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9" r:id="rId3"/>
  </p:sldMasterIdLst>
  <p:notesMasterIdLst>
    <p:notesMasterId r:id="rId46"/>
  </p:notesMasterIdLst>
  <p:sldIdLst>
    <p:sldId id="259" r:id="rId4"/>
    <p:sldId id="261" r:id="rId5"/>
    <p:sldId id="704" r:id="rId6"/>
    <p:sldId id="302" r:id="rId7"/>
    <p:sldId id="303" r:id="rId8"/>
    <p:sldId id="742" r:id="rId9"/>
    <p:sldId id="743" r:id="rId10"/>
    <p:sldId id="538" r:id="rId11"/>
    <p:sldId id="745" r:id="rId12"/>
    <p:sldId id="275" r:id="rId13"/>
    <p:sldId id="714" r:id="rId14"/>
    <p:sldId id="281" r:id="rId15"/>
    <p:sldId id="491" r:id="rId16"/>
    <p:sldId id="687" r:id="rId17"/>
    <p:sldId id="741" r:id="rId18"/>
    <p:sldId id="746" r:id="rId19"/>
    <p:sldId id="547" r:id="rId20"/>
    <p:sldId id="651" r:id="rId21"/>
    <p:sldId id="716" r:id="rId22"/>
    <p:sldId id="717" r:id="rId23"/>
    <p:sldId id="718" r:id="rId24"/>
    <p:sldId id="719" r:id="rId25"/>
    <p:sldId id="720" r:id="rId26"/>
    <p:sldId id="721" r:id="rId27"/>
    <p:sldId id="722" r:id="rId28"/>
    <p:sldId id="723" r:id="rId29"/>
    <p:sldId id="724" r:id="rId30"/>
    <p:sldId id="725" r:id="rId31"/>
    <p:sldId id="726" r:id="rId32"/>
    <p:sldId id="712" r:id="rId33"/>
    <p:sldId id="705" r:id="rId34"/>
    <p:sldId id="706" r:id="rId35"/>
    <p:sldId id="707" r:id="rId36"/>
    <p:sldId id="708" r:id="rId37"/>
    <p:sldId id="709" r:id="rId38"/>
    <p:sldId id="710" r:id="rId39"/>
    <p:sldId id="744" r:id="rId40"/>
    <p:sldId id="546" r:id="rId41"/>
    <p:sldId id="540" r:id="rId42"/>
    <p:sldId id="747" r:id="rId43"/>
    <p:sldId id="267" r:id="rId44"/>
    <p:sldId id="71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Moss" initials="CM" lastIdx="1" clrIdx="0">
    <p:extLst>
      <p:ext uri="{19B8F6BF-5375-455C-9EA6-DF929625EA0E}">
        <p15:presenceInfo xmlns:p15="http://schemas.microsoft.com/office/powerpoint/2012/main" userId="S::charlotte.moss@york.ac.uk::635a8712-2fa3-4fac-8927-10587cdfe00c" providerId="AD"/>
      </p:ext>
    </p:extLst>
  </p:cmAuthor>
  <p:cmAuthor id="2" name="Mary Richardson" initials="MR" lastIdx="1" clrIdx="1">
    <p:extLst>
      <p:ext uri="{19B8F6BF-5375-455C-9EA6-DF929625EA0E}">
        <p15:presenceInfo xmlns:p15="http://schemas.microsoft.com/office/powerpoint/2012/main" userId="S::mfr518@york.ac.uk::dc0df779-47eb-4a44-b297-3c03b4b07f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FF4E7"/>
    <a:srgbClr val="D1DFEF"/>
    <a:srgbClr val="FFE8CB"/>
    <a:srgbClr val="EBEFF7"/>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10" autoAdjust="0"/>
    <p:restoredTop sz="93981" autoAdjust="0"/>
  </p:normalViewPr>
  <p:slideViewPr>
    <p:cSldViewPr snapToGrid="0">
      <p:cViewPr varScale="1">
        <p:scale>
          <a:sx n="105" d="100"/>
          <a:sy n="105" d="100"/>
        </p:scale>
        <p:origin x="400" y="184"/>
      </p:cViewPr>
      <p:guideLst/>
    </p:cSldViewPr>
  </p:slideViewPr>
  <p:outlineViewPr>
    <p:cViewPr>
      <p:scale>
        <a:sx n="33" d="100"/>
        <a:sy n="33" d="100"/>
      </p:scale>
      <p:origin x="0" y="0"/>
    </p:cViewPr>
  </p:outlineViewPr>
  <p:notesTextViewPr>
    <p:cViewPr>
      <p:scale>
        <a:sx n="3" d="2"/>
        <a:sy n="3" d="2"/>
      </p:scale>
      <p:origin x="0" y="-1664"/>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a:t>
            </a:r>
            <a:r>
              <a:rPr lang="en-GB" sz="1200" b="1" dirty="0" err="1"/>
              <a:t>sch</a:t>
            </a:r>
            <a:r>
              <a:rPr lang="en-GB" sz="1200" b="1" dirty="0"/>
              <a:t>] [</a:t>
            </a:r>
            <a:r>
              <a:rPr lang="en-GB" sz="1200" b="1" dirty="0" err="1"/>
              <a:t>sp</a:t>
            </a:r>
            <a:r>
              <a:rPr lang="en-GB" sz="1200" b="1" dirty="0"/>
              <a:t>] [</a:t>
            </a:r>
            <a:r>
              <a:rPr lang="en-GB" sz="1200" b="1" dirty="0" err="1"/>
              <a:t>st</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time before place, manner before place</a:t>
            </a:r>
            <a:br>
              <a:rPr lang="en-GB" sz="1200" b="0" dirty="0"/>
            </a:br>
            <a:r>
              <a:rPr lang="en-GB" sz="1200" b="0" dirty="0"/>
              <a:t>Introduce time before manner before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9.3.1.2 (revisit): </a:t>
            </a:r>
            <a:r>
              <a:rPr lang="de-DE" sz="1200" b="0" i="0" u="none" strike="noStrike" kern="1200" cap="none" dirty="0">
                <a:solidFill>
                  <a:schemeClr val="tx1"/>
                </a:solidFill>
                <a:effectLst/>
                <a:latin typeface="+mn-lt"/>
                <a:ea typeface="Calibri"/>
                <a:cs typeface="Calibri"/>
                <a:sym typeface="Calibri"/>
              </a:rPr>
              <a:t> dauern [744] dürfen, darf, darfst [143]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[215] können, kann, kannst [23] schauen [510] ziehen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[193] während [173] schnell [203] August [1929] Bad [1637] Daten [574] Dienstag [1356] Dorf [959] Fahrt [1561] Firmen [686] Foto [633] Jahre [51] Jugendclub [&gt;5009] Karte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[1474] Mitte [711] Morgen [621] Osten, ost- [1208] Schloss [1907] Sommer [771] Bahnhof [2027] See, Seen [1317] Stunde1 [276] Süden, Süd- [1771] Uhr2 [348] Westen, West- [1010] Auto [361] Zug [675] Woche [219] Schiff [1176] nach2 [34] vor</a:t>
            </a:r>
            <a:r>
              <a:rPr lang="de-DE" sz="1200" b="0" i="0" u="none" strike="noStrike" kern="1200" cap="none" baseline="30000" dirty="0">
                <a:solidFill>
                  <a:schemeClr val="tx1"/>
                </a:solidFill>
                <a:effectLst/>
                <a:latin typeface="+mn-lt"/>
                <a:ea typeface="Calibri"/>
                <a:cs typeface="Calibri"/>
                <a:sym typeface="Calibri"/>
              </a:rPr>
              <a:t>3</a:t>
            </a:r>
            <a:r>
              <a:rPr lang="de-DE" sz="1200" b="0" i="0" u="none" strike="noStrike" kern="1200" cap="none" dirty="0">
                <a:solidFill>
                  <a:schemeClr val="tx1"/>
                </a:solidFill>
                <a:effectLst/>
                <a:latin typeface="+mn-lt"/>
                <a:ea typeface="Calibri"/>
                <a:cs typeface="Calibri"/>
                <a:sym typeface="Calibri"/>
              </a:rPr>
              <a:t> [50]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060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written production of sentences with TMP in WO1 and WO2.</a:t>
            </a:r>
            <a:br>
              <a:rPr lang="en-GB" dirty="0"/>
            </a:br>
            <a:br>
              <a:rPr lang="en-GB" dirty="0"/>
            </a:br>
            <a:r>
              <a:rPr lang="en-GB" b="1" dirty="0"/>
              <a:t>Procedure:</a:t>
            </a:r>
            <a:br>
              <a:rPr lang="en-GB" dirty="0"/>
            </a:br>
            <a:r>
              <a:rPr lang="en-GB" dirty="0"/>
              <a:t>1. Explain the task. Mia has written a diary about her time in Liechtenstein.</a:t>
            </a:r>
          </a:p>
          <a:p>
            <a:r>
              <a:rPr lang="en-GB" dirty="0"/>
              <a:t>2. Ask students to write the sentences in German, with the part in bold appearing first. Remind them that sometimes they will need to use WO2 and that the other elements must still follow the TMP order.</a:t>
            </a:r>
          </a:p>
          <a:p>
            <a:r>
              <a:rPr lang="en-GB" dirty="0"/>
              <a:t>3. Click to reveal answers.</a:t>
            </a:r>
          </a:p>
          <a:p>
            <a:endParaRPr lang="en-GB" dirty="0"/>
          </a:p>
          <a:p>
            <a:r>
              <a:rPr lang="en-GB" b="1" dirty="0"/>
              <a:t>Note</a:t>
            </a:r>
            <a:r>
              <a:rPr lang="en-GB" dirty="0"/>
              <a:t>: the English elements in the sentence have been set out in TMP order to provide additional task scaffolding.  For a greater level of challenge, teachers could present the items differently, e.g., in a list.</a:t>
            </a:r>
          </a:p>
          <a:p>
            <a:br>
              <a:rPr lang="en-GB" dirty="0"/>
            </a:br>
            <a:r>
              <a:rPr lang="en-GB" b="1" baseline="0" dirty="0"/>
              <a:t>Word frequency (1 is the most frequent word in German): </a:t>
            </a:r>
            <a:br>
              <a:rPr lang="en-GB" baseline="0" dirty="0"/>
            </a:br>
            <a:r>
              <a:rPr lang="en-GB" baseline="0" dirty="0" err="1"/>
              <a:t>Tagebuch</a:t>
            </a:r>
            <a:r>
              <a:rPr lang="en-GB" baseline="0" dirty="0"/>
              <a:t> [3675]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a:t>
            </a:r>
            <a:r>
              <a:rPr lang="en-GB" sz="1200" b="1" dirty="0" err="1"/>
              <a:t>sch</a:t>
            </a:r>
            <a:r>
              <a:rPr lang="en-GB" sz="1200" b="1" dirty="0"/>
              <a:t>] [</a:t>
            </a:r>
            <a:r>
              <a:rPr lang="en-GB" sz="1200" b="1" dirty="0" err="1"/>
              <a:t>sp</a:t>
            </a:r>
            <a:r>
              <a:rPr lang="en-GB" sz="1200" b="1" dirty="0"/>
              <a:t>] [</a:t>
            </a:r>
            <a:r>
              <a:rPr lang="en-GB" sz="1200" b="1" dirty="0" err="1"/>
              <a:t>st</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time before place, manner before place</a:t>
            </a:r>
            <a:br>
              <a:rPr lang="en-GB" sz="1200" b="0" dirty="0"/>
            </a:br>
            <a:r>
              <a:rPr lang="en-GB" sz="1200" b="0" dirty="0"/>
              <a:t>Introduce time before manner before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a:t>
            </a:r>
            <a:r>
              <a:rPr lang="en-GB" sz="1200" b="1" i="0" u="none" strike="noStrike" kern="1200" cap="none" dirty="0">
                <a:solidFill>
                  <a:schemeClr val="tx1"/>
                </a:solidFill>
                <a:effectLst/>
                <a:latin typeface="+mn-lt"/>
                <a:ea typeface="Calibri"/>
                <a:cs typeface="Calibri"/>
                <a:sym typeface="Calibri"/>
              </a:rPr>
              <a:t>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9.3.1.2 (revisit): </a:t>
            </a:r>
            <a:r>
              <a:rPr lang="de-DE" sz="1200" b="0" i="0" u="none" strike="noStrike" kern="1200" cap="none" dirty="0">
                <a:solidFill>
                  <a:schemeClr val="tx1"/>
                </a:solidFill>
                <a:effectLst/>
                <a:latin typeface="+mn-lt"/>
                <a:ea typeface="Calibri"/>
                <a:cs typeface="Calibri"/>
                <a:sym typeface="Calibri"/>
              </a:rPr>
              <a:t> dauern [744] dürfen, darf, darfst [143]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[215] können, kann, kannst [23] schauen [510] ziehen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[193] während [173] schnell [203] August [1929] Bad [1637] Daten [574] Dienstag [1356] Dorf [959] Fahrt [1561] Firmen [686] Foto [633] Jahre [51] Jugendclub [&gt;5009] Karte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[1474] Mitte [711] Morgen [621] Osten, ost- [1208] Schloss [1907] Sommer [771] Bahnhof [2027] See, Seen [1317] Stunde1 [276] Süden, Süd- [1771] Uhr2 [348] Westen, West- [1010] Auto [361] Zug [675] Woche [219] Schiff [1176] nach2 [34] vor</a:t>
            </a:r>
            <a:r>
              <a:rPr lang="de-DE" sz="1200" b="0" i="0" u="none" strike="noStrike" kern="1200" cap="none" baseline="30000" dirty="0">
                <a:solidFill>
                  <a:schemeClr val="tx1"/>
                </a:solidFill>
                <a:effectLst/>
                <a:latin typeface="+mn-lt"/>
                <a:ea typeface="Calibri"/>
                <a:cs typeface="Calibri"/>
                <a:sym typeface="Calibri"/>
              </a:rPr>
              <a:t>3</a:t>
            </a:r>
            <a:r>
              <a:rPr lang="de-DE" sz="1200" b="0" i="0" u="none" strike="noStrike" kern="1200" cap="none" dirty="0">
                <a:solidFill>
                  <a:schemeClr val="tx1"/>
                </a:solidFill>
                <a:effectLst/>
                <a:latin typeface="+mn-lt"/>
                <a:ea typeface="Calibri"/>
                <a:cs typeface="Calibri"/>
                <a:sym typeface="Calibri"/>
              </a:rPr>
              <a:t> [50]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354384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br>
              <a:rPr lang="en-GB" b="1" dirty="0"/>
            </a:br>
            <a:r>
              <a:rPr lang="en-GB" b="0" dirty="0" err="1"/>
              <a:t>i</a:t>
            </a:r>
            <a:r>
              <a:rPr lang="en-GB" b="0" dirty="0"/>
              <a:t>) to review the homework task this week.</a:t>
            </a:r>
          </a:p>
          <a:p>
            <a:r>
              <a:rPr lang="en-GB" b="0" dirty="0"/>
              <a:t>ii) to develop fluency in decoding by reading aloud the student versions, adapted for homework.</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B reads his/her adapted HW text.  </a:t>
            </a:r>
            <a:br>
              <a:rPr lang="en-GB" dirty="0"/>
            </a:br>
            <a:r>
              <a:rPr lang="en-GB" dirty="0"/>
              <a:t>2. Student A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On successive clicks the bold words are covered with the appropriate substitute word.</a:t>
            </a:r>
            <a:br>
              <a:rPr lang="en-GB" dirty="0"/>
            </a:br>
            <a:r>
              <a:rPr lang="en-GB" dirty="0"/>
              <a:t>2. Note that sometimes changes are needed to other words in the sentence. All of these changes revisit previously taught grammar, which teachers can elicit and/or explain as needed. </a:t>
            </a:r>
          </a:p>
          <a:p>
            <a:endParaRPr lang="en-GB" dirty="0"/>
          </a:p>
          <a:p>
            <a:r>
              <a:rPr lang="en-GB" dirty="0"/>
              <a:t>Changes are:</a:t>
            </a:r>
            <a:br>
              <a:rPr lang="en-GB" dirty="0"/>
            </a:br>
            <a:r>
              <a:rPr lang="en-GB" dirty="0" err="1"/>
              <a:t>i</a:t>
            </a:r>
            <a:r>
              <a:rPr lang="en-GB" dirty="0"/>
              <a:t>. </a:t>
            </a:r>
            <a:r>
              <a:rPr lang="en-GB" i="1" dirty="0" err="1"/>
              <a:t>meinem</a:t>
            </a:r>
            <a:r>
              <a:rPr lang="en-GB" i="1" dirty="0"/>
              <a:t> </a:t>
            </a:r>
            <a:r>
              <a:rPr lang="en-GB" i="1" dirty="0">
                <a:sym typeface="Wingdings" panose="05000000000000000000" pitchFamily="2" charset="2"/>
              </a:rPr>
              <a:t> </a:t>
            </a:r>
            <a:r>
              <a:rPr lang="en-GB" i="1" dirty="0" err="1">
                <a:sym typeface="Wingdings" panose="05000000000000000000" pitchFamily="2" charset="2"/>
              </a:rPr>
              <a:t>meiner</a:t>
            </a:r>
            <a:endParaRPr lang="en-GB" i="1" dirty="0">
              <a:sym typeface="Wingdings" panose="05000000000000000000" pitchFamily="2" charset="2"/>
            </a:endParaRPr>
          </a:p>
          <a:p>
            <a:r>
              <a:rPr lang="en-GB" i="1" dirty="0">
                <a:sym typeface="Wingdings" panose="05000000000000000000" pitchFamily="2" charset="2"/>
              </a:rPr>
              <a:t>ii. </a:t>
            </a:r>
            <a:r>
              <a:rPr lang="en-GB" i="1" dirty="0" err="1">
                <a:sym typeface="Wingdings" panose="05000000000000000000" pitchFamily="2" charset="2"/>
              </a:rPr>
              <a:t>ein</a:t>
            </a:r>
            <a:r>
              <a:rPr lang="en-GB" i="1" dirty="0">
                <a:sym typeface="Wingdings" panose="05000000000000000000" pitchFamily="2" charset="2"/>
              </a:rPr>
              <a:t>  </a:t>
            </a:r>
            <a:r>
              <a:rPr lang="en-GB" i="1" dirty="0" err="1">
                <a:sym typeface="Wingdings" panose="05000000000000000000" pitchFamily="2" charset="2"/>
              </a:rPr>
              <a:t>eine</a:t>
            </a:r>
            <a:br>
              <a:rPr lang="en-GB" i="1" dirty="0">
                <a:sym typeface="Wingdings" panose="05000000000000000000" pitchFamily="2" charset="2"/>
              </a:rPr>
            </a:br>
            <a:r>
              <a:rPr lang="en-GB" i="1" dirty="0">
                <a:sym typeface="Wingdings" panose="05000000000000000000" pitchFamily="2" charset="2"/>
              </a:rPr>
              <a:t>iii. </a:t>
            </a:r>
            <a:r>
              <a:rPr lang="en-GB" i="1" dirty="0" err="1">
                <a:sym typeface="Wingdings" panose="05000000000000000000" pitchFamily="2" charset="2"/>
              </a:rPr>
              <a:t>eine</a:t>
            </a:r>
            <a:r>
              <a:rPr lang="en-GB" i="1" dirty="0">
                <a:sym typeface="Wingdings" panose="05000000000000000000" pitchFamily="2" charset="2"/>
              </a:rPr>
              <a:t>, die  </a:t>
            </a:r>
            <a:r>
              <a:rPr lang="en-GB" i="1" dirty="0" err="1">
                <a:sym typeface="Wingdings" panose="05000000000000000000" pitchFamily="2" charset="2"/>
              </a:rPr>
              <a:t>einen</a:t>
            </a:r>
            <a:r>
              <a:rPr lang="en-GB" i="1" dirty="0">
                <a:sym typeface="Wingdings" panose="05000000000000000000" pitchFamily="2" charset="2"/>
              </a:rPr>
              <a:t>, der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805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1 minute</a:t>
            </a:r>
            <a:br>
              <a:rPr lang="en-GB" dirty="0"/>
            </a:br>
            <a:br>
              <a:rPr lang="en-GB" b="1" dirty="0"/>
            </a:br>
            <a:r>
              <a:rPr lang="en-GB" b="1" dirty="0"/>
              <a:t>Aim: </a:t>
            </a:r>
            <a:r>
              <a:rPr lang="en-GB" b="0" dirty="0"/>
              <a:t>to connect the familiar, iconic Disneyland castle with its inspiration, Neuschwanstein in Bavaria.</a:t>
            </a:r>
            <a:br>
              <a:rPr lang="en-GB" b="0" dirty="0"/>
            </a:br>
            <a:br>
              <a:rPr lang="en-GB" dirty="0"/>
            </a:br>
            <a:r>
              <a:rPr lang="en-GB" b="1" dirty="0"/>
              <a:t>Procedure:</a:t>
            </a:r>
            <a:br>
              <a:rPr lang="en-GB" b="1" dirty="0"/>
            </a:br>
            <a:r>
              <a:rPr lang="en-GB" b="0" dirty="0"/>
              <a:t>1. Present the information.</a:t>
            </a:r>
            <a:br>
              <a:rPr lang="en-GB" b="0" dirty="0"/>
            </a:br>
            <a:r>
              <a:rPr lang="en-GB" b="0" dirty="0"/>
              <a:t>2. Elicit an explanation of the connection between the two castles from students.</a:t>
            </a:r>
            <a:endParaRPr lang="en-GB" sz="1200" b="0" i="0" dirty="0">
              <a:latin typeface="+mn-lt"/>
              <a:ea typeface="Calibri"/>
              <a:cs typeface="Calibri"/>
              <a:sym typeface="Calibri"/>
            </a:endParaRPr>
          </a:p>
          <a:p>
            <a:pPr marL="0" lvl="0" indent="0" algn="l" rtl="0">
              <a:spcBef>
                <a:spcPts val="0"/>
              </a:spcBef>
              <a:spcAft>
                <a:spcPts val="0"/>
              </a:spcAft>
              <a:buNone/>
            </a:pPr>
            <a:endParaRPr lang="en-GB" sz="1200" b="0" i="0" dirty="0">
              <a:latin typeface="+mn-lt"/>
              <a:ea typeface="Calibri"/>
              <a:cs typeface="Calibri"/>
              <a:sym typeface="Calibri"/>
            </a:endParaRPr>
          </a:p>
          <a:p>
            <a:pPr marL="0" lvl="0" indent="0" algn="l" rtl="0">
              <a:spcBef>
                <a:spcPts val="0"/>
              </a:spcBef>
              <a:spcAft>
                <a:spcPts val="0"/>
              </a:spcAft>
              <a:buNone/>
            </a:pPr>
            <a:r>
              <a:rPr lang="fr-FR" sz="1200" b="1" i="0" dirty="0">
                <a:latin typeface="+mn-lt"/>
                <a:ea typeface="Calibri"/>
                <a:cs typeface="Calibri"/>
                <a:sym typeface="Calibri"/>
              </a:rPr>
              <a:t>Attribution</a:t>
            </a:r>
            <a:r>
              <a:rPr lang="fr-FR" sz="1200" b="0" i="0" dirty="0">
                <a:latin typeface="+mn-lt"/>
                <a:ea typeface="Calibri"/>
                <a:cs typeface="Calibri"/>
                <a:sym typeface="Calibri"/>
              </a:rPr>
              <a:t> (not </a:t>
            </a:r>
            <a:r>
              <a:rPr lang="fr-FR" sz="1200" b="0" i="0" dirty="0" err="1">
                <a:latin typeface="+mn-lt"/>
                <a:ea typeface="Calibri"/>
                <a:cs typeface="Calibri"/>
                <a:sym typeface="Calibri"/>
              </a:rPr>
              <a:t>legally</a:t>
            </a:r>
            <a:r>
              <a:rPr lang="fr-FR" sz="1200" b="0" i="0" dirty="0">
                <a:latin typeface="+mn-lt"/>
                <a:ea typeface="Calibri"/>
                <a:cs typeface="Calibri"/>
                <a:sym typeface="Calibri"/>
              </a:rPr>
              <a:t> </a:t>
            </a:r>
            <a:r>
              <a:rPr lang="fr-FR" sz="1200" b="0" i="0" dirty="0" err="1">
                <a:latin typeface="+mn-lt"/>
                <a:ea typeface="Calibri"/>
                <a:cs typeface="Calibri"/>
                <a:sym typeface="Calibri"/>
              </a:rPr>
              <a:t>required</a:t>
            </a:r>
            <a:r>
              <a:rPr lang="fr-FR" sz="1200" b="0" i="0" dirty="0">
                <a:latin typeface="+mn-lt"/>
                <a:ea typeface="Calibri"/>
                <a:cs typeface="Calibri"/>
                <a:sym typeface="Calibri"/>
              </a:rPr>
              <a:t>): </a:t>
            </a:r>
            <a:br>
              <a:rPr lang="fr-FR" sz="1200" b="0" i="0" dirty="0">
                <a:latin typeface="+mn-lt"/>
                <a:ea typeface="Calibri"/>
                <a:cs typeface="Calibri"/>
                <a:sym typeface="Calibri"/>
              </a:rPr>
            </a:br>
            <a:r>
              <a:rPr lang="fr-FR" sz="1200" b="0" i="0" dirty="0">
                <a:latin typeface="+mn-lt"/>
                <a:ea typeface="Calibri"/>
                <a:cs typeface="Calibri"/>
                <a:sym typeface="Calibri"/>
              </a:rPr>
              <a:t>Walt Disney (1935) – Agence de presse Meurisse, Public </a:t>
            </a:r>
            <a:r>
              <a:rPr lang="fr-FR" sz="1200" b="0" i="0" dirty="0" err="1">
                <a:latin typeface="+mn-lt"/>
                <a:ea typeface="Calibri"/>
                <a:cs typeface="Calibri"/>
                <a:sym typeface="Calibri"/>
              </a:rPr>
              <a:t>domain</a:t>
            </a:r>
            <a:r>
              <a:rPr lang="fr-FR" sz="1200" b="0" i="0" dirty="0">
                <a:latin typeface="+mn-lt"/>
                <a:ea typeface="Calibri"/>
                <a:cs typeface="Calibri"/>
                <a:sym typeface="Calibri"/>
              </a:rPr>
              <a:t>, via </a:t>
            </a:r>
            <a:r>
              <a:rPr lang="fr-FR" sz="1200" b="0" i="0" dirty="0" err="1">
                <a:latin typeface="+mn-lt"/>
                <a:ea typeface="Calibri"/>
                <a:cs typeface="Calibri"/>
                <a:sym typeface="Calibri"/>
              </a:rPr>
              <a:t>Wikimedia</a:t>
            </a:r>
            <a:r>
              <a:rPr lang="fr-FR" sz="1200" b="0" i="0" dirty="0">
                <a:latin typeface="+mn-lt"/>
                <a:ea typeface="Calibri"/>
                <a:cs typeface="Calibri"/>
                <a:sym typeface="Calibri"/>
              </a:rPr>
              <a:t> Commons</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2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spoken production of SSCs [</a:t>
            </a:r>
            <a:r>
              <a:rPr lang="en-GB" b="0" dirty="0" err="1"/>
              <a:t>sp</a:t>
            </a:r>
            <a:r>
              <a:rPr lang="en-GB" b="0" dirty="0"/>
              <a:t>] [</a:t>
            </a:r>
            <a:r>
              <a:rPr lang="en-GB" b="0" dirty="0" err="1"/>
              <a:t>st</a:t>
            </a:r>
            <a:r>
              <a:rPr lang="en-GB" b="0" dirty="0"/>
              <a:t>] [</a:t>
            </a:r>
            <a:r>
              <a:rPr lang="en-GB" b="0" dirty="0" err="1"/>
              <a:t>sch</a:t>
            </a:r>
            <a:r>
              <a:rPr lang="en-GB" b="0" dirty="0"/>
              <a:t>]</a:t>
            </a:r>
            <a:br>
              <a:rPr lang="en-GB" dirty="0"/>
            </a:br>
            <a:br>
              <a:rPr lang="en-GB" dirty="0"/>
            </a:br>
            <a:r>
              <a:rPr lang="en-GB" b="1" dirty="0"/>
              <a:t>Procedure:</a:t>
            </a:r>
            <a:br>
              <a:rPr lang="en-GB" dirty="0"/>
            </a:br>
            <a:r>
              <a:rPr lang="en-GB" dirty="0"/>
              <a:t>1. Explain the task. </a:t>
            </a:r>
          </a:p>
          <a:p>
            <a:r>
              <a:rPr lang="en-GB" dirty="0"/>
              <a:t>2. Student A picks a town where Wolfgang is.</a:t>
            </a:r>
          </a:p>
          <a:p>
            <a:r>
              <a:rPr lang="en-GB" dirty="0"/>
              <a:t>3. Student B tries to guess which town Student A has picked. They ask ‘</a:t>
            </a:r>
            <a:r>
              <a:rPr lang="en-GB" dirty="0" err="1"/>
              <a:t>Ist</a:t>
            </a:r>
            <a:r>
              <a:rPr lang="en-GB" dirty="0"/>
              <a:t> Wolf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Student A responds ‘</a:t>
            </a:r>
            <a:r>
              <a:rPr lang="en-GB" dirty="0" err="1"/>
              <a:t>nein</a:t>
            </a:r>
            <a:r>
              <a:rPr lang="en-GB" dirty="0"/>
              <a:t>, du </a:t>
            </a:r>
            <a:r>
              <a:rPr lang="en-GB" dirty="0" err="1"/>
              <a:t>musst</a:t>
            </a:r>
            <a:r>
              <a:rPr lang="en-GB" dirty="0"/>
              <a:t> </a:t>
            </a:r>
            <a:r>
              <a:rPr lang="en-GB" dirty="0" err="1"/>
              <a:t>nach</a:t>
            </a:r>
            <a:r>
              <a:rPr lang="en-GB" dirty="0"/>
              <a:t> </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Osten/Westen/Süden/Norden fahren‘ until Student B correctly guesses Wolfgang‘s location.</a:t>
            </a:r>
            <a:endParaRPr lang="en-GB" dirty="0"/>
          </a:p>
          <a:p>
            <a:r>
              <a:rPr lang="en-GB" dirty="0"/>
              <a:t>5. Students swap roles.</a:t>
            </a:r>
          </a:p>
          <a:p>
            <a:r>
              <a:rPr lang="en-GB" dirty="0"/>
              <a:t>6. Click to reveal audio buttons to check pronunciation.</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Schöneberg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Steglitz</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Spreewald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Spergau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Schmiedehausen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Bechstedtstraß</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Schwarzburg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Ingolstadt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a:t>
            </a:r>
            <a:r>
              <a:rPr lang="en-GB" dirty="0" err="1"/>
              <a:t>Spullersee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a:t>
            </a:r>
            <a:r>
              <a:rPr lang="en-GB" dirty="0" err="1"/>
              <a:t>Stegen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 </a:t>
            </a:r>
            <a:r>
              <a:rPr lang="en-GB" dirty="0" err="1"/>
              <a:t>Schauner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 </a:t>
            </a:r>
            <a:r>
              <a:rPr lang="en-GB" dirty="0" err="1"/>
              <a:t>Springen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13. </a:t>
            </a:r>
            <a:r>
              <a:rPr lang="en-GB" dirty="0" err="1"/>
              <a:t>Schlins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14. Schellenberg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15. Steg</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2639917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(12 slides)</a:t>
            </a:r>
            <a:br>
              <a:rPr lang="en-GB" dirty="0"/>
            </a:br>
            <a:br>
              <a:rPr lang="en-GB" b="1" dirty="0"/>
            </a:br>
            <a:r>
              <a:rPr lang="en-GB" b="1" dirty="0"/>
              <a:t>Aim: </a:t>
            </a:r>
            <a:r>
              <a:rPr lang="en-GB" b="0" dirty="0"/>
              <a:t>to practise oral recall of 12 of this week’s words.</a:t>
            </a:r>
            <a:br>
              <a:rPr lang="en-GB" b="0" dirty="0"/>
            </a:br>
            <a:br>
              <a:rPr lang="en-GB" dirty="0"/>
            </a:br>
            <a:r>
              <a:rPr lang="en-GB" b="1" dirty="0"/>
              <a:t>Procedure:</a:t>
            </a:r>
            <a:br>
              <a:rPr lang="en-GB" dirty="0"/>
            </a:br>
            <a:r>
              <a:rPr lang="en-GB" dirty="0"/>
              <a:t>1. Teacher elicits vocabulary orally from students, in response to the prompt (picture and word) in the centre.</a:t>
            </a:r>
          </a:p>
          <a:p>
            <a:r>
              <a:rPr lang="en-GB" dirty="0"/>
              <a:t>2. Click for answer.</a:t>
            </a:r>
          </a:p>
          <a:p>
            <a:r>
              <a:rPr lang="en-GB" dirty="0"/>
              <a:t>3. Continue for the remaining 11 slides.</a:t>
            </a:r>
          </a:p>
          <a:p>
            <a:endParaRPr lang="en-GB" dirty="0"/>
          </a:p>
          <a:p>
            <a:r>
              <a:rPr lang="en-GB" b="1" dirty="0"/>
              <a:t>Note: </a:t>
            </a:r>
            <a:r>
              <a:rPr lang="en-GB" b="0" dirty="0"/>
              <a:t>This sequence can also be used to practise written recall, with students writing the answer to each slide.</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707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694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aural recognition and transcription of [</a:t>
            </a:r>
            <a:r>
              <a:rPr lang="en-GB" b="0" dirty="0" err="1"/>
              <a:t>sp</a:t>
            </a:r>
            <a:r>
              <a:rPr lang="en-GB" b="0" dirty="0"/>
              <a:t>] [</a:t>
            </a:r>
            <a:r>
              <a:rPr lang="en-GB" b="0" dirty="0" err="1"/>
              <a:t>st</a:t>
            </a:r>
            <a:r>
              <a:rPr lang="en-GB" b="0" dirty="0"/>
              <a:t>] [</a:t>
            </a:r>
            <a:r>
              <a:rPr lang="en-GB" b="0" dirty="0" err="1"/>
              <a:t>sch</a:t>
            </a:r>
            <a:r>
              <a:rPr lang="en-GB" b="0" dirty="0"/>
              <a:t>]</a:t>
            </a:r>
            <a:br>
              <a:rPr lang="en-GB" dirty="0"/>
            </a:br>
            <a:br>
              <a:rPr lang="en-GB" dirty="0"/>
            </a:br>
            <a:r>
              <a:rPr lang="en-GB" b="1" dirty="0"/>
              <a:t>Procedure:</a:t>
            </a:r>
            <a:br>
              <a:rPr lang="en-GB" dirty="0"/>
            </a:br>
            <a:r>
              <a:rPr lang="en-GB" dirty="0"/>
              <a:t>1. Explain the task. </a:t>
            </a:r>
            <a:r>
              <a:rPr lang="en-GB" dirty="0" err="1"/>
              <a:t>Onkel</a:t>
            </a:r>
            <a:r>
              <a:rPr lang="en-GB" dirty="0"/>
              <a:t> Heinrich is travelling again and has gone to Liechtenstein. Mia and Wolfgang are travelling to meet him and pass through different towns </a:t>
            </a:r>
            <a:r>
              <a:rPr lang="en-GB" dirty="0" err="1"/>
              <a:t>en</a:t>
            </a:r>
            <a:r>
              <a:rPr lang="en-GB" dirty="0"/>
              <a:t> route.</a:t>
            </a:r>
          </a:p>
          <a:p>
            <a:r>
              <a:rPr lang="en-GB" dirty="0"/>
              <a:t>2. Click on the audio buttons to hear each town.</a:t>
            </a:r>
          </a:p>
          <a:p>
            <a:r>
              <a:rPr lang="en-GB" dirty="0"/>
              <a:t>3. Students transcribe the missing letters, either </a:t>
            </a:r>
            <a:r>
              <a:rPr lang="en-GB" dirty="0" err="1"/>
              <a:t>sch</a:t>
            </a:r>
            <a:r>
              <a:rPr lang="en-GB" dirty="0"/>
              <a:t>, </a:t>
            </a:r>
            <a:r>
              <a:rPr lang="en-GB" dirty="0" err="1"/>
              <a:t>sp</a:t>
            </a:r>
            <a:r>
              <a:rPr lang="en-GB" dirty="0"/>
              <a:t>, </a:t>
            </a:r>
            <a:r>
              <a:rPr lang="en-GB" dirty="0" err="1"/>
              <a:t>st</a:t>
            </a:r>
            <a:endParaRPr lang="en-GB" dirty="0"/>
          </a:p>
          <a:p>
            <a:r>
              <a:rPr lang="en-GB" dirty="0"/>
              <a:t>4.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Markranstädt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Schönberg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Sprötau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Eberstedt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Springstille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Steindorf</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Schwifting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Spitzingsee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a:t>
            </a:r>
            <a:r>
              <a:rPr lang="en-GB" dirty="0" err="1"/>
              <a:t>Bildstein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a:t>
            </a:r>
            <a:r>
              <a:rPr lang="en-GB" dirty="0" err="1"/>
              <a:t>Schwarzach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 </a:t>
            </a:r>
            <a:r>
              <a:rPr lang="en-GB" dirty="0" err="1"/>
              <a:t>Schaan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 </a:t>
            </a:r>
            <a:r>
              <a:rPr lang="en-GB" dirty="0" err="1"/>
              <a:t>Stig</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434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240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386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652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311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542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748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89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502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248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some of this week’s vocabulary items; to introduce Liechtenstein and Vaduz which Mia and Wolfgang will visit this week.</a:t>
            </a:r>
            <a:br>
              <a:rPr lang="en-GB" dirty="0"/>
            </a:br>
            <a:br>
              <a:rPr lang="en-GB" dirty="0"/>
            </a:br>
            <a:r>
              <a:rPr lang="en-GB" b="1" dirty="0"/>
              <a:t>Procedure:</a:t>
            </a:r>
            <a:br>
              <a:rPr lang="en-GB" dirty="0"/>
            </a:br>
            <a:r>
              <a:rPr lang="en-GB" dirty="0"/>
              <a:t>1. Click on the action buttons to hear the definitions.</a:t>
            </a:r>
          </a:p>
          <a:p>
            <a:r>
              <a:rPr lang="en-GB" dirty="0"/>
              <a:t>2. Students decide which word is the correct answer</a:t>
            </a:r>
          </a:p>
          <a:p>
            <a:r>
              <a:rPr lang="en-GB" dirty="0"/>
              <a:t>3. The first letter of each answer will spell out the secret word.</a:t>
            </a:r>
          </a:p>
          <a:p>
            <a:r>
              <a:rPr lang="en-GB" dirty="0"/>
              <a:t>4. Click to reveal the answers (the secret word) along the door.</a:t>
            </a:r>
          </a:p>
          <a:p>
            <a:r>
              <a:rPr lang="en-GB" dirty="0"/>
              <a:t>5. When all the correct answers have been revealed, the door will open, revealing a picture of Vaduz.</a:t>
            </a:r>
          </a:p>
          <a:p>
            <a:r>
              <a:rPr lang="en-GB" dirty="0"/>
              <a:t>6. Ask students whether they know anything about Liechtenstein.</a:t>
            </a:r>
            <a:br>
              <a:rPr lang="en-GB" dirty="0"/>
            </a:br>
            <a:r>
              <a:rPr lang="en-GB" dirty="0"/>
              <a:t>7. Time permitting, re-listen to the first three audio sentences to draw out some facts about Liechtenstein.</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[vor] 1866 war dieses Land Teil vom Deutschen Bund.</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Im [August]1866 ist das kleine Land Liechtenstein geworden.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Die [Daten] zeigen, dass nur 40.000 Menschen im Land wohnen. </a:t>
            </a: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Im Stadtzentrum gibt es ein Museum mit vielen [Uhren].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Die Stadt hat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einen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Bahnhof</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aber</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es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fahren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weniger</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als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20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Züge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pro Tag!</a:t>
            </a:r>
          </a:p>
          <a:p>
            <a:pPr marL="0" marR="0" lvl="0" indent="0" algn="l" defTabSz="914400" rtl="0" eaLnBrk="1" fontAlgn="auto" latinLnBrk="0" hangingPunct="1">
              <a:lnSpc>
                <a:spcPct val="100000"/>
              </a:lnSpc>
              <a:spcBef>
                <a:spcPts val="0"/>
              </a:spcBef>
              <a:spcAft>
                <a:spcPts val="0"/>
              </a:spcAft>
              <a:buClrTx/>
              <a:buSzTx/>
              <a:buFontTx/>
              <a:buNone/>
              <a:tabLst/>
              <a:defRPr/>
            </a:pP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1" baseline="0" dirty="0"/>
              <a:t>Word frequency (1 is the most frequent word in German): </a:t>
            </a:r>
            <a:br>
              <a:rPr lang="en-GB" sz="1800" baseline="0" dirty="0"/>
            </a:br>
            <a:r>
              <a:rPr lang="en-GB" sz="1800" baseline="0" dirty="0"/>
              <a:t>Liechtenstein [&gt;5009]</a:t>
            </a:r>
            <a:br>
              <a:rPr lang="en-GB" sz="1800" baseline="0" dirty="0"/>
            </a:br>
            <a:r>
              <a:rPr lang="en-GB" sz="1800" i="1" dirty="0"/>
              <a:t>Source:  Jones, R.L. &amp; </a:t>
            </a:r>
            <a:r>
              <a:rPr lang="en-GB" sz="1800" i="1" dirty="0" err="1"/>
              <a:t>Tschirner</a:t>
            </a:r>
            <a:r>
              <a:rPr lang="en-GB" sz="1800" i="1" dirty="0"/>
              <a:t>, E. (2019). A frequency dictionary of German: core vocabulary for learners. Routledge</a:t>
            </a:r>
          </a:p>
          <a:p>
            <a:br>
              <a:rPr lang="en-GB" sz="1800" dirty="0"/>
            </a:br>
            <a:endParaRPr lang="en-GB" sz="1800" dirty="0"/>
          </a:p>
          <a:p>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baseline="0"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 Timing: 5 minutes</a:t>
            </a:r>
            <a:br>
              <a:rPr lang="en-GB" dirty="0"/>
            </a:br>
            <a:br>
              <a:rPr lang="en-GB" b="1" dirty="0"/>
            </a:br>
            <a:r>
              <a:rPr lang="en-GB" b="1" dirty="0"/>
              <a:t>Aim: </a:t>
            </a:r>
            <a:r>
              <a:rPr lang="en-GB" b="0" dirty="0"/>
              <a:t>to practise aural comprehension of words from this week’s vocabulary set with multiple meanings.</a:t>
            </a:r>
          </a:p>
          <a:p>
            <a:endParaRPr lang="en-GB" b="0" dirty="0"/>
          </a:p>
          <a:p>
            <a:r>
              <a:rPr lang="en-GB" b="1" dirty="0"/>
              <a:t>Note: </a:t>
            </a:r>
            <a:r>
              <a:rPr lang="en-GB" b="0" dirty="0"/>
              <a:t>A less challenging version of this activity can be found on the following slides.</a:t>
            </a:r>
            <a:br>
              <a:rPr lang="en-GB" dirty="0"/>
            </a:br>
            <a:br>
              <a:rPr lang="en-GB" dirty="0"/>
            </a:br>
            <a:r>
              <a:rPr lang="en-GB" b="1" dirty="0"/>
              <a:t>Procedure:</a:t>
            </a:r>
            <a:br>
              <a:rPr lang="en-GB" dirty="0"/>
            </a:br>
            <a:r>
              <a:rPr lang="en-GB" dirty="0"/>
              <a:t>1. Explain the task. The words in the first column can have multiple meanings.</a:t>
            </a:r>
            <a:r>
              <a:rPr lang="en-GB" baseline="0" dirty="0"/>
              <a:t>  S</a:t>
            </a:r>
            <a:r>
              <a:rPr lang="en-GB" dirty="0"/>
              <a:t>tudents must infer the correct meaning based on the sentence they hear.</a:t>
            </a:r>
          </a:p>
          <a:p>
            <a:r>
              <a:rPr lang="en-GB" dirty="0"/>
              <a:t>2. Click the audio buttons to hear each sentence. </a:t>
            </a:r>
          </a:p>
          <a:p>
            <a:r>
              <a:rPr lang="en-GB" dirty="0"/>
              <a:t>3. Students decide the correct English meaning of each word based on what they have heard.</a:t>
            </a:r>
          </a:p>
          <a:p>
            <a:r>
              <a:rPr lang="en-GB" dirty="0"/>
              <a:t>4. Click to reveal the sentences and answers.</a:t>
            </a:r>
          </a:p>
          <a:p>
            <a:r>
              <a:rPr lang="en-GB" dirty="0"/>
              <a:t>5. Ask students what other meanings they know for the German words in the column.</a:t>
            </a:r>
          </a:p>
          <a:p>
            <a:endParaRPr lang="en-GB" dirty="0"/>
          </a:p>
          <a:p>
            <a:pPr algn="l">
              <a:lnSpc>
                <a:spcPct val="107000"/>
              </a:lnSpc>
              <a:spcAft>
                <a:spcPts val="800"/>
              </a:spcAft>
            </a:pPr>
            <a:r>
              <a:rPr lang="en-GB" b="1" dirty="0"/>
              <a:t>Transcript:</a:t>
            </a:r>
            <a:br>
              <a:rPr lang="en-GB" dirty="0"/>
            </a:br>
            <a:r>
              <a:rPr lang="de-DE" sz="18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Mia</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Wir sind vor zwei Tagen in Vaduz angekommen.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Katja</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Wie viele Stunden hat die Fahrt gedauert?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Mia</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Sie hat 9 Stunden gedauert! Nach der Fahrt war ich sehr müde.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Mia</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Und gestern musste ich um 6 Uhr aufstehen, weil wir nach Steg gefahren sind.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Katja</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Das ist früh am Morgen! Was habt ihr dort gemacht?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Mia</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Wolfgang ist im See geschwommen. Ich aber nicht. Der See war eiskalt! Es gab aber nur Karten für einen sehr frühen Bus.</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968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(6 slides)</a:t>
            </a:r>
            <a:br>
              <a:rPr lang="en-GB" dirty="0"/>
            </a:br>
            <a:br>
              <a:rPr lang="en-GB" b="1" dirty="0"/>
            </a:br>
            <a:r>
              <a:rPr lang="en-GB" b="1" dirty="0"/>
              <a:t>Aim: </a:t>
            </a:r>
            <a:r>
              <a:rPr lang="en-GB" b="0" dirty="0"/>
              <a:t>to practise aural and/or written comprehension of words with multiple meanings from this week’s vocabulary set.</a:t>
            </a:r>
            <a:br>
              <a:rPr lang="en-GB" b="0" dirty="0"/>
            </a:br>
            <a:r>
              <a:rPr lang="en-GB" b="1" dirty="0"/>
              <a:t>Note: </a:t>
            </a:r>
            <a:r>
              <a:rPr lang="en-GB" b="0" dirty="0"/>
              <a:t>A more challenging version of this activity can be found on the previous slide.</a:t>
            </a:r>
            <a:br>
              <a:rPr lang="en-GB" dirty="0"/>
            </a:br>
            <a:br>
              <a:rPr lang="en-GB" dirty="0"/>
            </a:br>
            <a:r>
              <a:rPr lang="en-GB" b="1" dirty="0"/>
              <a:t>Procedure:</a:t>
            </a:r>
            <a:br>
              <a:rPr lang="en-GB" dirty="0"/>
            </a:br>
            <a:r>
              <a:rPr lang="en-GB" dirty="0"/>
              <a:t>1. Explain the task. The word in bold has multiple meanings.  Students must infer the correct meaning based on the sentence they hear.</a:t>
            </a:r>
          </a:p>
          <a:p>
            <a:r>
              <a:rPr lang="en-GB" dirty="0"/>
              <a:t>2. Click the audio buttons to hear each sentence. </a:t>
            </a:r>
          </a:p>
          <a:p>
            <a:r>
              <a:rPr lang="en-GB" dirty="0"/>
              <a:t>3. Students decide the correct English meaning of each word based on what they have heard.</a:t>
            </a:r>
          </a:p>
          <a:p>
            <a:r>
              <a:rPr lang="en-GB" dirty="0"/>
              <a:t>4. Click to reveal the sentence and give students the opportunity to check and/or amend their answer.</a:t>
            </a:r>
            <a:br>
              <a:rPr lang="en-GB" dirty="0"/>
            </a:br>
            <a:r>
              <a:rPr lang="en-GB" dirty="0"/>
              <a:t>5. Elicit the answer from students and reveal the answer.</a:t>
            </a:r>
            <a:br>
              <a:rPr lang="en-GB" dirty="0"/>
            </a:br>
            <a:r>
              <a:rPr lang="en-GB" dirty="0"/>
              <a:t>6. Repeat steps 2 – 5 with the following five slides.</a:t>
            </a:r>
          </a:p>
          <a:p>
            <a:endParaRPr lang="en-GB" dirty="0"/>
          </a:p>
          <a:p>
            <a:r>
              <a:rPr lang="en-GB" sz="1800" b="1" dirty="0">
                <a:highlight>
                  <a:srgbClr val="00FFFF"/>
                </a:highlight>
              </a:rPr>
              <a:t>Transcript:</a:t>
            </a:r>
            <a:br>
              <a:rPr lang="en-GB" sz="1800" dirty="0">
                <a:highlight>
                  <a:srgbClr val="00FFFF"/>
                </a:highlight>
              </a:rPr>
            </a:br>
            <a:r>
              <a:rPr lang="de-DE" sz="18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Mia</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Wir sind vor zwei Tagen in Vaduz angekommen.</a:t>
            </a:r>
            <a:endParaRPr lang="en-GB" sz="18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Katja</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Wie viele Stunden hat die Fahrt gedauert?</a:t>
            </a:r>
            <a:endParaRPr lang="en-GB" sz="18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Mia</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Sie hat 9 Stunden gedauert! Nach der Fahrt war ich sehr müde. </a:t>
            </a:r>
            <a:endParaRPr lang="en-GB" sz="18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Mia</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Und gestern musste ich um 6 Uhr aufstehen, weil wir nach Steg gefahren sind. </a:t>
            </a:r>
            <a:endParaRPr lang="en-GB" sz="18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Katja</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Das ist früh am Morgen! Was habt ihr dort gemacht?</a:t>
            </a:r>
            <a:endParaRPr lang="en-GB" sz="18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Mia</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Wolfgang ist im See geschwommen. Ich aber nicht. Der See war eiskalt! Es gab aber nur Karten für einen sehr frühen Bus.  </a:t>
            </a:r>
            <a:endParaRPr lang="en-GB" sz="18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722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[2/6]</a:t>
            </a:r>
            <a:br>
              <a:rPr lang="en-GB" dirty="0"/>
            </a:br>
            <a:endParaRPr lang="en-GB" dirty="0"/>
          </a:p>
          <a:p>
            <a:r>
              <a:rPr lang="en-GB" sz="1200" b="1" dirty="0">
                <a:highlight>
                  <a:srgbClr val="00FFFF"/>
                </a:highlight>
              </a:rPr>
              <a:t>Transcript:</a:t>
            </a:r>
            <a:br>
              <a:rPr lang="en-GB" sz="1200" dirty="0">
                <a:highlight>
                  <a:srgbClr val="00FFFF"/>
                </a:highlight>
              </a:rPr>
            </a:br>
            <a:r>
              <a:rPr lang="de-DE" sz="12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Katja</a:t>
            </a: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Wie viele Stunden hat die Fahrt gedauert?</a:t>
            </a:r>
            <a:endParaRPr lang="en-GB" sz="12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985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[3/6]</a:t>
            </a:r>
            <a:br>
              <a:rPr lang="en-GB" dirty="0"/>
            </a:br>
            <a:endParaRPr lang="en-GB" dirty="0"/>
          </a:p>
          <a:p>
            <a:r>
              <a:rPr lang="en-GB" sz="1200" b="1" dirty="0">
                <a:highlight>
                  <a:srgbClr val="00FFFF"/>
                </a:highlight>
              </a:rPr>
              <a:t>Transcript:</a:t>
            </a:r>
            <a:br>
              <a:rPr lang="en-GB" sz="1200" dirty="0">
                <a:highlight>
                  <a:srgbClr val="00FFFF"/>
                </a:highlight>
              </a:rPr>
            </a:br>
            <a:r>
              <a:rPr lang="de-DE" sz="12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Mia</a:t>
            </a: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Sie hat 9 Stunden gedauert! Nach der Fahrt war ich sehr müde. </a:t>
            </a:r>
            <a:endParaRPr lang="en-GB" sz="12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716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[4/6]</a:t>
            </a:r>
          </a:p>
          <a:p>
            <a:endParaRPr lang="en-GB" dirty="0"/>
          </a:p>
          <a:p>
            <a:r>
              <a:rPr lang="en-GB" sz="1200" b="1" dirty="0">
                <a:highlight>
                  <a:srgbClr val="00FFFF"/>
                </a:highlight>
              </a:rPr>
              <a:t>Transcript:</a:t>
            </a:r>
            <a:br>
              <a:rPr lang="en-GB" sz="1200" dirty="0">
                <a:highlight>
                  <a:srgbClr val="00FFFF"/>
                </a:highlight>
              </a:rPr>
            </a:br>
            <a:r>
              <a:rPr lang="de-DE" sz="12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Mia</a:t>
            </a: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Und gestern musste ich um 6 Uhr aufstehen, weil wir nach Steg gefahren sind. </a:t>
            </a:r>
            <a:endParaRPr lang="en-GB" sz="12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793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[5/6]</a:t>
            </a:r>
          </a:p>
          <a:p>
            <a:endParaRPr lang="en-GB" dirty="0"/>
          </a:p>
          <a:p>
            <a:r>
              <a:rPr lang="en-GB" sz="1200" b="1" dirty="0">
                <a:highlight>
                  <a:srgbClr val="00FFFF"/>
                </a:highlight>
              </a:rPr>
              <a:t>Transcript:</a:t>
            </a:r>
            <a:br>
              <a:rPr lang="en-GB" sz="1200" dirty="0">
                <a:highlight>
                  <a:srgbClr val="00FFFF"/>
                </a:highlight>
              </a:rPr>
            </a:br>
            <a:r>
              <a:rPr lang="de-DE" sz="12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Katja</a:t>
            </a: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Das ist früh am Morgen! Was habt ihr dort gemacht?</a:t>
            </a:r>
            <a:endParaRPr lang="en-GB" sz="12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4003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[6/6]</a:t>
            </a:r>
          </a:p>
          <a:p>
            <a:endParaRPr lang="en-GB" dirty="0"/>
          </a:p>
          <a:p>
            <a:r>
              <a:rPr lang="en-GB" sz="1200" b="1" dirty="0">
                <a:highlight>
                  <a:srgbClr val="00FFFF"/>
                </a:highlight>
              </a:rPr>
              <a:t>Transcript:</a:t>
            </a:r>
            <a:br>
              <a:rPr lang="en-GB" sz="1200" dirty="0">
                <a:highlight>
                  <a:srgbClr val="00FFFF"/>
                </a:highlight>
              </a:rPr>
            </a:br>
            <a:r>
              <a:rPr lang="de-DE" sz="1200" b="1"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Mia</a:t>
            </a: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Wolfgang ist im See geschwommen. Ich aber nicht. Der See war eiskalt! Es gab aber nur Karten für einen sehr frühen Bus.  </a:t>
            </a:r>
            <a:endParaRPr lang="en-GB" sz="12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119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explain and illustrate the word order of time, manner and place phrases in the perfect tense.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Cycle through the explanation and examples using the animated sequence.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897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17 minutes</a:t>
            </a:r>
            <a:br>
              <a:rPr lang="en-GB" dirty="0"/>
            </a:br>
            <a:br>
              <a:rPr lang="en-GB" b="1" dirty="0"/>
            </a:br>
            <a:r>
              <a:rPr lang="en-GB" b="1" dirty="0"/>
              <a:t>Aim: </a:t>
            </a:r>
            <a:r>
              <a:rPr lang="en-US" b="0" dirty="0"/>
              <a:t>to </a:t>
            </a:r>
            <a:r>
              <a:rPr lang="en-US" b="0" dirty="0" err="1"/>
              <a:t>practise</a:t>
            </a:r>
            <a:r>
              <a:rPr lang="en-US" b="0" dirty="0"/>
              <a:t> aural comprehension and written production of TMP in a longer context.</a:t>
            </a:r>
          </a:p>
          <a:p>
            <a:br>
              <a:rPr lang="en-GB" dirty="0"/>
            </a:br>
            <a:r>
              <a:rPr lang="en-GB" b="1" dirty="0"/>
              <a:t>Procedure:</a:t>
            </a:r>
            <a:br>
              <a:rPr lang="en-GB" dirty="0"/>
            </a:br>
            <a:r>
              <a:rPr lang="en-GB" dirty="0"/>
              <a:t>1. Explain the task, Wolfgang is ringing Mehmet about his trip. </a:t>
            </a:r>
          </a:p>
          <a:p>
            <a:r>
              <a:rPr lang="en-GB" dirty="0"/>
              <a:t>2. Click on the audio buttons to play the sentences. Students make notes in English (note the sentences are too fast to write ad verbatim).</a:t>
            </a:r>
          </a:p>
          <a:p>
            <a:r>
              <a:rPr lang="en-GB" dirty="0"/>
              <a:t>3. They compare their notes with a partner and then reconstruct the German text based on their notes, paying particular attention to TMP.</a:t>
            </a:r>
          </a:p>
          <a:p>
            <a:r>
              <a:rPr lang="en-GB" dirty="0"/>
              <a:t>4. Click to reveal the German sentences.</a:t>
            </a:r>
          </a:p>
          <a:p>
            <a:endParaRPr lang="en-GB" dirty="0"/>
          </a:p>
          <a:p>
            <a:pPr algn="l">
              <a:lnSpc>
                <a:spcPct val="107000"/>
              </a:lnSpc>
              <a:spcAft>
                <a:spcPts val="800"/>
              </a:spcAft>
            </a:pPr>
            <a:r>
              <a:rPr lang="en-GB" b="1" dirty="0"/>
              <a:t>Transcript:</a:t>
            </a:r>
            <a:br>
              <a:rPr lang="en-GB" dirty="0"/>
            </a:br>
            <a:r>
              <a:rPr lang="en-GB" dirty="0"/>
              <a:t>1. </a:t>
            </a: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Hallo Mehmet! Ich bin letzten Samstag mit Mia nach Liechtenstein gefahren. Samstagabend haben wir dann Onkel Heinrich in Vaduz getroffen.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2. Montag haben wir alle das Schloss besucht. Danach sind wir langsam in die Stadt gegangen.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3. Gestern sind wir mit dem Bus nach Steg gefahren. Dort gibt es einen schönen See. Am Abend bin ich allein im See geschwommen, weil es kalt war!!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4. Nachmittags mache ich gern viele Fotos. </a:t>
            </a:r>
            <a:r>
              <a:rPr lang="de-DE" sz="1800" kern="1200" dirty="0">
                <a:solidFill>
                  <a:srgbClr val="1F4E79"/>
                </a:solidFill>
                <a:effectLst/>
                <a:latin typeface="Calibri" panose="020F0502020204030204" pitchFamily="34" charset="0"/>
                <a:ea typeface="DengXian" panose="02010600030101010101" pitchFamily="2" charset="-122"/>
                <a:cs typeface="Times New Roman" panose="02020603050405020304" pitchFamily="18" charset="0"/>
              </a:rPr>
              <a:t> </a:t>
            </a: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Morgens besuchen wir alte Dörfer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010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There is a less challenging version of this task on the next slide.</a:t>
            </a:r>
          </a:p>
          <a:p>
            <a:r>
              <a:rPr lang="en-GB" b="1" dirty="0"/>
              <a:t>Timing: 5 minutes</a:t>
            </a:r>
            <a:br>
              <a:rPr lang="en-GB" dirty="0"/>
            </a:br>
            <a:br>
              <a:rPr lang="en-GB" b="1" dirty="0"/>
            </a:br>
            <a:r>
              <a:rPr lang="en-GB" b="1" dirty="0"/>
              <a:t>Aim: </a:t>
            </a:r>
            <a:r>
              <a:rPr lang="en-GB" b="0" dirty="0"/>
              <a:t>to practise using TMP more freely in a spoken context.</a:t>
            </a:r>
            <a:br>
              <a:rPr lang="en-GB" dirty="0"/>
            </a:br>
            <a:br>
              <a:rPr lang="en-GB" dirty="0"/>
            </a:br>
            <a:r>
              <a:rPr lang="en-GB" b="1" dirty="0"/>
              <a:t>Procedure:</a:t>
            </a:r>
            <a:br>
              <a:rPr lang="en-GB" dirty="0"/>
            </a:br>
            <a:r>
              <a:rPr lang="en-GB" dirty="0"/>
              <a:t>1. Explain the task. In pairs, take it in turns to ask each other about a journey you have been on recently.</a:t>
            </a:r>
          </a:p>
          <a:p>
            <a:r>
              <a:rPr lang="en-GB" dirty="0"/>
              <a:t>2. Partner B asks Partner A </a:t>
            </a:r>
            <a:r>
              <a:rPr lang="en-GB" dirty="0" err="1"/>
              <a:t>a</a:t>
            </a:r>
            <a:r>
              <a:rPr lang="en-GB" dirty="0"/>
              <a:t> question. They try to give as much detail as possible to prevent Partner B from needing to ask more questions.</a:t>
            </a:r>
          </a:p>
          <a:p>
            <a:r>
              <a:rPr lang="en-GB" dirty="0"/>
              <a:t>3. Once partner B knows the answer to all of the questions on the board, the partners swap roles.</a:t>
            </a:r>
          </a:p>
          <a:p>
            <a:r>
              <a:rPr lang="en-GB" dirty="0"/>
              <a:t>4. Whoever receives the fewest questions wins.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244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br>
              <a:rPr lang="en-GB" dirty="0"/>
            </a:br>
            <a:br>
              <a:rPr lang="en-GB" b="1" dirty="0"/>
            </a:br>
            <a:r>
              <a:rPr lang="en-GB" b="1" dirty="0"/>
              <a:t>Aim: </a:t>
            </a:r>
            <a:r>
              <a:rPr lang="en-GB" b="0" dirty="0"/>
              <a:t>to recap the suffix -s to nouns for days and times of day to change them into adverbs.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Teachers to invite students to suggest the English for ‘Am Montag’ and ‘</a:t>
            </a:r>
            <a:r>
              <a:rPr lang="en-GB" i="0" baseline="0" dirty="0" err="1"/>
              <a:t>montags</a:t>
            </a:r>
            <a:r>
              <a:rPr lang="en-GB" i="0" baseline="0" dirty="0"/>
              <a:t>’. They know ‘am Montag’ and are likely to make the link from the English ‘s’ to ‘Mondays’.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2. Click through the explanation. The English sentence ‘I’m travelling to Cologne on Tuesday’ appears before its German translation, so that teachers can elicit the German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3. Point out the present tense difference in English. Present continuous with nouns (one-off events), present simple with adverbs (repeated events).</a:t>
            </a:r>
            <a:br>
              <a:rPr lang="en-GB" i="0" baseline="0" dirty="0"/>
            </a:br>
            <a:r>
              <a:rPr lang="en-GB" i="0" baseline="0" dirty="0"/>
              <a:t>Teacher also to elicit from students the reason why ‘</a:t>
            </a:r>
            <a:r>
              <a:rPr lang="en-GB" i="0" baseline="0" dirty="0" err="1"/>
              <a:t>dienstags</a:t>
            </a:r>
            <a:r>
              <a:rPr lang="en-GB" i="0" baseline="0" dirty="0"/>
              <a:t>’ doesn’t have a capital letter, but ‘am </a:t>
            </a:r>
            <a:r>
              <a:rPr lang="en-GB" i="0" baseline="0" dirty="0" err="1"/>
              <a:t>Dienstag</a:t>
            </a:r>
            <a:r>
              <a:rPr lang="en-GB" i="0" baseline="0" dirty="0"/>
              <a:t>’ does, to reinforce the knowledge of word classes and German use of a capital letter on all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4. Click to bring up a call out to introduce ‘morgen’ as ‘tomorrow’.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299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less challenging version with German questions provided.</a:t>
            </a:r>
            <a:br>
              <a:rPr lang="en-GB" b="1" dirty="0"/>
            </a:br>
            <a:r>
              <a:rPr lang="en-GB" b="1" dirty="0"/>
              <a:t>Timing: 5 minutes</a:t>
            </a:r>
            <a:br>
              <a:rPr lang="en-GB" dirty="0"/>
            </a:br>
            <a:br>
              <a:rPr lang="en-GB" b="1" dirty="0"/>
            </a:br>
            <a:r>
              <a:rPr lang="en-GB" b="1" dirty="0"/>
              <a:t>Aim: </a:t>
            </a:r>
            <a:r>
              <a:rPr lang="en-GB" b="0" dirty="0"/>
              <a:t>to practise using TMP more freely in a spoken context.</a:t>
            </a:r>
            <a:br>
              <a:rPr lang="en-GB" dirty="0"/>
            </a:br>
            <a:br>
              <a:rPr lang="en-GB" dirty="0"/>
            </a:br>
            <a:r>
              <a:rPr lang="en-GB" b="1" dirty="0"/>
              <a:t>Procedure:</a:t>
            </a:r>
            <a:br>
              <a:rPr lang="en-GB" dirty="0"/>
            </a:br>
            <a:r>
              <a:rPr lang="en-GB" dirty="0"/>
              <a:t>1. Explain the task. In pairs, take it in turns to ask each other about a journey you have been on recently.</a:t>
            </a:r>
          </a:p>
          <a:p>
            <a:r>
              <a:rPr lang="en-GB" dirty="0"/>
              <a:t>2. Partner B asks Partner A </a:t>
            </a:r>
            <a:r>
              <a:rPr lang="en-GB" dirty="0" err="1"/>
              <a:t>a</a:t>
            </a:r>
            <a:r>
              <a:rPr lang="en-GB" dirty="0"/>
              <a:t> question. They try to give as much detail as possible to prevent Partner B from needing to ask more questions.</a:t>
            </a:r>
          </a:p>
          <a:p>
            <a:r>
              <a:rPr lang="en-GB" dirty="0"/>
              <a:t>3. Once partner B knows the answer to all of the questions on the board, the partners swap roles.</a:t>
            </a:r>
          </a:p>
          <a:p>
            <a:r>
              <a:rPr lang="en-GB" dirty="0"/>
              <a:t>4. Whoever receives the fewest questions wins.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883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Needs doing</a:t>
            </a:r>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578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aseline="0" dirty="0"/>
              <a:t>to practise aural comprehension and connection of time phrase forms with meaning. </a:t>
            </a:r>
          </a:p>
          <a:p>
            <a:endParaRPr lang="en-GB" b="1" dirty="0"/>
          </a:p>
          <a:p>
            <a:r>
              <a:rPr lang="en-GB" b="1" dirty="0"/>
              <a:t>Procedure:</a:t>
            </a:r>
            <a:br>
              <a:rPr lang="en-GB" dirty="0"/>
            </a:br>
            <a:r>
              <a:rPr lang="en-GB" dirty="0"/>
              <a:t>1. </a:t>
            </a:r>
            <a:r>
              <a:rPr lang="en-GB" baseline="0" dirty="0"/>
              <a:t>Remind students that they must listen carefully to the </a:t>
            </a:r>
            <a:r>
              <a:rPr lang="en-GB" b="0" baseline="0" dirty="0"/>
              <a:t>time phrase </a:t>
            </a:r>
            <a:r>
              <a:rPr lang="en-GB" baseline="0" dirty="0"/>
              <a:t>to determine whether one-off or habitual actions are being talked about. The presence of </a:t>
            </a:r>
            <a:r>
              <a:rPr lang="en-GB" i="1" baseline="0" dirty="0"/>
              <a:t>am</a:t>
            </a:r>
            <a:r>
              <a:rPr lang="en-GB" i="0" baseline="0" dirty="0"/>
              <a:t> indicates a specific day or time of day. The presence of the –s suffix indicates routine.</a:t>
            </a:r>
          </a:p>
          <a:p>
            <a:r>
              <a:rPr lang="en-GB" dirty="0"/>
              <a:t>2. Click on the audio buttons to hear the sentences. Do the first item in its entirety as an example. (Note: the animations reveal both parts of the answer for number 1. Thereafter the task answers appear first for part 1 and then part 2.</a:t>
            </a:r>
          </a:p>
          <a:p>
            <a:r>
              <a:rPr lang="en-GB" dirty="0"/>
              <a:t>3. Click to listen to items 2-8. Students decide whether </a:t>
            </a:r>
            <a:r>
              <a:rPr lang="en-GB" dirty="0" err="1"/>
              <a:t>Mutti</a:t>
            </a:r>
            <a:r>
              <a:rPr lang="en-GB" dirty="0"/>
              <a:t> is asking about particular plans or travels in general. They write the time adverb in German in the correct column.</a:t>
            </a:r>
          </a:p>
          <a:p>
            <a:r>
              <a:rPr lang="en-GB" dirty="0"/>
              <a:t>4. Click to reveal answers.</a:t>
            </a:r>
            <a:br>
              <a:rPr lang="en-GB" dirty="0"/>
            </a:br>
            <a:r>
              <a:rPr lang="en-GB" dirty="0"/>
              <a:t>5. Listen again and write any other details in English.</a:t>
            </a:r>
            <a:br>
              <a:rPr lang="en-GB" dirty="0"/>
            </a:br>
            <a:r>
              <a:rPr lang="en-GB" dirty="0"/>
              <a:t>6. Click to reveal the answers.</a:t>
            </a:r>
          </a:p>
          <a:p>
            <a:endParaRPr lang="en-GB" i="0" baseline="0" dirty="0"/>
          </a:p>
          <a:p>
            <a:r>
              <a:rPr lang="en-GB" b="1" i="0" baseline="0" dirty="0"/>
              <a:t>Note</a:t>
            </a:r>
            <a:r>
              <a:rPr lang="en-GB" i="0" baseline="0" dirty="0"/>
              <a:t>: if time is short, the comprehension stage can be omitted here as all of the vocabulary will be re-used elsewhere in the sequence.</a:t>
            </a:r>
            <a:br>
              <a:rPr lang="en-GB" i="0" baseline="0" dirty="0"/>
            </a:b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Fahrt</a:t>
            </a:r>
            <a:r>
              <a:rPr lang="en-GB" b="0" i="0" baseline="0" dirty="0"/>
              <a:t> </a:t>
            </a:r>
            <a:r>
              <a:rPr lang="en-GB" b="0" i="0" baseline="0" dirty="0" err="1"/>
              <a:t>ihr</a:t>
            </a:r>
            <a:r>
              <a:rPr lang="en-GB" b="0" i="0" baseline="0" dirty="0"/>
              <a:t> morgens </a:t>
            </a:r>
            <a:r>
              <a:rPr lang="en-GB" b="0" i="0" baseline="0" dirty="0" err="1"/>
              <a:t>mit</a:t>
            </a:r>
            <a:r>
              <a:rPr lang="en-GB" b="0" i="0" baseline="0" dirty="0"/>
              <a:t> </a:t>
            </a:r>
            <a:r>
              <a:rPr lang="en-GB" b="0" i="0" baseline="0" dirty="0" err="1"/>
              <a:t>dem</a:t>
            </a:r>
            <a:r>
              <a:rPr lang="en-GB" b="0" i="0" baseline="0" dirty="0"/>
              <a:t> Zug?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Kauft</a:t>
            </a:r>
            <a:r>
              <a:rPr lang="en-GB" b="0" i="0" baseline="0" dirty="0"/>
              <a:t> </a:t>
            </a:r>
            <a:r>
              <a:rPr lang="en-GB" b="0" i="0" baseline="0" dirty="0" err="1"/>
              <a:t>ihr</a:t>
            </a:r>
            <a:r>
              <a:rPr lang="en-GB" b="0" i="0" baseline="0" dirty="0"/>
              <a:t> am Montag </a:t>
            </a:r>
            <a:r>
              <a:rPr lang="en-GB" b="0" i="0" baseline="0" dirty="0" err="1"/>
              <a:t>Karten</a:t>
            </a:r>
            <a:r>
              <a:rPr lang="en-GB" b="0" i="0" baseline="0" dirty="0"/>
              <a:t> </a:t>
            </a:r>
            <a:r>
              <a:rPr lang="en-GB" b="0" i="0" baseline="0" dirty="0" err="1"/>
              <a:t>für</a:t>
            </a:r>
            <a:r>
              <a:rPr lang="en-GB" b="0" i="0" baseline="0" dirty="0"/>
              <a:t> das Schloss?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Macht</a:t>
            </a:r>
            <a:r>
              <a:rPr lang="en-GB" b="0" i="0" baseline="0" dirty="0"/>
              <a:t> </a:t>
            </a:r>
            <a:r>
              <a:rPr lang="en-GB" b="0" i="0" baseline="0" dirty="0" err="1"/>
              <a:t>ihr</a:t>
            </a:r>
            <a:r>
              <a:rPr lang="en-GB" b="0" i="0" baseline="0" dirty="0"/>
              <a:t> </a:t>
            </a:r>
            <a:r>
              <a:rPr lang="en-GB" b="0" i="0" baseline="0" dirty="0" err="1"/>
              <a:t>nachmittags</a:t>
            </a:r>
            <a:r>
              <a:rPr lang="en-GB" b="0" i="0" baseline="0" dirty="0"/>
              <a:t> </a:t>
            </a:r>
            <a:r>
              <a:rPr lang="en-GB" b="0" i="0" baseline="0" dirty="0" err="1"/>
              <a:t>viele</a:t>
            </a:r>
            <a:r>
              <a:rPr lang="en-GB" b="0" i="0" baseline="0" dirty="0"/>
              <a:t> </a:t>
            </a:r>
            <a:r>
              <a:rPr lang="en-GB" b="0" i="0" baseline="0" dirty="0" err="1"/>
              <a:t>Fotos</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Besucht</a:t>
            </a:r>
            <a:r>
              <a:rPr lang="en-GB" b="0" i="0" baseline="0" dirty="0"/>
              <a:t> </a:t>
            </a:r>
            <a:r>
              <a:rPr lang="en-GB" b="0" i="0" baseline="0" dirty="0" err="1"/>
              <a:t>ihr</a:t>
            </a:r>
            <a:r>
              <a:rPr lang="en-GB" b="0" i="0" baseline="0" dirty="0"/>
              <a:t> abends </a:t>
            </a:r>
            <a:r>
              <a:rPr lang="en-GB" b="0" i="0" baseline="0" dirty="0" err="1"/>
              <a:t>zu</a:t>
            </a:r>
            <a:r>
              <a:rPr lang="en-GB" b="0" i="0" baseline="0" dirty="0"/>
              <a:t> </a:t>
            </a:r>
            <a:r>
              <a:rPr lang="en-GB" b="0" i="0" baseline="0" dirty="0" err="1"/>
              <a:t>Fuß</a:t>
            </a:r>
            <a:r>
              <a:rPr lang="en-GB" b="0" i="0" baseline="0" dirty="0"/>
              <a:t> </a:t>
            </a:r>
            <a:r>
              <a:rPr lang="en-GB" b="0" i="0" baseline="0" dirty="0" err="1"/>
              <a:t>alte</a:t>
            </a:r>
            <a:r>
              <a:rPr lang="en-GB" b="0" i="0" baseline="0" dirty="0"/>
              <a:t> </a:t>
            </a:r>
            <a:r>
              <a:rPr lang="en-GB" b="0" i="0" baseline="0" dirty="0" err="1"/>
              <a:t>Dörfer</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Fahrt</a:t>
            </a:r>
            <a:r>
              <a:rPr lang="en-GB" b="0" i="0" baseline="0" dirty="0"/>
              <a:t> </a:t>
            </a:r>
            <a:r>
              <a:rPr lang="en-GB" b="0" i="0" baseline="0" dirty="0" err="1"/>
              <a:t>ihr</a:t>
            </a:r>
            <a:r>
              <a:rPr lang="en-GB" b="0" i="0" baseline="0" dirty="0"/>
              <a:t> am </a:t>
            </a:r>
            <a:r>
              <a:rPr lang="en-GB" b="0" i="0" baseline="0" dirty="0" err="1"/>
              <a:t>Samstag</a:t>
            </a:r>
            <a:r>
              <a:rPr lang="en-GB" b="0" i="0" baseline="0" dirty="0"/>
              <a:t> </a:t>
            </a:r>
            <a:r>
              <a:rPr lang="en-GB" b="0" i="0" baseline="0" dirty="0" err="1"/>
              <a:t>mit</a:t>
            </a:r>
            <a:r>
              <a:rPr lang="en-GB" b="0" i="0" baseline="0" dirty="0"/>
              <a:t> </a:t>
            </a:r>
            <a:r>
              <a:rPr lang="en-GB" b="0" i="0" baseline="0" dirty="0" err="1"/>
              <a:t>dem</a:t>
            </a:r>
            <a:r>
              <a:rPr lang="en-GB" b="0" i="0" baseline="0" dirty="0"/>
              <a:t> Auto </a:t>
            </a:r>
            <a:r>
              <a:rPr lang="en-GB" b="0" i="0" baseline="0" dirty="0" err="1"/>
              <a:t>nach</a:t>
            </a:r>
            <a:r>
              <a:rPr lang="en-GB" b="0" i="0" baseline="0" dirty="0"/>
              <a:t> </a:t>
            </a:r>
            <a:r>
              <a:rPr lang="en-GB" b="0" i="0" baseline="0" dirty="0" err="1"/>
              <a:t>Schaan</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Schaut</a:t>
            </a:r>
            <a:r>
              <a:rPr lang="en-GB" b="0" i="0" baseline="0" dirty="0"/>
              <a:t> </a:t>
            </a:r>
            <a:r>
              <a:rPr lang="en-GB" b="0" i="0" baseline="0" dirty="0" err="1"/>
              <a:t>ihr</a:t>
            </a:r>
            <a:r>
              <a:rPr lang="en-GB" b="0" i="0" baseline="0" dirty="0"/>
              <a:t> am Abend </a:t>
            </a:r>
            <a:r>
              <a:rPr lang="en-GB" b="0" i="0" baseline="0" dirty="0" err="1"/>
              <a:t>nach</a:t>
            </a:r>
            <a:r>
              <a:rPr lang="en-GB" b="0" i="0" baseline="0" dirty="0"/>
              <a:t> </a:t>
            </a:r>
            <a:r>
              <a:rPr lang="en-GB" b="0" i="0" baseline="0" dirty="0" err="1"/>
              <a:t>Westen</a:t>
            </a:r>
            <a:r>
              <a:rPr lang="en-GB" b="0" i="0" baseline="0" dirty="0"/>
              <a:t>? Der </a:t>
            </a:r>
            <a:r>
              <a:rPr lang="en-GB" b="0" i="0" baseline="0" dirty="0" err="1"/>
              <a:t>Sonnenuntergang</a:t>
            </a:r>
            <a:r>
              <a:rPr lang="en-GB" b="0" i="0" baseline="0" dirty="0"/>
              <a:t> </a:t>
            </a:r>
            <a:r>
              <a:rPr lang="en-GB" b="0" i="0" baseline="0" dirty="0" err="1"/>
              <a:t>soll</a:t>
            </a:r>
            <a:r>
              <a:rPr lang="en-GB" b="0" i="0" baseline="0" dirty="0"/>
              <a:t> </a:t>
            </a:r>
            <a:r>
              <a:rPr lang="en-GB" b="0" i="0" baseline="0" dirty="0" err="1"/>
              <a:t>schön</a:t>
            </a:r>
            <a:r>
              <a:rPr lang="en-GB" b="0" i="0" baseline="0" dirty="0"/>
              <a:t> sein.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Fahren</a:t>
            </a:r>
            <a:r>
              <a:rPr lang="en-GB" b="0" i="0" baseline="0" dirty="0"/>
              <a:t> die </a:t>
            </a:r>
            <a:r>
              <a:rPr lang="en-GB" b="0" i="0" baseline="0" dirty="0" err="1"/>
              <a:t>Züge</a:t>
            </a:r>
            <a:r>
              <a:rPr lang="en-GB" b="0" i="0" baseline="0" dirty="0"/>
              <a:t> </a:t>
            </a:r>
            <a:r>
              <a:rPr lang="en-GB" b="0" i="0" baseline="0" dirty="0" err="1"/>
              <a:t>samstags</a:t>
            </a:r>
            <a:r>
              <a:rPr lang="en-GB" b="0" i="0" baseline="0" dirty="0"/>
              <a:t> schnell in Liechtenstein?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Word frequency (1 is the most frequent word in German): </a:t>
            </a:r>
            <a:br>
              <a:rPr lang="en-GB" sz="1200" baseline="0" dirty="0"/>
            </a:br>
            <a:r>
              <a:rPr lang="en-GB" sz="1200" baseline="0" dirty="0" err="1"/>
              <a:t>Sonnenuntergang</a:t>
            </a:r>
            <a:r>
              <a:rPr lang="en-GB" sz="1200" baseline="0" dirty="0"/>
              <a:t> [&gt;5000]</a:t>
            </a:r>
            <a:br>
              <a:rPr lang="en-GB" sz="1200" baseline="0" dirty="0"/>
            </a:br>
            <a:r>
              <a:rPr lang="en-GB" sz="1200" i="1" dirty="0"/>
              <a:t>Source:  Jones, R.L. &amp; </a:t>
            </a:r>
            <a:r>
              <a:rPr lang="en-GB" sz="1200" i="1" dirty="0" err="1"/>
              <a:t>Tschirner</a:t>
            </a:r>
            <a:r>
              <a:rPr lang="en-GB" sz="1200"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351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explain and illustrate the word order of time, manner and place phrases.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Cycle through the explanation and examples using the animated sequence.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933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366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p>
          <a:p>
            <a:endParaRPr lang="en-GB" b="1" dirty="0"/>
          </a:p>
          <a:p>
            <a:r>
              <a:rPr lang="en-GB" b="1" dirty="0"/>
              <a:t>Aim: </a:t>
            </a:r>
            <a:r>
              <a:rPr lang="en-GB" b="0" dirty="0"/>
              <a:t>to practise written comprehension of TMP word order in complex sentences.</a:t>
            </a:r>
          </a:p>
          <a:p>
            <a:endParaRPr lang="en-GB" b="0" dirty="0"/>
          </a:p>
          <a:p>
            <a:r>
              <a:rPr lang="en-GB" b="1" dirty="0"/>
              <a:t>Procedure</a:t>
            </a:r>
          </a:p>
          <a:p>
            <a:pPr marL="228600" indent="-228600">
              <a:buAutoNum type="arabicPeriod"/>
            </a:pPr>
            <a:r>
              <a:rPr lang="en-GB" b="0" dirty="0"/>
              <a:t>Each sentence contains a time, a manner, and a place (</a:t>
            </a:r>
            <a:r>
              <a:rPr lang="en-GB" b="0" dirty="0" err="1"/>
              <a:t>wann</a:t>
            </a:r>
            <a:r>
              <a:rPr lang="en-GB" b="0" dirty="0"/>
              <a:t>, </a:t>
            </a:r>
            <a:r>
              <a:rPr lang="en-GB" b="0" dirty="0" err="1"/>
              <a:t>wie</a:t>
            </a:r>
            <a:r>
              <a:rPr lang="en-GB" b="0" dirty="0"/>
              <a:t> or wo). One or two of the three sentence components are blocked out in each case. Students must use their knowledge of word order TMP in WO1 and WO2 and a process of elimination to work out whether the </a:t>
            </a:r>
            <a:r>
              <a:rPr lang="en-GB" b="0" dirty="0" err="1"/>
              <a:t>wann</a:t>
            </a:r>
            <a:r>
              <a:rPr lang="en-GB" b="0" dirty="0"/>
              <a:t>, </a:t>
            </a:r>
            <a:r>
              <a:rPr lang="en-GB" b="0" dirty="0" err="1"/>
              <a:t>wie</a:t>
            </a:r>
            <a:r>
              <a:rPr lang="en-GB" b="0" dirty="0"/>
              <a:t>, or wo is missing.</a:t>
            </a:r>
          </a:p>
          <a:p>
            <a:pPr marL="228600" indent="-228600">
              <a:buAutoNum type="arabicPeriod"/>
            </a:pPr>
            <a:r>
              <a:rPr lang="en-GB" b="0" dirty="0"/>
              <a:t>On clicks, numbered tiles disappear one by one to reveal the answers. </a:t>
            </a:r>
          </a:p>
          <a:p>
            <a:pPr marL="228600" indent="-228600">
              <a:buAutoNum type="arabicPeriod"/>
            </a:pPr>
            <a:r>
              <a:rPr lang="en-GB" b="0" dirty="0"/>
              <a:t>As a follow-up activity, elicit translations of full sentences to give students a flavour of cultural highlights in Liechtenstein. </a:t>
            </a:r>
          </a:p>
          <a:p>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Schatzkammer</a:t>
            </a:r>
            <a:r>
              <a:rPr lang="en-GB" sz="1200" kern="1200" dirty="0">
                <a:solidFill>
                  <a:schemeClr val="tx1"/>
                </a:solidFill>
                <a:effectLst/>
                <a:latin typeface="+mn-lt"/>
                <a:ea typeface="+mn-ea"/>
                <a:cs typeface="+mn-cs"/>
              </a:rPr>
              <a:t> [&gt;5000]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sz="1200" i="1" dirty="0"/>
              <a:t>Source:  Jones, R.L. &amp; </a:t>
            </a:r>
            <a:r>
              <a:rPr lang="en-GB" sz="1200" i="1" dirty="0" err="1"/>
              <a:t>Tschirner</a:t>
            </a:r>
            <a:r>
              <a:rPr lang="en-GB" sz="1200" i="1" dirty="0"/>
              <a:t>, E. (2019). A frequency dictionary of German: core vocabulary for learners. Routledge</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br>
              <a:rPr lang="en-GB" dirty="0"/>
            </a:br>
            <a:endParaRPr lang="en-GB" dirty="0"/>
          </a:p>
          <a:p>
            <a:pPr marL="0" indent="0">
              <a:buNone/>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577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9 minutes (3 slides)</a:t>
            </a:r>
            <a:br>
              <a:rPr lang="en-GB" dirty="0"/>
            </a:br>
            <a:br>
              <a:rPr lang="en-GB" b="1" dirty="0"/>
            </a:br>
            <a:r>
              <a:rPr lang="en-GB" b="1" dirty="0"/>
              <a:t>Aim: </a:t>
            </a:r>
            <a:r>
              <a:rPr lang="en-GB" b="0" dirty="0"/>
              <a:t>to practise TMP in a spoken context.</a:t>
            </a:r>
            <a:br>
              <a:rPr lang="en-GB" dirty="0"/>
            </a:br>
            <a:br>
              <a:rPr lang="en-GB" dirty="0"/>
            </a:br>
            <a:r>
              <a:rPr lang="en-GB" b="1" dirty="0"/>
              <a:t>Procedure:</a:t>
            </a:r>
            <a:br>
              <a:rPr lang="en-GB" dirty="0"/>
            </a:br>
            <a:r>
              <a:rPr lang="en-GB" dirty="0"/>
              <a:t>1. Explain the task using this model slide. Each partner will have a handout with a table with missing gaps. They are to ask their partner questions to fill in the gaps, their partner will answer using the blue boxes on the board.</a:t>
            </a:r>
          </a:p>
          <a:p>
            <a:r>
              <a:rPr lang="en-GB" dirty="0"/>
              <a:t>2. Click through the examples on this slide to show how the task will work.</a:t>
            </a:r>
          </a:p>
          <a:p>
            <a:r>
              <a:rPr lang="en-GB" dirty="0"/>
              <a:t>3. Click to bring up the next slide.</a:t>
            </a:r>
          </a:p>
          <a:p>
            <a:r>
              <a:rPr lang="en-GB" dirty="0"/>
              <a:t>4. Partner A turns away from the board. </a:t>
            </a:r>
          </a:p>
          <a:p>
            <a:r>
              <a:rPr lang="en-GB" dirty="0"/>
              <a:t>5. They look at the table on the handout and ask their partner </a:t>
            </a:r>
            <a:r>
              <a:rPr lang="en-GB" i="1" dirty="0"/>
              <a:t>‘was…?’ </a:t>
            </a:r>
            <a:r>
              <a:rPr lang="en-GB" i="0" dirty="0"/>
              <a:t>questions to find out the missing information. </a:t>
            </a:r>
            <a:endParaRPr lang="en-GB" dirty="0"/>
          </a:p>
          <a:p>
            <a:r>
              <a:rPr lang="en-GB" dirty="0"/>
              <a:t>6. Partner B looks at the blue boxes on the board to respond. The information in each blue box is jumbled. Using their knowledge of TMP, they must create sentences using the correct word order.</a:t>
            </a:r>
          </a:p>
          <a:p>
            <a:r>
              <a:rPr lang="en-GB" dirty="0"/>
              <a:t>7. Partner A fills in their table based on what Partner B has said.</a:t>
            </a:r>
          </a:p>
          <a:p>
            <a:r>
              <a:rPr lang="en-GB" dirty="0"/>
              <a:t>8. Click to bring up the next slide. Partners swap roles.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332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473779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9784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72515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0501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8451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46556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358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08664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535714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9512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1868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393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53748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4724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94380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0637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6925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28345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462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94598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0098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277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24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593347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151342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3.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audio" Target="../media/audio29.wav"/><Relationship Id="rId18" Type="http://schemas.openxmlformats.org/officeDocument/2006/relationships/audio" Target="../media/audio34.wav"/><Relationship Id="rId3" Type="http://schemas.openxmlformats.org/officeDocument/2006/relationships/image" Target="../media/image3.png"/><Relationship Id="rId21" Type="http://schemas.openxmlformats.org/officeDocument/2006/relationships/audio" Target="../media/audio37.wav"/><Relationship Id="rId7" Type="http://schemas.openxmlformats.org/officeDocument/2006/relationships/image" Target="../media/image23.png"/><Relationship Id="rId12" Type="http://schemas.openxmlformats.org/officeDocument/2006/relationships/audio" Target="../media/audio28.wav"/><Relationship Id="rId17" Type="http://schemas.openxmlformats.org/officeDocument/2006/relationships/audio" Target="../media/audio33.wav"/><Relationship Id="rId2" Type="http://schemas.openxmlformats.org/officeDocument/2006/relationships/notesSlide" Target="../notesSlides/notesSlide17.xml"/><Relationship Id="rId16" Type="http://schemas.openxmlformats.org/officeDocument/2006/relationships/audio" Target="../media/audio32.wav"/><Relationship Id="rId20" Type="http://schemas.openxmlformats.org/officeDocument/2006/relationships/audio" Target="../media/audio36.wav"/><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audio" Target="../media/audio27.wav"/><Relationship Id="rId5" Type="http://schemas.openxmlformats.org/officeDocument/2006/relationships/image" Target="../media/image5.png"/><Relationship Id="rId15" Type="http://schemas.openxmlformats.org/officeDocument/2006/relationships/audio" Target="../media/audio31.wav"/><Relationship Id="rId23" Type="http://schemas.openxmlformats.org/officeDocument/2006/relationships/audio" Target="../media/audio39.wav"/><Relationship Id="rId10" Type="http://schemas.openxmlformats.org/officeDocument/2006/relationships/audio" Target="../media/audio26.wav"/><Relationship Id="rId19" Type="http://schemas.openxmlformats.org/officeDocument/2006/relationships/audio" Target="../media/audio35.wav"/><Relationship Id="rId4" Type="http://schemas.openxmlformats.org/officeDocument/2006/relationships/image" Target="../media/image4.png"/><Relationship Id="rId9" Type="http://schemas.openxmlformats.org/officeDocument/2006/relationships/audio" Target="../media/audio25.wav"/><Relationship Id="rId14" Type="http://schemas.openxmlformats.org/officeDocument/2006/relationships/audio" Target="../media/audio30.wav"/><Relationship Id="rId22" Type="http://schemas.openxmlformats.org/officeDocument/2006/relationships/audio" Target="../media/audio38.wav"/></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6.wav"/><Relationship Id="rId18" Type="http://schemas.openxmlformats.org/officeDocument/2006/relationships/audio" Target="../media/audio11.wav"/><Relationship Id="rId3" Type="http://schemas.openxmlformats.org/officeDocument/2006/relationships/image" Target="../media/image1.jpg"/><Relationship Id="rId21" Type="http://schemas.openxmlformats.org/officeDocument/2006/relationships/image" Target="../media/image8.gif"/><Relationship Id="rId7" Type="http://schemas.openxmlformats.org/officeDocument/2006/relationships/image" Target="../media/image6.png"/><Relationship Id="rId12" Type="http://schemas.openxmlformats.org/officeDocument/2006/relationships/audio" Target="../media/audio5.wav"/><Relationship Id="rId17" Type="http://schemas.openxmlformats.org/officeDocument/2006/relationships/audio" Target="../media/audio10.wav"/><Relationship Id="rId2" Type="http://schemas.openxmlformats.org/officeDocument/2006/relationships/notesSlide" Target="../notesSlides/notesSlide2.xml"/><Relationship Id="rId16" Type="http://schemas.openxmlformats.org/officeDocument/2006/relationships/audio" Target="../media/audio9.wav"/><Relationship Id="rId20"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audio" Target="../media/audio4.wav"/><Relationship Id="rId5" Type="http://schemas.openxmlformats.org/officeDocument/2006/relationships/image" Target="../media/image4.png"/><Relationship Id="rId15" Type="http://schemas.openxmlformats.org/officeDocument/2006/relationships/audio" Target="../media/audio8.wav"/><Relationship Id="rId10" Type="http://schemas.openxmlformats.org/officeDocument/2006/relationships/audio" Target="../media/audio3.wav"/><Relationship Id="rId19" Type="http://schemas.openxmlformats.org/officeDocument/2006/relationships/audio" Target="../media/audio12.wav"/><Relationship Id="rId4" Type="http://schemas.openxmlformats.org/officeDocument/2006/relationships/image" Target="../media/image3.png"/><Relationship Id="rId9" Type="http://schemas.openxmlformats.org/officeDocument/2006/relationships/audio" Target="../media/audio2.wav"/><Relationship Id="rId14" Type="http://schemas.openxmlformats.org/officeDocument/2006/relationships/audio" Target="../media/audio7.wav"/><Relationship Id="rId22" Type="http://schemas.openxmlformats.org/officeDocument/2006/relationships/image" Target="../media/image9.gi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2.jpeg"/><Relationship Id="rId3" Type="http://schemas.openxmlformats.org/officeDocument/2006/relationships/image" Target="../media/image10.png"/><Relationship Id="rId7" Type="http://schemas.openxmlformats.org/officeDocument/2006/relationships/audio" Target="../media/audio15.wav"/><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image" Target="../media/image8.gif"/><Relationship Id="rId5" Type="http://schemas.openxmlformats.org/officeDocument/2006/relationships/audio" Target="../media/audio13.wav"/><Relationship Id="rId10" Type="http://schemas.openxmlformats.org/officeDocument/2006/relationships/image" Target="../media/image7.gif"/><Relationship Id="rId4" Type="http://schemas.openxmlformats.org/officeDocument/2006/relationships/image" Target="../media/image3.png"/><Relationship Id="rId9" Type="http://schemas.openxmlformats.org/officeDocument/2006/relationships/audio" Target="../media/audio17.wav"/></Relationships>
</file>

<file path=ppt/slides/_rels/slide30.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image" Target="../media/image3.png"/><Relationship Id="rId7" Type="http://schemas.openxmlformats.org/officeDocument/2006/relationships/audio" Target="../media/audio43.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42.wav"/><Relationship Id="rId11" Type="http://schemas.openxmlformats.org/officeDocument/2006/relationships/image" Target="../media/image34.gif"/><Relationship Id="rId5" Type="http://schemas.openxmlformats.org/officeDocument/2006/relationships/audio" Target="../media/audio41.wav"/><Relationship Id="rId10" Type="http://schemas.openxmlformats.org/officeDocument/2006/relationships/image" Target="../media/image33.gif"/><Relationship Id="rId4" Type="http://schemas.openxmlformats.org/officeDocument/2006/relationships/audio" Target="../media/audio40.wav"/><Relationship Id="rId9" Type="http://schemas.openxmlformats.org/officeDocument/2006/relationships/audio" Target="../media/audio45.wav"/></Relationships>
</file>

<file path=ppt/slides/_rels/slide31.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37.png"/><Relationship Id="rId4" Type="http://schemas.openxmlformats.org/officeDocument/2006/relationships/audio" Target="../media/audio40.wav"/><Relationship Id="rId9" Type="http://schemas.openxmlformats.org/officeDocument/2006/relationships/image" Target="../media/image34.gif"/></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audio" Target="../media/audio41.wav"/></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audio" Target="../media/audio42.wav"/><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audio" Target="../media/audio43.wav"/><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audio" Target="../media/audio44.wav"/></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audio" Target="../media/audio45.wav"/></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3.png"/><Relationship Id="rId7" Type="http://schemas.openxmlformats.org/officeDocument/2006/relationships/audio" Target="../media/audio49.wav"/><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audio" Target="../media/audio48.wav"/><Relationship Id="rId5" Type="http://schemas.openxmlformats.org/officeDocument/2006/relationships/audio" Target="../media/audio47.wav"/><Relationship Id="rId4" Type="http://schemas.openxmlformats.org/officeDocument/2006/relationships/audio" Target="../media/audio46.wav"/><Relationship Id="rId9" Type="http://schemas.openxmlformats.org/officeDocument/2006/relationships/image" Target="../media/image51.gif"/></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hyperlink" Target="https://quizlet.com/gb/609985554/year-9-german-term-31-week-3-flash-cards/" TargetMode="External"/><Relationship Id="rId3" Type="http://schemas.openxmlformats.org/officeDocument/2006/relationships/image" Target="../media/image3.png"/><Relationship Id="rId7" Type="http://schemas.openxmlformats.org/officeDocument/2006/relationships/hyperlink" Target="https://resources.ncelp.org/concern/resources/9w0324116?locale=en" TargetMode="External"/><Relationship Id="rId12"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6.png"/><Relationship Id="rId5" Type="http://schemas.openxmlformats.org/officeDocument/2006/relationships/hyperlink" Target="https://drive.google.com/file/d/1lglN-YCcDpRdlOJDezVfBi7Vz_DYjaRG/view?usp=sharing" TargetMode="External"/><Relationship Id="rId10" Type="http://schemas.openxmlformats.org/officeDocument/2006/relationships/hyperlink" Target="https://quizlet.com/gb/589695525/year-9-german-term-12-week-2-flash-cards/" TargetMode="External"/><Relationship Id="rId4" Type="http://schemas.openxmlformats.org/officeDocument/2006/relationships/image" Target="../media/image54.png"/><Relationship Id="rId9" Type="http://schemas.openxmlformats.org/officeDocument/2006/relationships/hyperlink" Target="https://quizlet.com/gb/608803105/year-9-german-term-22-week-1-flash-cards/"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image" Target="../media/image8.gif"/><Relationship Id="rId10" Type="http://schemas.openxmlformats.org/officeDocument/2006/relationships/audio" Target="../media/audio22.wav"/><Relationship Id="rId4" Type="http://schemas.openxmlformats.org/officeDocument/2006/relationships/image" Target="../media/image13.gif"/><Relationship Id="rId9" Type="http://schemas.openxmlformats.org/officeDocument/2006/relationships/audio" Target="../media/audio21.wav"/><Relationship Id="rId1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err="1">
                <a:solidFill>
                  <a:prstClr val="white"/>
                </a:solidFill>
              </a:rPr>
              <a:t>Wir</a:t>
            </a:r>
            <a:r>
              <a:rPr lang="en-GB" sz="4000" b="1" dirty="0">
                <a:solidFill>
                  <a:prstClr val="white"/>
                </a:solidFill>
              </a:rPr>
              <a:t> </a:t>
            </a:r>
            <a:r>
              <a:rPr lang="en-GB" sz="4000" b="1" dirty="0" err="1">
                <a:solidFill>
                  <a:prstClr val="white"/>
                </a:solidFill>
              </a:rPr>
              <a:t>reisen</a:t>
            </a:r>
            <a:r>
              <a:rPr lang="en-GB" sz="4000" b="1" dirty="0">
                <a:solidFill>
                  <a:prstClr val="white"/>
                </a:solidFill>
              </a:rPr>
              <a:t>!</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6" y="3195323"/>
            <a:ext cx="7924631" cy="571756"/>
          </a:xfrm>
        </p:spPr>
        <p:txBody>
          <a:bodyPr>
            <a:normAutofit fontScale="85000" lnSpcReduction="10000"/>
          </a:bodyPr>
          <a:lstStyle/>
          <a:p>
            <a:pPr algn="l"/>
            <a:r>
              <a:rPr lang="en-GB" sz="3000" dirty="0">
                <a:solidFill>
                  <a:prstClr val="white"/>
                </a:solidFill>
              </a:rPr>
              <a:t>Word order: </a:t>
            </a:r>
            <a:r>
              <a:rPr lang="en-GB" sz="3000" b="1" dirty="0">
                <a:solidFill>
                  <a:prstClr val="white"/>
                </a:solidFill>
              </a:rPr>
              <a:t>T</a:t>
            </a:r>
            <a:r>
              <a:rPr lang="en-GB" sz="3000" dirty="0">
                <a:solidFill>
                  <a:prstClr val="white"/>
                </a:solidFill>
              </a:rPr>
              <a:t>ime before </a:t>
            </a:r>
            <a:r>
              <a:rPr lang="en-GB" sz="3000" b="1" dirty="0">
                <a:solidFill>
                  <a:prstClr val="white"/>
                </a:solidFill>
              </a:rPr>
              <a:t>M</a:t>
            </a:r>
            <a:r>
              <a:rPr lang="en-GB" sz="3000" dirty="0">
                <a:solidFill>
                  <a:prstClr val="white"/>
                </a:solidFill>
              </a:rPr>
              <a:t>anner before </a:t>
            </a:r>
            <a:r>
              <a:rPr lang="en-GB" sz="3000" b="1" dirty="0">
                <a:solidFill>
                  <a:prstClr val="white"/>
                </a:solidFill>
              </a:rPr>
              <a:t>P</a:t>
            </a:r>
            <a:r>
              <a:rPr lang="en-GB" sz="3000" dirty="0">
                <a:solidFill>
                  <a:prstClr val="white"/>
                </a:solidFill>
              </a:rPr>
              <a:t>lace</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7540978"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a:t>
            </a:r>
            <a:r>
              <a:rPr lang="en-GB" sz="3000" dirty="0" err="1">
                <a:solidFill>
                  <a:prstClr val="white"/>
                </a:solidFill>
              </a:rPr>
              <a:t>sch</a:t>
            </a:r>
            <a:r>
              <a:rPr lang="en-GB" sz="3000" dirty="0">
                <a:solidFill>
                  <a:prstClr val="white"/>
                </a:solidFill>
              </a:rPr>
              <a:t>] [</a:t>
            </a:r>
            <a:r>
              <a:rPr lang="en-GB" sz="3000" dirty="0" err="1">
                <a:solidFill>
                  <a:prstClr val="white"/>
                </a:solidFill>
              </a:rPr>
              <a:t>sp</a:t>
            </a:r>
            <a:r>
              <a:rPr lang="en-GB" sz="3000" dirty="0">
                <a:solidFill>
                  <a:prstClr val="white"/>
                </a:solidFill>
              </a:rPr>
              <a:t>] [</a:t>
            </a:r>
            <a:r>
              <a:rPr lang="en-GB" sz="3000" dirty="0" err="1">
                <a:solidFill>
                  <a:prstClr val="white"/>
                </a:solidFill>
              </a:rPr>
              <a:t>st</a:t>
            </a:r>
            <a:r>
              <a:rPr lang="en-GB" sz="3000" dirty="0">
                <a:solidFill>
                  <a:prstClr val="white"/>
                </a:solidFill>
              </a:rPr>
              <a:t>]</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49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Charlotte Moss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400" dirty="0">
                <a:solidFill>
                  <a:prstClr val="white"/>
                </a:solidFill>
                <a:latin typeface="Century Gothic" panose="020B0502020202020204" pitchFamily="34" charset="0"/>
              </a:rPr>
              <a:t>Date updated: 20/12/21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8969829" cy="869950"/>
          </a:xfrm>
          <a:prstGeom prst="rect">
            <a:avLst/>
          </a:prstGeom>
        </p:spPr>
      </p:pic>
      <p:sp>
        <p:nvSpPr>
          <p:cNvPr id="4" name="Title 3"/>
          <p:cNvSpPr>
            <a:spLocks noGrp="1"/>
          </p:cNvSpPr>
          <p:nvPr>
            <p:ph type="title"/>
          </p:nvPr>
        </p:nvSpPr>
        <p:spPr>
          <a:xfrm>
            <a:off x="0" y="294041"/>
            <a:ext cx="7443569" cy="707849"/>
          </a:xfrm>
        </p:spPr>
        <p:txBody>
          <a:bodyPr>
            <a:normAutofit/>
          </a:bodyPr>
          <a:lstStyle/>
          <a:p>
            <a:r>
              <a:rPr lang="en-GB" sz="3600" b="1" dirty="0">
                <a:solidFill>
                  <a:schemeClr val="bg1"/>
                </a:solidFill>
              </a:rPr>
              <a:t>Was </a:t>
            </a:r>
            <a:r>
              <a:rPr lang="en-GB" sz="3600" b="1" dirty="0" err="1">
                <a:solidFill>
                  <a:schemeClr val="bg1"/>
                </a:solidFill>
              </a:rPr>
              <a:t>machst</a:t>
            </a:r>
            <a:r>
              <a:rPr lang="en-GB" sz="3600" b="1" dirty="0">
                <a:solidFill>
                  <a:schemeClr val="bg1"/>
                </a:solidFill>
              </a:rPr>
              <a:t> du in Liechtenstein?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le 51">
            <a:extLst>
              <a:ext uri="{FF2B5EF4-FFF2-40B4-BE49-F238E27FC236}">
                <a16:creationId xmlns:a16="http://schemas.microsoft.com/office/drawing/2014/main" id="{4FA7900D-5B80-412F-8D11-5FFB7620DF00}"/>
              </a:ext>
            </a:extLst>
          </p:cNvPr>
          <p:cNvSpPr/>
          <p:nvPr/>
        </p:nvSpPr>
        <p:spPr>
          <a:xfrm>
            <a:off x="966212" y="1553759"/>
            <a:ext cx="3083005" cy="2003406"/>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AF1F8427-6FE7-40B5-85C7-A403AF767235}"/>
              </a:ext>
            </a:extLst>
          </p:cNvPr>
          <p:cNvSpPr txBox="1"/>
          <p:nvPr/>
        </p:nvSpPr>
        <p:spPr>
          <a:xfrm rot="412595">
            <a:off x="2288512" y="2093905"/>
            <a:ext cx="2684176" cy="400110"/>
          </a:xfrm>
          <a:prstGeom prst="rect">
            <a:avLst/>
          </a:prstGeom>
          <a:noFill/>
        </p:spPr>
        <p:txBody>
          <a:bodyPr wrap="square" rtlCol="0">
            <a:spAutoFit/>
          </a:bodyPr>
          <a:lstStyle/>
          <a:p>
            <a:pPr algn="l"/>
            <a:r>
              <a:rPr lang="en-GB" sz="2000" dirty="0">
                <a:solidFill>
                  <a:schemeClr val="bg1"/>
                </a:solidFill>
              </a:rPr>
              <a:t>ich </a:t>
            </a:r>
            <a:r>
              <a:rPr lang="en-GB" sz="2000" dirty="0" err="1">
                <a:solidFill>
                  <a:schemeClr val="bg1"/>
                </a:solidFill>
              </a:rPr>
              <a:t>besuche</a:t>
            </a:r>
            <a:r>
              <a:rPr lang="en-GB" sz="2000" dirty="0">
                <a:solidFill>
                  <a:schemeClr val="bg1"/>
                </a:solidFill>
              </a:rPr>
              <a:t> </a:t>
            </a:r>
          </a:p>
        </p:txBody>
      </p:sp>
      <p:sp>
        <p:nvSpPr>
          <p:cNvPr id="8" name="TextBox 7">
            <a:extLst>
              <a:ext uri="{FF2B5EF4-FFF2-40B4-BE49-F238E27FC236}">
                <a16:creationId xmlns:a16="http://schemas.microsoft.com/office/drawing/2014/main" id="{E71E0408-115A-4CC7-BF05-D3AD3021CBBF}"/>
              </a:ext>
            </a:extLst>
          </p:cNvPr>
          <p:cNvSpPr txBox="1"/>
          <p:nvPr/>
        </p:nvSpPr>
        <p:spPr>
          <a:xfrm>
            <a:off x="966212" y="2897748"/>
            <a:ext cx="3083006" cy="400110"/>
          </a:xfrm>
          <a:prstGeom prst="rect">
            <a:avLst/>
          </a:prstGeom>
          <a:noFill/>
        </p:spPr>
        <p:txBody>
          <a:bodyPr wrap="square" rtlCol="0">
            <a:spAutoFit/>
          </a:bodyPr>
          <a:lstStyle/>
          <a:p>
            <a:pPr algn="l"/>
            <a:r>
              <a:rPr lang="en-GB" sz="2000" dirty="0" err="1">
                <a:solidFill>
                  <a:schemeClr val="bg1"/>
                </a:solidFill>
              </a:rPr>
              <a:t>ein</a:t>
            </a:r>
            <a:r>
              <a:rPr lang="en-GB" sz="2000" dirty="0">
                <a:solidFill>
                  <a:schemeClr val="bg1"/>
                </a:solidFill>
              </a:rPr>
              <a:t> Schloss in </a:t>
            </a:r>
            <a:r>
              <a:rPr lang="en-GB" sz="2000" dirty="0" err="1">
                <a:solidFill>
                  <a:schemeClr val="bg1"/>
                </a:solidFill>
              </a:rPr>
              <a:t>Balzers</a:t>
            </a:r>
            <a:endParaRPr lang="en-GB" sz="2000" dirty="0">
              <a:solidFill>
                <a:schemeClr val="bg1"/>
              </a:solidFill>
            </a:endParaRPr>
          </a:p>
        </p:txBody>
      </p:sp>
      <p:sp>
        <p:nvSpPr>
          <p:cNvPr id="9" name="TextBox 8">
            <a:extLst>
              <a:ext uri="{FF2B5EF4-FFF2-40B4-BE49-F238E27FC236}">
                <a16:creationId xmlns:a16="http://schemas.microsoft.com/office/drawing/2014/main" id="{775B2142-D4BB-4B43-A687-16A621C97E35}"/>
              </a:ext>
            </a:extLst>
          </p:cNvPr>
          <p:cNvSpPr txBox="1"/>
          <p:nvPr/>
        </p:nvSpPr>
        <p:spPr>
          <a:xfrm rot="20950219">
            <a:off x="834969" y="1768175"/>
            <a:ext cx="2067156" cy="400110"/>
          </a:xfrm>
          <a:prstGeom prst="rect">
            <a:avLst/>
          </a:prstGeom>
          <a:noFill/>
        </p:spPr>
        <p:txBody>
          <a:bodyPr wrap="square" rtlCol="0">
            <a:spAutoFit/>
          </a:bodyPr>
          <a:lstStyle/>
          <a:p>
            <a:pPr algn="ctr"/>
            <a:r>
              <a:rPr lang="en-GB" sz="2000" dirty="0" err="1">
                <a:solidFill>
                  <a:schemeClr val="bg1"/>
                </a:solidFill>
              </a:rPr>
              <a:t>mit</a:t>
            </a:r>
            <a:r>
              <a:rPr lang="en-GB" sz="2000" dirty="0">
                <a:solidFill>
                  <a:schemeClr val="bg1"/>
                </a:solidFill>
              </a:rPr>
              <a:t> </a:t>
            </a:r>
            <a:r>
              <a:rPr lang="en-GB" sz="2000" dirty="0" err="1">
                <a:solidFill>
                  <a:schemeClr val="bg1"/>
                </a:solidFill>
              </a:rPr>
              <a:t>Freunden</a:t>
            </a:r>
            <a:endParaRPr lang="en-GB" sz="2000" dirty="0">
              <a:solidFill>
                <a:schemeClr val="bg1"/>
              </a:solidFill>
            </a:endParaRPr>
          </a:p>
        </p:txBody>
      </p:sp>
      <p:sp>
        <p:nvSpPr>
          <p:cNvPr id="10" name="TextBox 9">
            <a:extLst>
              <a:ext uri="{FF2B5EF4-FFF2-40B4-BE49-F238E27FC236}">
                <a16:creationId xmlns:a16="http://schemas.microsoft.com/office/drawing/2014/main" id="{C2DB37FB-270E-48C9-81CF-2F6E4A02D574}"/>
              </a:ext>
            </a:extLst>
          </p:cNvPr>
          <p:cNvSpPr txBox="1"/>
          <p:nvPr/>
        </p:nvSpPr>
        <p:spPr>
          <a:xfrm rot="21220186">
            <a:off x="888272" y="2486847"/>
            <a:ext cx="2372067" cy="400110"/>
          </a:xfrm>
          <a:prstGeom prst="rect">
            <a:avLst/>
          </a:prstGeom>
          <a:noFill/>
        </p:spPr>
        <p:txBody>
          <a:bodyPr wrap="square" rtlCol="0">
            <a:spAutoFit/>
          </a:bodyPr>
          <a:lstStyle/>
          <a:p>
            <a:pPr algn="ctr"/>
            <a:r>
              <a:rPr lang="en-GB" sz="2000" dirty="0">
                <a:solidFill>
                  <a:schemeClr val="bg1"/>
                </a:solidFill>
              </a:rPr>
              <a:t>am </a:t>
            </a:r>
            <a:r>
              <a:rPr lang="en-GB" sz="2000" dirty="0" err="1">
                <a:solidFill>
                  <a:schemeClr val="bg1"/>
                </a:solidFill>
              </a:rPr>
              <a:t>Nachmittag</a:t>
            </a:r>
            <a:endParaRPr lang="en-GB" sz="2000" dirty="0">
              <a:solidFill>
                <a:schemeClr val="bg1"/>
              </a:solidFill>
            </a:endParaRPr>
          </a:p>
        </p:txBody>
      </p:sp>
      <p:sp>
        <p:nvSpPr>
          <p:cNvPr id="12" name="Rounded Rectangle 51">
            <a:extLst>
              <a:ext uri="{FF2B5EF4-FFF2-40B4-BE49-F238E27FC236}">
                <a16:creationId xmlns:a16="http://schemas.microsoft.com/office/drawing/2014/main" id="{633DD119-1FB6-4FCB-8C67-5C33E98EF233}"/>
              </a:ext>
            </a:extLst>
          </p:cNvPr>
          <p:cNvSpPr/>
          <p:nvPr/>
        </p:nvSpPr>
        <p:spPr>
          <a:xfrm>
            <a:off x="4410569" y="1550131"/>
            <a:ext cx="3037625" cy="201066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51E2A8C-010A-4A3A-A3EB-CB3E91D52759}"/>
              </a:ext>
            </a:extLst>
          </p:cNvPr>
          <p:cNvSpPr txBox="1"/>
          <p:nvPr/>
        </p:nvSpPr>
        <p:spPr>
          <a:xfrm rot="21031273">
            <a:off x="5939378" y="1706254"/>
            <a:ext cx="2684176" cy="400110"/>
          </a:xfrm>
          <a:prstGeom prst="rect">
            <a:avLst/>
          </a:prstGeom>
          <a:noFill/>
        </p:spPr>
        <p:txBody>
          <a:bodyPr wrap="square" rtlCol="0">
            <a:spAutoFit/>
          </a:bodyPr>
          <a:lstStyle/>
          <a:p>
            <a:pPr algn="l"/>
            <a:r>
              <a:rPr lang="en-GB" sz="2000" dirty="0">
                <a:solidFill>
                  <a:schemeClr val="bg1"/>
                </a:solidFill>
              </a:rPr>
              <a:t>ich </a:t>
            </a:r>
            <a:r>
              <a:rPr lang="en-GB" sz="2000" dirty="0" err="1">
                <a:solidFill>
                  <a:schemeClr val="bg1"/>
                </a:solidFill>
              </a:rPr>
              <a:t>gehe</a:t>
            </a:r>
            <a:r>
              <a:rPr lang="en-GB" sz="2000" dirty="0">
                <a:solidFill>
                  <a:schemeClr val="bg1"/>
                </a:solidFill>
              </a:rPr>
              <a:t> </a:t>
            </a:r>
          </a:p>
        </p:txBody>
      </p:sp>
      <p:sp>
        <p:nvSpPr>
          <p:cNvPr id="14" name="TextBox 13">
            <a:extLst>
              <a:ext uri="{FF2B5EF4-FFF2-40B4-BE49-F238E27FC236}">
                <a16:creationId xmlns:a16="http://schemas.microsoft.com/office/drawing/2014/main" id="{9C007E68-FDFB-4469-A4BE-1387F46CCBB6}"/>
              </a:ext>
            </a:extLst>
          </p:cNvPr>
          <p:cNvSpPr txBox="1"/>
          <p:nvPr/>
        </p:nvSpPr>
        <p:spPr>
          <a:xfrm rot="1021367">
            <a:off x="4402432" y="2133239"/>
            <a:ext cx="3387135" cy="400110"/>
          </a:xfrm>
          <a:prstGeom prst="rect">
            <a:avLst/>
          </a:prstGeom>
          <a:noFill/>
        </p:spPr>
        <p:txBody>
          <a:bodyPr wrap="square" rtlCol="0">
            <a:spAutoFit/>
          </a:bodyPr>
          <a:lstStyle/>
          <a:p>
            <a:pPr algn="l"/>
            <a:r>
              <a:rPr lang="en-GB" sz="2000" dirty="0">
                <a:solidFill>
                  <a:schemeClr val="bg1"/>
                </a:solidFill>
              </a:rPr>
              <a:t>in den Bergen </a:t>
            </a:r>
            <a:r>
              <a:rPr lang="en-GB" sz="2000" dirty="0" err="1">
                <a:solidFill>
                  <a:schemeClr val="bg1"/>
                </a:solidFill>
              </a:rPr>
              <a:t>wandern</a:t>
            </a:r>
            <a:endParaRPr lang="en-GB" sz="2000" dirty="0">
              <a:solidFill>
                <a:schemeClr val="bg1"/>
              </a:solidFill>
            </a:endParaRPr>
          </a:p>
        </p:txBody>
      </p:sp>
      <p:sp>
        <p:nvSpPr>
          <p:cNvPr id="15" name="TextBox 14">
            <a:extLst>
              <a:ext uri="{FF2B5EF4-FFF2-40B4-BE49-F238E27FC236}">
                <a16:creationId xmlns:a16="http://schemas.microsoft.com/office/drawing/2014/main" id="{624CC0A3-79E9-43F5-B17F-EC63D3C731B4}"/>
              </a:ext>
            </a:extLst>
          </p:cNvPr>
          <p:cNvSpPr txBox="1"/>
          <p:nvPr/>
        </p:nvSpPr>
        <p:spPr>
          <a:xfrm rot="20950219">
            <a:off x="5546194" y="3015326"/>
            <a:ext cx="2067156" cy="400110"/>
          </a:xfrm>
          <a:prstGeom prst="rect">
            <a:avLst/>
          </a:prstGeom>
          <a:noFill/>
        </p:spPr>
        <p:txBody>
          <a:bodyPr wrap="square" rtlCol="0">
            <a:spAutoFit/>
          </a:bodyPr>
          <a:lstStyle/>
          <a:p>
            <a:pPr algn="ctr"/>
            <a:r>
              <a:rPr lang="en-GB" sz="2000" dirty="0" err="1">
                <a:solidFill>
                  <a:schemeClr val="bg1"/>
                </a:solidFill>
              </a:rPr>
              <a:t>immer</a:t>
            </a:r>
            <a:endParaRPr lang="en-GB" sz="2000" dirty="0">
              <a:solidFill>
                <a:schemeClr val="bg1"/>
              </a:solidFill>
            </a:endParaRPr>
          </a:p>
        </p:txBody>
      </p:sp>
      <p:sp>
        <p:nvSpPr>
          <p:cNvPr id="16" name="TextBox 15">
            <a:extLst>
              <a:ext uri="{FF2B5EF4-FFF2-40B4-BE49-F238E27FC236}">
                <a16:creationId xmlns:a16="http://schemas.microsoft.com/office/drawing/2014/main" id="{7CE48760-BDFA-4107-9C8E-79E51A0F2A35}"/>
              </a:ext>
            </a:extLst>
          </p:cNvPr>
          <p:cNvSpPr txBox="1"/>
          <p:nvPr/>
        </p:nvSpPr>
        <p:spPr>
          <a:xfrm>
            <a:off x="4103266" y="2720538"/>
            <a:ext cx="2372067" cy="400110"/>
          </a:xfrm>
          <a:prstGeom prst="rect">
            <a:avLst/>
          </a:prstGeom>
          <a:noFill/>
        </p:spPr>
        <p:txBody>
          <a:bodyPr wrap="square" rtlCol="0">
            <a:spAutoFit/>
          </a:bodyPr>
          <a:lstStyle/>
          <a:p>
            <a:pPr algn="ctr"/>
            <a:r>
              <a:rPr lang="en-GB" sz="2000" dirty="0">
                <a:solidFill>
                  <a:schemeClr val="bg1"/>
                </a:solidFill>
              </a:rPr>
              <a:t>morgens</a:t>
            </a:r>
          </a:p>
        </p:txBody>
      </p:sp>
      <p:sp>
        <p:nvSpPr>
          <p:cNvPr id="17" name="Rounded Rectangle 51">
            <a:extLst>
              <a:ext uri="{FF2B5EF4-FFF2-40B4-BE49-F238E27FC236}">
                <a16:creationId xmlns:a16="http://schemas.microsoft.com/office/drawing/2014/main" id="{00A38403-A567-4CA8-9372-3B3DA47322D1}"/>
              </a:ext>
            </a:extLst>
          </p:cNvPr>
          <p:cNvSpPr/>
          <p:nvPr/>
        </p:nvSpPr>
        <p:spPr>
          <a:xfrm>
            <a:off x="7809545" y="1550131"/>
            <a:ext cx="3037625" cy="201066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91E7803-62DA-4482-9AC0-E074E01672C6}"/>
              </a:ext>
            </a:extLst>
          </p:cNvPr>
          <p:cNvSpPr txBox="1"/>
          <p:nvPr/>
        </p:nvSpPr>
        <p:spPr>
          <a:xfrm>
            <a:off x="8139911" y="2976914"/>
            <a:ext cx="2684176" cy="400110"/>
          </a:xfrm>
          <a:prstGeom prst="rect">
            <a:avLst/>
          </a:prstGeom>
          <a:noFill/>
        </p:spPr>
        <p:txBody>
          <a:bodyPr wrap="square" rtlCol="0">
            <a:spAutoFit/>
          </a:bodyPr>
          <a:lstStyle/>
          <a:p>
            <a:pPr algn="l"/>
            <a:r>
              <a:rPr lang="en-GB" sz="2000" dirty="0" err="1">
                <a:solidFill>
                  <a:schemeClr val="bg1"/>
                </a:solidFill>
              </a:rPr>
              <a:t>wir</a:t>
            </a:r>
            <a:r>
              <a:rPr lang="en-GB" sz="2000" dirty="0">
                <a:solidFill>
                  <a:schemeClr val="bg1"/>
                </a:solidFill>
              </a:rPr>
              <a:t> </a:t>
            </a:r>
            <a:r>
              <a:rPr lang="en-GB" sz="2000" dirty="0" err="1">
                <a:solidFill>
                  <a:schemeClr val="bg1"/>
                </a:solidFill>
              </a:rPr>
              <a:t>schwimmen</a:t>
            </a:r>
            <a:endParaRPr lang="en-GB" sz="2000" dirty="0">
              <a:solidFill>
                <a:schemeClr val="bg1"/>
              </a:solidFill>
            </a:endParaRPr>
          </a:p>
        </p:txBody>
      </p:sp>
      <p:sp>
        <p:nvSpPr>
          <p:cNvPr id="19" name="TextBox 18">
            <a:extLst>
              <a:ext uri="{FF2B5EF4-FFF2-40B4-BE49-F238E27FC236}">
                <a16:creationId xmlns:a16="http://schemas.microsoft.com/office/drawing/2014/main" id="{A8F970A5-626C-4F0E-BAAA-1FE5CEBD8A39}"/>
              </a:ext>
            </a:extLst>
          </p:cNvPr>
          <p:cNvSpPr txBox="1"/>
          <p:nvPr/>
        </p:nvSpPr>
        <p:spPr>
          <a:xfrm rot="1021367">
            <a:off x="8143673" y="2890087"/>
            <a:ext cx="3387135" cy="400110"/>
          </a:xfrm>
          <a:prstGeom prst="rect">
            <a:avLst/>
          </a:prstGeom>
          <a:noFill/>
        </p:spPr>
        <p:txBody>
          <a:bodyPr wrap="square" rtlCol="0">
            <a:spAutoFit/>
          </a:bodyPr>
          <a:lstStyle/>
          <a:p>
            <a:pPr algn="l"/>
            <a:r>
              <a:rPr lang="en-GB" sz="2000" dirty="0" err="1">
                <a:solidFill>
                  <a:schemeClr val="bg1"/>
                </a:solidFill>
              </a:rPr>
              <a:t>im</a:t>
            </a:r>
            <a:r>
              <a:rPr lang="en-GB" sz="2000" dirty="0">
                <a:solidFill>
                  <a:schemeClr val="bg1"/>
                </a:solidFill>
              </a:rPr>
              <a:t> Rhein</a:t>
            </a:r>
          </a:p>
        </p:txBody>
      </p:sp>
      <p:sp>
        <p:nvSpPr>
          <p:cNvPr id="20" name="TextBox 19">
            <a:extLst>
              <a:ext uri="{FF2B5EF4-FFF2-40B4-BE49-F238E27FC236}">
                <a16:creationId xmlns:a16="http://schemas.microsoft.com/office/drawing/2014/main" id="{CBCB94F0-17B8-406D-B653-3F3517251D67}"/>
              </a:ext>
            </a:extLst>
          </p:cNvPr>
          <p:cNvSpPr txBox="1"/>
          <p:nvPr/>
        </p:nvSpPr>
        <p:spPr>
          <a:xfrm rot="20950219">
            <a:off x="8322856" y="1706254"/>
            <a:ext cx="2067156" cy="400110"/>
          </a:xfrm>
          <a:prstGeom prst="rect">
            <a:avLst/>
          </a:prstGeom>
          <a:noFill/>
        </p:spPr>
        <p:txBody>
          <a:bodyPr wrap="square" rtlCol="0">
            <a:spAutoFit/>
          </a:bodyPr>
          <a:lstStyle/>
          <a:p>
            <a:pPr algn="ctr"/>
            <a:r>
              <a:rPr lang="en-GB" sz="2000" dirty="0">
                <a:solidFill>
                  <a:schemeClr val="bg1"/>
                </a:solidFill>
              </a:rPr>
              <a:t>Am </a:t>
            </a:r>
            <a:r>
              <a:rPr lang="en-GB" sz="2000" dirty="0" err="1">
                <a:solidFill>
                  <a:schemeClr val="bg1"/>
                </a:solidFill>
              </a:rPr>
              <a:t>Dienstag</a:t>
            </a:r>
            <a:endParaRPr lang="en-GB" sz="2000" dirty="0">
              <a:solidFill>
                <a:schemeClr val="bg1"/>
              </a:solidFill>
            </a:endParaRPr>
          </a:p>
        </p:txBody>
      </p:sp>
      <p:sp>
        <p:nvSpPr>
          <p:cNvPr id="21" name="TextBox 20">
            <a:extLst>
              <a:ext uri="{FF2B5EF4-FFF2-40B4-BE49-F238E27FC236}">
                <a16:creationId xmlns:a16="http://schemas.microsoft.com/office/drawing/2014/main" id="{2722C0E8-0DC7-47C7-8DEF-5A43CE03CA79}"/>
              </a:ext>
            </a:extLst>
          </p:cNvPr>
          <p:cNvSpPr txBox="1"/>
          <p:nvPr/>
        </p:nvSpPr>
        <p:spPr>
          <a:xfrm rot="388898">
            <a:off x="8803663" y="2258332"/>
            <a:ext cx="2067156" cy="400110"/>
          </a:xfrm>
          <a:prstGeom prst="rect">
            <a:avLst/>
          </a:prstGeom>
          <a:noFill/>
        </p:spPr>
        <p:txBody>
          <a:bodyPr wrap="square" rtlCol="0">
            <a:spAutoFit/>
          </a:bodyPr>
          <a:lstStyle/>
          <a:p>
            <a:pPr algn="ctr"/>
            <a:r>
              <a:rPr lang="en-GB" sz="2000" dirty="0" err="1">
                <a:solidFill>
                  <a:schemeClr val="bg1"/>
                </a:solidFill>
              </a:rPr>
              <a:t>wieder</a:t>
            </a:r>
            <a:endParaRPr lang="en-GB" sz="2000" dirty="0">
              <a:solidFill>
                <a:schemeClr val="bg1"/>
              </a:solidFill>
            </a:endParaRPr>
          </a:p>
        </p:txBody>
      </p:sp>
      <p:sp>
        <p:nvSpPr>
          <p:cNvPr id="22" name="Rounded Rectangle 51">
            <a:extLst>
              <a:ext uri="{FF2B5EF4-FFF2-40B4-BE49-F238E27FC236}">
                <a16:creationId xmlns:a16="http://schemas.microsoft.com/office/drawing/2014/main" id="{DEF5F496-AF0A-4495-8B82-7E13D857CC54}"/>
              </a:ext>
            </a:extLst>
          </p:cNvPr>
          <p:cNvSpPr/>
          <p:nvPr/>
        </p:nvSpPr>
        <p:spPr>
          <a:xfrm>
            <a:off x="973470" y="3954705"/>
            <a:ext cx="3083005" cy="2003406"/>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7318D84B-92B2-40DE-96F9-E5CE108D2A32}"/>
              </a:ext>
            </a:extLst>
          </p:cNvPr>
          <p:cNvSpPr txBox="1"/>
          <p:nvPr/>
        </p:nvSpPr>
        <p:spPr>
          <a:xfrm rot="412595">
            <a:off x="1005834" y="5438384"/>
            <a:ext cx="2684176" cy="400110"/>
          </a:xfrm>
          <a:prstGeom prst="rect">
            <a:avLst/>
          </a:prstGeom>
          <a:noFill/>
        </p:spPr>
        <p:txBody>
          <a:bodyPr wrap="square" rtlCol="0">
            <a:spAutoFit/>
          </a:bodyPr>
          <a:lstStyle/>
          <a:p>
            <a:pPr algn="l"/>
            <a:r>
              <a:rPr lang="en-GB" sz="2000" dirty="0" err="1">
                <a:solidFill>
                  <a:schemeClr val="bg1"/>
                </a:solidFill>
              </a:rPr>
              <a:t>wir</a:t>
            </a:r>
            <a:r>
              <a:rPr lang="en-GB" sz="2000" dirty="0">
                <a:solidFill>
                  <a:schemeClr val="bg1"/>
                </a:solidFill>
              </a:rPr>
              <a:t> </a:t>
            </a:r>
            <a:r>
              <a:rPr lang="en-GB" sz="2000" dirty="0" err="1">
                <a:solidFill>
                  <a:schemeClr val="bg1"/>
                </a:solidFill>
              </a:rPr>
              <a:t>fahren</a:t>
            </a:r>
            <a:endParaRPr lang="en-GB" sz="2000" dirty="0">
              <a:solidFill>
                <a:schemeClr val="bg1"/>
              </a:solidFill>
            </a:endParaRPr>
          </a:p>
        </p:txBody>
      </p:sp>
      <p:sp>
        <p:nvSpPr>
          <p:cNvPr id="24" name="TextBox 23">
            <a:extLst>
              <a:ext uri="{FF2B5EF4-FFF2-40B4-BE49-F238E27FC236}">
                <a16:creationId xmlns:a16="http://schemas.microsoft.com/office/drawing/2014/main" id="{9D25B824-F29B-47C9-9B71-8558FB8E433C}"/>
              </a:ext>
            </a:extLst>
          </p:cNvPr>
          <p:cNvSpPr txBox="1"/>
          <p:nvPr/>
        </p:nvSpPr>
        <p:spPr>
          <a:xfrm>
            <a:off x="889701" y="4064087"/>
            <a:ext cx="3083006" cy="707886"/>
          </a:xfrm>
          <a:prstGeom prst="rect">
            <a:avLst/>
          </a:prstGeom>
          <a:noFill/>
        </p:spPr>
        <p:txBody>
          <a:bodyPr wrap="square" rtlCol="0">
            <a:spAutoFit/>
          </a:bodyPr>
          <a:lstStyle/>
          <a:p>
            <a:pPr algn="ctr"/>
            <a:r>
              <a:rPr lang="en-GB" sz="2000" dirty="0" err="1">
                <a:solidFill>
                  <a:schemeClr val="bg1"/>
                </a:solidFill>
              </a:rPr>
              <a:t>nach</a:t>
            </a:r>
            <a:r>
              <a:rPr lang="en-GB" sz="2000" dirty="0">
                <a:solidFill>
                  <a:schemeClr val="bg1"/>
                </a:solidFill>
              </a:rPr>
              <a:t> </a:t>
            </a:r>
            <a:r>
              <a:rPr lang="en-GB" sz="2000" dirty="0" err="1">
                <a:solidFill>
                  <a:schemeClr val="bg1"/>
                </a:solidFill>
              </a:rPr>
              <a:t>Feldkirch</a:t>
            </a:r>
            <a:r>
              <a:rPr lang="en-GB" sz="2000" dirty="0">
                <a:solidFill>
                  <a:schemeClr val="bg1"/>
                </a:solidFill>
              </a:rPr>
              <a:t> in </a:t>
            </a:r>
            <a:r>
              <a:rPr lang="en-GB" sz="2000" dirty="0" err="1">
                <a:solidFill>
                  <a:schemeClr val="bg1"/>
                </a:solidFill>
              </a:rPr>
              <a:t>Österreich</a:t>
            </a:r>
            <a:endParaRPr lang="en-GB" sz="2000" dirty="0">
              <a:solidFill>
                <a:schemeClr val="bg1"/>
              </a:solidFill>
            </a:endParaRPr>
          </a:p>
        </p:txBody>
      </p:sp>
      <p:sp>
        <p:nvSpPr>
          <p:cNvPr id="25" name="TextBox 24">
            <a:extLst>
              <a:ext uri="{FF2B5EF4-FFF2-40B4-BE49-F238E27FC236}">
                <a16:creationId xmlns:a16="http://schemas.microsoft.com/office/drawing/2014/main" id="{36F58EC6-A84A-460F-B453-F038C00E551E}"/>
              </a:ext>
            </a:extLst>
          </p:cNvPr>
          <p:cNvSpPr txBox="1"/>
          <p:nvPr/>
        </p:nvSpPr>
        <p:spPr>
          <a:xfrm rot="20950219">
            <a:off x="2185461" y="5198873"/>
            <a:ext cx="2067156" cy="400110"/>
          </a:xfrm>
          <a:prstGeom prst="rect">
            <a:avLst/>
          </a:prstGeom>
          <a:noFill/>
        </p:spPr>
        <p:txBody>
          <a:bodyPr wrap="square" rtlCol="0">
            <a:spAutoFit/>
          </a:bodyPr>
          <a:lstStyle/>
          <a:p>
            <a:pPr algn="ctr"/>
            <a:r>
              <a:rPr lang="en-GB" sz="2000" dirty="0" err="1">
                <a:solidFill>
                  <a:schemeClr val="bg1"/>
                </a:solidFill>
              </a:rPr>
              <a:t>mit</a:t>
            </a:r>
            <a:r>
              <a:rPr lang="en-GB" sz="2000" dirty="0">
                <a:solidFill>
                  <a:schemeClr val="bg1"/>
                </a:solidFill>
              </a:rPr>
              <a:t> </a:t>
            </a:r>
            <a:r>
              <a:rPr lang="en-GB" sz="2000" dirty="0" err="1">
                <a:solidFill>
                  <a:schemeClr val="bg1"/>
                </a:solidFill>
              </a:rPr>
              <a:t>dem</a:t>
            </a:r>
            <a:r>
              <a:rPr lang="en-GB" sz="2000" dirty="0">
                <a:solidFill>
                  <a:schemeClr val="bg1"/>
                </a:solidFill>
              </a:rPr>
              <a:t> Zug</a:t>
            </a:r>
          </a:p>
        </p:txBody>
      </p:sp>
      <p:sp>
        <p:nvSpPr>
          <p:cNvPr id="26" name="TextBox 25">
            <a:extLst>
              <a:ext uri="{FF2B5EF4-FFF2-40B4-BE49-F238E27FC236}">
                <a16:creationId xmlns:a16="http://schemas.microsoft.com/office/drawing/2014/main" id="{3770ED84-B543-408C-81CA-536A7B767A8A}"/>
              </a:ext>
            </a:extLst>
          </p:cNvPr>
          <p:cNvSpPr txBox="1"/>
          <p:nvPr/>
        </p:nvSpPr>
        <p:spPr>
          <a:xfrm rot="644748">
            <a:off x="874317" y="4813506"/>
            <a:ext cx="2372067" cy="400110"/>
          </a:xfrm>
          <a:prstGeom prst="rect">
            <a:avLst/>
          </a:prstGeom>
          <a:noFill/>
        </p:spPr>
        <p:txBody>
          <a:bodyPr wrap="square" rtlCol="0">
            <a:spAutoFit/>
          </a:bodyPr>
          <a:lstStyle/>
          <a:p>
            <a:pPr algn="ctr"/>
            <a:r>
              <a:rPr lang="en-GB" sz="2000" dirty="0" err="1">
                <a:solidFill>
                  <a:schemeClr val="bg1"/>
                </a:solidFill>
              </a:rPr>
              <a:t>heute</a:t>
            </a:r>
            <a:r>
              <a:rPr lang="en-GB" sz="2000" dirty="0">
                <a:solidFill>
                  <a:schemeClr val="bg1"/>
                </a:solidFill>
              </a:rPr>
              <a:t> Abend</a:t>
            </a:r>
          </a:p>
        </p:txBody>
      </p:sp>
      <p:sp>
        <p:nvSpPr>
          <p:cNvPr id="27" name="Rounded Rectangle 51">
            <a:extLst>
              <a:ext uri="{FF2B5EF4-FFF2-40B4-BE49-F238E27FC236}">
                <a16:creationId xmlns:a16="http://schemas.microsoft.com/office/drawing/2014/main" id="{540692B8-6FCD-4EC2-A2E2-6D6DB17C2158}"/>
              </a:ext>
            </a:extLst>
          </p:cNvPr>
          <p:cNvSpPr/>
          <p:nvPr/>
        </p:nvSpPr>
        <p:spPr>
          <a:xfrm>
            <a:off x="4413203" y="3935261"/>
            <a:ext cx="3037625" cy="201066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D9485DA5-2471-4948-BE38-76B22F335B25}"/>
              </a:ext>
            </a:extLst>
          </p:cNvPr>
          <p:cNvSpPr txBox="1"/>
          <p:nvPr/>
        </p:nvSpPr>
        <p:spPr>
          <a:xfrm rot="21031273">
            <a:off x="5946636" y="4093851"/>
            <a:ext cx="2684176" cy="400110"/>
          </a:xfrm>
          <a:prstGeom prst="rect">
            <a:avLst/>
          </a:prstGeom>
          <a:noFill/>
        </p:spPr>
        <p:txBody>
          <a:bodyPr wrap="square" rtlCol="0">
            <a:spAutoFit/>
          </a:bodyPr>
          <a:lstStyle/>
          <a:p>
            <a:pPr algn="l"/>
            <a:r>
              <a:rPr lang="en-GB" sz="2000" dirty="0">
                <a:solidFill>
                  <a:schemeClr val="bg1"/>
                </a:solidFill>
              </a:rPr>
              <a:t>ich </a:t>
            </a:r>
            <a:r>
              <a:rPr lang="en-GB" sz="2000" dirty="0" err="1">
                <a:solidFill>
                  <a:schemeClr val="bg1"/>
                </a:solidFill>
              </a:rPr>
              <a:t>gehe</a:t>
            </a:r>
            <a:r>
              <a:rPr lang="en-GB" sz="2000" dirty="0">
                <a:solidFill>
                  <a:schemeClr val="bg1"/>
                </a:solidFill>
              </a:rPr>
              <a:t> </a:t>
            </a:r>
          </a:p>
        </p:txBody>
      </p:sp>
      <p:sp>
        <p:nvSpPr>
          <p:cNvPr id="29" name="TextBox 28">
            <a:extLst>
              <a:ext uri="{FF2B5EF4-FFF2-40B4-BE49-F238E27FC236}">
                <a16:creationId xmlns:a16="http://schemas.microsoft.com/office/drawing/2014/main" id="{0C85BCBF-E9B7-40CC-A5D1-363E48A3F06A}"/>
              </a:ext>
            </a:extLst>
          </p:cNvPr>
          <p:cNvSpPr txBox="1"/>
          <p:nvPr/>
        </p:nvSpPr>
        <p:spPr>
          <a:xfrm rot="1021367">
            <a:off x="4409690" y="4520836"/>
            <a:ext cx="3387135" cy="400110"/>
          </a:xfrm>
          <a:prstGeom prst="rect">
            <a:avLst/>
          </a:prstGeom>
          <a:noFill/>
        </p:spPr>
        <p:txBody>
          <a:bodyPr wrap="square" rtlCol="0">
            <a:spAutoFit/>
          </a:bodyPr>
          <a:lstStyle/>
          <a:p>
            <a:pPr algn="l"/>
            <a:r>
              <a:rPr lang="en-GB" sz="2000" dirty="0" err="1">
                <a:solidFill>
                  <a:schemeClr val="bg1"/>
                </a:solidFill>
              </a:rPr>
              <a:t>mit</a:t>
            </a:r>
            <a:r>
              <a:rPr lang="en-GB" sz="2000" dirty="0">
                <a:solidFill>
                  <a:schemeClr val="bg1"/>
                </a:solidFill>
              </a:rPr>
              <a:t> </a:t>
            </a:r>
            <a:r>
              <a:rPr lang="en-GB" sz="2000" dirty="0" err="1">
                <a:solidFill>
                  <a:schemeClr val="bg1"/>
                </a:solidFill>
              </a:rPr>
              <a:t>meiner</a:t>
            </a:r>
            <a:r>
              <a:rPr lang="en-GB" sz="2000" dirty="0">
                <a:solidFill>
                  <a:schemeClr val="bg1"/>
                </a:solidFill>
              </a:rPr>
              <a:t> </a:t>
            </a:r>
            <a:r>
              <a:rPr lang="en-GB" sz="2000" dirty="0" err="1">
                <a:solidFill>
                  <a:schemeClr val="bg1"/>
                </a:solidFill>
              </a:rPr>
              <a:t>Familie</a:t>
            </a:r>
            <a:endParaRPr lang="en-GB" sz="2000" dirty="0">
              <a:solidFill>
                <a:schemeClr val="bg1"/>
              </a:solidFill>
            </a:endParaRPr>
          </a:p>
        </p:txBody>
      </p:sp>
      <p:sp>
        <p:nvSpPr>
          <p:cNvPr id="30" name="TextBox 29">
            <a:extLst>
              <a:ext uri="{FF2B5EF4-FFF2-40B4-BE49-F238E27FC236}">
                <a16:creationId xmlns:a16="http://schemas.microsoft.com/office/drawing/2014/main" id="{66113343-6223-4DA5-84C3-4117D75A4EE7}"/>
              </a:ext>
            </a:extLst>
          </p:cNvPr>
          <p:cNvSpPr txBox="1"/>
          <p:nvPr/>
        </p:nvSpPr>
        <p:spPr>
          <a:xfrm rot="20950219">
            <a:off x="5553452" y="5402923"/>
            <a:ext cx="2067156" cy="400110"/>
          </a:xfrm>
          <a:prstGeom prst="rect">
            <a:avLst/>
          </a:prstGeom>
          <a:noFill/>
        </p:spPr>
        <p:txBody>
          <a:bodyPr wrap="square" rtlCol="0">
            <a:spAutoFit/>
          </a:bodyPr>
          <a:lstStyle/>
          <a:p>
            <a:pPr algn="ctr"/>
            <a:r>
              <a:rPr lang="en-GB" sz="2000" dirty="0">
                <a:solidFill>
                  <a:schemeClr val="bg1"/>
                </a:solidFill>
              </a:rPr>
              <a:t>am </a:t>
            </a:r>
            <a:r>
              <a:rPr lang="en-GB" sz="2000" dirty="0" err="1">
                <a:solidFill>
                  <a:schemeClr val="bg1"/>
                </a:solidFill>
              </a:rPr>
              <a:t>Samstag</a:t>
            </a:r>
            <a:endParaRPr lang="en-GB" sz="2000" dirty="0">
              <a:solidFill>
                <a:schemeClr val="bg1"/>
              </a:solidFill>
            </a:endParaRPr>
          </a:p>
        </p:txBody>
      </p:sp>
      <p:sp>
        <p:nvSpPr>
          <p:cNvPr id="31" name="TextBox 30">
            <a:extLst>
              <a:ext uri="{FF2B5EF4-FFF2-40B4-BE49-F238E27FC236}">
                <a16:creationId xmlns:a16="http://schemas.microsoft.com/office/drawing/2014/main" id="{C57B2E9F-3E1B-461B-913B-72A87ABCE95C}"/>
              </a:ext>
            </a:extLst>
          </p:cNvPr>
          <p:cNvSpPr txBox="1"/>
          <p:nvPr/>
        </p:nvSpPr>
        <p:spPr>
          <a:xfrm>
            <a:off x="4110524" y="5108135"/>
            <a:ext cx="2372067" cy="400110"/>
          </a:xfrm>
          <a:prstGeom prst="rect">
            <a:avLst/>
          </a:prstGeom>
          <a:noFill/>
        </p:spPr>
        <p:txBody>
          <a:bodyPr wrap="square" rtlCol="0">
            <a:spAutoFit/>
          </a:bodyPr>
          <a:lstStyle/>
          <a:p>
            <a:pPr algn="ctr"/>
            <a:r>
              <a:rPr lang="en-GB" sz="2000" dirty="0">
                <a:solidFill>
                  <a:schemeClr val="bg1"/>
                </a:solidFill>
              </a:rPr>
              <a:t>ins </a:t>
            </a:r>
            <a:r>
              <a:rPr lang="en-GB" sz="2000" dirty="0" err="1">
                <a:solidFill>
                  <a:schemeClr val="bg1"/>
                </a:solidFill>
              </a:rPr>
              <a:t>Theater</a:t>
            </a:r>
            <a:endParaRPr lang="en-GB" sz="2000" dirty="0">
              <a:solidFill>
                <a:schemeClr val="bg1"/>
              </a:solidFill>
            </a:endParaRPr>
          </a:p>
        </p:txBody>
      </p:sp>
      <p:sp>
        <p:nvSpPr>
          <p:cNvPr id="32" name="Rounded Rectangle 51">
            <a:extLst>
              <a:ext uri="{FF2B5EF4-FFF2-40B4-BE49-F238E27FC236}">
                <a16:creationId xmlns:a16="http://schemas.microsoft.com/office/drawing/2014/main" id="{09124CB8-DAA0-4BD1-AB71-97823BFBCC88}"/>
              </a:ext>
            </a:extLst>
          </p:cNvPr>
          <p:cNvSpPr/>
          <p:nvPr/>
        </p:nvSpPr>
        <p:spPr>
          <a:xfrm>
            <a:off x="7816803" y="3957035"/>
            <a:ext cx="3037625" cy="201066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EA2B21A-7266-4610-880A-1CFBBCB91A9D}"/>
              </a:ext>
            </a:extLst>
          </p:cNvPr>
          <p:cNvSpPr txBox="1"/>
          <p:nvPr/>
        </p:nvSpPr>
        <p:spPr>
          <a:xfrm rot="288242">
            <a:off x="8709293" y="5438382"/>
            <a:ext cx="2684176" cy="400110"/>
          </a:xfrm>
          <a:prstGeom prst="rect">
            <a:avLst/>
          </a:prstGeom>
          <a:noFill/>
        </p:spPr>
        <p:txBody>
          <a:bodyPr wrap="square" rtlCol="0">
            <a:spAutoFit/>
          </a:bodyPr>
          <a:lstStyle/>
          <a:p>
            <a:pPr algn="l"/>
            <a:r>
              <a:rPr lang="en-GB" sz="2000" dirty="0" err="1">
                <a:solidFill>
                  <a:schemeClr val="bg1"/>
                </a:solidFill>
              </a:rPr>
              <a:t>nach</a:t>
            </a:r>
            <a:r>
              <a:rPr lang="en-GB" sz="2000" dirty="0">
                <a:solidFill>
                  <a:schemeClr val="bg1"/>
                </a:solidFill>
              </a:rPr>
              <a:t> </a:t>
            </a:r>
            <a:r>
              <a:rPr lang="en-GB" sz="2000" dirty="0" err="1">
                <a:solidFill>
                  <a:schemeClr val="bg1"/>
                </a:solidFill>
              </a:rPr>
              <a:t>Schaan</a:t>
            </a:r>
            <a:endParaRPr lang="en-GB" sz="2000" dirty="0">
              <a:solidFill>
                <a:schemeClr val="bg1"/>
              </a:solidFill>
            </a:endParaRPr>
          </a:p>
        </p:txBody>
      </p:sp>
      <p:sp>
        <p:nvSpPr>
          <p:cNvPr id="34" name="TextBox 33">
            <a:extLst>
              <a:ext uri="{FF2B5EF4-FFF2-40B4-BE49-F238E27FC236}">
                <a16:creationId xmlns:a16="http://schemas.microsoft.com/office/drawing/2014/main" id="{0734DACA-4281-485F-969C-F178FC6D9746}"/>
              </a:ext>
            </a:extLst>
          </p:cNvPr>
          <p:cNvSpPr txBox="1"/>
          <p:nvPr/>
        </p:nvSpPr>
        <p:spPr>
          <a:xfrm rot="20907267">
            <a:off x="7917588" y="4756352"/>
            <a:ext cx="3387135" cy="400110"/>
          </a:xfrm>
          <a:prstGeom prst="rect">
            <a:avLst/>
          </a:prstGeom>
          <a:noFill/>
        </p:spPr>
        <p:txBody>
          <a:bodyPr wrap="square" rtlCol="0">
            <a:spAutoFit/>
          </a:bodyPr>
          <a:lstStyle/>
          <a:p>
            <a:pPr algn="l"/>
            <a:r>
              <a:rPr lang="en-GB" sz="2000" dirty="0">
                <a:solidFill>
                  <a:schemeClr val="bg1"/>
                </a:solidFill>
              </a:rPr>
              <a:t>ich </a:t>
            </a:r>
            <a:r>
              <a:rPr lang="en-GB" sz="2000" dirty="0" err="1">
                <a:solidFill>
                  <a:schemeClr val="bg1"/>
                </a:solidFill>
              </a:rPr>
              <a:t>fahre</a:t>
            </a:r>
            <a:endParaRPr lang="en-GB" sz="2000" dirty="0">
              <a:solidFill>
                <a:schemeClr val="bg1"/>
              </a:solidFill>
            </a:endParaRPr>
          </a:p>
        </p:txBody>
      </p:sp>
      <p:sp>
        <p:nvSpPr>
          <p:cNvPr id="35" name="TextBox 34">
            <a:extLst>
              <a:ext uri="{FF2B5EF4-FFF2-40B4-BE49-F238E27FC236}">
                <a16:creationId xmlns:a16="http://schemas.microsoft.com/office/drawing/2014/main" id="{950CAAB5-B740-48B8-9B34-EB40255A56DA}"/>
              </a:ext>
            </a:extLst>
          </p:cNvPr>
          <p:cNvSpPr txBox="1"/>
          <p:nvPr/>
        </p:nvSpPr>
        <p:spPr>
          <a:xfrm rot="20950219">
            <a:off x="7746325" y="4192683"/>
            <a:ext cx="2643290" cy="400110"/>
          </a:xfrm>
          <a:prstGeom prst="rect">
            <a:avLst/>
          </a:prstGeom>
          <a:noFill/>
        </p:spPr>
        <p:txBody>
          <a:bodyPr wrap="square" rtlCol="0">
            <a:spAutoFit/>
          </a:bodyPr>
          <a:lstStyle/>
          <a:p>
            <a:pPr algn="ctr"/>
            <a:r>
              <a:rPr lang="en-GB" sz="2000" dirty="0" err="1">
                <a:solidFill>
                  <a:schemeClr val="bg1"/>
                </a:solidFill>
              </a:rPr>
              <a:t>mit</a:t>
            </a:r>
            <a:r>
              <a:rPr lang="en-GB" sz="2000" dirty="0">
                <a:solidFill>
                  <a:schemeClr val="bg1"/>
                </a:solidFill>
              </a:rPr>
              <a:t> </a:t>
            </a:r>
            <a:r>
              <a:rPr lang="en-GB" sz="2000" dirty="0" err="1">
                <a:solidFill>
                  <a:schemeClr val="bg1"/>
                </a:solidFill>
              </a:rPr>
              <a:t>dem</a:t>
            </a:r>
            <a:r>
              <a:rPr lang="en-GB" sz="2000" dirty="0">
                <a:solidFill>
                  <a:schemeClr val="bg1"/>
                </a:solidFill>
              </a:rPr>
              <a:t> </a:t>
            </a:r>
            <a:r>
              <a:rPr lang="en-GB" sz="2000" dirty="0" err="1">
                <a:solidFill>
                  <a:schemeClr val="bg1"/>
                </a:solidFill>
              </a:rPr>
              <a:t>Fahrrad</a:t>
            </a:r>
            <a:endParaRPr lang="en-GB" sz="2000" dirty="0">
              <a:solidFill>
                <a:schemeClr val="bg1"/>
              </a:solidFill>
            </a:endParaRPr>
          </a:p>
        </p:txBody>
      </p:sp>
      <p:sp>
        <p:nvSpPr>
          <p:cNvPr id="36" name="TextBox 35">
            <a:extLst>
              <a:ext uri="{FF2B5EF4-FFF2-40B4-BE49-F238E27FC236}">
                <a16:creationId xmlns:a16="http://schemas.microsoft.com/office/drawing/2014/main" id="{B44BF7E7-B6BB-4B92-B4D7-57CEECF38C37}"/>
              </a:ext>
            </a:extLst>
          </p:cNvPr>
          <p:cNvSpPr txBox="1"/>
          <p:nvPr/>
        </p:nvSpPr>
        <p:spPr>
          <a:xfrm rot="388898">
            <a:off x="8810921" y="4645929"/>
            <a:ext cx="2067156" cy="400110"/>
          </a:xfrm>
          <a:prstGeom prst="rect">
            <a:avLst/>
          </a:prstGeom>
          <a:noFill/>
        </p:spPr>
        <p:txBody>
          <a:bodyPr wrap="square" rtlCol="0">
            <a:spAutoFit/>
          </a:bodyPr>
          <a:lstStyle/>
          <a:p>
            <a:pPr algn="ctr"/>
            <a:r>
              <a:rPr lang="en-GB" sz="2000" dirty="0" err="1">
                <a:solidFill>
                  <a:schemeClr val="bg1"/>
                </a:solidFill>
              </a:rPr>
              <a:t>nachmittags</a:t>
            </a:r>
            <a:endParaRPr lang="en-GB" sz="2000" dirty="0">
              <a:solidFill>
                <a:schemeClr val="bg1"/>
              </a:solidFill>
            </a:endParaRPr>
          </a:p>
        </p:txBody>
      </p:sp>
      <p:sp>
        <p:nvSpPr>
          <p:cNvPr id="7" name="Rectangle 6">
            <a:extLst>
              <a:ext uri="{FF2B5EF4-FFF2-40B4-BE49-F238E27FC236}">
                <a16:creationId xmlns:a16="http://schemas.microsoft.com/office/drawing/2014/main" id="{FA286C61-6F69-453C-919E-561BA5EF7A45}"/>
              </a:ext>
            </a:extLst>
          </p:cNvPr>
          <p:cNvSpPr/>
          <p:nvPr/>
        </p:nvSpPr>
        <p:spPr>
          <a:xfrm>
            <a:off x="0" y="1168223"/>
            <a:ext cx="1335622" cy="400110"/>
          </a:xfrm>
          <a:prstGeom prst="rect">
            <a:avLst/>
          </a:prstGeom>
        </p:spPr>
        <p:txBody>
          <a:bodyPr wrap="none">
            <a:spAutoFit/>
          </a:bodyPr>
          <a:lstStyle/>
          <a:p>
            <a:r>
              <a:rPr lang="en-US" sz="2000" dirty="0">
                <a:solidFill>
                  <a:schemeClr val="accent5">
                    <a:lumMod val="50000"/>
                  </a:schemeClr>
                </a:solidFill>
              </a:rPr>
              <a:t>Person </a:t>
            </a:r>
            <a:r>
              <a:rPr lang="en-US" sz="2000" b="1" dirty="0">
                <a:solidFill>
                  <a:schemeClr val="accent5">
                    <a:lumMod val="50000"/>
                  </a:schemeClr>
                </a:solidFill>
              </a:rPr>
              <a:t>A</a:t>
            </a:r>
            <a:r>
              <a:rPr lang="en-US" sz="2000" dirty="0">
                <a:solidFill>
                  <a:schemeClr val="accent5">
                    <a:lumMod val="50000"/>
                  </a:schemeClr>
                </a:solidFill>
              </a:rPr>
              <a:t> </a:t>
            </a:r>
            <a:endParaRPr lang="en-GB" sz="2000" dirty="0"/>
          </a:p>
        </p:txBody>
      </p:sp>
    </p:spTree>
    <p:extLst>
      <p:ext uri="{BB962C8B-B14F-4D97-AF65-F5344CB8AC3E}">
        <p14:creationId xmlns:p14="http://schemas.microsoft.com/office/powerpoint/2010/main" val="1509981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8969829" cy="869950"/>
          </a:xfrm>
          <a:prstGeom prst="rect">
            <a:avLst/>
          </a:prstGeom>
        </p:spPr>
      </p:pic>
      <p:sp>
        <p:nvSpPr>
          <p:cNvPr id="4" name="Title 3"/>
          <p:cNvSpPr>
            <a:spLocks noGrp="1"/>
          </p:cNvSpPr>
          <p:nvPr>
            <p:ph type="title"/>
          </p:nvPr>
        </p:nvSpPr>
        <p:spPr>
          <a:xfrm>
            <a:off x="0" y="294041"/>
            <a:ext cx="7443569" cy="707849"/>
          </a:xfrm>
        </p:spPr>
        <p:txBody>
          <a:bodyPr>
            <a:normAutofit/>
          </a:bodyPr>
          <a:lstStyle/>
          <a:p>
            <a:r>
              <a:rPr lang="en-GB" sz="3600" b="1" dirty="0">
                <a:solidFill>
                  <a:schemeClr val="bg1"/>
                </a:solidFill>
              </a:rPr>
              <a:t>Was </a:t>
            </a:r>
            <a:r>
              <a:rPr lang="en-GB" sz="3600" b="1" dirty="0" err="1">
                <a:solidFill>
                  <a:schemeClr val="bg1"/>
                </a:solidFill>
              </a:rPr>
              <a:t>machst</a:t>
            </a:r>
            <a:r>
              <a:rPr lang="en-GB" sz="3600" b="1" dirty="0">
                <a:solidFill>
                  <a:schemeClr val="bg1"/>
                </a:solidFill>
              </a:rPr>
              <a:t> du in Liechtenstein?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le 51">
            <a:extLst>
              <a:ext uri="{FF2B5EF4-FFF2-40B4-BE49-F238E27FC236}">
                <a16:creationId xmlns:a16="http://schemas.microsoft.com/office/drawing/2014/main" id="{4FA7900D-5B80-412F-8D11-5FFB7620DF00}"/>
              </a:ext>
            </a:extLst>
          </p:cNvPr>
          <p:cNvSpPr/>
          <p:nvPr/>
        </p:nvSpPr>
        <p:spPr>
          <a:xfrm>
            <a:off x="966212" y="1553759"/>
            <a:ext cx="3083005" cy="2003406"/>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AF1F8427-6FE7-40B5-85C7-A403AF767235}"/>
              </a:ext>
            </a:extLst>
          </p:cNvPr>
          <p:cNvSpPr txBox="1"/>
          <p:nvPr/>
        </p:nvSpPr>
        <p:spPr>
          <a:xfrm rot="412595">
            <a:off x="2288512" y="2093905"/>
            <a:ext cx="2684176" cy="400110"/>
          </a:xfrm>
          <a:prstGeom prst="rect">
            <a:avLst/>
          </a:prstGeom>
          <a:noFill/>
        </p:spPr>
        <p:txBody>
          <a:bodyPr wrap="square" rtlCol="0">
            <a:spAutoFit/>
          </a:bodyPr>
          <a:lstStyle/>
          <a:p>
            <a:pPr algn="l"/>
            <a:r>
              <a:rPr lang="en-GB" sz="2000" dirty="0">
                <a:solidFill>
                  <a:schemeClr val="bg1"/>
                </a:solidFill>
              </a:rPr>
              <a:t>ich </a:t>
            </a:r>
            <a:r>
              <a:rPr lang="en-GB" sz="2000" dirty="0" err="1">
                <a:solidFill>
                  <a:schemeClr val="bg1"/>
                </a:solidFill>
              </a:rPr>
              <a:t>besuche</a:t>
            </a:r>
            <a:r>
              <a:rPr lang="en-GB" sz="2000" dirty="0">
                <a:solidFill>
                  <a:schemeClr val="bg1"/>
                </a:solidFill>
              </a:rPr>
              <a:t> </a:t>
            </a:r>
          </a:p>
        </p:txBody>
      </p:sp>
      <p:sp>
        <p:nvSpPr>
          <p:cNvPr id="8" name="TextBox 7">
            <a:extLst>
              <a:ext uri="{FF2B5EF4-FFF2-40B4-BE49-F238E27FC236}">
                <a16:creationId xmlns:a16="http://schemas.microsoft.com/office/drawing/2014/main" id="{E71E0408-115A-4CC7-BF05-D3AD3021CBBF}"/>
              </a:ext>
            </a:extLst>
          </p:cNvPr>
          <p:cNvSpPr txBox="1"/>
          <p:nvPr/>
        </p:nvSpPr>
        <p:spPr>
          <a:xfrm>
            <a:off x="1428307" y="3008386"/>
            <a:ext cx="3083006" cy="400110"/>
          </a:xfrm>
          <a:prstGeom prst="rect">
            <a:avLst/>
          </a:prstGeom>
          <a:noFill/>
        </p:spPr>
        <p:txBody>
          <a:bodyPr wrap="square" rtlCol="0">
            <a:spAutoFit/>
          </a:bodyPr>
          <a:lstStyle/>
          <a:p>
            <a:pPr algn="l"/>
            <a:r>
              <a:rPr lang="en-GB" sz="2000" dirty="0">
                <a:solidFill>
                  <a:schemeClr val="bg1"/>
                </a:solidFill>
              </a:rPr>
              <a:t>das </a:t>
            </a:r>
            <a:r>
              <a:rPr lang="en-GB" sz="2000" dirty="0" err="1">
                <a:solidFill>
                  <a:schemeClr val="bg1"/>
                </a:solidFill>
              </a:rPr>
              <a:t>Postmuseum</a:t>
            </a:r>
            <a:endParaRPr lang="en-GB" sz="2000" dirty="0">
              <a:solidFill>
                <a:schemeClr val="bg1"/>
              </a:solidFill>
            </a:endParaRPr>
          </a:p>
        </p:txBody>
      </p:sp>
      <p:sp>
        <p:nvSpPr>
          <p:cNvPr id="9" name="TextBox 8">
            <a:extLst>
              <a:ext uri="{FF2B5EF4-FFF2-40B4-BE49-F238E27FC236}">
                <a16:creationId xmlns:a16="http://schemas.microsoft.com/office/drawing/2014/main" id="{775B2142-D4BB-4B43-A687-16A621C97E35}"/>
              </a:ext>
            </a:extLst>
          </p:cNvPr>
          <p:cNvSpPr txBox="1"/>
          <p:nvPr/>
        </p:nvSpPr>
        <p:spPr>
          <a:xfrm rot="20950219">
            <a:off x="612253" y="1684257"/>
            <a:ext cx="2067156" cy="707886"/>
          </a:xfrm>
          <a:prstGeom prst="rect">
            <a:avLst/>
          </a:prstGeom>
          <a:noFill/>
        </p:spPr>
        <p:txBody>
          <a:bodyPr wrap="square" rtlCol="0">
            <a:spAutoFit/>
          </a:bodyPr>
          <a:lstStyle/>
          <a:p>
            <a:pPr algn="ctr"/>
            <a:r>
              <a:rPr lang="en-GB" sz="2000" dirty="0" err="1">
                <a:solidFill>
                  <a:schemeClr val="bg1"/>
                </a:solidFill>
              </a:rPr>
              <a:t>mit</a:t>
            </a:r>
            <a:r>
              <a:rPr lang="en-GB" sz="2000" dirty="0">
                <a:solidFill>
                  <a:schemeClr val="bg1"/>
                </a:solidFill>
              </a:rPr>
              <a:t> </a:t>
            </a:r>
            <a:r>
              <a:rPr lang="en-GB" sz="2000" dirty="0" err="1">
                <a:solidFill>
                  <a:schemeClr val="bg1"/>
                </a:solidFill>
              </a:rPr>
              <a:t>einer</a:t>
            </a:r>
            <a:r>
              <a:rPr lang="en-GB" sz="2000" dirty="0">
                <a:solidFill>
                  <a:schemeClr val="bg1"/>
                </a:solidFill>
              </a:rPr>
              <a:t> </a:t>
            </a:r>
            <a:r>
              <a:rPr lang="en-GB" sz="2000" dirty="0" err="1">
                <a:solidFill>
                  <a:schemeClr val="bg1"/>
                </a:solidFill>
              </a:rPr>
              <a:t>Freundin</a:t>
            </a:r>
            <a:endParaRPr lang="en-GB" sz="2000" dirty="0">
              <a:solidFill>
                <a:schemeClr val="bg1"/>
              </a:solidFill>
            </a:endParaRPr>
          </a:p>
        </p:txBody>
      </p:sp>
      <p:sp>
        <p:nvSpPr>
          <p:cNvPr id="10" name="TextBox 9">
            <a:extLst>
              <a:ext uri="{FF2B5EF4-FFF2-40B4-BE49-F238E27FC236}">
                <a16:creationId xmlns:a16="http://schemas.microsoft.com/office/drawing/2014/main" id="{C2DB37FB-270E-48C9-81CF-2F6E4A02D574}"/>
              </a:ext>
            </a:extLst>
          </p:cNvPr>
          <p:cNvSpPr txBox="1"/>
          <p:nvPr/>
        </p:nvSpPr>
        <p:spPr>
          <a:xfrm rot="21220186">
            <a:off x="888272" y="2486847"/>
            <a:ext cx="2372067" cy="400110"/>
          </a:xfrm>
          <a:prstGeom prst="rect">
            <a:avLst/>
          </a:prstGeom>
          <a:noFill/>
        </p:spPr>
        <p:txBody>
          <a:bodyPr wrap="square" rtlCol="0">
            <a:spAutoFit/>
          </a:bodyPr>
          <a:lstStyle/>
          <a:p>
            <a:pPr algn="ctr"/>
            <a:r>
              <a:rPr lang="en-GB" sz="2000" dirty="0">
                <a:solidFill>
                  <a:schemeClr val="bg1"/>
                </a:solidFill>
              </a:rPr>
              <a:t>am </a:t>
            </a:r>
            <a:r>
              <a:rPr lang="en-GB" sz="2000" dirty="0" err="1">
                <a:solidFill>
                  <a:schemeClr val="bg1"/>
                </a:solidFill>
              </a:rPr>
              <a:t>Nachmittag</a:t>
            </a:r>
            <a:endParaRPr lang="en-GB" sz="2000" dirty="0">
              <a:solidFill>
                <a:schemeClr val="bg1"/>
              </a:solidFill>
            </a:endParaRPr>
          </a:p>
        </p:txBody>
      </p:sp>
      <p:sp>
        <p:nvSpPr>
          <p:cNvPr id="12" name="Rounded Rectangle 51">
            <a:extLst>
              <a:ext uri="{FF2B5EF4-FFF2-40B4-BE49-F238E27FC236}">
                <a16:creationId xmlns:a16="http://schemas.microsoft.com/office/drawing/2014/main" id="{633DD119-1FB6-4FCB-8C67-5C33E98EF233}"/>
              </a:ext>
            </a:extLst>
          </p:cNvPr>
          <p:cNvSpPr/>
          <p:nvPr/>
        </p:nvSpPr>
        <p:spPr>
          <a:xfrm>
            <a:off x="4410569" y="1550131"/>
            <a:ext cx="3037625" cy="201066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51E2A8C-010A-4A3A-A3EB-CB3E91D52759}"/>
              </a:ext>
            </a:extLst>
          </p:cNvPr>
          <p:cNvSpPr txBox="1"/>
          <p:nvPr/>
        </p:nvSpPr>
        <p:spPr>
          <a:xfrm rot="21031273">
            <a:off x="5944003" y="1575505"/>
            <a:ext cx="2684176" cy="400110"/>
          </a:xfrm>
          <a:prstGeom prst="rect">
            <a:avLst/>
          </a:prstGeom>
          <a:noFill/>
        </p:spPr>
        <p:txBody>
          <a:bodyPr wrap="square" rtlCol="0">
            <a:spAutoFit/>
          </a:bodyPr>
          <a:lstStyle/>
          <a:p>
            <a:pPr algn="l"/>
            <a:r>
              <a:rPr lang="en-GB" sz="2000" dirty="0" err="1">
                <a:solidFill>
                  <a:schemeClr val="bg1"/>
                </a:solidFill>
              </a:rPr>
              <a:t>wir</a:t>
            </a:r>
            <a:r>
              <a:rPr lang="en-GB" sz="2000" dirty="0">
                <a:solidFill>
                  <a:schemeClr val="bg1"/>
                </a:solidFill>
              </a:rPr>
              <a:t> </a:t>
            </a:r>
            <a:r>
              <a:rPr lang="en-GB" sz="2000" dirty="0" err="1">
                <a:solidFill>
                  <a:schemeClr val="bg1"/>
                </a:solidFill>
              </a:rPr>
              <a:t>gehen</a:t>
            </a:r>
            <a:r>
              <a:rPr lang="en-GB" sz="2000" dirty="0">
                <a:solidFill>
                  <a:schemeClr val="bg1"/>
                </a:solidFill>
              </a:rPr>
              <a:t> </a:t>
            </a:r>
          </a:p>
        </p:txBody>
      </p:sp>
      <p:sp>
        <p:nvSpPr>
          <p:cNvPr id="14" name="TextBox 13">
            <a:extLst>
              <a:ext uri="{FF2B5EF4-FFF2-40B4-BE49-F238E27FC236}">
                <a16:creationId xmlns:a16="http://schemas.microsoft.com/office/drawing/2014/main" id="{9C007E68-FDFB-4469-A4BE-1387F46CCBB6}"/>
              </a:ext>
            </a:extLst>
          </p:cNvPr>
          <p:cNvSpPr txBox="1"/>
          <p:nvPr/>
        </p:nvSpPr>
        <p:spPr>
          <a:xfrm rot="1021367">
            <a:off x="4542681" y="2198257"/>
            <a:ext cx="3387135" cy="707886"/>
          </a:xfrm>
          <a:prstGeom prst="rect">
            <a:avLst/>
          </a:prstGeom>
          <a:noFill/>
        </p:spPr>
        <p:txBody>
          <a:bodyPr wrap="square" rtlCol="0">
            <a:spAutoFit/>
          </a:bodyPr>
          <a:lstStyle/>
          <a:p>
            <a:pPr algn="l"/>
            <a:r>
              <a:rPr lang="en-GB" sz="2000" dirty="0">
                <a:solidFill>
                  <a:schemeClr val="bg1"/>
                </a:solidFill>
              </a:rPr>
              <a:t>in Liechtenstein </a:t>
            </a:r>
            <a:r>
              <a:rPr lang="en-GB" sz="2000" dirty="0" err="1">
                <a:solidFill>
                  <a:schemeClr val="bg1"/>
                </a:solidFill>
              </a:rPr>
              <a:t>bergsteigen</a:t>
            </a:r>
            <a:endParaRPr lang="en-GB" sz="2000" dirty="0">
              <a:solidFill>
                <a:schemeClr val="bg1"/>
              </a:solidFill>
            </a:endParaRPr>
          </a:p>
        </p:txBody>
      </p:sp>
      <p:sp>
        <p:nvSpPr>
          <p:cNvPr id="15" name="TextBox 14">
            <a:extLst>
              <a:ext uri="{FF2B5EF4-FFF2-40B4-BE49-F238E27FC236}">
                <a16:creationId xmlns:a16="http://schemas.microsoft.com/office/drawing/2014/main" id="{624CC0A3-79E9-43F5-B17F-EC63D3C731B4}"/>
              </a:ext>
            </a:extLst>
          </p:cNvPr>
          <p:cNvSpPr txBox="1"/>
          <p:nvPr/>
        </p:nvSpPr>
        <p:spPr>
          <a:xfrm rot="20950219">
            <a:off x="5502652" y="2986298"/>
            <a:ext cx="2067156" cy="400110"/>
          </a:xfrm>
          <a:prstGeom prst="rect">
            <a:avLst/>
          </a:prstGeom>
          <a:noFill/>
        </p:spPr>
        <p:txBody>
          <a:bodyPr wrap="square" rtlCol="0">
            <a:spAutoFit/>
          </a:bodyPr>
          <a:lstStyle/>
          <a:p>
            <a:pPr algn="ctr"/>
            <a:r>
              <a:rPr lang="en-GB" sz="2000" dirty="0" err="1">
                <a:solidFill>
                  <a:schemeClr val="bg1"/>
                </a:solidFill>
              </a:rPr>
              <a:t>verantwortlich</a:t>
            </a:r>
            <a:endParaRPr lang="en-GB" sz="2000" dirty="0">
              <a:solidFill>
                <a:schemeClr val="bg1"/>
              </a:solidFill>
            </a:endParaRPr>
          </a:p>
        </p:txBody>
      </p:sp>
      <p:sp>
        <p:nvSpPr>
          <p:cNvPr id="16" name="TextBox 15">
            <a:extLst>
              <a:ext uri="{FF2B5EF4-FFF2-40B4-BE49-F238E27FC236}">
                <a16:creationId xmlns:a16="http://schemas.microsoft.com/office/drawing/2014/main" id="{7CE48760-BDFA-4107-9C8E-79E51A0F2A35}"/>
              </a:ext>
            </a:extLst>
          </p:cNvPr>
          <p:cNvSpPr txBox="1"/>
          <p:nvPr/>
        </p:nvSpPr>
        <p:spPr>
          <a:xfrm>
            <a:off x="4103266" y="2720538"/>
            <a:ext cx="2372067" cy="400110"/>
          </a:xfrm>
          <a:prstGeom prst="rect">
            <a:avLst/>
          </a:prstGeom>
          <a:noFill/>
        </p:spPr>
        <p:txBody>
          <a:bodyPr wrap="square" rtlCol="0">
            <a:spAutoFit/>
          </a:bodyPr>
          <a:lstStyle/>
          <a:p>
            <a:pPr algn="ctr"/>
            <a:r>
              <a:rPr lang="en-GB" sz="2000" dirty="0" err="1">
                <a:solidFill>
                  <a:schemeClr val="bg1"/>
                </a:solidFill>
              </a:rPr>
              <a:t>heute</a:t>
            </a:r>
            <a:endParaRPr lang="en-GB" sz="2000" dirty="0">
              <a:solidFill>
                <a:schemeClr val="bg1"/>
              </a:solidFill>
            </a:endParaRPr>
          </a:p>
        </p:txBody>
      </p:sp>
      <p:sp>
        <p:nvSpPr>
          <p:cNvPr id="17" name="Rounded Rectangle 51">
            <a:extLst>
              <a:ext uri="{FF2B5EF4-FFF2-40B4-BE49-F238E27FC236}">
                <a16:creationId xmlns:a16="http://schemas.microsoft.com/office/drawing/2014/main" id="{00A38403-A567-4CA8-9372-3B3DA47322D1}"/>
              </a:ext>
            </a:extLst>
          </p:cNvPr>
          <p:cNvSpPr/>
          <p:nvPr/>
        </p:nvSpPr>
        <p:spPr>
          <a:xfrm>
            <a:off x="7809545" y="1550131"/>
            <a:ext cx="3037625" cy="201066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91E7803-62DA-4482-9AC0-E074E01672C6}"/>
              </a:ext>
            </a:extLst>
          </p:cNvPr>
          <p:cNvSpPr txBox="1"/>
          <p:nvPr/>
        </p:nvSpPr>
        <p:spPr>
          <a:xfrm>
            <a:off x="8139911" y="2976914"/>
            <a:ext cx="2684176" cy="400110"/>
          </a:xfrm>
          <a:prstGeom prst="rect">
            <a:avLst/>
          </a:prstGeom>
          <a:noFill/>
        </p:spPr>
        <p:txBody>
          <a:bodyPr wrap="square" rtlCol="0">
            <a:spAutoFit/>
          </a:bodyPr>
          <a:lstStyle/>
          <a:p>
            <a:pPr algn="l"/>
            <a:r>
              <a:rPr lang="en-GB" sz="2000" dirty="0">
                <a:solidFill>
                  <a:schemeClr val="bg1"/>
                </a:solidFill>
              </a:rPr>
              <a:t>ich </a:t>
            </a:r>
            <a:r>
              <a:rPr lang="en-GB" sz="2000" dirty="0" err="1">
                <a:solidFill>
                  <a:schemeClr val="bg1"/>
                </a:solidFill>
              </a:rPr>
              <a:t>schwimme</a:t>
            </a:r>
            <a:endParaRPr lang="en-GB" sz="2000" dirty="0">
              <a:solidFill>
                <a:schemeClr val="bg1"/>
              </a:solidFill>
            </a:endParaRPr>
          </a:p>
        </p:txBody>
      </p:sp>
      <p:sp>
        <p:nvSpPr>
          <p:cNvPr id="19" name="TextBox 18">
            <a:extLst>
              <a:ext uri="{FF2B5EF4-FFF2-40B4-BE49-F238E27FC236}">
                <a16:creationId xmlns:a16="http://schemas.microsoft.com/office/drawing/2014/main" id="{A8F970A5-626C-4F0E-BAAA-1FE5CEBD8A39}"/>
              </a:ext>
            </a:extLst>
          </p:cNvPr>
          <p:cNvSpPr txBox="1"/>
          <p:nvPr/>
        </p:nvSpPr>
        <p:spPr>
          <a:xfrm rot="1021367">
            <a:off x="8143673" y="2890087"/>
            <a:ext cx="3387135" cy="400110"/>
          </a:xfrm>
          <a:prstGeom prst="rect">
            <a:avLst/>
          </a:prstGeom>
          <a:noFill/>
        </p:spPr>
        <p:txBody>
          <a:bodyPr wrap="square" rtlCol="0">
            <a:spAutoFit/>
          </a:bodyPr>
          <a:lstStyle/>
          <a:p>
            <a:pPr algn="l"/>
            <a:r>
              <a:rPr lang="en-GB" sz="2000" dirty="0" err="1">
                <a:solidFill>
                  <a:schemeClr val="bg1"/>
                </a:solidFill>
              </a:rPr>
              <a:t>im</a:t>
            </a:r>
            <a:r>
              <a:rPr lang="en-GB" sz="2000" dirty="0">
                <a:solidFill>
                  <a:schemeClr val="bg1"/>
                </a:solidFill>
              </a:rPr>
              <a:t> See</a:t>
            </a:r>
          </a:p>
        </p:txBody>
      </p:sp>
      <p:sp>
        <p:nvSpPr>
          <p:cNvPr id="20" name="TextBox 19">
            <a:extLst>
              <a:ext uri="{FF2B5EF4-FFF2-40B4-BE49-F238E27FC236}">
                <a16:creationId xmlns:a16="http://schemas.microsoft.com/office/drawing/2014/main" id="{CBCB94F0-17B8-406D-B653-3F3517251D67}"/>
              </a:ext>
            </a:extLst>
          </p:cNvPr>
          <p:cNvSpPr txBox="1"/>
          <p:nvPr/>
        </p:nvSpPr>
        <p:spPr>
          <a:xfrm rot="20950219">
            <a:off x="7687930" y="1777536"/>
            <a:ext cx="2067156" cy="400110"/>
          </a:xfrm>
          <a:prstGeom prst="rect">
            <a:avLst/>
          </a:prstGeom>
          <a:noFill/>
        </p:spPr>
        <p:txBody>
          <a:bodyPr wrap="square" rtlCol="0">
            <a:spAutoFit/>
          </a:bodyPr>
          <a:lstStyle/>
          <a:p>
            <a:pPr algn="ctr"/>
            <a:r>
              <a:rPr lang="en-GB" sz="2000" dirty="0">
                <a:solidFill>
                  <a:schemeClr val="bg1"/>
                </a:solidFill>
              </a:rPr>
              <a:t>morgens</a:t>
            </a:r>
          </a:p>
        </p:txBody>
      </p:sp>
      <p:sp>
        <p:nvSpPr>
          <p:cNvPr id="21" name="TextBox 20">
            <a:extLst>
              <a:ext uri="{FF2B5EF4-FFF2-40B4-BE49-F238E27FC236}">
                <a16:creationId xmlns:a16="http://schemas.microsoft.com/office/drawing/2014/main" id="{2722C0E8-0DC7-47C7-8DEF-5A43CE03CA79}"/>
              </a:ext>
            </a:extLst>
          </p:cNvPr>
          <p:cNvSpPr txBox="1"/>
          <p:nvPr/>
        </p:nvSpPr>
        <p:spPr>
          <a:xfrm rot="388898">
            <a:off x="8626178" y="2229206"/>
            <a:ext cx="2067156" cy="400110"/>
          </a:xfrm>
          <a:prstGeom prst="rect">
            <a:avLst/>
          </a:prstGeom>
          <a:noFill/>
        </p:spPr>
        <p:txBody>
          <a:bodyPr wrap="square" rtlCol="0">
            <a:spAutoFit/>
          </a:bodyPr>
          <a:lstStyle/>
          <a:p>
            <a:pPr algn="ctr"/>
            <a:r>
              <a:rPr lang="en-GB" sz="2000" dirty="0" err="1">
                <a:solidFill>
                  <a:schemeClr val="bg1"/>
                </a:solidFill>
              </a:rPr>
              <a:t>mit</a:t>
            </a:r>
            <a:r>
              <a:rPr lang="en-GB" sz="2000" dirty="0">
                <a:solidFill>
                  <a:schemeClr val="bg1"/>
                </a:solidFill>
              </a:rPr>
              <a:t> </a:t>
            </a:r>
            <a:r>
              <a:rPr lang="en-GB" sz="2000" dirty="0" err="1">
                <a:solidFill>
                  <a:schemeClr val="bg1"/>
                </a:solidFill>
              </a:rPr>
              <a:t>Freunden</a:t>
            </a:r>
            <a:endParaRPr lang="en-GB" sz="2000" dirty="0">
              <a:solidFill>
                <a:schemeClr val="bg1"/>
              </a:solidFill>
            </a:endParaRPr>
          </a:p>
        </p:txBody>
      </p:sp>
      <p:sp>
        <p:nvSpPr>
          <p:cNvPr id="22" name="Rounded Rectangle 51">
            <a:extLst>
              <a:ext uri="{FF2B5EF4-FFF2-40B4-BE49-F238E27FC236}">
                <a16:creationId xmlns:a16="http://schemas.microsoft.com/office/drawing/2014/main" id="{DEF5F496-AF0A-4495-8B82-7E13D857CC54}"/>
              </a:ext>
            </a:extLst>
          </p:cNvPr>
          <p:cNvSpPr/>
          <p:nvPr/>
        </p:nvSpPr>
        <p:spPr>
          <a:xfrm>
            <a:off x="973470" y="3954705"/>
            <a:ext cx="3083005" cy="2003406"/>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7318D84B-92B2-40DE-96F9-E5CE108D2A32}"/>
              </a:ext>
            </a:extLst>
          </p:cNvPr>
          <p:cNvSpPr txBox="1"/>
          <p:nvPr/>
        </p:nvSpPr>
        <p:spPr>
          <a:xfrm rot="412595">
            <a:off x="1005834" y="5438384"/>
            <a:ext cx="2684176" cy="400110"/>
          </a:xfrm>
          <a:prstGeom prst="rect">
            <a:avLst/>
          </a:prstGeom>
          <a:noFill/>
        </p:spPr>
        <p:txBody>
          <a:bodyPr wrap="square" rtlCol="0">
            <a:spAutoFit/>
          </a:bodyPr>
          <a:lstStyle/>
          <a:p>
            <a:pPr algn="l"/>
            <a:r>
              <a:rPr lang="en-GB" sz="2000" dirty="0">
                <a:solidFill>
                  <a:schemeClr val="bg1"/>
                </a:solidFill>
              </a:rPr>
              <a:t>ich </a:t>
            </a:r>
            <a:r>
              <a:rPr lang="en-GB" sz="2000" dirty="0" err="1">
                <a:solidFill>
                  <a:schemeClr val="bg1"/>
                </a:solidFill>
              </a:rPr>
              <a:t>fahre</a:t>
            </a:r>
            <a:endParaRPr lang="en-GB" sz="2000" dirty="0">
              <a:solidFill>
                <a:schemeClr val="bg1"/>
              </a:solidFill>
            </a:endParaRPr>
          </a:p>
        </p:txBody>
      </p:sp>
      <p:sp>
        <p:nvSpPr>
          <p:cNvPr id="24" name="TextBox 23">
            <a:extLst>
              <a:ext uri="{FF2B5EF4-FFF2-40B4-BE49-F238E27FC236}">
                <a16:creationId xmlns:a16="http://schemas.microsoft.com/office/drawing/2014/main" id="{9D25B824-F29B-47C9-9B71-8558FB8E433C}"/>
              </a:ext>
            </a:extLst>
          </p:cNvPr>
          <p:cNvSpPr txBox="1"/>
          <p:nvPr/>
        </p:nvSpPr>
        <p:spPr>
          <a:xfrm>
            <a:off x="889701" y="4064087"/>
            <a:ext cx="3083006" cy="707886"/>
          </a:xfrm>
          <a:prstGeom prst="rect">
            <a:avLst/>
          </a:prstGeom>
          <a:noFill/>
        </p:spPr>
        <p:txBody>
          <a:bodyPr wrap="square" rtlCol="0">
            <a:spAutoFit/>
          </a:bodyPr>
          <a:lstStyle/>
          <a:p>
            <a:pPr algn="ctr"/>
            <a:r>
              <a:rPr lang="en-GB" sz="2000" dirty="0" err="1">
                <a:solidFill>
                  <a:schemeClr val="bg1"/>
                </a:solidFill>
              </a:rPr>
              <a:t>nach</a:t>
            </a:r>
            <a:r>
              <a:rPr lang="en-GB" sz="2000" dirty="0">
                <a:solidFill>
                  <a:schemeClr val="bg1"/>
                </a:solidFill>
              </a:rPr>
              <a:t> </a:t>
            </a:r>
            <a:r>
              <a:rPr lang="en-GB" sz="2000" dirty="0" err="1">
                <a:solidFill>
                  <a:schemeClr val="bg1"/>
                </a:solidFill>
              </a:rPr>
              <a:t>Buchs</a:t>
            </a:r>
            <a:r>
              <a:rPr lang="en-GB" sz="2000" dirty="0">
                <a:solidFill>
                  <a:schemeClr val="bg1"/>
                </a:solidFill>
              </a:rPr>
              <a:t> in der Schweiz</a:t>
            </a:r>
          </a:p>
        </p:txBody>
      </p:sp>
      <p:sp>
        <p:nvSpPr>
          <p:cNvPr id="25" name="TextBox 24">
            <a:extLst>
              <a:ext uri="{FF2B5EF4-FFF2-40B4-BE49-F238E27FC236}">
                <a16:creationId xmlns:a16="http://schemas.microsoft.com/office/drawing/2014/main" id="{36F58EC6-A84A-460F-B453-F038C00E551E}"/>
              </a:ext>
            </a:extLst>
          </p:cNvPr>
          <p:cNvSpPr txBox="1"/>
          <p:nvPr/>
        </p:nvSpPr>
        <p:spPr>
          <a:xfrm rot="20950219">
            <a:off x="2185461" y="5198873"/>
            <a:ext cx="2067156" cy="400110"/>
          </a:xfrm>
          <a:prstGeom prst="rect">
            <a:avLst/>
          </a:prstGeom>
          <a:noFill/>
        </p:spPr>
        <p:txBody>
          <a:bodyPr wrap="square" rtlCol="0">
            <a:spAutoFit/>
          </a:bodyPr>
          <a:lstStyle/>
          <a:p>
            <a:pPr algn="ctr"/>
            <a:r>
              <a:rPr lang="en-GB" sz="2000" dirty="0" err="1">
                <a:solidFill>
                  <a:schemeClr val="bg1"/>
                </a:solidFill>
              </a:rPr>
              <a:t>mit</a:t>
            </a:r>
            <a:r>
              <a:rPr lang="en-GB" sz="2000" dirty="0">
                <a:solidFill>
                  <a:schemeClr val="bg1"/>
                </a:solidFill>
              </a:rPr>
              <a:t> </a:t>
            </a:r>
            <a:r>
              <a:rPr lang="en-GB" sz="2000" dirty="0" err="1">
                <a:solidFill>
                  <a:schemeClr val="bg1"/>
                </a:solidFill>
              </a:rPr>
              <a:t>dem</a:t>
            </a:r>
            <a:r>
              <a:rPr lang="en-GB" sz="2000" dirty="0">
                <a:solidFill>
                  <a:schemeClr val="bg1"/>
                </a:solidFill>
              </a:rPr>
              <a:t> Zug</a:t>
            </a:r>
          </a:p>
        </p:txBody>
      </p:sp>
      <p:sp>
        <p:nvSpPr>
          <p:cNvPr id="26" name="TextBox 25">
            <a:extLst>
              <a:ext uri="{FF2B5EF4-FFF2-40B4-BE49-F238E27FC236}">
                <a16:creationId xmlns:a16="http://schemas.microsoft.com/office/drawing/2014/main" id="{3770ED84-B543-408C-81CA-536A7B767A8A}"/>
              </a:ext>
            </a:extLst>
          </p:cNvPr>
          <p:cNvSpPr txBox="1"/>
          <p:nvPr/>
        </p:nvSpPr>
        <p:spPr>
          <a:xfrm rot="644748">
            <a:off x="874317" y="4813506"/>
            <a:ext cx="2372067" cy="400110"/>
          </a:xfrm>
          <a:prstGeom prst="rect">
            <a:avLst/>
          </a:prstGeom>
          <a:noFill/>
        </p:spPr>
        <p:txBody>
          <a:bodyPr wrap="square" rtlCol="0">
            <a:spAutoFit/>
          </a:bodyPr>
          <a:lstStyle/>
          <a:p>
            <a:pPr algn="ctr"/>
            <a:r>
              <a:rPr lang="en-GB" sz="2000" dirty="0">
                <a:solidFill>
                  <a:schemeClr val="bg1"/>
                </a:solidFill>
              </a:rPr>
              <a:t>am Montag</a:t>
            </a:r>
          </a:p>
        </p:txBody>
      </p:sp>
      <p:sp>
        <p:nvSpPr>
          <p:cNvPr id="27" name="Rounded Rectangle 51">
            <a:extLst>
              <a:ext uri="{FF2B5EF4-FFF2-40B4-BE49-F238E27FC236}">
                <a16:creationId xmlns:a16="http://schemas.microsoft.com/office/drawing/2014/main" id="{540692B8-6FCD-4EC2-A2E2-6D6DB17C2158}"/>
              </a:ext>
            </a:extLst>
          </p:cNvPr>
          <p:cNvSpPr/>
          <p:nvPr/>
        </p:nvSpPr>
        <p:spPr>
          <a:xfrm>
            <a:off x="4413203" y="3935261"/>
            <a:ext cx="3037625" cy="201066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D9485DA5-2471-4948-BE38-76B22F335B25}"/>
              </a:ext>
            </a:extLst>
          </p:cNvPr>
          <p:cNvSpPr txBox="1"/>
          <p:nvPr/>
        </p:nvSpPr>
        <p:spPr>
          <a:xfrm rot="21031273">
            <a:off x="5946636" y="4093851"/>
            <a:ext cx="2684176" cy="400110"/>
          </a:xfrm>
          <a:prstGeom prst="rect">
            <a:avLst/>
          </a:prstGeom>
          <a:noFill/>
        </p:spPr>
        <p:txBody>
          <a:bodyPr wrap="square" rtlCol="0">
            <a:spAutoFit/>
          </a:bodyPr>
          <a:lstStyle/>
          <a:p>
            <a:pPr algn="l"/>
            <a:r>
              <a:rPr lang="en-GB" sz="2000" dirty="0" err="1">
                <a:solidFill>
                  <a:schemeClr val="bg1"/>
                </a:solidFill>
              </a:rPr>
              <a:t>wir</a:t>
            </a:r>
            <a:r>
              <a:rPr lang="en-GB" sz="2000" dirty="0">
                <a:solidFill>
                  <a:schemeClr val="bg1"/>
                </a:solidFill>
              </a:rPr>
              <a:t> </a:t>
            </a:r>
            <a:r>
              <a:rPr lang="en-GB" sz="2000" dirty="0" err="1">
                <a:solidFill>
                  <a:schemeClr val="bg1"/>
                </a:solidFill>
              </a:rPr>
              <a:t>fahren</a:t>
            </a:r>
            <a:r>
              <a:rPr lang="en-GB" sz="2000" dirty="0">
                <a:solidFill>
                  <a:schemeClr val="bg1"/>
                </a:solidFill>
              </a:rPr>
              <a:t> </a:t>
            </a:r>
          </a:p>
        </p:txBody>
      </p:sp>
      <p:sp>
        <p:nvSpPr>
          <p:cNvPr id="29" name="TextBox 28">
            <a:extLst>
              <a:ext uri="{FF2B5EF4-FFF2-40B4-BE49-F238E27FC236}">
                <a16:creationId xmlns:a16="http://schemas.microsoft.com/office/drawing/2014/main" id="{0C85BCBF-E9B7-40CC-A5D1-363E48A3F06A}"/>
              </a:ext>
            </a:extLst>
          </p:cNvPr>
          <p:cNvSpPr txBox="1"/>
          <p:nvPr/>
        </p:nvSpPr>
        <p:spPr>
          <a:xfrm rot="1021367">
            <a:off x="4676627" y="4637500"/>
            <a:ext cx="3387135" cy="400110"/>
          </a:xfrm>
          <a:prstGeom prst="rect">
            <a:avLst/>
          </a:prstGeom>
          <a:noFill/>
        </p:spPr>
        <p:txBody>
          <a:bodyPr wrap="square" rtlCol="0">
            <a:spAutoFit/>
          </a:bodyPr>
          <a:lstStyle/>
          <a:p>
            <a:pPr algn="l"/>
            <a:r>
              <a:rPr lang="en-GB" sz="2000" dirty="0" err="1">
                <a:solidFill>
                  <a:schemeClr val="bg1"/>
                </a:solidFill>
              </a:rPr>
              <a:t>mit</a:t>
            </a:r>
            <a:r>
              <a:rPr lang="en-GB" sz="2000" dirty="0">
                <a:solidFill>
                  <a:schemeClr val="bg1"/>
                </a:solidFill>
              </a:rPr>
              <a:t> </a:t>
            </a:r>
            <a:r>
              <a:rPr lang="en-GB" sz="2000" dirty="0" err="1">
                <a:solidFill>
                  <a:schemeClr val="bg1"/>
                </a:solidFill>
              </a:rPr>
              <a:t>dem</a:t>
            </a:r>
            <a:r>
              <a:rPr lang="en-GB" sz="2000" dirty="0">
                <a:solidFill>
                  <a:schemeClr val="bg1"/>
                </a:solidFill>
              </a:rPr>
              <a:t> Bus</a:t>
            </a:r>
          </a:p>
        </p:txBody>
      </p:sp>
      <p:sp>
        <p:nvSpPr>
          <p:cNvPr id="30" name="TextBox 29">
            <a:extLst>
              <a:ext uri="{FF2B5EF4-FFF2-40B4-BE49-F238E27FC236}">
                <a16:creationId xmlns:a16="http://schemas.microsoft.com/office/drawing/2014/main" id="{66113343-6223-4DA5-84C3-4117D75A4EE7}"/>
              </a:ext>
            </a:extLst>
          </p:cNvPr>
          <p:cNvSpPr txBox="1"/>
          <p:nvPr/>
        </p:nvSpPr>
        <p:spPr>
          <a:xfrm rot="20950219">
            <a:off x="5553452" y="5402923"/>
            <a:ext cx="2067156" cy="400110"/>
          </a:xfrm>
          <a:prstGeom prst="rect">
            <a:avLst/>
          </a:prstGeom>
          <a:noFill/>
        </p:spPr>
        <p:txBody>
          <a:bodyPr wrap="square" rtlCol="0">
            <a:spAutoFit/>
          </a:bodyPr>
          <a:lstStyle/>
          <a:p>
            <a:pPr algn="ctr"/>
            <a:r>
              <a:rPr lang="en-GB" sz="2000" dirty="0">
                <a:solidFill>
                  <a:schemeClr val="bg1"/>
                </a:solidFill>
              </a:rPr>
              <a:t>abends</a:t>
            </a:r>
          </a:p>
        </p:txBody>
      </p:sp>
      <p:sp>
        <p:nvSpPr>
          <p:cNvPr id="31" name="TextBox 30">
            <a:extLst>
              <a:ext uri="{FF2B5EF4-FFF2-40B4-BE49-F238E27FC236}">
                <a16:creationId xmlns:a16="http://schemas.microsoft.com/office/drawing/2014/main" id="{C57B2E9F-3E1B-461B-913B-72A87ABCE95C}"/>
              </a:ext>
            </a:extLst>
          </p:cNvPr>
          <p:cNvSpPr txBox="1"/>
          <p:nvPr/>
        </p:nvSpPr>
        <p:spPr>
          <a:xfrm>
            <a:off x="4125863" y="5008236"/>
            <a:ext cx="3274498" cy="400110"/>
          </a:xfrm>
          <a:prstGeom prst="rect">
            <a:avLst/>
          </a:prstGeom>
          <a:noFill/>
        </p:spPr>
        <p:txBody>
          <a:bodyPr wrap="square" rtlCol="0">
            <a:spAutoFit/>
          </a:bodyPr>
          <a:lstStyle/>
          <a:p>
            <a:pPr algn="ctr"/>
            <a:r>
              <a:rPr lang="en-GB" sz="2000" dirty="0" err="1">
                <a:solidFill>
                  <a:schemeClr val="bg1"/>
                </a:solidFill>
              </a:rPr>
              <a:t>zur</a:t>
            </a:r>
            <a:r>
              <a:rPr lang="en-GB" sz="2000" dirty="0">
                <a:solidFill>
                  <a:schemeClr val="bg1"/>
                </a:solidFill>
              </a:rPr>
              <a:t> </a:t>
            </a:r>
            <a:r>
              <a:rPr lang="en-GB" sz="2000" dirty="0" err="1">
                <a:solidFill>
                  <a:schemeClr val="bg1"/>
                </a:solidFill>
              </a:rPr>
              <a:t>Kirche</a:t>
            </a:r>
            <a:r>
              <a:rPr lang="en-GB" sz="2000" dirty="0">
                <a:solidFill>
                  <a:schemeClr val="bg1"/>
                </a:solidFill>
              </a:rPr>
              <a:t> in </a:t>
            </a:r>
            <a:r>
              <a:rPr lang="en-GB" sz="2000" dirty="0" err="1">
                <a:solidFill>
                  <a:schemeClr val="bg1"/>
                </a:solidFill>
              </a:rPr>
              <a:t>Triesen</a:t>
            </a:r>
            <a:endParaRPr lang="en-GB" sz="2000" dirty="0">
              <a:solidFill>
                <a:schemeClr val="bg1"/>
              </a:solidFill>
            </a:endParaRPr>
          </a:p>
        </p:txBody>
      </p:sp>
      <p:sp>
        <p:nvSpPr>
          <p:cNvPr id="32" name="Rounded Rectangle 51">
            <a:extLst>
              <a:ext uri="{FF2B5EF4-FFF2-40B4-BE49-F238E27FC236}">
                <a16:creationId xmlns:a16="http://schemas.microsoft.com/office/drawing/2014/main" id="{09124CB8-DAA0-4BD1-AB71-97823BFBCC88}"/>
              </a:ext>
            </a:extLst>
          </p:cNvPr>
          <p:cNvSpPr/>
          <p:nvPr/>
        </p:nvSpPr>
        <p:spPr>
          <a:xfrm>
            <a:off x="7816803" y="3957035"/>
            <a:ext cx="3037625" cy="201066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EA2B21A-7266-4610-880A-1CFBBCB91A9D}"/>
              </a:ext>
            </a:extLst>
          </p:cNvPr>
          <p:cNvSpPr txBox="1"/>
          <p:nvPr/>
        </p:nvSpPr>
        <p:spPr>
          <a:xfrm rot="288242">
            <a:off x="8709293" y="5438382"/>
            <a:ext cx="2684176" cy="400110"/>
          </a:xfrm>
          <a:prstGeom prst="rect">
            <a:avLst/>
          </a:prstGeom>
          <a:noFill/>
        </p:spPr>
        <p:txBody>
          <a:bodyPr wrap="square" rtlCol="0">
            <a:spAutoFit/>
          </a:bodyPr>
          <a:lstStyle/>
          <a:p>
            <a:pPr algn="l"/>
            <a:r>
              <a:rPr lang="en-GB" sz="2000" dirty="0" err="1">
                <a:solidFill>
                  <a:schemeClr val="bg1"/>
                </a:solidFill>
              </a:rPr>
              <a:t>nach</a:t>
            </a:r>
            <a:r>
              <a:rPr lang="en-GB" sz="2000" dirty="0">
                <a:solidFill>
                  <a:schemeClr val="bg1"/>
                </a:solidFill>
              </a:rPr>
              <a:t> Vaduz</a:t>
            </a:r>
          </a:p>
        </p:txBody>
      </p:sp>
      <p:sp>
        <p:nvSpPr>
          <p:cNvPr id="34" name="TextBox 33">
            <a:extLst>
              <a:ext uri="{FF2B5EF4-FFF2-40B4-BE49-F238E27FC236}">
                <a16:creationId xmlns:a16="http://schemas.microsoft.com/office/drawing/2014/main" id="{0734DACA-4281-485F-969C-F178FC6D9746}"/>
              </a:ext>
            </a:extLst>
          </p:cNvPr>
          <p:cNvSpPr txBox="1"/>
          <p:nvPr/>
        </p:nvSpPr>
        <p:spPr>
          <a:xfrm rot="20907267">
            <a:off x="7979557" y="4756353"/>
            <a:ext cx="3387135" cy="400110"/>
          </a:xfrm>
          <a:prstGeom prst="rect">
            <a:avLst/>
          </a:prstGeom>
          <a:noFill/>
        </p:spPr>
        <p:txBody>
          <a:bodyPr wrap="square" rtlCol="0">
            <a:spAutoFit/>
          </a:bodyPr>
          <a:lstStyle/>
          <a:p>
            <a:pPr algn="l"/>
            <a:r>
              <a:rPr lang="en-GB" sz="2000" dirty="0">
                <a:solidFill>
                  <a:schemeClr val="bg1"/>
                </a:solidFill>
              </a:rPr>
              <a:t>ich </a:t>
            </a:r>
            <a:r>
              <a:rPr lang="en-GB" sz="2000" dirty="0" err="1">
                <a:solidFill>
                  <a:schemeClr val="bg1"/>
                </a:solidFill>
              </a:rPr>
              <a:t>fahre</a:t>
            </a:r>
            <a:endParaRPr lang="en-GB" sz="2000" dirty="0">
              <a:solidFill>
                <a:schemeClr val="bg1"/>
              </a:solidFill>
            </a:endParaRPr>
          </a:p>
        </p:txBody>
      </p:sp>
      <p:sp>
        <p:nvSpPr>
          <p:cNvPr id="35" name="TextBox 34">
            <a:extLst>
              <a:ext uri="{FF2B5EF4-FFF2-40B4-BE49-F238E27FC236}">
                <a16:creationId xmlns:a16="http://schemas.microsoft.com/office/drawing/2014/main" id="{950CAAB5-B740-48B8-9B34-EB40255A56DA}"/>
              </a:ext>
            </a:extLst>
          </p:cNvPr>
          <p:cNvSpPr txBox="1"/>
          <p:nvPr/>
        </p:nvSpPr>
        <p:spPr>
          <a:xfrm rot="20950219">
            <a:off x="7246288" y="4205331"/>
            <a:ext cx="2643290" cy="400110"/>
          </a:xfrm>
          <a:prstGeom prst="rect">
            <a:avLst/>
          </a:prstGeom>
          <a:noFill/>
        </p:spPr>
        <p:txBody>
          <a:bodyPr wrap="square" rtlCol="0">
            <a:spAutoFit/>
          </a:bodyPr>
          <a:lstStyle/>
          <a:p>
            <a:pPr algn="ctr"/>
            <a:r>
              <a:rPr lang="en-GB" sz="2000" dirty="0" err="1">
                <a:solidFill>
                  <a:schemeClr val="bg1"/>
                </a:solidFill>
              </a:rPr>
              <a:t>allein</a:t>
            </a:r>
            <a:endParaRPr lang="en-GB" sz="2000" dirty="0">
              <a:solidFill>
                <a:schemeClr val="bg1"/>
              </a:solidFill>
            </a:endParaRPr>
          </a:p>
        </p:txBody>
      </p:sp>
      <p:sp>
        <p:nvSpPr>
          <p:cNvPr id="36" name="TextBox 35">
            <a:extLst>
              <a:ext uri="{FF2B5EF4-FFF2-40B4-BE49-F238E27FC236}">
                <a16:creationId xmlns:a16="http://schemas.microsoft.com/office/drawing/2014/main" id="{B44BF7E7-B6BB-4B92-B4D7-57CEECF38C37}"/>
              </a:ext>
            </a:extLst>
          </p:cNvPr>
          <p:cNvSpPr txBox="1"/>
          <p:nvPr/>
        </p:nvSpPr>
        <p:spPr>
          <a:xfrm rot="388898">
            <a:off x="8706561" y="4512674"/>
            <a:ext cx="2067156" cy="400110"/>
          </a:xfrm>
          <a:prstGeom prst="rect">
            <a:avLst/>
          </a:prstGeom>
          <a:noFill/>
        </p:spPr>
        <p:txBody>
          <a:bodyPr wrap="square" rtlCol="0">
            <a:spAutoFit/>
          </a:bodyPr>
          <a:lstStyle/>
          <a:p>
            <a:pPr algn="ctr"/>
            <a:r>
              <a:rPr lang="en-GB" sz="2000" dirty="0" err="1">
                <a:solidFill>
                  <a:schemeClr val="bg1"/>
                </a:solidFill>
              </a:rPr>
              <a:t>nachmittags</a:t>
            </a:r>
            <a:endParaRPr lang="en-GB" sz="2000" dirty="0">
              <a:solidFill>
                <a:schemeClr val="bg1"/>
              </a:solidFill>
            </a:endParaRPr>
          </a:p>
        </p:txBody>
      </p:sp>
      <p:sp>
        <p:nvSpPr>
          <p:cNvPr id="37" name="Rectangle 36">
            <a:extLst>
              <a:ext uri="{FF2B5EF4-FFF2-40B4-BE49-F238E27FC236}">
                <a16:creationId xmlns:a16="http://schemas.microsoft.com/office/drawing/2014/main" id="{AB430D52-9B3D-470B-9903-8AE869A18B4D}"/>
              </a:ext>
            </a:extLst>
          </p:cNvPr>
          <p:cNvSpPr/>
          <p:nvPr/>
        </p:nvSpPr>
        <p:spPr>
          <a:xfrm>
            <a:off x="0" y="1168223"/>
            <a:ext cx="1335622" cy="400110"/>
          </a:xfrm>
          <a:prstGeom prst="rect">
            <a:avLst/>
          </a:prstGeom>
        </p:spPr>
        <p:txBody>
          <a:bodyPr wrap="none">
            <a:spAutoFit/>
          </a:bodyPr>
          <a:lstStyle/>
          <a:p>
            <a:r>
              <a:rPr lang="en-US" sz="2000" dirty="0">
                <a:solidFill>
                  <a:schemeClr val="accent5">
                    <a:lumMod val="50000"/>
                  </a:schemeClr>
                </a:solidFill>
              </a:rPr>
              <a:t>Person </a:t>
            </a:r>
            <a:r>
              <a:rPr lang="en-US" sz="2000" b="1" dirty="0">
                <a:solidFill>
                  <a:schemeClr val="accent5">
                    <a:lumMod val="50000"/>
                  </a:schemeClr>
                </a:solidFill>
              </a:rPr>
              <a:t>B</a:t>
            </a:r>
            <a:r>
              <a:rPr lang="en-US" sz="2000" dirty="0">
                <a:solidFill>
                  <a:schemeClr val="accent5">
                    <a:lumMod val="50000"/>
                  </a:schemeClr>
                </a:solidFill>
              </a:rPr>
              <a:t> </a:t>
            </a:r>
            <a:endParaRPr lang="en-GB" sz="2000" dirty="0"/>
          </a:p>
        </p:txBody>
      </p:sp>
    </p:spTree>
    <p:extLst>
      <p:ext uri="{BB962C8B-B14F-4D97-AF65-F5344CB8AC3E}">
        <p14:creationId xmlns:p14="http://schemas.microsoft.com/office/powerpoint/2010/main" val="3441858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4" name="Picture 6" descr="Book, Study, Reading, Open, Empty, Pages, Bible, Diary">
            <a:extLst>
              <a:ext uri="{FF2B5EF4-FFF2-40B4-BE49-F238E27FC236}">
                <a16:creationId xmlns:a16="http://schemas.microsoft.com/office/drawing/2014/main" id="{4A0642F8-229F-499F-867D-2154AFC106D9}"/>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284206" y="1824527"/>
            <a:ext cx="11578280" cy="43538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300151" cy="869950"/>
          </a:xfrm>
          <a:prstGeom prst="rect">
            <a:avLst/>
          </a:prstGeom>
        </p:spPr>
      </p:pic>
      <p:sp>
        <p:nvSpPr>
          <p:cNvPr id="4" name="Title 3"/>
          <p:cNvSpPr>
            <a:spLocks noGrp="1"/>
          </p:cNvSpPr>
          <p:nvPr>
            <p:ph type="title"/>
          </p:nvPr>
        </p:nvSpPr>
        <p:spPr>
          <a:xfrm>
            <a:off x="0" y="294041"/>
            <a:ext cx="5776686"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Tagebuch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80000" y="1296000"/>
            <a:ext cx="10328974" cy="461665"/>
          </a:xfrm>
          <a:prstGeom prst="rect">
            <a:avLst/>
          </a:prstGeom>
          <a:noFill/>
        </p:spPr>
        <p:txBody>
          <a:bodyPr wrap="square" rtlCol="0">
            <a:spAutoFit/>
          </a:bodyPr>
          <a:lstStyle/>
          <a:p>
            <a:r>
              <a:rPr lang="en-US" sz="2400" dirty="0">
                <a:solidFill>
                  <a:schemeClr val="accent5">
                    <a:lumMod val="50000"/>
                  </a:schemeClr>
                </a:solidFill>
              </a:rPr>
              <a:t>Mia </a:t>
            </a:r>
            <a:r>
              <a:rPr lang="en-US" sz="2400" dirty="0" err="1">
                <a:solidFill>
                  <a:schemeClr val="accent5">
                    <a:lumMod val="50000"/>
                  </a:schemeClr>
                </a:solidFill>
              </a:rPr>
              <a:t>schreibt</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Tagebuch</a:t>
            </a:r>
            <a:r>
              <a:rPr lang="en-US" sz="2400" dirty="0">
                <a:solidFill>
                  <a:schemeClr val="accent5">
                    <a:lumMod val="50000"/>
                  </a:schemeClr>
                </a:solidFill>
              </a:rPr>
              <a:t> </a:t>
            </a:r>
            <a:r>
              <a:rPr lang="en-US" sz="2400" dirty="0" err="1">
                <a:solidFill>
                  <a:schemeClr val="accent5">
                    <a:lumMod val="50000"/>
                  </a:schemeClr>
                </a:solidFill>
              </a:rPr>
              <a:t>über</a:t>
            </a:r>
            <a:r>
              <a:rPr lang="en-US" sz="2400" dirty="0">
                <a:solidFill>
                  <a:schemeClr val="accent5">
                    <a:lumMod val="50000"/>
                  </a:schemeClr>
                </a:solidFill>
              </a:rPr>
              <a:t> </a:t>
            </a:r>
            <a:r>
              <a:rPr lang="en-US" sz="2400" dirty="0" err="1">
                <a:solidFill>
                  <a:schemeClr val="accent5">
                    <a:lumMod val="50000"/>
                  </a:schemeClr>
                </a:solidFill>
              </a:rPr>
              <a:t>ihre</a:t>
            </a:r>
            <a:r>
              <a:rPr lang="en-US" sz="2400" dirty="0">
                <a:solidFill>
                  <a:schemeClr val="accent5">
                    <a:lumMod val="50000"/>
                  </a:schemeClr>
                </a:solidFill>
              </a:rPr>
              <a:t> Zeit in Liechtenstein.</a:t>
            </a:r>
          </a:p>
        </p:txBody>
      </p:sp>
      <p:sp>
        <p:nvSpPr>
          <p:cNvPr id="2" name="TextBox 1">
            <a:extLst>
              <a:ext uri="{FF2B5EF4-FFF2-40B4-BE49-F238E27FC236}">
                <a16:creationId xmlns:a16="http://schemas.microsoft.com/office/drawing/2014/main" id="{A581746F-CE1D-42C4-B141-B41B5E5A3C11}"/>
              </a:ext>
            </a:extLst>
          </p:cNvPr>
          <p:cNvSpPr txBox="1"/>
          <p:nvPr/>
        </p:nvSpPr>
        <p:spPr>
          <a:xfrm>
            <a:off x="800640" y="2505604"/>
            <a:ext cx="5184252" cy="1200329"/>
          </a:xfrm>
          <a:prstGeom prst="rect">
            <a:avLst/>
          </a:prstGeom>
          <a:noFill/>
        </p:spPr>
        <p:txBody>
          <a:bodyPr wrap="square" rtlCol="0">
            <a:spAutoFit/>
          </a:bodyPr>
          <a:lstStyle/>
          <a:p>
            <a:pPr algn="l"/>
            <a:r>
              <a:rPr lang="en-GB" sz="2400" dirty="0">
                <a:solidFill>
                  <a:schemeClr val="accent5">
                    <a:lumMod val="50000"/>
                  </a:schemeClr>
                </a:solidFill>
              </a:rPr>
              <a:t>I read a book – in the mornings – alone – </a:t>
            </a:r>
            <a:r>
              <a:rPr lang="en-GB" sz="2400" b="1" dirty="0">
                <a:solidFill>
                  <a:schemeClr val="accent5">
                    <a:lumMod val="50000"/>
                  </a:schemeClr>
                </a:solidFill>
              </a:rPr>
              <a:t>in the hotel restaurant</a:t>
            </a:r>
            <a:endParaRPr lang="en-GB" sz="2400" dirty="0">
              <a:solidFill>
                <a:schemeClr val="accent5">
                  <a:lumMod val="50000"/>
                </a:schemeClr>
              </a:solidFill>
            </a:endParaRPr>
          </a:p>
          <a:p>
            <a:pPr algn="l"/>
            <a:endParaRPr lang="en-GB" sz="2400" dirty="0">
              <a:solidFill>
                <a:schemeClr val="accent5">
                  <a:lumMod val="50000"/>
                </a:schemeClr>
              </a:solidFill>
            </a:endParaRPr>
          </a:p>
        </p:txBody>
      </p:sp>
      <p:sp>
        <p:nvSpPr>
          <p:cNvPr id="10" name="TextBox 9">
            <a:extLst>
              <a:ext uri="{FF2B5EF4-FFF2-40B4-BE49-F238E27FC236}">
                <a16:creationId xmlns:a16="http://schemas.microsoft.com/office/drawing/2014/main" id="{DA758DDE-7FBA-4D8E-BA1F-0CF1AD797BF1}"/>
              </a:ext>
            </a:extLst>
          </p:cNvPr>
          <p:cNvSpPr txBox="1"/>
          <p:nvPr/>
        </p:nvSpPr>
        <p:spPr>
          <a:xfrm>
            <a:off x="701784" y="3971511"/>
            <a:ext cx="5602514" cy="830997"/>
          </a:xfrm>
          <a:prstGeom prst="rect">
            <a:avLst/>
          </a:prstGeom>
          <a:noFill/>
        </p:spPr>
        <p:txBody>
          <a:bodyPr wrap="square" rtlCol="0">
            <a:spAutoFit/>
          </a:bodyPr>
          <a:lstStyle/>
          <a:p>
            <a:pPr algn="l"/>
            <a:r>
              <a:rPr lang="en-GB" sz="2400" dirty="0">
                <a:solidFill>
                  <a:schemeClr val="accent5">
                    <a:lumMod val="50000"/>
                  </a:schemeClr>
                </a:solidFill>
              </a:rPr>
              <a:t>We travel – today – </a:t>
            </a:r>
            <a:r>
              <a:rPr lang="en-GB" sz="2400" b="1" dirty="0">
                <a:solidFill>
                  <a:schemeClr val="accent5">
                    <a:lumMod val="50000"/>
                  </a:schemeClr>
                </a:solidFill>
              </a:rPr>
              <a:t>by bus</a:t>
            </a:r>
            <a:r>
              <a:rPr lang="en-GB" sz="2400" dirty="0">
                <a:solidFill>
                  <a:schemeClr val="accent5">
                    <a:lumMod val="50000"/>
                  </a:schemeClr>
                </a:solidFill>
              </a:rPr>
              <a:t> – to the castle in </a:t>
            </a:r>
            <a:r>
              <a:rPr lang="en-GB" sz="2400" dirty="0" err="1">
                <a:solidFill>
                  <a:schemeClr val="accent5">
                    <a:lumMod val="50000"/>
                  </a:schemeClr>
                </a:solidFill>
              </a:rPr>
              <a:t>Balzers</a:t>
            </a:r>
            <a:endParaRPr lang="en-GB" sz="2400" dirty="0">
              <a:solidFill>
                <a:schemeClr val="accent5">
                  <a:lumMod val="50000"/>
                </a:schemeClr>
              </a:solidFill>
            </a:endParaRPr>
          </a:p>
        </p:txBody>
      </p:sp>
      <p:sp>
        <p:nvSpPr>
          <p:cNvPr id="11" name="TextBox 10">
            <a:extLst>
              <a:ext uri="{FF2B5EF4-FFF2-40B4-BE49-F238E27FC236}">
                <a16:creationId xmlns:a16="http://schemas.microsoft.com/office/drawing/2014/main" id="{BFF06636-C2D0-4335-81D5-96A46EA009B1}"/>
              </a:ext>
            </a:extLst>
          </p:cNvPr>
          <p:cNvSpPr txBox="1"/>
          <p:nvPr/>
        </p:nvSpPr>
        <p:spPr>
          <a:xfrm>
            <a:off x="6123846" y="2394894"/>
            <a:ext cx="5602514" cy="830997"/>
          </a:xfrm>
          <a:prstGeom prst="rect">
            <a:avLst/>
          </a:prstGeom>
          <a:noFill/>
        </p:spPr>
        <p:txBody>
          <a:bodyPr wrap="square" rtlCol="0">
            <a:spAutoFit/>
          </a:bodyPr>
          <a:lstStyle/>
          <a:p>
            <a:pPr algn="l"/>
            <a:r>
              <a:rPr lang="en-GB" sz="2400" dirty="0">
                <a:solidFill>
                  <a:schemeClr val="accent5">
                    <a:lumMod val="50000"/>
                  </a:schemeClr>
                </a:solidFill>
              </a:rPr>
              <a:t>We go – </a:t>
            </a:r>
            <a:r>
              <a:rPr lang="en-GB" sz="2400" b="1" dirty="0">
                <a:solidFill>
                  <a:schemeClr val="accent5">
                    <a:lumMod val="50000"/>
                  </a:schemeClr>
                </a:solidFill>
              </a:rPr>
              <a:t>in the afternoons </a:t>
            </a:r>
            <a:r>
              <a:rPr lang="en-GB" sz="2400" dirty="0">
                <a:solidFill>
                  <a:schemeClr val="accent5">
                    <a:lumMod val="50000"/>
                  </a:schemeClr>
                </a:solidFill>
              </a:rPr>
              <a:t>– gladly - to museums</a:t>
            </a:r>
          </a:p>
        </p:txBody>
      </p:sp>
      <p:sp>
        <p:nvSpPr>
          <p:cNvPr id="12" name="TextBox 11">
            <a:extLst>
              <a:ext uri="{FF2B5EF4-FFF2-40B4-BE49-F238E27FC236}">
                <a16:creationId xmlns:a16="http://schemas.microsoft.com/office/drawing/2014/main" id="{1866C95F-435A-4E4B-AAC4-49A31505CCC6}"/>
              </a:ext>
            </a:extLst>
          </p:cNvPr>
          <p:cNvSpPr txBox="1"/>
          <p:nvPr/>
        </p:nvSpPr>
        <p:spPr>
          <a:xfrm>
            <a:off x="6128074" y="3903501"/>
            <a:ext cx="5602514" cy="830997"/>
          </a:xfrm>
          <a:prstGeom prst="rect">
            <a:avLst/>
          </a:prstGeom>
          <a:noFill/>
        </p:spPr>
        <p:txBody>
          <a:bodyPr wrap="square" rtlCol="0">
            <a:spAutoFit/>
          </a:bodyPr>
          <a:lstStyle/>
          <a:p>
            <a:r>
              <a:rPr lang="en-GB" sz="2400" b="1" dirty="0">
                <a:solidFill>
                  <a:schemeClr val="accent5">
                    <a:lumMod val="50000"/>
                  </a:schemeClr>
                </a:solidFill>
              </a:rPr>
              <a:t>I go </a:t>
            </a:r>
            <a:r>
              <a:rPr lang="en-GB" sz="2400" dirty="0">
                <a:solidFill>
                  <a:schemeClr val="accent5">
                    <a:lumMod val="50000"/>
                  </a:schemeClr>
                </a:solidFill>
              </a:rPr>
              <a:t>– on Wednesday – with </a:t>
            </a:r>
            <a:r>
              <a:rPr lang="en-GB" sz="2400" dirty="0" err="1">
                <a:solidFill>
                  <a:schemeClr val="accent5">
                    <a:lumMod val="50000"/>
                  </a:schemeClr>
                </a:solidFill>
              </a:rPr>
              <a:t>Onkel</a:t>
            </a:r>
            <a:r>
              <a:rPr lang="en-GB" sz="2400" dirty="0">
                <a:solidFill>
                  <a:schemeClr val="accent5">
                    <a:lumMod val="50000"/>
                  </a:schemeClr>
                </a:solidFill>
              </a:rPr>
              <a:t> Heinrich - to the theatre</a:t>
            </a:r>
          </a:p>
        </p:txBody>
      </p:sp>
      <p:sp>
        <p:nvSpPr>
          <p:cNvPr id="13" name="TextBox 12">
            <a:extLst>
              <a:ext uri="{FF2B5EF4-FFF2-40B4-BE49-F238E27FC236}">
                <a16:creationId xmlns:a16="http://schemas.microsoft.com/office/drawing/2014/main" id="{5AE96F7E-8D93-473F-BBDB-498C45BEB1F2}"/>
              </a:ext>
            </a:extLst>
          </p:cNvPr>
          <p:cNvSpPr txBox="1"/>
          <p:nvPr/>
        </p:nvSpPr>
        <p:spPr>
          <a:xfrm>
            <a:off x="701784" y="2528831"/>
            <a:ext cx="5602514" cy="1200329"/>
          </a:xfrm>
          <a:prstGeom prst="rect">
            <a:avLst/>
          </a:prstGeom>
          <a:noFill/>
        </p:spPr>
        <p:txBody>
          <a:bodyPr wrap="square" rtlCol="0">
            <a:spAutoFit/>
          </a:bodyPr>
          <a:lstStyle/>
          <a:p>
            <a:pPr algn="l"/>
            <a:r>
              <a:rPr lang="en-GB" sz="2400" dirty="0" err="1">
                <a:solidFill>
                  <a:schemeClr val="accent5">
                    <a:lumMod val="50000"/>
                  </a:schemeClr>
                </a:solidFill>
              </a:rPr>
              <a:t>Im</a:t>
            </a:r>
            <a:r>
              <a:rPr lang="en-GB" sz="2400" dirty="0">
                <a:solidFill>
                  <a:schemeClr val="accent5">
                    <a:lumMod val="50000"/>
                  </a:schemeClr>
                </a:solidFill>
              </a:rPr>
              <a:t> </a:t>
            </a:r>
            <a:r>
              <a:rPr lang="en-GB" sz="2400" dirty="0" err="1">
                <a:solidFill>
                  <a:schemeClr val="accent5">
                    <a:lumMod val="50000"/>
                  </a:schemeClr>
                </a:solidFill>
              </a:rPr>
              <a:t>Hotelrestaurant</a:t>
            </a:r>
            <a:r>
              <a:rPr lang="en-GB" sz="2400" dirty="0">
                <a:solidFill>
                  <a:schemeClr val="accent5">
                    <a:lumMod val="50000"/>
                  </a:schemeClr>
                </a:solidFill>
              </a:rPr>
              <a:t> lese ich morgens </a:t>
            </a:r>
            <a:r>
              <a:rPr lang="en-GB" sz="2400" dirty="0" err="1">
                <a:solidFill>
                  <a:schemeClr val="accent5">
                    <a:lumMod val="50000"/>
                  </a:schemeClr>
                </a:solidFill>
              </a:rPr>
              <a:t>allein</a:t>
            </a:r>
            <a:r>
              <a:rPr lang="en-GB" sz="2400" dirty="0">
                <a:solidFill>
                  <a:schemeClr val="accent5">
                    <a:lumMod val="50000"/>
                  </a:schemeClr>
                </a:solidFill>
              </a:rPr>
              <a:t> </a:t>
            </a:r>
            <a:r>
              <a:rPr lang="en-GB" sz="2400" dirty="0" err="1">
                <a:solidFill>
                  <a:schemeClr val="accent5">
                    <a:lumMod val="50000"/>
                  </a:schemeClr>
                </a:solidFill>
              </a:rPr>
              <a:t>ein</a:t>
            </a:r>
            <a:r>
              <a:rPr lang="en-GB" sz="2400" dirty="0">
                <a:solidFill>
                  <a:schemeClr val="accent5">
                    <a:lumMod val="50000"/>
                  </a:schemeClr>
                </a:solidFill>
              </a:rPr>
              <a:t> Buch.</a:t>
            </a:r>
          </a:p>
          <a:p>
            <a:pPr algn="l"/>
            <a:endParaRPr lang="en-GB" sz="2400" dirty="0">
              <a:solidFill>
                <a:schemeClr val="accent5">
                  <a:lumMod val="50000"/>
                </a:schemeClr>
              </a:solidFill>
            </a:endParaRPr>
          </a:p>
        </p:txBody>
      </p:sp>
      <p:sp>
        <p:nvSpPr>
          <p:cNvPr id="14" name="TextBox 13">
            <a:extLst>
              <a:ext uri="{FF2B5EF4-FFF2-40B4-BE49-F238E27FC236}">
                <a16:creationId xmlns:a16="http://schemas.microsoft.com/office/drawing/2014/main" id="{D30B4707-E11E-4699-9FB1-32F38D96B651}"/>
              </a:ext>
            </a:extLst>
          </p:cNvPr>
          <p:cNvSpPr txBox="1"/>
          <p:nvPr/>
        </p:nvSpPr>
        <p:spPr>
          <a:xfrm>
            <a:off x="701784" y="4016657"/>
            <a:ext cx="5602514" cy="1200329"/>
          </a:xfrm>
          <a:prstGeom prst="rect">
            <a:avLst/>
          </a:prstGeom>
          <a:noFill/>
        </p:spPr>
        <p:txBody>
          <a:bodyPr wrap="square" rtlCol="0">
            <a:spAutoFit/>
          </a:bodyPr>
          <a:lstStyle/>
          <a:p>
            <a:pPr algn="l"/>
            <a:r>
              <a:rPr lang="en-GB" sz="2400" dirty="0" err="1">
                <a:solidFill>
                  <a:schemeClr val="accent5">
                    <a:lumMod val="50000"/>
                  </a:schemeClr>
                </a:solidFill>
              </a:rPr>
              <a:t>Mit</a:t>
            </a:r>
            <a:r>
              <a:rPr lang="en-GB" sz="2400" dirty="0">
                <a:solidFill>
                  <a:schemeClr val="accent5">
                    <a:lumMod val="50000"/>
                  </a:schemeClr>
                </a:solidFill>
              </a:rPr>
              <a:t> </a:t>
            </a:r>
            <a:r>
              <a:rPr lang="en-GB" sz="2400" dirty="0" err="1">
                <a:solidFill>
                  <a:schemeClr val="accent5">
                    <a:lumMod val="50000"/>
                  </a:schemeClr>
                </a:solidFill>
              </a:rPr>
              <a:t>dem</a:t>
            </a:r>
            <a:r>
              <a:rPr lang="en-GB" sz="2400" dirty="0">
                <a:solidFill>
                  <a:schemeClr val="accent5">
                    <a:lumMod val="50000"/>
                  </a:schemeClr>
                </a:solidFill>
              </a:rPr>
              <a:t> Bus </a:t>
            </a:r>
            <a:r>
              <a:rPr lang="en-GB" sz="2400" dirty="0" err="1">
                <a:solidFill>
                  <a:schemeClr val="accent5">
                    <a:lumMod val="50000"/>
                  </a:schemeClr>
                </a:solidFill>
              </a:rPr>
              <a:t>fahren</a:t>
            </a:r>
            <a:r>
              <a:rPr lang="en-GB" sz="2400" dirty="0">
                <a:solidFill>
                  <a:schemeClr val="accent5">
                    <a:lumMod val="50000"/>
                  </a:schemeClr>
                </a:solidFill>
              </a:rPr>
              <a:t> </a:t>
            </a:r>
            <a:r>
              <a:rPr lang="en-GB" sz="2400" dirty="0" err="1">
                <a:solidFill>
                  <a:schemeClr val="accent5">
                    <a:lumMod val="50000"/>
                  </a:schemeClr>
                </a:solidFill>
              </a:rPr>
              <a:t>wir</a:t>
            </a:r>
            <a:r>
              <a:rPr lang="en-GB" sz="2400" dirty="0">
                <a:solidFill>
                  <a:schemeClr val="accent5">
                    <a:lumMod val="50000"/>
                  </a:schemeClr>
                </a:solidFill>
              </a:rPr>
              <a:t> </a:t>
            </a:r>
            <a:r>
              <a:rPr lang="en-GB" sz="2400" dirty="0" err="1">
                <a:solidFill>
                  <a:schemeClr val="accent5">
                    <a:lumMod val="50000"/>
                  </a:schemeClr>
                </a:solidFill>
              </a:rPr>
              <a:t>heute</a:t>
            </a:r>
            <a:r>
              <a:rPr lang="en-GB" sz="2400" dirty="0">
                <a:solidFill>
                  <a:schemeClr val="accent5">
                    <a:lumMod val="50000"/>
                  </a:schemeClr>
                </a:solidFill>
              </a:rPr>
              <a:t> </a:t>
            </a:r>
            <a:r>
              <a:rPr lang="en-GB" sz="2400" dirty="0" err="1">
                <a:solidFill>
                  <a:schemeClr val="accent5">
                    <a:lumMod val="50000"/>
                  </a:schemeClr>
                </a:solidFill>
              </a:rPr>
              <a:t>zum</a:t>
            </a:r>
            <a:r>
              <a:rPr lang="en-GB" sz="2400" dirty="0">
                <a:solidFill>
                  <a:schemeClr val="accent5">
                    <a:lumMod val="50000"/>
                  </a:schemeClr>
                </a:solidFill>
              </a:rPr>
              <a:t> Schloss in </a:t>
            </a:r>
            <a:r>
              <a:rPr lang="en-GB" sz="2400" dirty="0" err="1">
                <a:solidFill>
                  <a:schemeClr val="accent5">
                    <a:lumMod val="50000"/>
                  </a:schemeClr>
                </a:solidFill>
              </a:rPr>
              <a:t>Balzers</a:t>
            </a:r>
            <a:r>
              <a:rPr lang="en-GB" sz="2400" dirty="0">
                <a:solidFill>
                  <a:schemeClr val="accent5">
                    <a:lumMod val="50000"/>
                  </a:schemeClr>
                </a:solidFill>
              </a:rPr>
              <a:t>. </a:t>
            </a:r>
          </a:p>
          <a:p>
            <a:pPr algn="l"/>
            <a:endParaRPr lang="en-GB" sz="2400" dirty="0">
              <a:solidFill>
                <a:schemeClr val="accent5">
                  <a:lumMod val="50000"/>
                </a:schemeClr>
              </a:solidFill>
            </a:endParaRPr>
          </a:p>
        </p:txBody>
      </p:sp>
      <p:sp>
        <p:nvSpPr>
          <p:cNvPr id="15" name="TextBox 14">
            <a:extLst>
              <a:ext uri="{FF2B5EF4-FFF2-40B4-BE49-F238E27FC236}">
                <a16:creationId xmlns:a16="http://schemas.microsoft.com/office/drawing/2014/main" id="{4EFDE39D-9A54-492F-98EA-35BE08635878}"/>
              </a:ext>
            </a:extLst>
          </p:cNvPr>
          <p:cNvSpPr txBox="1"/>
          <p:nvPr/>
        </p:nvSpPr>
        <p:spPr>
          <a:xfrm>
            <a:off x="6207110" y="2412670"/>
            <a:ext cx="5602514" cy="1200329"/>
          </a:xfrm>
          <a:prstGeom prst="rect">
            <a:avLst/>
          </a:prstGeom>
          <a:noFill/>
        </p:spPr>
        <p:txBody>
          <a:bodyPr wrap="square" rtlCol="0">
            <a:spAutoFit/>
          </a:bodyPr>
          <a:lstStyle/>
          <a:p>
            <a:pPr algn="l"/>
            <a:r>
              <a:rPr lang="en-GB" sz="2400" dirty="0" err="1">
                <a:solidFill>
                  <a:schemeClr val="accent5">
                    <a:lumMod val="50000"/>
                  </a:schemeClr>
                </a:solidFill>
              </a:rPr>
              <a:t>Nachmittags</a:t>
            </a:r>
            <a:r>
              <a:rPr lang="en-GB" sz="2400" dirty="0">
                <a:solidFill>
                  <a:schemeClr val="accent5">
                    <a:lumMod val="50000"/>
                  </a:schemeClr>
                </a:solidFill>
              </a:rPr>
              <a:t> </a:t>
            </a:r>
            <a:r>
              <a:rPr lang="en-GB" sz="2400" dirty="0" err="1">
                <a:solidFill>
                  <a:schemeClr val="accent5">
                    <a:lumMod val="50000"/>
                  </a:schemeClr>
                </a:solidFill>
              </a:rPr>
              <a:t>gehen</a:t>
            </a:r>
            <a:r>
              <a:rPr lang="en-GB" sz="2400" dirty="0">
                <a:solidFill>
                  <a:schemeClr val="accent5">
                    <a:lumMod val="50000"/>
                  </a:schemeClr>
                </a:solidFill>
              </a:rPr>
              <a:t> </a:t>
            </a:r>
            <a:r>
              <a:rPr lang="en-GB" sz="2400" dirty="0" err="1">
                <a:solidFill>
                  <a:schemeClr val="accent5">
                    <a:lumMod val="50000"/>
                  </a:schemeClr>
                </a:solidFill>
              </a:rPr>
              <a:t>wir</a:t>
            </a:r>
            <a:r>
              <a:rPr lang="en-GB" sz="2400" dirty="0">
                <a:solidFill>
                  <a:schemeClr val="accent5">
                    <a:lumMod val="50000"/>
                  </a:schemeClr>
                </a:solidFill>
              </a:rPr>
              <a:t> </a:t>
            </a:r>
            <a:r>
              <a:rPr lang="en-GB" sz="2400" dirty="0" err="1">
                <a:solidFill>
                  <a:schemeClr val="accent5">
                    <a:lumMod val="50000"/>
                  </a:schemeClr>
                </a:solidFill>
              </a:rPr>
              <a:t>gern</a:t>
            </a:r>
            <a:r>
              <a:rPr lang="en-GB" sz="2400" dirty="0">
                <a:solidFill>
                  <a:schemeClr val="accent5">
                    <a:lumMod val="50000"/>
                  </a:schemeClr>
                </a:solidFill>
              </a:rPr>
              <a:t> in </a:t>
            </a:r>
            <a:r>
              <a:rPr lang="en-GB" sz="2400" dirty="0" err="1">
                <a:solidFill>
                  <a:schemeClr val="accent5">
                    <a:lumMod val="50000"/>
                  </a:schemeClr>
                </a:solidFill>
              </a:rPr>
              <a:t>Museen</a:t>
            </a:r>
            <a:r>
              <a:rPr lang="en-GB" sz="2400" dirty="0">
                <a:solidFill>
                  <a:schemeClr val="accent5">
                    <a:lumMod val="50000"/>
                  </a:schemeClr>
                </a:solidFill>
              </a:rPr>
              <a:t>.</a:t>
            </a:r>
          </a:p>
          <a:p>
            <a:pPr algn="l"/>
            <a:endParaRPr lang="en-GB" sz="2400" dirty="0">
              <a:solidFill>
                <a:schemeClr val="accent5">
                  <a:lumMod val="50000"/>
                </a:schemeClr>
              </a:solidFill>
            </a:endParaRPr>
          </a:p>
        </p:txBody>
      </p:sp>
      <p:sp>
        <p:nvSpPr>
          <p:cNvPr id="16" name="TextBox 15">
            <a:extLst>
              <a:ext uri="{FF2B5EF4-FFF2-40B4-BE49-F238E27FC236}">
                <a16:creationId xmlns:a16="http://schemas.microsoft.com/office/drawing/2014/main" id="{5104D354-8E7E-498C-BB72-E0360D7A7F2D}"/>
              </a:ext>
            </a:extLst>
          </p:cNvPr>
          <p:cNvSpPr txBox="1"/>
          <p:nvPr/>
        </p:nvSpPr>
        <p:spPr>
          <a:xfrm>
            <a:off x="6171860" y="3864211"/>
            <a:ext cx="5602514" cy="1200329"/>
          </a:xfrm>
          <a:prstGeom prst="rect">
            <a:avLst/>
          </a:prstGeom>
          <a:noFill/>
        </p:spPr>
        <p:txBody>
          <a:bodyPr wrap="square" rtlCol="0">
            <a:spAutoFit/>
          </a:bodyPr>
          <a:lstStyle/>
          <a:p>
            <a:pPr algn="l"/>
            <a:r>
              <a:rPr lang="en-GB" sz="2400" dirty="0">
                <a:solidFill>
                  <a:schemeClr val="accent5">
                    <a:lumMod val="50000"/>
                  </a:schemeClr>
                </a:solidFill>
              </a:rPr>
              <a:t>Ich </a:t>
            </a:r>
            <a:r>
              <a:rPr lang="en-GB" sz="2400" dirty="0" err="1">
                <a:solidFill>
                  <a:schemeClr val="accent5">
                    <a:lumMod val="50000"/>
                  </a:schemeClr>
                </a:solidFill>
              </a:rPr>
              <a:t>gehe</a:t>
            </a:r>
            <a:r>
              <a:rPr lang="en-GB" sz="2400" dirty="0">
                <a:solidFill>
                  <a:schemeClr val="accent5">
                    <a:lumMod val="50000"/>
                  </a:schemeClr>
                </a:solidFill>
              </a:rPr>
              <a:t> am </a:t>
            </a:r>
            <a:r>
              <a:rPr lang="en-GB" sz="2400" dirty="0" err="1">
                <a:solidFill>
                  <a:schemeClr val="accent5">
                    <a:lumMod val="50000"/>
                  </a:schemeClr>
                </a:solidFill>
              </a:rPr>
              <a:t>Mittwoch</a:t>
            </a:r>
            <a:r>
              <a:rPr lang="en-GB" sz="2400" dirty="0">
                <a:solidFill>
                  <a:schemeClr val="accent5">
                    <a:lumMod val="50000"/>
                  </a:schemeClr>
                </a:solidFill>
              </a:rPr>
              <a:t> </a:t>
            </a:r>
            <a:r>
              <a:rPr lang="en-GB" sz="2400" dirty="0" err="1">
                <a:solidFill>
                  <a:schemeClr val="accent5">
                    <a:lumMod val="50000"/>
                  </a:schemeClr>
                </a:solidFill>
              </a:rPr>
              <a:t>mit</a:t>
            </a:r>
            <a:r>
              <a:rPr lang="en-GB" sz="2400" dirty="0">
                <a:solidFill>
                  <a:schemeClr val="accent5">
                    <a:lumMod val="50000"/>
                  </a:schemeClr>
                </a:solidFill>
              </a:rPr>
              <a:t> </a:t>
            </a:r>
            <a:r>
              <a:rPr lang="en-GB" sz="2400" dirty="0" err="1">
                <a:solidFill>
                  <a:schemeClr val="accent5">
                    <a:lumMod val="50000"/>
                  </a:schemeClr>
                </a:solidFill>
              </a:rPr>
              <a:t>Onkel</a:t>
            </a:r>
            <a:r>
              <a:rPr lang="en-GB" sz="2400" dirty="0">
                <a:solidFill>
                  <a:schemeClr val="accent5">
                    <a:lumMod val="50000"/>
                  </a:schemeClr>
                </a:solidFill>
              </a:rPr>
              <a:t> Heinrich ins </a:t>
            </a:r>
            <a:r>
              <a:rPr lang="en-GB" sz="2400" dirty="0" err="1">
                <a:solidFill>
                  <a:schemeClr val="accent5">
                    <a:lumMod val="50000"/>
                  </a:schemeClr>
                </a:solidFill>
              </a:rPr>
              <a:t>Theater</a:t>
            </a:r>
            <a:r>
              <a:rPr lang="en-GB" sz="2400" dirty="0">
                <a:solidFill>
                  <a:schemeClr val="accent5">
                    <a:lumMod val="50000"/>
                  </a:schemeClr>
                </a:solidFill>
              </a:rPr>
              <a:t>.</a:t>
            </a:r>
          </a:p>
          <a:p>
            <a:pPr algn="l"/>
            <a:endParaRPr lang="en-GB" sz="2400" dirty="0">
              <a:solidFill>
                <a:schemeClr val="accent5">
                  <a:lumMod val="50000"/>
                </a:schemeClr>
              </a:solidFill>
            </a:endParaRPr>
          </a:p>
        </p:txBody>
      </p:sp>
      <p:sp>
        <p:nvSpPr>
          <p:cNvPr id="6" name="Rectangle: Rounded Corners 5">
            <a:extLst>
              <a:ext uri="{FF2B5EF4-FFF2-40B4-BE49-F238E27FC236}">
                <a16:creationId xmlns:a16="http://schemas.microsoft.com/office/drawing/2014/main" id="{53DF18E0-16AC-44C1-9B32-ADA88910C028}"/>
              </a:ext>
            </a:extLst>
          </p:cNvPr>
          <p:cNvSpPr/>
          <p:nvPr/>
        </p:nvSpPr>
        <p:spPr>
          <a:xfrm>
            <a:off x="5436973" y="459662"/>
            <a:ext cx="1978306" cy="65522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*das </a:t>
            </a:r>
            <a:r>
              <a:rPr lang="en-GB" dirty="0" err="1"/>
              <a:t>Tagebuch</a:t>
            </a:r>
            <a:br>
              <a:rPr lang="en-GB" dirty="0"/>
            </a:br>
            <a:r>
              <a:rPr lang="en-GB" dirty="0"/>
              <a:t> – diary </a:t>
            </a:r>
          </a:p>
        </p:txBody>
      </p:sp>
      <p:pic>
        <p:nvPicPr>
          <p:cNvPr id="18" name="Picture 17" descr="A person talking on the phone&#10;&#10;Description automatically generated with medium confidence">
            <a:extLst>
              <a:ext uri="{FF2B5EF4-FFF2-40B4-BE49-F238E27FC236}">
                <a16:creationId xmlns:a16="http://schemas.microsoft.com/office/drawing/2014/main" id="{807C2E97-4165-4370-BF95-F31FE6E49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4804" y="220916"/>
            <a:ext cx="1094093" cy="1116670"/>
          </a:xfrm>
          <a:prstGeom prst="rect">
            <a:avLst/>
          </a:prstGeom>
        </p:spPr>
      </p:pic>
      <p:pic>
        <p:nvPicPr>
          <p:cNvPr id="2056" name="Picture 8" descr="Liechtenstein, Europe, Alps, Mountains, Vaduz, Rhine">
            <a:extLst>
              <a:ext uri="{FF2B5EF4-FFF2-40B4-BE49-F238E27FC236}">
                <a16:creationId xmlns:a16="http://schemas.microsoft.com/office/drawing/2014/main" id="{C986E196-A7B4-4D01-B683-3F4BA1E1667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003" b="26436"/>
          <a:stretch/>
        </p:blipFill>
        <p:spPr bwMode="auto">
          <a:xfrm>
            <a:off x="8718427" y="185065"/>
            <a:ext cx="1514713" cy="1202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err="1">
                <a:solidFill>
                  <a:prstClr val="white"/>
                </a:solidFill>
              </a:rPr>
              <a:t>Wir</a:t>
            </a:r>
            <a:r>
              <a:rPr lang="en-GB" sz="4000" b="1" dirty="0">
                <a:solidFill>
                  <a:prstClr val="white"/>
                </a:solidFill>
              </a:rPr>
              <a:t> </a:t>
            </a:r>
            <a:r>
              <a:rPr lang="en-GB" sz="4000" b="1" dirty="0" err="1">
                <a:solidFill>
                  <a:prstClr val="white"/>
                </a:solidFill>
              </a:rPr>
              <a:t>reisen</a:t>
            </a:r>
            <a:r>
              <a:rPr lang="en-GB" sz="4000" b="1" dirty="0">
                <a:solidFill>
                  <a:prstClr val="white"/>
                </a:solidFill>
              </a:rPr>
              <a:t>!</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6" y="3195323"/>
            <a:ext cx="7924631" cy="571756"/>
          </a:xfrm>
        </p:spPr>
        <p:txBody>
          <a:bodyPr>
            <a:normAutofit fontScale="85000" lnSpcReduction="10000"/>
          </a:bodyPr>
          <a:lstStyle/>
          <a:p>
            <a:pPr algn="l"/>
            <a:r>
              <a:rPr lang="en-GB" sz="3000" dirty="0">
                <a:solidFill>
                  <a:prstClr val="white"/>
                </a:solidFill>
              </a:rPr>
              <a:t>Word order: </a:t>
            </a:r>
            <a:r>
              <a:rPr lang="en-GB" sz="3000" b="1" dirty="0">
                <a:solidFill>
                  <a:prstClr val="white"/>
                </a:solidFill>
              </a:rPr>
              <a:t>T</a:t>
            </a:r>
            <a:r>
              <a:rPr lang="en-GB" sz="3000" dirty="0">
                <a:solidFill>
                  <a:prstClr val="white"/>
                </a:solidFill>
              </a:rPr>
              <a:t>ime before </a:t>
            </a:r>
            <a:r>
              <a:rPr lang="en-GB" sz="3000" b="1" dirty="0">
                <a:solidFill>
                  <a:prstClr val="white"/>
                </a:solidFill>
              </a:rPr>
              <a:t>M</a:t>
            </a:r>
            <a:r>
              <a:rPr lang="en-GB" sz="3000" dirty="0">
                <a:solidFill>
                  <a:prstClr val="white"/>
                </a:solidFill>
              </a:rPr>
              <a:t>anner before </a:t>
            </a:r>
            <a:r>
              <a:rPr lang="en-GB" sz="3000" b="1" dirty="0">
                <a:solidFill>
                  <a:prstClr val="white"/>
                </a:solidFill>
              </a:rPr>
              <a:t>P</a:t>
            </a:r>
            <a:r>
              <a:rPr lang="en-GB" sz="3000" dirty="0">
                <a:solidFill>
                  <a:prstClr val="white"/>
                </a:solidFill>
              </a:rPr>
              <a:t>lace</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7540978"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a:t>
            </a:r>
            <a:r>
              <a:rPr lang="en-GB" sz="3000" dirty="0" err="1">
                <a:solidFill>
                  <a:prstClr val="white"/>
                </a:solidFill>
              </a:rPr>
              <a:t>sch</a:t>
            </a:r>
            <a:r>
              <a:rPr lang="en-GB" sz="3000" dirty="0">
                <a:solidFill>
                  <a:prstClr val="white"/>
                </a:solidFill>
              </a:rPr>
              <a:t>] [</a:t>
            </a:r>
            <a:r>
              <a:rPr lang="en-GB" sz="3000" dirty="0" err="1">
                <a:solidFill>
                  <a:prstClr val="white"/>
                </a:solidFill>
              </a:rPr>
              <a:t>sp</a:t>
            </a:r>
            <a:r>
              <a:rPr lang="en-GB" sz="3000" dirty="0">
                <a:solidFill>
                  <a:prstClr val="white"/>
                </a:solidFill>
              </a:rPr>
              <a:t>] [</a:t>
            </a:r>
            <a:r>
              <a:rPr lang="en-GB" sz="3000" dirty="0" err="1">
                <a:solidFill>
                  <a:prstClr val="white"/>
                </a:solidFill>
              </a:rPr>
              <a:t>st</a:t>
            </a:r>
            <a:r>
              <a:rPr lang="en-GB" sz="3000" dirty="0">
                <a:solidFill>
                  <a:prstClr val="white"/>
                </a:solidFill>
              </a:rPr>
              <a:t>]</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50</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Charlotte Moss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20/12/21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898685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387"/>
            <a:ext cx="4422372" cy="869950"/>
          </a:xfrm>
          <a:prstGeom prst="rect">
            <a:avLst/>
          </a:prstGeom>
        </p:spPr>
      </p:pic>
      <p:sp>
        <p:nvSpPr>
          <p:cNvPr id="4" name="Title 3"/>
          <p:cNvSpPr>
            <a:spLocks noGrp="1"/>
          </p:cNvSpPr>
          <p:nvPr>
            <p:ph type="title"/>
          </p:nvPr>
        </p:nvSpPr>
        <p:spPr>
          <a:xfrm>
            <a:off x="0" y="134387"/>
            <a:ext cx="4735170" cy="707849"/>
          </a:xfrm>
        </p:spPr>
        <p:txBody>
          <a:bodyPr>
            <a:normAutofit/>
          </a:bodyPr>
          <a:lstStyle/>
          <a:p>
            <a:r>
              <a:rPr lang="en-GB" sz="3600" b="1" dirty="0">
                <a:solidFill>
                  <a:schemeClr val="bg1"/>
                </a:solidFill>
              </a:rPr>
              <a:t>Neuschwanstein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5245875" y="-19574"/>
            <a:ext cx="48696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081716" y="1599689"/>
            <a:ext cx="7911390" cy="4708981"/>
          </a:xfrm>
          <a:prstGeom prst="rect">
            <a:avLst/>
          </a:prstGeom>
          <a:solidFill>
            <a:srgbClr val="FFF4E7"/>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Dienstagmorgen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fahre ich mit meinem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Jugendclub</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nach Hohenschwangau. Das ist ein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Dorf</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in Süddeutschland. Obwohl ich lieber mit dem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Auto</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fahre, werden wir mit dem Zug fahren. Die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Fahrt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die schnell ist, dauert zwei Stunden. In der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Dorf</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mitte gibt es einen Bahnhof und dort gibt es auch eine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Firma</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die Karten für das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Schloss</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verkauft. Das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Schloss</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heißt Neuschwanstein und ist sehr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berühmt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es ist groß, weiß und über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hundert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Jahre alt! Ich werde meine Kamera aus meinem Rucksack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holen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und dann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kann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ich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viele</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Fotos machen! Während ich das mache, werde ich auch nach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Westen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schauen, denn es gibt einen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schönen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See. Es ist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Sommer</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und das Wetter ist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heiß,</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aber leider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darf</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man im See nicht schwimmen.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Aber du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sollst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dir meine Fotos anschauen!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155398" y="4230141"/>
            <a:ext cx="1730372" cy="3924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165100" y="3586388"/>
            <a:ext cx="15333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Laden</a:t>
            </a: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165100" y="2662539"/>
            <a:ext cx="1543050" cy="7425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Gebäude</a:t>
            </a:r>
            <a:r>
              <a:rPr lang="en-GB" sz="2000" dirty="0">
                <a:solidFill>
                  <a:srgbClr val="4472C4">
                    <a:lumMod val="50000"/>
                  </a:srgbClr>
                </a:solidFill>
                <a:latin typeface="Century Gothic" panose="020F0302020204030204"/>
              </a:rPr>
              <a:t> x2</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155398" y="205068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August</a:t>
            </a: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165100" y="14215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nehmen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083789" y="1065555"/>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3987601" y="1083447"/>
            <a:ext cx="238164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einige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517787" y="108387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darfst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224349" y="107275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Reise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984782" y="6392992"/>
            <a:ext cx="1771649"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blauen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826193" y="637779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tausend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439005" y="6390476"/>
            <a:ext cx="1543050" cy="442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bekannt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8060836" y="6377796"/>
            <a:ext cx="1400575" cy="442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120592" y="4622588"/>
            <a:ext cx="1543050" cy="7310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nächste</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Woche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120592" y="3960461"/>
            <a:ext cx="1543050" cy="4810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Schiff</a:t>
            </a: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125857" y="33333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Stadt x2</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125857" y="267122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warm</a:t>
            </a: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125648" y="2016615"/>
            <a:ext cx="1537994"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Osten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A3D4A0B3-C983-45C6-8E83-FA03AB8E30A4}"/>
              </a:ext>
            </a:extLst>
          </p:cNvPr>
          <p:cNvSpPr/>
          <p:nvPr/>
        </p:nvSpPr>
        <p:spPr>
          <a:xfrm>
            <a:off x="78922" y="4873892"/>
            <a:ext cx="1870043" cy="13597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pic>
        <p:nvPicPr>
          <p:cNvPr id="34" name="Picture 33" descr="Neuschwanstein, Castle, Fairytale Castle, Feet, Bavaria">
            <a:extLst>
              <a:ext uri="{FF2B5EF4-FFF2-40B4-BE49-F238E27FC236}">
                <a16:creationId xmlns:a16="http://schemas.microsoft.com/office/drawing/2014/main" id="{8D73154A-8225-4A8D-9F57-00AF995D50D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9052" y="822889"/>
            <a:ext cx="1543050" cy="974410"/>
          </a:xfrm>
          <a:prstGeom prst="rect">
            <a:avLst/>
          </a:prstGeom>
          <a:noFill/>
          <a:ln>
            <a:noFill/>
          </a:ln>
        </p:spPr>
      </p:pic>
    </p:spTree>
    <p:extLst>
      <p:ext uri="{BB962C8B-B14F-4D97-AF65-F5344CB8AC3E}">
        <p14:creationId xmlns:p14="http://schemas.microsoft.com/office/powerpoint/2010/main" val="3681532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387"/>
            <a:ext cx="4422372" cy="869950"/>
          </a:xfrm>
          <a:prstGeom prst="rect">
            <a:avLst/>
          </a:prstGeom>
        </p:spPr>
      </p:pic>
      <p:sp>
        <p:nvSpPr>
          <p:cNvPr id="4" name="Title 3"/>
          <p:cNvSpPr>
            <a:spLocks noGrp="1"/>
          </p:cNvSpPr>
          <p:nvPr>
            <p:ph type="title"/>
          </p:nvPr>
        </p:nvSpPr>
        <p:spPr>
          <a:xfrm>
            <a:off x="0" y="134387"/>
            <a:ext cx="4735170" cy="707849"/>
          </a:xfrm>
        </p:spPr>
        <p:txBody>
          <a:bodyPr>
            <a:normAutofit/>
          </a:bodyPr>
          <a:lstStyle/>
          <a:p>
            <a:r>
              <a:rPr lang="en-GB" sz="3600" b="1" dirty="0">
                <a:solidFill>
                  <a:schemeClr val="bg1"/>
                </a:solidFill>
              </a:rPr>
              <a:t>Neuschwanstein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5245875" y="-19574"/>
            <a:ext cx="48696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081716" y="1599689"/>
            <a:ext cx="7911390" cy="4708981"/>
          </a:xfrm>
          <a:prstGeom prst="rect">
            <a:avLst/>
          </a:prstGeom>
          <a:solidFill>
            <a:srgbClr val="FFF4E7"/>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Dienstagmorgen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fahre ich mit meinem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Jugendclub</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nach Hohenschwangau. Das ist   ein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Dorf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in Süddeutschland. Obwohl ich lieber mit dem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Auto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fahre, werden wir mit dem Zug fahren. Die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Fahrt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die schnell ist, dauert zwei Stunden. In der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Dorf</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mitte gibt es einen Bahnhof und dort gibt es auch eine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Firma</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die  Karten für das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Schloss</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verkauft. Das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Schloss</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heißt Neuschwanstein und ist sehr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berühmt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es ist groß, weiß und über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hundert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Jahre alt! Ich werde meine Kamera aus meinem Rucksack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holen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und dann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kann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ich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viele</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Fotos machen! Während ich das mache, werde ich auch nach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Westen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schauen, denn es gibt einen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schönen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See. Es ist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Sommer</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und das Wetter ist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heiß,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aber leider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darf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man im See nicht schwimmen.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Aber du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sollst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dir meine Fotos anschauen!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155398" y="4230141"/>
            <a:ext cx="1730372" cy="3924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165100" y="3586388"/>
            <a:ext cx="15333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Laden</a:t>
            </a: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165100" y="2662539"/>
            <a:ext cx="1543050" cy="7425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Gebäude</a:t>
            </a:r>
            <a:r>
              <a:rPr lang="en-GB" sz="2000" dirty="0">
                <a:solidFill>
                  <a:srgbClr val="4472C4">
                    <a:lumMod val="50000"/>
                  </a:srgbClr>
                </a:solidFill>
                <a:latin typeface="Century Gothic" panose="020F0302020204030204"/>
              </a:rPr>
              <a:t> x2</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155398" y="205068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August</a:t>
            </a: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165100" y="14215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nehmen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083789" y="1065555"/>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3987601" y="1083447"/>
            <a:ext cx="238164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einige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517787" y="108387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darfst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224349" y="107275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Reise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963521" y="6377796"/>
            <a:ext cx="1771649"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blauen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826193" y="637779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tausend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439625" y="6365516"/>
            <a:ext cx="1543050" cy="47728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bekannt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8060836" y="6377796"/>
            <a:ext cx="1400575" cy="48020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darf</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120592" y="4622588"/>
            <a:ext cx="1543050" cy="7310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nächste</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Woche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120592" y="3960461"/>
            <a:ext cx="1543050" cy="4810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Schiff</a:t>
            </a: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125857" y="33333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Stadt x2</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125857" y="267122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warm</a:t>
            </a: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125648" y="2016615"/>
            <a:ext cx="1537994"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Osten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A3D4A0B3-C983-45C6-8E83-FA03AB8E30A4}"/>
              </a:ext>
            </a:extLst>
          </p:cNvPr>
          <p:cNvSpPr/>
          <p:nvPr/>
        </p:nvSpPr>
        <p:spPr>
          <a:xfrm>
            <a:off x="78922" y="4873892"/>
            <a:ext cx="1870043" cy="13597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pic>
        <p:nvPicPr>
          <p:cNvPr id="34" name="Picture 33" descr="Neuschwanstein, Castle, Fairytale Castle, Feet, Bavaria">
            <a:extLst>
              <a:ext uri="{FF2B5EF4-FFF2-40B4-BE49-F238E27FC236}">
                <a16:creationId xmlns:a16="http://schemas.microsoft.com/office/drawing/2014/main" id="{8D73154A-8225-4A8D-9F57-00AF995D50D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9052" y="822889"/>
            <a:ext cx="1543050" cy="974410"/>
          </a:xfrm>
          <a:prstGeom prst="rect">
            <a:avLst/>
          </a:prstGeom>
          <a:noFill/>
          <a:ln>
            <a:noFill/>
          </a:ln>
        </p:spPr>
      </p:pic>
      <p:sp>
        <p:nvSpPr>
          <p:cNvPr id="31" name="Rectangle: Rounded Corners 30">
            <a:extLst>
              <a:ext uri="{FF2B5EF4-FFF2-40B4-BE49-F238E27FC236}">
                <a16:creationId xmlns:a16="http://schemas.microsoft.com/office/drawing/2014/main" id="{65C09EDA-34BD-44B8-A310-38F9580461C2}"/>
              </a:ext>
            </a:extLst>
          </p:cNvPr>
          <p:cNvSpPr/>
          <p:nvPr/>
        </p:nvSpPr>
        <p:spPr>
          <a:xfrm>
            <a:off x="2123947" y="1657147"/>
            <a:ext cx="2169083" cy="28394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panose="020F0302020204030204"/>
              </a:rPr>
              <a:t>Nächste</a:t>
            </a:r>
            <a:r>
              <a:rPr lang="en-GB" sz="2000" b="1" dirty="0">
                <a:solidFill>
                  <a:schemeClr val="bg1"/>
                </a:solidFill>
                <a:latin typeface="Century Gothic" panose="020F0302020204030204"/>
              </a:rPr>
              <a:t> </a:t>
            </a:r>
            <a:r>
              <a:rPr lang="en-GB" sz="2000" b="1" dirty="0" err="1">
                <a:solidFill>
                  <a:schemeClr val="bg1"/>
                </a:solidFill>
                <a:latin typeface="Century Gothic" panose="020F0302020204030204"/>
              </a:rPr>
              <a:t>Woche</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33" name="Rectangle: Rounded Corners 32">
            <a:extLst>
              <a:ext uri="{FF2B5EF4-FFF2-40B4-BE49-F238E27FC236}">
                <a16:creationId xmlns:a16="http://schemas.microsoft.com/office/drawing/2014/main" id="{915EE3A8-2067-47A2-8AA9-360B6BBECB04}"/>
              </a:ext>
            </a:extLst>
          </p:cNvPr>
          <p:cNvSpPr/>
          <p:nvPr/>
        </p:nvSpPr>
        <p:spPr>
          <a:xfrm>
            <a:off x="5873405" y="1679773"/>
            <a:ext cx="2578071" cy="28285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panose="020F0302020204030204"/>
              </a:rPr>
              <a:t>meiner</a:t>
            </a:r>
            <a:r>
              <a:rPr lang="en-GB" sz="2000" b="1" dirty="0">
                <a:solidFill>
                  <a:schemeClr val="bg1"/>
                </a:solidFill>
                <a:latin typeface="Century Gothic" panose="020F0302020204030204"/>
              </a:rPr>
              <a:t> </a:t>
            </a:r>
            <a:r>
              <a:rPr lang="en-GB" sz="2000" b="1" dirty="0" err="1">
                <a:solidFill>
                  <a:schemeClr val="bg1"/>
                </a:solidFill>
                <a:latin typeface="Century Gothic" panose="020F0302020204030204"/>
              </a:rPr>
              <a:t>Familie</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36" name="Rectangle: Rounded Corners 35">
            <a:extLst>
              <a:ext uri="{FF2B5EF4-FFF2-40B4-BE49-F238E27FC236}">
                <a16:creationId xmlns:a16="http://schemas.microsoft.com/office/drawing/2014/main" id="{7FB9781E-614D-405A-922C-4FDC6590C47E}"/>
              </a:ext>
            </a:extLst>
          </p:cNvPr>
          <p:cNvSpPr/>
          <p:nvPr/>
        </p:nvSpPr>
        <p:spPr>
          <a:xfrm>
            <a:off x="5387129" y="1989158"/>
            <a:ext cx="1448737" cy="24491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panose="020F0302020204030204"/>
              </a:rPr>
              <a:t>eine</a:t>
            </a:r>
            <a:r>
              <a:rPr lang="en-GB" sz="2000" b="1" dirty="0">
                <a:solidFill>
                  <a:schemeClr val="bg1"/>
                </a:solidFill>
                <a:latin typeface="Century Gothic" panose="020F0302020204030204"/>
              </a:rPr>
              <a:t> Stadt</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37" name="Rectangle: Rounded Corners 36">
            <a:extLst>
              <a:ext uri="{FF2B5EF4-FFF2-40B4-BE49-F238E27FC236}">
                <a16:creationId xmlns:a16="http://schemas.microsoft.com/office/drawing/2014/main" id="{E1C791AD-8B55-46D3-9B0C-11979399D668}"/>
              </a:ext>
            </a:extLst>
          </p:cNvPr>
          <p:cNvSpPr/>
          <p:nvPr/>
        </p:nvSpPr>
        <p:spPr>
          <a:xfrm>
            <a:off x="5446025" y="2260595"/>
            <a:ext cx="984444" cy="29927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Schiff</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38" name="Rectangle: Rounded Corners 37">
            <a:extLst>
              <a:ext uri="{FF2B5EF4-FFF2-40B4-BE49-F238E27FC236}">
                <a16:creationId xmlns:a16="http://schemas.microsoft.com/office/drawing/2014/main" id="{F575B73C-FA2B-47FC-BAC1-74046893221C}"/>
              </a:ext>
            </a:extLst>
          </p:cNvPr>
          <p:cNvSpPr/>
          <p:nvPr/>
        </p:nvSpPr>
        <p:spPr>
          <a:xfrm>
            <a:off x="4026785" y="2549950"/>
            <a:ext cx="984444" cy="29927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Reise</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39" name="Rectangle: Rounded Corners 38">
            <a:extLst>
              <a:ext uri="{FF2B5EF4-FFF2-40B4-BE49-F238E27FC236}">
                <a16:creationId xmlns:a16="http://schemas.microsoft.com/office/drawing/2014/main" id="{B78EC1CB-F431-47E6-A078-A5393FCE1EDD}"/>
              </a:ext>
            </a:extLst>
          </p:cNvPr>
          <p:cNvSpPr/>
          <p:nvPr/>
        </p:nvSpPr>
        <p:spPr>
          <a:xfrm>
            <a:off x="2743199" y="2836953"/>
            <a:ext cx="848789" cy="29927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F0302020204030204"/>
              </a:rPr>
              <a:t>Stadt</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0" name="Rectangle: Rounded Corners 39">
            <a:extLst>
              <a:ext uri="{FF2B5EF4-FFF2-40B4-BE49-F238E27FC236}">
                <a16:creationId xmlns:a16="http://schemas.microsoft.com/office/drawing/2014/main" id="{5D40D4AB-9CD5-423F-9B7D-774980452490}"/>
              </a:ext>
            </a:extLst>
          </p:cNvPr>
          <p:cNvSpPr/>
          <p:nvPr/>
        </p:nvSpPr>
        <p:spPr>
          <a:xfrm>
            <a:off x="2089910" y="3160633"/>
            <a:ext cx="2332462" cy="28394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e</a:t>
            </a:r>
            <a:r>
              <a:rPr lang="en-GB" sz="2000" b="1" noProof="0" dirty="0" err="1">
                <a:solidFill>
                  <a:schemeClr val="bg1"/>
                </a:solidFill>
                <a:latin typeface="Century Gothic" panose="020F0302020204030204"/>
              </a:rPr>
              <a:t>inen</a:t>
            </a:r>
            <a:r>
              <a:rPr lang="en-GB" sz="2000" b="1" noProof="0" dirty="0">
                <a:solidFill>
                  <a:schemeClr val="bg1"/>
                </a:solidFill>
                <a:latin typeface="Century Gothic" panose="020F0302020204030204"/>
              </a:rPr>
              <a:t> Laden, der</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1" name="Rectangle: Rounded Corners 40">
            <a:extLst>
              <a:ext uri="{FF2B5EF4-FFF2-40B4-BE49-F238E27FC236}">
                <a16:creationId xmlns:a16="http://schemas.microsoft.com/office/drawing/2014/main" id="{633C874E-35AD-4A7E-9D05-3B886951CBF0}"/>
              </a:ext>
            </a:extLst>
          </p:cNvPr>
          <p:cNvSpPr/>
          <p:nvPr/>
        </p:nvSpPr>
        <p:spPr>
          <a:xfrm>
            <a:off x="6170393" y="3156535"/>
            <a:ext cx="1448736" cy="31567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Gebäude</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2" name="Rectangle: Rounded Corners 41">
            <a:extLst>
              <a:ext uri="{FF2B5EF4-FFF2-40B4-BE49-F238E27FC236}">
                <a16:creationId xmlns:a16="http://schemas.microsoft.com/office/drawing/2014/main" id="{82DA408B-A243-41E7-82FC-D789C7F3B407}"/>
              </a:ext>
            </a:extLst>
          </p:cNvPr>
          <p:cNvSpPr/>
          <p:nvPr/>
        </p:nvSpPr>
        <p:spPr>
          <a:xfrm>
            <a:off x="1708150" y="3466990"/>
            <a:ext cx="1448736" cy="31567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Gebäude</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3" name="Rectangle: Rounded Corners 42">
            <a:extLst>
              <a:ext uri="{FF2B5EF4-FFF2-40B4-BE49-F238E27FC236}">
                <a16:creationId xmlns:a16="http://schemas.microsoft.com/office/drawing/2014/main" id="{77970301-92A9-4E7D-B182-0DEE7D2B33E7}"/>
              </a:ext>
            </a:extLst>
          </p:cNvPr>
          <p:cNvSpPr/>
          <p:nvPr/>
        </p:nvSpPr>
        <p:spPr>
          <a:xfrm>
            <a:off x="7289312" y="3466990"/>
            <a:ext cx="1448736" cy="31567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bekannt</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4" name="Rectangle: Rounded Corners 43">
            <a:extLst>
              <a:ext uri="{FF2B5EF4-FFF2-40B4-BE49-F238E27FC236}">
                <a16:creationId xmlns:a16="http://schemas.microsoft.com/office/drawing/2014/main" id="{51A43F3B-7846-4D1F-BD94-994F9F512A06}"/>
              </a:ext>
            </a:extLst>
          </p:cNvPr>
          <p:cNvSpPr/>
          <p:nvPr/>
        </p:nvSpPr>
        <p:spPr>
          <a:xfrm>
            <a:off x="4816856" y="3773118"/>
            <a:ext cx="1251901" cy="31567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tausend</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5" name="Rectangle: Rounded Corners 44">
            <a:extLst>
              <a:ext uri="{FF2B5EF4-FFF2-40B4-BE49-F238E27FC236}">
                <a16:creationId xmlns:a16="http://schemas.microsoft.com/office/drawing/2014/main" id="{36CE6156-BFFD-4A04-A332-9E44E81034B7}"/>
              </a:ext>
            </a:extLst>
          </p:cNvPr>
          <p:cNvSpPr/>
          <p:nvPr/>
        </p:nvSpPr>
        <p:spPr>
          <a:xfrm>
            <a:off x="6037411" y="4074897"/>
            <a:ext cx="1251901" cy="33825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nehmen</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6" name="Rectangle: Rounded Corners 45">
            <a:extLst>
              <a:ext uri="{FF2B5EF4-FFF2-40B4-BE49-F238E27FC236}">
                <a16:creationId xmlns:a16="http://schemas.microsoft.com/office/drawing/2014/main" id="{31D714D9-5E63-4AA0-82E2-588E4E82AAD0}"/>
              </a:ext>
            </a:extLst>
          </p:cNvPr>
          <p:cNvSpPr/>
          <p:nvPr/>
        </p:nvSpPr>
        <p:spPr>
          <a:xfrm>
            <a:off x="8013680" y="4072304"/>
            <a:ext cx="780086" cy="31567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darf</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7" name="Rectangle: Rounded Corners 46">
            <a:extLst>
              <a:ext uri="{FF2B5EF4-FFF2-40B4-BE49-F238E27FC236}">
                <a16:creationId xmlns:a16="http://schemas.microsoft.com/office/drawing/2014/main" id="{2E28F026-ADE2-4DE7-A8EC-2CCD7961D36B}"/>
              </a:ext>
            </a:extLst>
          </p:cNvPr>
          <p:cNvSpPr/>
          <p:nvPr/>
        </p:nvSpPr>
        <p:spPr>
          <a:xfrm>
            <a:off x="9218501" y="4063287"/>
            <a:ext cx="1017696" cy="31567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einige</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8" name="Rectangle: Rounded Corners 47">
            <a:extLst>
              <a:ext uri="{FF2B5EF4-FFF2-40B4-BE49-F238E27FC236}">
                <a16:creationId xmlns:a16="http://schemas.microsoft.com/office/drawing/2014/main" id="{772F7F16-8C19-4C4D-84EF-AD25AA8C47D1}"/>
              </a:ext>
            </a:extLst>
          </p:cNvPr>
          <p:cNvSpPr/>
          <p:nvPr/>
        </p:nvSpPr>
        <p:spPr>
          <a:xfrm>
            <a:off x="2848205" y="4665283"/>
            <a:ext cx="967408" cy="32874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Osten</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9" name="Rectangle: Rounded Corners 48">
            <a:extLst>
              <a:ext uri="{FF2B5EF4-FFF2-40B4-BE49-F238E27FC236}">
                <a16:creationId xmlns:a16="http://schemas.microsoft.com/office/drawing/2014/main" id="{F7335E01-C78B-483B-B80D-DA7478638F33}"/>
              </a:ext>
            </a:extLst>
          </p:cNvPr>
          <p:cNvSpPr/>
          <p:nvPr/>
        </p:nvSpPr>
        <p:spPr>
          <a:xfrm>
            <a:off x="7392185" y="4665895"/>
            <a:ext cx="1135657" cy="33825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blauen</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50" name="Rectangle: Rounded Corners 49">
            <a:extLst>
              <a:ext uri="{FF2B5EF4-FFF2-40B4-BE49-F238E27FC236}">
                <a16:creationId xmlns:a16="http://schemas.microsoft.com/office/drawing/2014/main" id="{5A0AA5CB-6E81-4050-9508-667D3E73860D}"/>
              </a:ext>
            </a:extLst>
          </p:cNvPr>
          <p:cNvSpPr/>
          <p:nvPr/>
        </p:nvSpPr>
        <p:spPr>
          <a:xfrm>
            <a:off x="2114128" y="5015411"/>
            <a:ext cx="1119808" cy="33825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F0302020204030204"/>
              </a:rPr>
              <a:t>August</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51" name="Rectangle: Rounded Corners 50">
            <a:extLst>
              <a:ext uri="{FF2B5EF4-FFF2-40B4-BE49-F238E27FC236}">
                <a16:creationId xmlns:a16="http://schemas.microsoft.com/office/drawing/2014/main" id="{C5ADAA2B-210F-4566-A6C3-D32AB899F172}"/>
              </a:ext>
            </a:extLst>
          </p:cNvPr>
          <p:cNvSpPr/>
          <p:nvPr/>
        </p:nvSpPr>
        <p:spPr>
          <a:xfrm>
            <a:off x="5446025" y="4985678"/>
            <a:ext cx="943882" cy="33825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F0302020204030204"/>
              </a:rPr>
              <a:t>warm</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52" name="Rectangle: Rounded Corners 51">
            <a:extLst>
              <a:ext uri="{FF2B5EF4-FFF2-40B4-BE49-F238E27FC236}">
                <a16:creationId xmlns:a16="http://schemas.microsoft.com/office/drawing/2014/main" id="{04691F6D-F8C7-47A1-A97E-C488142F0553}"/>
              </a:ext>
            </a:extLst>
          </p:cNvPr>
          <p:cNvSpPr/>
          <p:nvPr/>
        </p:nvSpPr>
        <p:spPr>
          <a:xfrm>
            <a:off x="7746137" y="5040922"/>
            <a:ext cx="967408" cy="29190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kann</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53" name="Rectangle: Rounded Corners 52">
            <a:extLst>
              <a:ext uri="{FF2B5EF4-FFF2-40B4-BE49-F238E27FC236}">
                <a16:creationId xmlns:a16="http://schemas.microsoft.com/office/drawing/2014/main" id="{C5530AF8-482A-4907-B275-A72CFB4057D2}"/>
              </a:ext>
            </a:extLst>
          </p:cNvPr>
          <p:cNvSpPr/>
          <p:nvPr/>
        </p:nvSpPr>
        <p:spPr>
          <a:xfrm>
            <a:off x="3218438" y="5618430"/>
            <a:ext cx="967408" cy="33825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bg1"/>
                </a:solidFill>
                <a:latin typeface="Century Gothic" panose="020F0302020204030204"/>
              </a:rPr>
              <a:t>darfst</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217125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25" presetClass="emph" presetSubtype="0" fill="hold" grpId="0" nodeType="withEffect">
                                  <p:stCondLst>
                                    <p:cond delay="0"/>
                                  </p:stCondLst>
                                  <p:childTnLst>
                                    <p:animClr clrSpc="hsl" dir="cw">
                                      <p:cBhvr override="childStyle">
                                        <p:cTn id="8" dur="500" fill="hold"/>
                                        <p:tgtEl>
                                          <p:spTgt spid="27"/>
                                        </p:tgtEl>
                                        <p:attrNameLst>
                                          <p:attrName>style.color</p:attrName>
                                        </p:attrNameLst>
                                      </p:cBhvr>
                                      <p:by>
                                        <p:hsl h="0" s="-70588" l="0"/>
                                      </p:by>
                                    </p:animClr>
                                    <p:animClr clrSpc="hsl" dir="cw">
                                      <p:cBhvr>
                                        <p:cTn id="9" dur="500" fill="hold"/>
                                        <p:tgtEl>
                                          <p:spTgt spid="27"/>
                                        </p:tgtEl>
                                        <p:attrNameLst>
                                          <p:attrName>fillcolor</p:attrName>
                                        </p:attrNameLst>
                                      </p:cBhvr>
                                      <p:by>
                                        <p:hsl h="0" s="-70588" l="0"/>
                                      </p:by>
                                    </p:animClr>
                                    <p:animClr clrSpc="hsl" dir="cw">
                                      <p:cBhvr>
                                        <p:cTn id="10" dur="500" fill="hold"/>
                                        <p:tgtEl>
                                          <p:spTgt spid="27"/>
                                        </p:tgtEl>
                                        <p:attrNameLst>
                                          <p:attrName>stroke.color</p:attrName>
                                        </p:attrNameLst>
                                      </p:cBhvr>
                                      <p:by>
                                        <p:hsl h="0" s="-70588" l="0"/>
                                      </p:by>
                                    </p:animClr>
                                    <p:set>
                                      <p:cBhvr>
                                        <p:cTn id="11" dur="500" fill="hold"/>
                                        <p:tgtEl>
                                          <p:spTgt spid="27"/>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par>
                                <p:cTn id="16" presetID="25" presetClass="emph" presetSubtype="0" fill="hold" grpId="0" nodeType="withEffect">
                                  <p:stCondLst>
                                    <p:cond delay="0"/>
                                  </p:stCondLst>
                                  <p:childTnLst>
                                    <p:animClr clrSpc="hsl" dir="cw">
                                      <p:cBhvr override="childStyle">
                                        <p:cTn id="17" dur="500" fill="hold"/>
                                        <p:tgtEl>
                                          <p:spTgt spid="10"/>
                                        </p:tgtEl>
                                        <p:attrNameLst>
                                          <p:attrName>style.color</p:attrName>
                                        </p:attrNameLst>
                                      </p:cBhvr>
                                      <p:by>
                                        <p:hsl h="0" s="-70588" l="0"/>
                                      </p:by>
                                    </p:animClr>
                                    <p:animClr clrSpc="hsl" dir="cw">
                                      <p:cBhvr>
                                        <p:cTn id="18" dur="500" fill="hold"/>
                                        <p:tgtEl>
                                          <p:spTgt spid="10"/>
                                        </p:tgtEl>
                                        <p:attrNameLst>
                                          <p:attrName>fillcolor</p:attrName>
                                        </p:attrNameLst>
                                      </p:cBhvr>
                                      <p:by>
                                        <p:hsl h="0" s="-70588" l="0"/>
                                      </p:by>
                                    </p:animClr>
                                    <p:animClr clrSpc="hsl" dir="cw">
                                      <p:cBhvr>
                                        <p:cTn id="19" dur="500" fill="hold"/>
                                        <p:tgtEl>
                                          <p:spTgt spid="10"/>
                                        </p:tgtEl>
                                        <p:attrNameLst>
                                          <p:attrName>stroke.color</p:attrName>
                                        </p:attrNameLst>
                                      </p:cBhvr>
                                      <p:by>
                                        <p:hsl h="0" s="-70588" l="0"/>
                                      </p:by>
                                    </p:animClr>
                                    <p:set>
                                      <p:cBhvr>
                                        <p:cTn id="20" dur="500" fill="hold"/>
                                        <p:tgtEl>
                                          <p:spTgt spid="10"/>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25" presetClass="emph" presetSubtype="0" fill="hold" grpId="0" nodeType="withEffect">
                                  <p:stCondLst>
                                    <p:cond delay="0"/>
                                  </p:stCondLst>
                                  <p:childTnLst>
                                    <p:animClr clrSpc="hsl" dir="cw">
                                      <p:cBhvr override="childStyle">
                                        <p:cTn id="30" dur="500" fill="hold"/>
                                        <p:tgtEl>
                                          <p:spTgt spid="29"/>
                                        </p:tgtEl>
                                        <p:attrNameLst>
                                          <p:attrName>style.color</p:attrName>
                                        </p:attrNameLst>
                                      </p:cBhvr>
                                      <p:by>
                                        <p:hsl h="0" s="-70588" l="0"/>
                                      </p:by>
                                    </p:animClr>
                                    <p:animClr clrSpc="hsl" dir="cw">
                                      <p:cBhvr>
                                        <p:cTn id="31" dur="500" fill="hold"/>
                                        <p:tgtEl>
                                          <p:spTgt spid="29"/>
                                        </p:tgtEl>
                                        <p:attrNameLst>
                                          <p:attrName>fillcolor</p:attrName>
                                        </p:attrNameLst>
                                      </p:cBhvr>
                                      <p:by>
                                        <p:hsl h="0" s="-70588" l="0"/>
                                      </p:by>
                                    </p:animClr>
                                    <p:animClr clrSpc="hsl" dir="cw">
                                      <p:cBhvr>
                                        <p:cTn id="32" dur="500" fill="hold"/>
                                        <p:tgtEl>
                                          <p:spTgt spid="29"/>
                                        </p:tgtEl>
                                        <p:attrNameLst>
                                          <p:attrName>stroke.color</p:attrName>
                                        </p:attrNameLst>
                                      </p:cBhvr>
                                      <p:by>
                                        <p:hsl h="0" s="-70588" l="0"/>
                                      </p:by>
                                    </p:animClr>
                                    <p:set>
                                      <p:cBhvr>
                                        <p:cTn id="33" dur="500" fill="hold"/>
                                        <p:tgtEl>
                                          <p:spTgt spid="29"/>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par>
                                <p:cTn id="38" presetID="25" presetClass="emph" presetSubtype="0" fill="hold" grpId="0" nodeType="withEffect">
                                  <p:stCondLst>
                                    <p:cond delay="0"/>
                                  </p:stCondLst>
                                  <p:childTnLst>
                                    <p:animClr clrSpc="hsl" dir="cw">
                                      <p:cBhvr override="childStyle">
                                        <p:cTn id="39" dur="500" fill="hold"/>
                                        <p:tgtEl>
                                          <p:spTgt spid="28"/>
                                        </p:tgtEl>
                                        <p:attrNameLst>
                                          <p:attrName>style.color</p:attrName>
                                        </p:attrNameLst>
                                      </p:cBhvr>
                                      <p:by>
                                        <p:hsl h="0" s="-70588" l="0"/>
                                      </p:by>
                                    </p:animClr>
                                    <p:animClr clrSpc="hsl" dir="cw">
                                      <p:cBhvr>
                                        <p:cTn id="40" dur="500" fill="hold"/>
                                        <p:tgtEl>
                                          <p:spTgt spid="28"/>
                                        </p:tgtEl>
                                        <p:attrNameLst>
                                          <p:attrName>fillcolor</p:attrName>
                                        </p:attrNameLst>
                                      </p:cBhvr>
                                      <p:by>
                                        <p:hsl h="0" s="-70588" l="0"/>
                                      </p:by>
                                    </p:animClr>
                                    <p:animClr clrSpc="hsl" dir="cw">
                                      <p:cBhvr>
                                        <p:cTn id="41" dur="500" fill="hold"/>
                                        <p:tgtEl>
                                          <p:spTgt spid="28"/>
                                        </p:tgtEl>
                                        <p:attrNameLst>
                                          <p:attrName>stroke.color</p:attrName>
                                        </p:attrNameLst>
                                      </p:cBhvr>
                                      <p:by>
                                        <p:hsl h="0" s="-70588" l="0"/>
                                      </p:by>
                                    </p:animClr>
                                    <p:set>
                                      <p:cBhvr>
                                        <p:cTn id="42" dur="500" fill="hold"/>
                                        <p:tgtEl>
                                          <p:spTgt spid="28"/>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25" presetClass="emph" presetSubtype="0" fill="hold" grpId="0" nodeType="withEffect">
                                  <p:stCondLst>
                                    <p:cond delay="0"/>
                                  </p:stCondLst>
                                  <p:childTnLst>
                                    <p:animClr clrSpc="hsl" dir="cw">
                                      <p:cBhvr override="childStyle">
                                        <p:cTn id="48" dur="500" fill="hold"/>
                                        <p:tgtEl>
                                          <p:spTgt spid="18"/>
                                        </p:tgtEl>
                                        <p:attrNameLst>
                                          <p:attrName>style.color</p:attrName>
                                        </p:attrNameLst>
                                      </p:cBhvr>
                                      <p:by>
                                        <p:hsl h="0" s="-70588" l="0"/>
                                      </p:by>
                                    </p:animClr>
                                    <p:animClr clrSpc="hsl" dir="cw">
                                      <p:cBhvr>
                                        <p:cTn id="49" dur="500" fill="hold"/>
                                        <p:tgtEl>
                                          <p:spTgt spid="18"/>
                                        </p:tgtEl>
                                        <p:attrNameLst>
                                          <p:attrName>fillcolor</p:attrName>
                                        </p:attrNameLst>
                                      </p:cBhvr>
                                      <p:by>
                                        <p:hsl h="0" s="-70588" l="0"/>
                                      </p:by>
                                    </p:animClr>
                                    <p:animClr clrSpc="hsl" dir="cw">
                                      <p:cBhvr>
                                        <p:cTn id="50" dur="500" fill="hold"/>
                                        <p:tgtEl>
                                          <p:spTgt spid="18"/>
                                        </p:tgtEl>
                                        <p:attrNameLst>
                                          <p:attrName>stroke.color</p:attrName>
                                        </p:attrNameLst>
                                      </p:cBhvr>
                                      <p:by>
                                        <p:hsl h="0" s="-70588" l="0"/>
                                      </p:by>
                                    </p:animClr>
                                    <p:set>
                                      <p:cBhvr>
                                        <p:cTn id="51" dur="500" fill="hold"/>
                                        <p:tgtEl>
                                          <p:spTgt spid="18"/>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childTnLst>
                                </p:cTn>
                              </p:par>
                              <p:par>
                                <p:cTn id="56" presetID="25" presetClass="emph" presetSubtype="0" fill="hold" grpId="0" nodeType="withEffect">
                                  <p:stCondLst>
                                    <p:cond delay="0"/>
                                  </p:stCondLst>
                                  <p:childTnLst>
                                    <p:animClr clrSpc="hsl" dir="cw">
                                      <p:cBhvr override="childStyle">
                                        <p:cTn id="57" dur="500" fill="hold"/>
                                        <p:tgtEl>
                                          <p:spTgt spid="11"/>
                                        </p:tgtEl>
                                        <p:attrNameLst>
                                          <p:attrName>style.color</p:attrName>
                                        </p:attrNameLst>
                                      </p:cBhvr>
                                      <p:by>
                                        <p:hsl h="0" s="-70588" l="0"/>
                                      </p:by>
                                    </p:animClr>
                                    <p:animClr clrSpc="hsl" dir="cw">
                                      <p:cBhvr>
                                        <p:cTn id="58" dur="500" fill="hold"/>
                                        <p:tgtEl>
                                          <p:spTgt spid="11"/>
                                        </p:tgtEl>
                                        <p:attrNameLst>
                                          <p:attrName>fillcolor</p:attrName>
                                        </p:attrNameLst>
                                      </p:cBhvr>
                                      <p:by>
                                        <p:hsl h="0" s="-70588" l="0"/>
                                      </p:by>
                                    </p:animClr>
                                    <p:animClr clrSpc="hsl" dir="cw">
                                      <p:cBhvr>
                                        <p:cTn id="59" dur="500" fill="hold"/>
                                        <p:tgtEl>
                                          <p:spTgt spid="11"/>
                                        </p:tgtEl>
                                        <p:attrNameLst>
                                          <p:attrName>stroke.color</p:attrName>
                                        </p:attrNameLst>
                                      </p:cBhvr>
                                      <p:by>
                                        <p:hsl h="0" s="-70588" l="0"/>
                                      </p:by>
                                    </p:animClr>
                                    <p:set>
                                      <p:cBhvr>
                                        <p:cTn id="60" dur="500" fill="hold"/>
                                        <p:tgtEl>
                                          <p:spTgt spid="11"/>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25" presetClass="emph" presetSubtype="0" fill="hold" grpId="0" nodeType="withEffect">
                                  <p:stCondLst>
                                    <p:cond delay="0"/>
                                  </p:stCondLst>
                                  <p:childTnLst>
                                    <p:animClr clrSpc="hsl" dir="cw">
                                      <p:cBhvr override="childStyle">
                                        <p:cTn id="66" dur="500" fill="hold"/>
                                        <p:tgtEl>
                                          <p:spTgt spid="12"/>
                                        </p:tgtEl>
                                        <p:attrNameLst>
                                          <p:attrName>style.color</p:attrName>
                                        </p:attrNameLst>
                                      </p:cBhvr>
                                      <p:by>
                                        <p:hsl h="0" s="-70588" l="0"/>
                                      </p:by>
                                    </p:animClr>
                                    <p:animClr clrSpc="hsl" dir="cw">
                                      <p:cBhvr>
                                        <p:cTn id="67" dur="500" fill="hold"/>
                                        <p:tgtEl>
                                          <p:spTgt spid="12"/>
                                        </p:tgtEl>
                                        <p:attrNameLst>
                                          <p:attrName>fillcolor</p:attrName>
                                        </p:attrNameLst>
                                      </p:cBhvr>
                                      <p:by>
                                        <p:hsl h="0" s="-70588" l="0"/>
                                      </p:by>
                                    </p:animClr>
                                    <p:animClr clrSpc="hsl" dir="cw">
                                      <p:cBhvr>
                                        <p:cTn id="68" dur="500" fill="hold"/>
                                        <p:tgtEl>
                                          <p:spTgt spid="12"/>
                                        </p:tgtEl>
                                        <p:attrNameLst>
                                          <p:attrName>stroke.color</p:attrName>
                                        </p:attrNameLst>
                                      </p:cBhvr>
                                      <p:by>
                                        <p:hsl h="0" s="-70588" l="0"/>
                                      </p:by>
                                    </p:animClr>
                                    <p:set>
                                      <p:cBhvr>
                                        <p:cTn id="69" dur="500" fill="hold"/>
                                        <p:tgtEl>
                                          <p:spTgt spid="12"/>
                                        </p:tgtEl>
                                        <p:attrNameLst>
                                          <p:attrName>fill.type</p:attrName>
                                        </p:attrNameLst>
                                      </p:cBhvr>
                                      <p:to>
                                        <p:strVal val="solid"/>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childTnLst>
                                </p:cTn>
                              </p:par>
                              <p:par>
                                <p:cTn id="78" presetID="25" presetClass="emph" presetSubtype="0" fill="hold" grpId="0" nodeType="withEffect">
                                  <p:stCondLst>
                                    <p:cond delay="0"/>
                                  </p:stCondLst>
                                  <p:childTnLst>
                                    <p:animClr clrSpc="hsl" dir="cw">
                                      <p:cBhvr override="childStyle">
                                        <p:cTn id="79" dur="500" fill="hold"/>
                                        <p:tgtEl>
                                          <p:spTgt spid="24"/>
                                        </p:tgtEl>
                                        <p:attrNameLst>
                                          <p:attrName>style.color</p:attrName>
                                        </p:attrNameLst>
                                      </p:cBhvr>
                                      <p:by>
                                        <p:hsl h="0" s="-70588" l="0"/>
                                      </p:by>
                                    </p:animClr>
                                    <p:animClr clrSpc="hsl" dir="cw">
                                      <p:cBhvr>
                                        <p:cTn id="80" dur="500" fill="hold"/>
                                        <p:tgtEl>
                                          <p:spTgt spid="24"/>
                                        </p:tgtEl>
                                        <p:attrNameLst>
                                          <p:attrName>fillcolor</p:attrName>
                                        </p:attrNameLst>
                                      </p:cBhvr>
                                      <p:by>
                                        <p:hsl h="0" s="-70588" l="0"/>
                                      </p:by>
                                    </p:animClr>
                                    <p:animClr clrSpc="hsl" dir="cw">
                                      <p:cBhvr>
                                        <p:cTn id="81" dur="500" fill="hold"/>
                                        <p:tgtEl>
                                          <p:spTgt spid="24"/>
                                        </p:tgtEl>
                                        <p:attrNameLst>
                                          <p:attrName>stroke.color</p:attrName>
                                        </p:attrNameLst>
                                      </p:cBhvr>
                                      <p:by>
                                        <p:hsl h="0" s="-70588" l="0"/>
                                      </p:by>
                                    </p:animClr>
                                    <p:set>
                                      <p:cBhvr>
                                        <p:cTn id="82" dur="500" fill="hold"/>
                                        <p:tgtEl>
                                          <p:spTgt spid="24"/>
                                        </p:tgtEl>
                                        <p:attrNameLst>
                                          <p:attrName>fill.type</p:attrName>
                                        </p:attrNameLst>
                                      </p:cBhvr>
                                      <p:to>
                                        <p:strVal val="solid"/>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par>
                                <p:cTn id="87" presetID="25" presetClass="emph" presetSubtype="0" fill="hold" grpId="0" nodeType="withEffect">
                                  <p:stCondLst>
                                    <p:cond delay="0"/>
                                  </p:stCondLst>
                                  <p:childTnLst>
                                    <p:animClr clrSpc="hsl" dir="cw">
                                      <p:cBhvr override="childStyle">
                                        <p:cTn id="88" dur="500" fill="hold"/>
                                        <p:tgtEl>
                                          <p:spTgt spid="23"/>
                                        </p:tgtEl>
                                        <p:attrNameLst>
                                          <p:attrName>style.color</p:attrName>
                                        </p:attrNameLst>
                                      </p:cBhvr>
                                      <p:by>
                                        <p:hsl h="0" s="-70588" l="0"/>
                                      </p:by>
                                    </p:animClr>
                                    <p:animClr clrSpc="hsl" dir="cw">
                                      <p:cBhvr>
                                        <p:cTn id="89" dur="500" fill="hold"/>
                                        <p:tgtEl>
                                          <p:spTgt spid="23"/>
                                        </p:tgtEl>
                                        <p:attrNameLst>
                                          <p:attrName>fillcolor</p:attrName>
                                        </p:attrNameLst>
                                      </p:cBhvr>
                                      <p:by>
                                        <p:hsl h="0" s="-70588" l="0"/>
                                      </p:by>
                                    </p:animClr>
                                    <p:animClr clrSpc="hsl" dir="cw">
                                      <p:cBhvr>
                                        <p:cTn id="90" dur="500" fill="hold"/>
                                        <p:tgtEl>
                                          <p:spTgt spid="23"/>
                                        </p:tgtEl>
                                        <p:attrNameLst>
                                          <p:attrName>stroke.color</p:attrName>
                                        </p:attrNameLst>
                                      </p:cBhvr>
                                      <p:by>
                                        <p:hsl h="0" s="-70588" l="0"/>
                                      </p:by>
                                    </p:animClr>
                                    <p:set>
                                      <p:cBhvr>
                                        <p:cTn id="91" dur="500" fill="hold"/>
                                        <p:tgtEl>
                                          <p:spTgt spid="23"/>
                                        </p:tgtEl>
                                        <p:attrNameLst>
                                          <p:attrName>fill.type</p:attrName>
                                        </p:attrNameLst>
                                      </p:cBhvr>
                                      <p:to>
                                        <p:strVal val="solid"/>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45"/>
                                        </p:tgtEl>
                                        <p:attrNameLst>
                                          <p:attrName>style.visibility</p:attrName>
                                        </p:attrNameLst>
                                      </p:cBhvr>
                                      <p:to>
                                        <p:strVal val="visible"/>
                                      </p:to>
                                    </p:set>
                                  </p:childTnLst>
                                </p:cTn>
                              </p:par>
                              <p:par>
                                <p:cTn id="96" presetID="25" presetClass="emph" presetSubtype="0" fill="hold" grpId="0" nodeType="withEffect">
                                  <p:stCondLst>
                                    <p:cond delay="0"/>
                                  </p:stCondLst>
                                  <p:childTnLst>
                                    <p:animClr clrSpc="hsl" dir="cw">
                                      <p:cBhvr override="childStyle">
                                        <p:cTn id="97" dur="500" fill="hold"/>
                                        <p:tgtEl>
                                          <p:spTgt spid="14"/>
                                        </p:tgtEl>
                                        <p:attrNameLst>
                                          <p:attrName>style.color</p:attrName>
                                        </p:attrNameLst>
                                      </p:cBhvr>
                                      <p:by>
                                        <p:hsl h="0" s="-70588" l="0"/>
                                      </p:by>
                                    </p:animClr>
                                    <p:animClr clrSpc="hsl" dir="cw">
                                      <p:cBhvr>
                                        <p:cTn id="98" dur="500" fill="hold"/>
                                        <p:tgtEl>
                                          <p:spTgt spid="14"/>
                                        </p:tgtEl>
                                        <p:attrNameLst>
                                          <p:attrName>fillcolor</p:attrName>
                                        </p:attrNameLst>
                                      </p:cBhvr>
                                      <p:by>
                                        <p:hsl h="0" s="-70588" l="0"/>
                                      </p:by>
                                    </p:animClr>
                                    <p:animClr clrSpc="hsl" dir="cw">
                                      <p:cBhvr>
                                        <p:cTn id="99" dur="500" fill="hold"/>
                                        <p:tgtEl>
                                          <p:spTgt spid="14"/>
                                        </p:tgtEl>
                                        <p:attrNameLst>
                                          <p:attrName>stroke.color</p:attrName>
                                        </p:attrNameLst>
                                      </p:cBhvr>
                                      <p:by>
                                        <p:hsl h="0" s="-70588" l="0"/>
                                      </p:by>
                                    </p:animClr>
                                    <p:set>
                                      <p:cBhvr>
                                        <p:cTn id="100" dur="500" fill="hold"/>
                                        <p:tgtEl>
                                          <p:spTgt spid="14"/>
                                        </p:tgtEl>
                                        <p:attrNameLst>
                                          <p:attrName>fill.type</p:attrName>
                                        </p:attrNameLst>
                                      </p:cBhvr>
                                      <p:to>
                                        <p:strVal val="solid"/>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6"/>
                                        </p:tgtEl>
                                        <p:attrNameLst>
                                          <p:attrName>style.visibility</p:attrName>
                                        </p:attrNameLst>
                                      </p:cBhvr>
                                      <p:to>
                                        <p:strVal val="visible"/>
                                      </p:to>
                                    </p:set>
                                  </p:childTnLst>
                                </p:cTn>
                              </p:par>
                              <p:par>
                                <p:cTn id="105" presetID="25" presetClass="emph" presetSubtype="0" fill="hold" grpId="0" nodeType="withEffect">
                                  <p:stCondLst>
                                    <p:cond delay="0"/>
                                  </p:stCondLst>
                                  <p:childTnLst>
                                    <p:animClr clrSpc="hsl" dir="cw">
                                      <p:cBhvr override="childStyle">
                                        <p:cTn id="106" dur="500" fill="hold"/>
                                        <p:tgtEl>
                                          <p:spTgt spid="25"/>
                                        </p:tgtEl>
                                        <p:attrNameLst>
                                          <p:attrName>style.color</p:attrName>
                                        </p:attrNameLst>
                                      </p:cBhvr>
                                      <p:by>
                                        <p:hsl h="0" s="-70588" l="0"/>
                                      </p:by>
                                    </p:animClr>
                                    <p:animClr clrSpc="hsl" dir="cw">
                                      <p:cBhvr>
                                        <p:cTn id="107" dur="500" fill="hold"/>
                                        <p:tgtEl>
                                          <p:spTgt spid="25"/>
                                        </p:tgtEl>
                                        <p:attrNameLst>
                                          <p:attrName>fillcolor</p:attrName>
                                        </p:attrNameLst>
                                      </p:cBhvr>
                                      <p:by>
                                        <p:hsl h="0" s="-70588" l="0"/>
                                      </p:by>
                                    </p:animClr>
                                    <p:animClr clrSpc="hsl" dir="cw">
                                      <p:cBhvr>
                                        <p:cTn id="108" dur="500" fill="hold"/>
                                        <p:tgtEl>
                                          <p:spTgt spid="25"/>
                                        </p:tgtEl>
                                        <p:attrNameLst>
                                          <p:attrName>stroke.color</p:attrName>
                                        </p:attrNameLst>
                                      </p:cBhvr>
                                      <p:by>
                                        <p:hsl h="0" s="-70588" l="0"/>
                                      </p:by>
                                    </p:animClr>
                                    <p:set>
                                      <p:cBhvr>
                                        <p:cTn id="109" dur="500" fill="hold"/>
                                        <p:tgtEl>
                                          <p:spTgt spid="25"/>
                                        </p:tgtEl>
                                        <p:attrNameLst>
                                          <p:attrName>fill.type</p:attrName>
                                        </p:attrNameLst>
                                      </p:cBhvr>
                                      <p:to>
                                        <p:strVal val="solid"/>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47"/>
                                        </p:tgtEl>
                                        <p:attrNameLst>
                                          <p:attrName>style.visibility</p:attrName>
                                        </p:attrNameLst>
                                      </p:cBhvr>
                                      <p:to>
                                        <p:strVal val="visible"/>
                                      </p:to>
                                    </p:set>
                                  </p:childTnLst>
                                </p:cTn>
                              </p:par>
                              <p:par>
                                <p:cTn id="114" presetID="25" presetClass="emph" presetSubtype="0" fill="hold" grpId="0" nodeType="withEffect">
                                  <p:stCondLst>
                                    <p:cond delay="0"/>
                                  </p:stCondLst>
                                  <p:childTnLst>
                                    <p:animClr clrSpc="hsl" dir="cw">
                                      <p:cBhvr override="childStyle">
                                        <p:cTn id="115" dur="500" fill="hold"/>
                                        <p:tgtEl>
                                          <p:spTgt spid="16"/>
                                        </p:tgtEl>
                                        <p:attrNameLst>
                                          <p:attrName>style.color</p:attrName>
                                        </p:attrNameLst>
                                      </p:cBhvr>
                                      <p:by>
                                        <p:hsl h="0" s="-70588" l="0"/>
                                      </p:by>
                                    </p:animClr>
                                    <p:animClr clrSpc="hsl" dir="cw">
                                      <p:cBhvr>
                                        <p:cTn id="116" dur="500" fill="hold"/>
                                        <p:tgtEl>
                                          <p:spTgt spid="16"/>
                                        </p:tgtEl>
                                        <p:attrNameLst>
                                          <p:attrName>fillcolor</p:attrName>
                                        </p:attrNameLst>
                                      </p:cBhvr>
                                      <p:by>
                                        <p:hsl h="0" s="-70588" l="0"/>
                                      </p:by>
                                    </p:animClr>
                                    <p:animClr clrSpc="hsl" dir="cw">
                                      <p:cBhvr>
                                        <p:cTn id="117" dur="500" fill="hold"/>
                                        <p:tgtEl>
                                          <p:spTgt spid="16"/>
                                        </p:tgtEl>
                                        <p:attrNameLst>
                                          <p:attrName>stroke.color</p:attrName>
                                        </p:attrNameLst>
                                      </p:cBhvr>
                                      <p:by>
                                        <p:hsl h="0" s="-70588" l="0"/>
                                      </p:by>
                                    </p:animClr>
                                    <p:set>
                                      <p:cBhvr>
                                        <p:cTn id="118" dur="500" fill="hold"/>
                                        <p:tgtEl>
                                          <p:spTgt spid="16"/>
                                        </p:tgtEl>
                                        <p:attrNameLst>
                                          <p:attrName>fill.type</p:attrName>
                                        </p:attrNameLst>
                                      </p:cBhvr>
                                      <p:to>
                                        <p:strVal val="solid"/>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8"/>
                                        </p:tgtEl>
                                        <p:attrNameLst>
                                          <p:attrName>style.visibility</p:attrName>
                                        </p:attrNameLst>
                                      </p:cBhvr>
                                      <p:to>
                                        <p:strVal val="visible"/>
                                      </p:to>
                                    </p:set>
                                  </p:childTnLst>
                                </p:cTn>
                              </p:par>
                              <p:par>
                                <p:cTn id="123" presetID="25" presetClass="emph" presetSubtype="0" fill="hold" grpId="0" nodeType="withEffect">
                                  <p:stCondLst>
                                    <p:cond delay="0"/>
                                  </p:stCondLst>
                                  <p:childTnLst>
                                    <p:animClr clrSpc="hsl" dir="cw">
                                      <p:cBhvr override="childStyle">
                                        <p:cTn id="124" dur="500" fill="hold"/>
                                        <p:tgtEl>
                                          <p:spTgt spid="32"/>
                                        </p:tgtEl>
                                        <p:attrNameLst>
                                          <p:attrName>style.color</p:attrName>
                                        </p:attrNameLst>
                                      </p:cBhvr>
                                      <p:by>
                                        <p:hsl h="0" s="-70588" l="0"/>
                                      </p:by>
                                    </p:animClr>
                                    <p:animClr clrSpc="hsl" dir="cw">
                                      <p:cBhvr>
                                        <p:cTn id="125" dur="500" fill="hold"/>
                                        <p:tgtEl>
                                          <p:spTgt spid="32"/>
                                        </p:tgtEl>
                                        <p:attrNameLst>
                                          <p:attrName>fillcolor</p:attrName>
                                        </p:attrNameLst>
                                      </p:cBhvr>
                                      <p:by>
                                        <p:hsl h="0" s="-70588" l="0"/>
                                      </p:by>
                                    </p:animClr>
                                    <p:animClr clrSpc="hsl" dir="cw">
                                      <p:cBhvr>
                                        <p:cTn id="126" dur="500" fill="hold"/>
                                        <p:tgtEl>
                                          <p:spTgt spid="32"/>
                                        </p:tgtEl>
                                        <p:attrNameLst>
                                          <p:attrName>stroke.color</p:attrName>
                                        </p:attrNameLst>
                                      </p:cBhvr>
                                      <p:by>
                                        <p:hsl h="0" s="-70588" l="0"/>
                                      </p:by>
                                    </p:animClr>
                                    <p:set>
                                      <p:cBhvr>
                                        <p:cTn id="127" dur="500" fill="hold"/>
                                        <p:tgtEl>
                                          <p:spTgt spid="32"/>
                                        </p:tgtEl>
                                        <p:attrNameLst>
                                          <p:attrName>fill.type</p:attrName>
                                        </p:attrNameLst>
                                      </p:cBhvr>
                                      <p:to>
                                        <p:strVal val="solid"/>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49"/>
                                        </p:tgtEl>
                                        <p:attrNameLst>
                                          <p:attrName>style.visibility</p:attrName>
                                        </p:attrNameLst>
                                      </p:cBhvr>
                                      <p:to>
                                        <p:strVal val="visible"/>
                                      </p:to>
                                    </p:set>
                                  </p:childTnLst>
                                </p:cTn>
                              </p:par>
                              <p:par>
                                <p:cTn id="132" presetID="25" presetClass="emph" presetSubtype="0" fill="hold" grpId="0" nodeType="withEffect">
                                  <p:stCondLst>
                                    <p:cond delay="0"/>
                                  </p:stCondLst>
                                  <p:childTnLst>
                                    <p:animClr clrSpc="hsl" dir="cw">
                                      <p:cBhvr override="childStyle">
                                        <p:cTn id="133" dur="500" fill="hold"/>
                                        <p:tgtEl>
                                          <p:spTgt spid="22"/>
                                        </p:tgtEl>
                                        <p:attrNameLst>
                                          <p:attrName>style.color</p:attrName>
                                        </p:attrNameLst>
                                      </p:cBhvr>
                                      <p:by>
                                        <p:hsl h="0" s="-70588" l="0"/>
                                      </p:by>
                                    </p:animClr>
                                    <p:animClr clrSpc="hsl" dir="cw">
                                      <p:cBhvr>
                                        <p:cTn id="134" dur="500" fill="hold"/>
                                        <p:tgtEl>
                                          <p:spTgt spid="22"/>
                                        </p:tgtEl>
                                        <p:attrNameLst>
                                          <p:attrName>fillcolor</p:attrName>
                                        </p:attrNameLst>
                                      </p:cBhvr>
                                      <p:by>
                                        <p:hsl h="0" s="-70588" l="0"/>
                                      </p:by>
                                    </p:animClr>
                                    <p:animClr clrSpc="hsl" dir="cw">
                                      <p:cBhvr>
                                        <p:cTn id="135" dur="500" fill="hold"/>
                                        <p:tgtEl>
                                          <p:spTgt spid="22"/>
                                        </p:tgtEl>
                                        <p:attrNameLst>
                                          <p:attrName>stroke.color</p:attrName>
                                        </p:attrNameLst>
                                      </p:cBhvr>
                                      <p:by>
                                        <p:hsl h="0" s="-70588" l="0"/>
                                      </p:by>
                                    </p:animClr>
                                    <p:set>
                                      <p:cBhvr>
                                        <p:cTn id="136" dur="500" fill="hold"/>
                                        <p:tgtEl>
                                          <p:spTgt spid="22"/>
                                        </p:tgtEl>
                                        <p:attrNameLst>
                                          <p:attrName>fill.type</p:attrName>
                                        </p:attrNameLst>
                                      </p:cBhvr>
                                      <p:to>
                                        <p:strVal val="solid"/>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50"/>
                                        </p:tgtEl>
                                        <p:attrNameLst>
                                          <p:attrName>style.visibility</p:attrName>
                                        </p:attrNameLst>
                                      </p:cBhvr>
                                      <p:to>
                                        <p:strVal val="visible"/>
                                      </p:to>
                                    </p:set>
                                  </p:childTnLst>
                                </p:cTn>
                              </p:par>
                              <p:par>
                                <p:cTn id="141" presetID="25" presetClass="emph" presetSubtype="0" fill="hold" grpId="0" nodeType="withEffect">
                                  <p:stCondLst>
                                    <p:cond delay="0"/>
                                  </p:stCondLst>
                                  <p:childTnLst>
                                    <p:animClr clrSpc="hsl" dir="cw">
                                      <p:cBhvr override="childStyle">
                                        <p:cTn id="142" dur="500" fill="hold"/>
                                        <p:tgtEl>
                                          <p:spTgt spid="13"/>
                                        </p:tgtEl>
                                        <p:attrNameLst>
                                          <p:attrName>style.color</p:attrName>
                                        </p:attrNameLst>
                                      </p:cBhvr>
                                      <p:by>
                                        <p:hsl h="0" s="-70588" l="0"/>
                                      </p:by>
                                    </p:animClr>
                                    <p:animClr clrSpc="hsl" dir="cw">
                                      <p:cBhvr>
                                        <p:cTn id="143" dur="500" fill="hold"/>
                                        <p:tgtEl>
                                          <p:spTgt spid="13"/>
                                        </p:tgtEl>
                                        <p:attrNameLst>
                                          <p:attrName>fillcolor</p:attrName>
                                        </p:attrNameLst>
                                      </p:cBhvr>
                                      <p:by>
                                        <p:hsl h="0" s="-70588" l="0"/>
                                      </p:by>
                                    </p:animClr>
                                    <p:animClr clrSpc="hsl" dir="cw">
                                      <p:cBhvr>
                                        <p:cTn id="144" dur="500" fill="hold"/>
                                        <p:tgtEl>
                                          <p:spTgt spid="13"/>
                                        </p:tgtEl>
                                        <p:attrNameLst>
                                          <p:attrName>stroke.color</p:attrName>
                                        </p:attrNameLst>
                                      </p:cBhvr>
                                      <p:by>
                                        <p:hsl h="0" s="-70588" l="0"/>
                                      </p:by>
                                    </p:animClr>
                                    <p:set>
                                      <p:cBhvr>
                                        <p:cTn id="145" dur="500" fill="hold"/>
                                        <p:tgtEl>
                                          <p:spTgt spid="13"/>
                                        </p:tgtEl>
                                        <p:attrNameLst>
                                          <p:attrName>fill.type</p:attrName>
                                        </p:attrNameLst>
                                      </p:cBhvr>
                                      <p:to>
                                        <p:strVal val="solid"/>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51"/>
                                        </p:tgtEl>
                                        <p:attrNameLst>
                                          <p:attrName>style.visibility</p:attrName>
                                        </p:attrNameLst>
                                      </p:cBhvr>
                                      <p:to>
                                        <p:strVal val="visible"/>
                                      </p:to>
                                    </p:set>
                                  </p:childTnLst>
                                </p:cTn>
                              </p:par>
                              <p:par>
                                <p:cTn id="150" presetID="25" presetClass="emph" presetSubtype="0" fill="hold" grpId="0" nodeType="withEffect">
                                  <p:stCondLst>
                                    <p:cond delay="0"/>
                                  </p:stCondLst>
                                  <p:childTnLst>
                                    <p:animClr clrSpc="hsl" dir="cw">
                                      <p:cBhvr override="childStyle">
                                        <p:cTn id="151" dur="500" fill="hold"/>
                                        <p:tgtEl>
                                          <p:spTgt spid="30"/>
                                        </p:tgtEl>
                                        <p:attrNameLst>
                                          <p:attrName>style.color</p:attrName>
                                        </p:attrNameLst>
                                      </p:cBhvr>
                                      <p:by>
                                        <p:hsl h="0" s="-70588" l="0"/>
                                      </p:by>
                                    </p:animClr>
                                    <p:animClr clrSpc="hsl" dir="cw">
                                      <p:cBhvr>
                                        <p:cTn id="152" dur="500" fill="hold"/>
                                        <p:tgtEl>
                                          <p:spTgt spid="30"/>
                                        </p:tgtEl>
                                        <p:attrNameLst>
                                          <p:attrName>fillcolor</p:attrName>
                                        </p:attrNameLst>
                                      </p:cBhvr>
                                      <p:by>
                                        <p:hsl h="0" s="-70588" l="0"/>
                                      </p:by>
                                    </p:animClr>
                                    <p:animClr clrSpc="hsl" dir="cw">
                                      <p:cBhvr>
                                        <p:cTn id="153" dur="500" fill="hold"/>
                                        <p:tgtEl>
                                          <p:spTgt spid="30"/>
                                        </p:tgtEl>
                                        <p:attrNameLst>
                                          <p:attrName>stroke.color</p:attrName>
                                        </p:attrNameLst>
                                      </p:cBhvr>
                                      <p:by>
                                        <p:hsl h="0" s="-70588" l="0"/>
                                      </p:by>
                                    </p:animClr>
                                    <p:set>
                                      <p:cBhvr>
                                        <p:cTn id="154" dur="500" fill="hold"/>
                                        <p:tgtEl>
                                          <p:spTgt spid="30"/>
                                        </p:tgtEl>
                                        <p:attrNameLst>
                                          <p:attrName>fill.type</p:attrName>
                                        </p:attrNameLst>
                                      </p:cBhvr>
                                      <p:to>
                                        <p:strVal val="solid"/>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52"/>
                                        </p:tgtEl>
                                        <p:attrNameLst>
                                          <p:attrName>style.visibility</p:attrName>
                                        </p:attrNameLst>
                                      </p:cBhvr>
                                      <p:to>
                                        <p:strVal val="visible"/>
                                      </p:to>
                                    </p:set>
                                  </p:childTnLst>
                                </p:cTn>
                              </p:par>
                              <p:par>
                                <p:cTn id="159" presetID="25" presetClass="emph" presetSubtype="0" fill="hold" grpId="0" nodeType="withEffect">
                                  <p:stCondLst>
                                    <p:cond delay="0"/>
                                  </p:stCondLst>
                                  <p:childTnLst>
                                    <p:animClr clrSpc="hsl" dir="cw">
                                      <p:cBhvr override="childStyle">
                                        <p:cTn id="160" dur="500" fill="hold"/>
                                        <p:tgtEl>
                                          <p:spTgt spid="15"/>
                                        </p:tgtEl>
                                        <p:attrNameLst>
                                          <p:attrName>style.color</p:attrName>
                                        </p:attrNameLst>
                                      </p:cBhvr>
                                      <p:by>
                                        <p:hsl h="0" s="-70588" l="0"/>
                                      </p:by>
                                    </p:animClr>
                                    <p:animClr clrSpc="hsl" dir="cw">
                                      <p:cBhvr>
                                        <p:cTn id="161" dur="500" fill="hold"/>
                                        <p:tgtEl>
                                          <p:spTgt spid="15"/>
                                        </p:tgtEl>
                                        <p:attrNameLst>
                                          <p:attrName>fillcolor</p:attrName>
                                        </p:attrNameLst>
                                      </p:cBhvr>
                                      <p:by>
                                        <p:hsl h="0" s="-70588" l="0"/>
                                      </p:by>
                                    </p:animClr>
                                    <p:animClr clrSpc="hsl" dir="cw">
                                      <p:cBhvr>
                                        <p:cTn id="162" dur="500" fill="hold"/>
                                        <p:tgtEl>
                                          <p:spTgt spid="15"/>
                                        </p:tgtEl>
                                        <p:attrNameLst>
                                          <p:attrName>stroke.color</p:attrName>
                                        </p:attrNameLst>
                                      </p:cBhvr>
                                      <p:by>
                                        <p:hsl h="0" s="-70588" l="0"/>
                                      </p:by>
                                    </p:animClr>
                                    <p:set>
                                      <p:cBhvr>
                                        <p:cTn id="163" dur="500" fill="hold"/>
                                        <p:tgtEl>
                                          <p:spTgt spid="15"/>
                                        </p:tgtEl>
                                        <p:attrNameLst>
                                          <p:attrName>fill.type</p:attrName>
                                        </p:attrNameLst>
                                      </p:cBhvr>
                                      <p:to>
                                        <p:strVal val="solid"/>
                                      </p:to>
                                    </p:se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53"/>
                                        </p:tgtEl>
                                        <p:attrNameLst>
                                          <p:attrName>style.visibility</p:attrName>
                                        </p:attrNameLst>
                                      </p:cBhvr>
                                      <p:to>
                                        <p:strVal val="visible"/>
                                      </p:to>
                                    </p:set>
                                  </p:childTnLst>
                                </p:cTn>
                              </p:par>
                              <p:par>
                                <p:cTn id="168" presetID="25" presetClass="emph" presetSubtype="0" fill="hold" grpId="0" nodeType="withEffect">
                                  <p:stCondLst>
                                    <p:cond delay="0"/>
                                  </p:stCondLst>
                                  <p:childTnLst>
                                    <p:animClr clrSpc="hsl" dir="cw">
                                      <p:cBhvr override="childStyle">
                                        <p:cTn id="169" dur="500" fill="hold"/>
                                        <p:tgtEl>
                                          <p:spTgt spid="17"/>
                                        </p:tgtEl>
                                        <p:attrNameLst>
                                          <p:attrName>style.color</p:attrName>
                                        </p:attrNameLst>
                                      </p:cBhvr>
                                      <p:by>
                                        <p:hsl h="0" s="-70588" l="0"/>
                                      </p:by>
                                    </p:animClr>
                                    <p:animClr clrSpc="hsl" dir="cw">
                                      <p:cBhvr>
                                        <p:cTn id="170" dur="500" fill="hold"/>
                                        <p:tgtEl>
                                          <p:spTgt spid="17"/>
                                        </p:tgtEl>
                                        <p:attrNameLst>
                                          <p:attrName>fillcolor</p:attrName>
                                        </p:attrNameLst>
                                      </p:cBhvr>
                                      <p:by>
                                        <p:hsl h="0" s="-70588" l="0"/>
                                      </p:by>
                                    </p:animClr>
                                    <p:animClr clrSpc="hsl" dir="cw">
                                      <p:cBhvr>
                                        <p:cTn id="171" dur="500" fill="hold"/>
                                        <p:tgtEl>
                                          <p:spTgt spid="17"/>
                                        </p:tgtEl>
                                        <p:attrNameLst>
                                          <p:attrName>stroke.color</p:attrName>
                                        </p:attrNameLst>
                                      </p:cBhvr>
                                      <p:by>
                                        <p:hsl h="0" s="-70588" l="0"/>
                                      </p:by>
                                    </p:animClr>
                                    <p:set>
                                      <p:cBhvr>
                                        <p:cTn id="172"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22" grpId="0" animBg="1"/>
      <p:bldP spid="23" grpId="0" animBg="1"/>
      <p:bldP spid="24" grpId="0" animBg="1"/>
      <p:bldP spid="25" grpId="0" animBg="1"/>
      <p:bldP spid="27" grpId="0" animBg="1"/>
      <p:bldP spid="28" grpId="0" animBg="1"/>
      <p:bldP spid="29" grpId="0" animBg="1"/>
      <p:bldP spid="30" grpId="0" animBg="1"/>
      <p:bldP spid="32" grpId="0" animBg="1"/>
      <p:bldP spid="31" grpId="0" animBg="1"/>
      <p:bldP spid="33"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4769708"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a:solidFill>
                  <a:schemeClr val="bg1"/>
                </a:solidFill>
              </a:rPr>
              <a:t>Neuschwanstein</a:t>
            </a:r>
          </a:p>
        </p:txBody>
      </p:sp>
      <p:sp>
        <p:nvSpPr>
          <p:cNvPr id="13" name="TextBox 12"/>
          <p:cNvSpPr txBox="1"/>
          <p:nvPr/>
        </p:nvSpPr>
        <p:spPr>
          <a:xfrm>
            <a:off x="5891513" y="151575"/>
            <a:ext cx="63004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1935 hat Walt Disney das Schloss Neuschwanstein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besucht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Daher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hatte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seine Inspiration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für</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das Disney Schloss.</a:t>
            </a:r>
          </a:p>
        </p:txBody>
      </p:sp>
      <p:pic>
        <p:nvPicPr>
          <p:cNvPr id="4" name="Picture 3">
            <a:extLst>
              <a:ext uri="{FF2B5EF4-FFF2-40B4-BE49-F238E27FC236}">
                <a16:creationId xmlns:a16="http://schemas.microsoft.com/office/drawing/2014/main" id="{E37FDD79-1396-47AF-AE50-B909D40B56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61"/>
          <a:stretch/>
        </p:blipFill>
        <p:spPr>
          <a:xfrm>
            <a:off x="6096000" y="1577194"/>
            <a:ext cx="6096000" cy="4572000"/>
          </a:xfrm>
          <a:prstGeom prst="rect">
            <a:avLst/>
          </a:prstGeom>
        </p:spPr>
      </p:pic>
      <p:pic>
        <p:nvPicPr>
          <p:cNvPr id="9" name="Picture 8">
            <a:extLst>
              <a:ext uri="{FF2B5EF4-FFF2-40B4-BE49-F238E27FC236}">
                <a16:creationId xmlns:a16="http://schemas.microsoft.com/office/drawing/2014/main" id="{829EB8C6-982D-493A-B6F2-3F95185509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577194"/>
            <a:ext cx="6096000" cy="4572000"/>
          </a:xfrm>
          <a:prstGeom prst="rect">
            <a:avLst/>
          </a:prstGeom>
        </p:spPr>
      </p:pic>
      <p:sp>
        <p:nvSpPr>
          <p:cNvPr id="16" name="TextBox 15">
            <a:extLst>
              <a:ext uri="{FF2B5EF4-FFF2-40B4-BE49-F238E27FC236}">
                <a16:creationId xmlns:a16="http://schemas.microsoft.com/office/drawing/2014/main" id="{4FCCD941-B0C2-463A-B53F-E7DDB31647A2}"/>
              </a:ext>
            </a:extLst>
          </p:cNvPr>
          <p:cNvSpPr txBox="1"/>
          <p:nvPr/>
        </p:nvSpPr>
        <p:spPr>
          <a:xfrm>
            <a:off x="-102244" y="5318197"/>
            <a:ext cx="6096000" cy="830997"/>
          </a:xfrm>
          <a:prstGeom prst="rect">
            <a:avLst/>
          </a:prstGeom>
          <a:noFill/>
        </p:spPr>
        <p:txBody>
          <a:bodyPr wrap="square" rtlCol="0">
            <a:spAutoFit/>
          </a:bodyPr>
          <a:lstStyle/>
          <a:p>
            <a:pPr algn="l"/>
            <a:r>
              <a:rPr lang="en-GB" sz="2400" b="1" dirty="0" err="1">
                <a:solidFill>
                  <a:schemeClr val="bg1"/>
                </a:solidFill>
              </a:rPr>
              <a:t>Cindarella</a:t>
            </a:r>
            <a:r>
              <a:rPr lang="en-GB" sz="2400" b="1" dirty="0">
                <a:solidFill>
                  <a:schemeClr val="bg1"/>
                </a:solidFill>
              </a:rPr>
              <a:t> Schloss, </a:t>
            </a:r>
            <a:br>
              <a:rPr lang="en-GB" sz="2400" b="1" dirty="0">
                <a:solidFill>
                  <a:schemeClr val="bg1"/>
                </a:solidFill>
              </a:rPr>
            </a:br>
            <a:r>
              <a:rPr lang="en-GB" sz="2400" b="1" dirty="0">
                <a:solidFill>
                  <a:schemeClr val="bg1"/>
                </a:solidFill>
              </a:rPr>
              <a:t>Disneyland, Florida.</a:t>
            </a:r>
          </a:p>
        </p:txBody>
      </p:sp>
      <p:sp>
        <p:nvSpPr>
          <p:cNvPr id="18" name="TextBox 17">
            <a:extLst>
              <a:ext uri="{FF2B5EF4-FFF2-40B4-BE49-F238E27FC236}">
                <a16:creationId xmlns:a16="http://schemas.microsoft.com/office/drawing/2014/main" id="{0374FDA5-2FCF-4C20-B44A-95375E618073}"/>
              </a:ext>
            </a:extLst>
          </p:cNvPr>
          <p:cNvSpPr txBox="1"/>
          <p:nvPr/>
        </p:nvSpPr>
        <p:spPr>
          <a:xfrm>
            <a:off x="6096000" y="5280806"/>
            <a:ext cx="6096000" cy="830997"/>
          </a:xfrm>
          <a:prstGeom prst="rect">
            <a:avLst/>
          </a:prstGeom>
          <a:noFill/>
        </p:spPr>
        <p:txBody>
          <a:bodyPr wrap="square" rtlCol="0">
            <a:spAutoFit/>
          </a:bodyPr>
          <a:lstStyle/>
          <a:p>
            <a:pPr algn="l"/>
            <a:r>
              <a:rPr lang="en-GB" sz="2400" b="1" dirty="0">
                <a:solidFill>
                  <a:schemeClr val="bg1"/>
                </a:solidFill>
              </a:rPr>
              <a:t>Schloss Neuschwanstein, </a:t>
            </a:r>
            <a:br>
              <a:rPr lang="en-GB" sz="2400" b="1" dirty="0">
                <a:solidFill>
                  <a:schemeClr val="bg1"/>
                </a:solidFill>
              </a:rPr>
            </a:br>
            <a:r>
              <a:rPr lang="en-GB" sz="2400" b="1" dirty="0">
                <a:solidFill>
                  <a:schemeClr val="bg1"/>
                </a:solidFill>
              </a:rPr>
              <a:t>Bayern, Deutschland</a:t>
            </a:r>
          </a:p>
        </p:txBody>
      </p:sp>
      <p:pic>
        <p:nvPicPr>
          <p:cNvPr id="19" name="Picture 18">
            <a:extLst>
              <a:ext uri="{FF2B5EF4-FFF2-40B4-BE49-F238E27FC236}">
                <a16:creationId xmlns:a16="http://schemas.microsoft.com/office/drawing/2014/main" id="{F2C91690-46B4-448B-8AEB-6B12A24831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9184" y="97355"/>
            <a:ext cx="1038889" cy="1308768"/>
          </a:xfrm>
          <a:prstGeom prst="rect">
            <a:avLst/>
          </a:prstGeom>
        </p:spPr>
      </p:pic>
    </p:spTree>
    <p:extLst>
      <p:ext uri="{BB962C8B-B14F-4D97-AF65-F5344CB8AC3E}">
        <p14:creationId xmlns:p14="http://schemas.microsoft.com/office/powerpoint/2010/main" val="1074925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39969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 [</a:t>
            </a:r>
            <a:r>
              <a:rPr lang="en-GB" sz="3600" b="1" dirty="0" err="1">
                <a:solidFill>
                  <a:schemeClr val="bg1"/>
                </a:solidFill>
              </a:rPr>
              <a:t>sp</a:t>
            </a:r>
            <a:r>
              <a:rPr lang="en-GB" sz="3600" b="1" dirty="0">
                <a:solidFill>
                  <a:schemeClr val="bg1"/>
                </a:solidFill>
              </a:rPr>
              <a:t>] [</a:t>
            </a:r>
            <a:r>
              <a:rPr lang="en-GB" sz="3600" b="1" dirty="0" err="1">
                <a:solidFill>
                  <a:schemeClr val="bg1"/>
                </a:solidFill>
              </a:rPr>
              <a:t>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r>
              <a:rPr lang="en-US" sz="2400" dirty="0">
                <a:solidFill>
                  <a:schemeClr val="accent5">
                    <a:lumMod val="50000"/>
                  </a:schemeClr>
                </a:solidFill>
              </a:rPr>
              <a:t>Wo </a:t>
            </a:r>
            <a:r>
              <a:rPr lang="en-US" sz="2400" dirty="0" err="1">
                <a:solidFill>
                  <a:schemeClr val="accent5">
                    <a:lumMod val="50000"/>
                  </a:schemeClr>
                </a:solidFill>
              </a:rPr>
              <a:t>ist</a:t>
            </a:r>
            <a:r>
              <a:rPr lang="en-US" sz="2400" dirty="0">
                <a:solidFill>
                  <a:schemeClr val="accent5">
                    <a:lumMod val="50000"/>
                  </a:schemeClr>
                </a:solidFill>
              </a:rPr>
              <a:t> Wolf?</a:t>
            </a:r>
          </a:p>
        </p:txBody>
      </p:sp>
      <p:pic>
        <p:nvPicPr>
          <p:cNvPr id="1026" name="Picture 2" descr="Liechtenstein, Country, Europe, Flag, Borders, Map">
            <a:extLst>
              <a:ext uri="{FF2B5EF4-FFF2-40B4-BE49-F238E27FC236}">
                <a16:creationId xmlns:a16="http://schemas.microsoft.com/office/drawing/2014/main" id="{0AAEB610-FF8E-4AAD-8B79-F3642EF144D8}"/>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5115362" y="5648145"/>
            <a:ext cx="380746" cy="692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rmany, Flag, Map, Europe, Nation">
            <a:extLst>
              <a:ext uri="{FF2B5EF4-FFF2-40B4-BE49-F238E27FC236}">
                <a16:creationId xmlns:a16="http://schemas.microsoft.com/office/drawing/2014/main" id="{D617E28B-306A-450B-9F35-B6A73BC26173}"/>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434330" y="1258929"/>
            <a:ext cx="2925100" cy="41744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stria, Country, Europe, Flag, Borders, Map, Nation">
            <a:extLst>
              <a:ext uri="{FF2B5EF4-FFF2-40B4-BE49-F238E27FC236}">
                <a16:creationId xmlns:a16="http://schemas.microsoft.com/office/drawing/2014/main" id="{B5FDD9EF-1175-4160-800F-77E3072FD4CA}"/>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5441347" y="4707729"/>
            <a:ext cx="3327104" cy="170854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EB9F98B-EEEF-4D9B-966B-330575CB404B}"/>
              </a:ext>
            </a:extLst>
          </p:cNvPr>
          <p:cNvSpPr/>
          <p:nvPr/>
        </p:nvSpPr>
        <p:spPr>
          <a:xfrm>
            <a:off x="6572669" y="2703852"/>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FCCDEA1-5EEF-4D80-BEF3-A77748156049}"/>
              </a:ext>
            </a:extLst>
          </p:cNvPr>
          <p:cNvSpPr/>
          <p:nvPr/>
        </p:nvSpPr>
        <p:spPr>
          <a:xfrm>
            <a:off x="6621848" y="2485969"/>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4D9E6C5-B927-402C-9249-A8A8EF20E80E}"/>
              </a:ext>
            </a:extLst>
          </p:cNvPr>
          <p:cNvSpPr/>
          <p:nvPr/>
        </p:nvSpPr>
        <p:spPr>
          <a:xfrm>
            <a:off x="6459209" y="305747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B0629C7-FD47-4764-A214-4EB2D19B08B1}"/>
              </a:ext>
            </a:extLst>
          </p:cNvPr>
          <p:cNvSpPr/>
          <p:nvPr/>
        </p:nvSpPr>
        <p:spPr>
          <a:xfrm>
            <a:off x="6215250" y="331041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821DD10-BA82-4FDA-B7A8-A9998157EB8E}"/>
              </a:ext>
            </a:extLst>
          </p:cNvPr>
          <p:cNvSpPr/>
          <p:nvPr/>
        </p:nvSpPr>
        <p:spPr>
          <a:xfrm>
            <a:off x="5950663" y="3746079"/>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6B4FB15-735F-4E1E-9811-1659ED2F780A}"/>
              </a:ext>
            </a:extLst>
          </p:cNvPr>
          <p:cNvSpPr/>
          <p:nvPr/>
        </p:nvSpPr>
        <p:spPr>
          <a:xfrm>
            <a:off x="6112161" y="406170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F7DD694-A61E-4268-91F9-E866DDC5864C}"/>
              </a:ext>
            </a:extLst>
          </p:cNvPr>
          <p:cNvSpPr/>
          <p:nvPr/>
        </p:nvSpPr>
        <p:spPr>
          <a:xfrm>
            <a:off x="6318935" y="4345060"/>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2588D99-0556-4FAA-8185-8F59082C8AD7}"/>
              </a:ext>
            </a:extLst>
          </p:cNvPr>
          <p:cNvSpPr/>
          <p:nvPr/>
        </p:nvSpPr>
        <p:spPr>
          <a:xfrm>
            <a:off x="6491349" y="467131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70CCB31-CEE4-43E6-B48E-9E1E91758A3D}"/>
              </a:ext>
            </a:extLst>
          </p:cNvPr>
          <p:cNvSpPr/>
          <p:nvPr/>
        </p:nvSpPr>
        <p:spPr>
          <a:xfrm>
            <a:off x="6386871" y="497768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979B9BF-7363-4876-A7C1-1A9B5F2AEFE5}"/>
              </a:ext>
            </a:extLst>
          </p:cNvPr>
          <p:cNvSpPr/>
          <p:nvPr/>
        </p:nvSpPr>
        <p:spPr>
          <a:xfrm>
            <a:off x="6468190" y="531687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8072BBB-66A6-477A-A998-FCE601F8A195}"/>
              </a:ext>
            </a:extLst>
          </p:cNvPr>
          <p:cNvSpPr/>
          <p:nvPr/>
        </p:nvSpPr>
        <p:spPr>
          <a:xfrm>
            <a:off x="6224232" y="5546758"/>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962DD5DC-75C6-4B7D-A732-72DE41479934}"/>
              </a:ext>
            </a:extLst>
          </p:cNvPr>
          <p:cNvSpPr/>
          <p:nvPr/>
        </p:nvSpPr>
        <p:spPr>
          <a:xfrm>
            <a:off x="5896880" y="5641065"/>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3CE3372A-EF2E-40CA-A8CF-A22D0FB2F83B}"/>
              </a:ext>
            </a:extLst>
          </p:cNvPr>
          <p:cNvSpPr/>
          <p:nvPr/>
        </p:nvSpPr>
        <p:spPr>
          <a:xfrm>
            <a:off x="5594383" y="5808925"/>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2EADCBD-F095-4627-ABF3-09C7569FF0A2}"/>
              </a:ext>
            </a:extLst>
          </p:cNvPr>
          <p:cNvSpPr/>
          <p:nvPr/>
        </p:nvSpPr>
        <p:spPr>
          <a:xfrm>
            <a:off x="5205510" y="5875382"/>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84C119E0-5AFA-4648-845D-B6D3FB8BB3B1}"/>
              </a:ext>
            </a:extLst>
          </p:cNvPr>
          <p:cNvSpPr/>
          <p:nvPr/>
        </p:nvSpPr>
        <p:spPr>
          <a:xfrm>
            <a:off x="5209835" y="608323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95B70E96-9300-48F2-99D5-E865C2994B60}"/>
              </a:ext>
            </a:extLst>
          </p:cNvPr>
          <p:cNvCxnSpPr>
            <a:cxnSpLocks/>
          </p:cNvCxnSpPr>
          <p:nvPr/>
        </p:nvCxnSpPr>
        <p:spPr>
          <a:xfrm>
            <a:off x="6785383" y="2623082"/>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BC89980-EA5E-4109-8363-85DC715E4C39}"/>
              </a:ext>
            </a:extLst>
          </p:cNvPr>
          <p:cNvCxnSpPr>
            <a:cxnSpLocks/>
          </p:cNvCxnSpPr>
          <p:nvPr/>
        </p:nvCxnSpPr>
        <p:spPr>
          <a:xfrm>
            <a:off x="4577624" y="2827982"/>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DE911D-085B-4A08-ADCC-5ED4ADE2966F}"/>
              </a:ext>
            </a:extLst>
          </p:cNvPr>
          <p:cNvCxnSpPr>
            <a:cxnSpLocks/>
          </p:cNvCxnSpPr>
          <p:nvPr/>
        </p:nvCxnSpPr>
        <p:spPr>
          <a:xfrm>
            <a:off x="6633460" y="3160812"/>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4FD9A63-1BE3-4BE1-87CD-7EF80AB47782}"/>
              </a:ext>
            </a:extLst>
          </p:cNvPr>
          <p:cNvCxnSpPr>
            <a:cxnSpLocks/>
          </p:cNvCxnSpPr>
          <p:nvPr/>
        </p:nvCxnSpPr>
        <p:spPr>
          <a:xfrm>
            <a:off x="4180914" y="3472249"/>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56C98C1-5F86-4724-BDFE-0A0DF0952A72}"/>
              </a:ext>
            </a:extLst>
          </p:cNvPr>
          <p:cNvCxnSpPr>
            <a:cxnSpLocks/>
          </p:cNvCxnSpPr>
          <p:nvPr/>
        </p:nvCxnSpPr>
        <p:spPr>
          <a:xfrm>
            <a:off x="6109614" y="3864748"/>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0AF168-A78E-4CD0-BC29-5247A7C7A647}"/>
              </a:ext>
            </a:extLst>
          </p:cNvPr>
          <p:cNvCxnSpPr>
            <a:cxnSpLocks/>
          </p:cNvCxnSpPr>
          <p:nvPr/>
        </p:nvCxnSpPr>
        <p:spPr>
          <a:xfrm>
            <a:off x="4111471" y="4222345"/>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C5535B-7253-48DE-AF24-26E7F197C515}"/>
              </a:ext>
            </a:extLst>
          </p:cNvPr>
          <p:cNvCxnSpPr>
            <a:cxnSpLocks/>
          </p:cNvCxnSpPr>
          <p:nvPr/>
        </p:nvCxnSpPr>
        <p:spPr>
          <a:xfrm>
            <a:off x="6496279" y="447016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509703-51C4-422F-9586-0B27BCB290AC}"/>
              </a:ext>
            </a:extLst>
          </p:cNvPr>
          <p:cNvCxnSpPr>
            <a:cxnSpLocks/>
          </p:cNvCxnSpPr>
          <p:nvPr/>
        </p:nvCxnSpPr>
        <p:spPr>
          <a:xfrm>
            <a:off x="4442789" y="475163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6A9BCD-703B-4342-AEAC-659E8C8A5550}"/>
              </a:ext>
            </a:extLst>
          </p:cNvPr>
          <p:cNvCxnSpPr>
            <a:cxnSpLocks/>
          </p:cNvCxnSpPr>
          <p:nvPr/>
        </p:nvCxnSpPr>
        <p:spPr>
          <a:xfrm>
            <a:off x="6572668" y="5083139"/>
            <a:ext cx="290340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DA8C41-0C55-4A32-A985-BD1E0863F0C1}"/>
              </a:ext>
            </a:extLst>
          </p:cNvPr>
          <p:cNvCxnSpPr>
            <a:cxnSpLocks/>
          </p:cNvCxnSpPr>
          <p:nvPr/>
        </p:nvCxnSpPr>
        <p:spPr>
          <a:xfrm>
            <a:off x="4451426" y="5418158"/>
            <a:ext cx="200778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CDD2225-0D87-4201-8DBC-69BC8DCB1B31}"/>
              </a:ext>
            </a:extLst>
          </p:cNvPr>
          <p:cNvCxnSpPr>
            <a:cxnSpLocks/>
          </p:cNvCxnSpPr>
          <p:nvPr/>
        </p:nvCxnSpPr>
        <p:spPr>
          <a:xfrm>
            <a:off x="6386871" y="5648145"/>
            <a:ext cx="281891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EAEB453-4B47-445B-B529-3CDC3E3CC923}"/>
              </a:ext>
            </a:extLst>
          </p:cNvPr>
          <p:cNvCxnSpPr>
            <a:cxnSpLocks/>
          </p:cNvCxnSpPr>
          <p:nvPr/>
        </p:nvCxnSpPr>
        <p:spPr>
          <a:xfrm>
            <a:off x="3910476" y="5704457"/>
            <a:ext cx="200778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D941FB8-897F-47B3-961B-7ECAD18B88EF}"/>
              </a:ext>
            </a:extLst>
          </p:cNvPr>
          <p:cNvCxnSpPr>
            <a:cxnSpLocks/>
          </p:cNvCxnSpPr>
          <p:nvPr/>
        </p:nvCxnSpPr>
        <p:spPr>
          <a:xfrm>
            <a:off x="5761361" y="5955703"/>
            <a:ext cx="2879881" cy="2315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0F6D34C-D12C-4698-976D-179CFFB008D1}"/>
              </a:ext>
            </a:extLst>
          </p:cNvPr>
          <p:cNvCxnSpPr>
            <a:cxnSpLocks/>
          </p:cNvCxnSpPr>
          <p:nvPr/>
        </p:nvCxnSpPr>
        <p:spPr>
          <a:xfrm>
            <a:off x="3197728" y="6007683"/>
            <a:ext cx="2007782"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6273CA3-5816-4785-A457-FCFEFE560A93}"/>
              </a:ext>
            </a:extLst>
          </p:cNvPr>
          <p:cNvCxnSpPr>
            <a:cxnSpLocks/>
          </p:cNvCxnSpPr>
          <p:nvPr/>
        </p:nvCxnSpPr>
        <p:spPr>
          <a:xfrm>
            <a:off x="5354860" y="6225580"/>
            <a:ext cx="5160739" cy="1829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C2B3222-439E-4946-8D7C-D81E2BE87A92}"/>
              </a:ext>
            </a:extLst>
          </p:cNvPr>
          <p:cNvSpPr txBox="1"/>
          <p:nvPr/>
        </p:nvSpPr>
        <p:spPr>
          <a:xfrm>
            <a:off x="8768451" y="2365652"/>
            <a:ext cx="2649722" cy="400110"/>
          </a:xfrm>
          <a:prstGeom prst="rect">
            <a:avLst/>
          </a:prstGeom>
          <a:noFill/>
        </p:spPr>
        <p:txBody>
          <a:bodyPr wrap="square" rtlCol="0">
            <a:spAutoFit/>
          </a:bodyPr>
          <a:lstStyle/>
          <a:p>
            <a:pPr algn="l"/>
            <a:r>
              <a:rPr lang="en-GB" sz="2000" dirty="0" err="1">
                <a:solidFill>
                  <a:schemeClr val="accent5">
                    <a:lumMod val="50000"/>
                  </a:schemeClr>
                </a:solidFill>
              </a:rPr>
              <a:t>Schöneberg</a:t>
            </a:r>
            <a:endParaRPr lang="en-GB" sz="2000" dirty="0">
              <a:solidFill>
                <a:schemeClr val="accent5">
                  <a:lumMod val="50000"/>
                </a:schemeClr>
              </a:solidFill>
            </a:endParaRPr>
          </a:p>
        </p:txBody>
      </p:sp>
      <p:sp>
        <p:nvSpPr>
          <p:cNvPr id="42" name="TextBox 41">
            <a:extLst>
              <a:ext uri="{FF2B5EF4-FFF2-40B4-BE49-F238E27FC236}">
                <a16:creationId xmlns:a16="http://schemas.microsoft.com/office/drawing/2014/main" id="{FD9E2574-E492-4080-A671-F1F6170716EA}"/>
              </a:ext>
            </a:extLst>
          </p:cNvPr>
          <p:cNvSpPr txBox="1"/>
          <p:nvPr/>
        </p:nvSpPr>
        <p:spPr>
          <a:xfrm>
            <a:off x="8681614" y="2937737"/>
            <a:ext cx="2649722" cy="400110"/>
          </a:xfrm>
          <a:prstGeom prst="rect">
            <a:avLst/>
          </a:prstGeom>
          <a:noFill/>
        </p:spPr>
        <p:txBody>
          <a:bodyPr wrap="square" rtlCol="0">
            <a:spAutoFit/>
          </a:bodyPr>
          <a:lstStyle/>
          <a:p>
            <a:pPr algn="l"/>
            <a:r>
              <a:rPr lang="en-GB" sz="2000" dirty="0" err="1">
                <a:solidFill>
                  <a:schemeClr val="accent5">
                    <a:lumMod val="50000"/>
                  </a:schemeClr>
                </a:solidFill>
              </a:rPr>
              <a:t>Spreewald</a:t>
            </a:r>
            <a:endParaRPr lang="en-GB" sz="2400" dirty="0">
              <a:solidFill>
                <a:schemeClr val="accent5">
                  <a:lumMod val="50000"/>
                </a:schemeClr>
              </a:solidFill>
            </a:endParaRPr>
          </a:p>
        </p:txBody>
      </p:sp>
      <p:sp>
        <p:nvSpPr>
          <p:cNvPr id="43" name="TextBox 42">
            <a:extLst>
              <a:ext uri="{FF2B5EF4-FFF2-40B4-BE49-F238E27FC236}">
                <a16:creationId xmlns:a16="http://schemas.microsoft.com/office/drawing/2014/main" id="{DCFC720D-19C3-4AB5-9A68-A9C8D2B7EB98}"/>
              </a:ext>
            </a:extLst>
          </p:cNvPr>
          <p:cNvSpPr txBox="1"/>
          <p:nvPr/>
        </p:nvSpPr>
        <p:spPr>
          <a:xfrm>
            <a:off x="2608493" y="5437549"/>
            <a:ext cx="2649722" cy="400110"/>
          </a:xfrm>
          <a:prstGeom prst="rect">
            <a:avLst/>
          </a:prstGeom>
          <a:noFill/>
        </p:spPr>
        <p:txBody>
          <a:bodyPr wrap="square" rtlCol="0">
            <a:spAutoFit/>
          </a:bodyPr>
          <a:lstStyle/>
          <a:p>
            <a:pPr algn="l"/>
            <a:r>
              <a:rPr lang="en-GB" sz="2000" dirty="0" err="1">
                <a:solidFill>
                  <a:schemeClr val="accent5">
                    <a:lumMod val="50000"/>
                  </a:schemeClr>
                </a:solidFill>
              </a:rPr>
              <a:t>Springen</a:t>
            </a:r>
            <a:endParaRPr lang="en-GB" sz="2400" dirty="0">
              <a:solidFill>
                <a:schemeClr val="accent5">
                  <a:lumMod val="50000"/>
                </a:schemeClr>
              </a:solidFill>
            </a:endParaRPr>
          </a:p>
        </p:txBody>
      </p:sp>
      <p:sp>
        <p:nvSpPr>
          <p:cNvPr id="49" name="TextBox 48">
            <a:extLst>
              <a:ext uri="{FF2B5EF4-FFF2-40B4-BE49-F238E27FC236}">
                <a16:creationId xmlns:a16="http://schemas.microsoft.com/office/drawing/2014/main" id="{4BF51C19-250F-4DBC-97E1-ACB0E8807602}"/>
              </a:ext>
            </a:extLst>
          </p:cNvPr>
          <p:cNvSpPr txBox="1"/>
          <p:nvPr/>
        </p:nvSpPr>
        <p:spPr>
          <a:xfrm>
            <a:off x="2972759" y="4539223"/>
            <a:ext cx="2649722" cy="400110"/>
          </a:xfrm>
          <a:prstGeom prst="rect">
            <a:avLst/>
          </a:prstGeom>
          <a:noFill/>
        </p:spPr>
        <p:txBody>
          <a:bodyPr wrap="square" rtlCol="0">
            <a:spAutoFit/>
          </a:bodyPr>
          <a:lstStyle/>
          <a:p>
            <a:pPr algn="l"/>
            <a:r>
              <a:rPr lang="en-GB" sz="2000" dirty="0">
                <a:solidFill>
                  <a:schemeClr val="accent5">
                    <a:lumMod val="50000"/>
                  </a:schemeClr>
                </a:solidFill>
              </a:rPr>
              <a:t>Ingolstadt</a:t>
            </a:r>
            <a:endParaRPr lang="en-GB" sz="2400" dirty="0">
              <a:solidFill>
                <a:schemeClr val="accent5">
                  <a:lumMod val="50000"/>
                </a:schemeClr>
              </a:solidFill>
            </a:endParaRPr>
          </a:p>
        </p:txBody>
      </p:sp>
      <p:sp>
        <p:nvSpPr>
          <p:cNvPr id="50" name="TextBox 49">
            <a:extLst>
              <a:ext uri="{FF2B5EF4-FFF2-40B4-BE49-F238E27FC236}">
                <a16:creationId xmlns:a16="http://schemas.microsoft.com/office/drawing/2014/main" id="{55413538-9384-4F7A-93A2-D186BC7D2966}"/>
              </a:ext>
            </a:extLst>
          </p:cNvPr>
          <p:cNvSpPr txBox="1"/>
          <p:nvPr/>
        </p:nvSpPr>
        <p:spPr>
          <a:xfrm>
            <a:off x="2894077" y="3264559"/>
            <a:ext cx="2649722" cy="400110"/>
          </a:xfrm>
          <a:prstGeom prst="rect">
            <a:avLst/>
          </a:prstGeom>
          <a:noFill/>
        </p:spPr>
        <p:txBody>
          <a:bodyPr wrap="square" rtlCol="0">
            <a:spAutoFit/>
          </a:bodyPr>
          <a:lstStyle/>
          <a:p>
            <a:pPr algn="l"/>
            <a:r>
              <a:rPr lang="en-GB" sz="2000" dirty="0" err="1">
                <a:solidFill>
                  <a:schemeClr val="accent5">
                    <a:lumMod val="50000"/>
                  </a:schemeClr>
                </a:solidFill>
              </a:rPr>
              <a:t>Spergau</a:t>
            </a:r>
            <a:endParaRPr lang="en-GB" sz="2400" dirty="0">
              <a:solidFill>
                <a:schemeClr val="accent5">
                  <a:lumMod val="50000"/>
                </a:schemeClr>
              </a:solidFill>
            </a:endParaRPr>
          </a:p>
        </p:txBody>
      </p:sp>
      <p:sp>
        <p:nvSpPr>
          <p:cNvPr id="51" name="TextBox 50">
            <a:extLst>
              <a:ext uri="{FF2B5EF4-FFF2-40B4-BE49-F238E27FC236}">
                <a16:creationId xmlns:a16="http://schemas.microsoft.com/office/drawing/2014/main" id="{9CA80A02-774E-4CC3-9D83-B83B3035284E}"/>
              </a:ext>
            </a:extLst>
          </p:cNvPr>
          <p:cNvSpPr txBox="1"/>
          <p:nvPr/>
        </p:nvSpPr>
        <p:spPr>
          <a:xfrm>
            <a:off x="3072786" y="2590620"/>
            <a:ext cx="2649722" cy="400110"/>
          </a:xfrm>
          <a:prstGeom prst="rect">
            <a:avLst/>
          </a:prstGeom>
          <a:noFill/>
        </p:spPr>
        <p:txBody>
          <a:bodyPr wrap="square" rtlCol="0">
            <a:spAutoFit/>
          </a:bodyPr>
          <a:lstStyle/>
          <a:p>
            <a:pPr algn="l"/>
            <a:r>
              <a:rPr lang="en-GB" sz="2000" dirty="0" err="1">
                <a:solidFill>
                  <a:schemeClr val="accent5">
                    <a:lumMod val="50000"/>
                  </a:schemeClr>
                </a:solidFill>
              </a:rPr>
              <a:t>Steglitz</a:t>
            </a:r>
            <a:endParaRPr lang="en-GB" sz="2000" dirty="0">
              <a:solidFill>
                <a:schemeClr val="accent5">
                  <a:lumMod val="50000"/>
                </a:schemeClr>
              </a:solidFill>
            </a:endParaRPr>
          </a:p>
        </p:txBody>
      </p:sp>
      <p:sp>
        <p:nvSpPr>
          <p:cNvPr id="52" name="TextBox 51">
            <a:extLst>
              <a:ext uri="{FF2B5EF4-FFF2-40B4-BE49-F238E27FC236}">
                <a16:creationId xmlns:a16="http://schemas.microsoft.com/office/drawing/2014/main" id="{D5B811AF-8B35-4B25-A0A5-1F010134B2C1}"/>
              </a:ext>
            </a:extLst>
          </p:cNvPr>
          <p:cNvSpPr txBox="1"/>
          <p:nvPr/>
        </p:nvSpPr>
        <p:spPr>
          <a:xfrm>
            <a:off x="2148502" y="3999197"/>
            <a:ext cx="2649722" cy="400110"/>
          </a:xfrm>
          <a:prstGeom prst="rect">
            <a:avLst/>
          </a:prstGeom>
          <a:noFill/>
        </p:spPr>
        <p:txBody>
          <a:bodyPr wrap="square" rtlCol="0">
            <a:spAutoFit/>
          </a:bodyPr>
          <a:lstStyle/>
          <a:p>
            <a:pPr algn="l"/>
            <a:r>
              <a:rPr lang="en-GB" sz="2000" dirty="0" err="1">
                <a:solidFill>
                  <a:schemeClr val="accent5">
                    <a:lumMod val="50000"/>
                  </a:schemeClr>
                </a:solidFill>
              </a:rPr>
              <a:t>Bechstedtstraß</a:t>
            </a:r>
            <a:endParaRPr lang="en-GB" sz="2400" dirty="0">
              <a:solidFill>
                <a:schemeClr val="accent5">
                  <a:lumMod val="50000"/>
                </a:schemeClr>
              </a:solidFill>
            </a:endParaRPr>
          </a:p>
        </p:txBody>
      </p:sp>
      <p:sp>
        <p:nvSpPr>
          <p:cNvPr id="53" name="TextBox 52">
            <a:extLst>
              <a:ext uri="{FF2B5EF4-FFF2-40B4-BE49-F238E27FC236}">
                <a16:creationId xmlns:a16="http://schemas.microsoft.com/office/drawing/2014/main" id="{83AE91B5-E5AC-4C8F-89F7-FFCCC831C496}"/>
              </a:ext>
            </a:extLst>
          </p:cNvPr>
          <p:cNvSpPr txBox="1"/>
          <p:nvPr/>
        </p:nvSpPr>
        <p:spPr>
          <a:xfrm>
            <a:off x="9479958" y="4830757"/>
            <a:ext cx="2649722" cy="400110"/>
          </a:xfrm>
          <a:prstGeom prst="rect">
            <a:avLst/>
          </a:prstGeom>
          <a:noFill/>
        </p:spPr>
        <p:txBody>
          <a:bodyPr wrap="square" rtlCol="0">
            <a:spAutoFit/>
          </a:bodyPr>
          <a:lstStyle/>
          <a:p>
            <a:pPr algn="l"/>
            <a:r>
              <a:rPr lang="en-GB" sz="2000" dirty="0" err="1">
                <a:solidFill>
                  <a:schemeClr val="accent5">
                    <a:lumMod val="50000"/>
                  </a:schemeClr>
                </a:solidFill>
              </a:rPr>
              <a:t>Spullersee</a:t>
            </a:r>
            <a:endParaRPr lang="en-GB" sz="2400" dirty="0">
              <a:solidFill>
                <a:schemeClr val="accent5">
                  <a:lumMod val="50000"/>
                </a:schemeClr>
              </a:solidFill>
            </a:endParaRPr>
          </a:p>
        </p:txBody>
      </p:sp>
      <p:sp>
        <p:nvSpPr>
          <p:cNvPr id="54" name="TextBox 53">
            <a:extLst>
              <a:ext uri="{FF2B5EF4-FFF2-40B4-BE49-F238E27FC236}">
                <a16:creationId xmlns:a16="http://schemas.microsoft.com/office/drawing/2014/main" id="{34C5EE1E-BD81-41BE-9787-0CE2DC30167F}"/>
              </a:ext>
            </a:extLst>
          </p:cNvPr>
          <p:cNvSpPr txBox="1"/>
          <p:nvPr/>
        </p:nvSpPr>
        <p:spPr>
          <a:xfrm>
            <a:off x="8080325" y="3607725"/>
            <a:ext cx="2649722" cy="400110"/>
          </a:xfrm>
          <a:prstGeom prst="rect">
            <a:avLst/>
          </a:prstGeom>
          <a:noFill/>
        </p:spPr>
        <p:txBody>
          <a:bodyPr wrap="square" rtlCol="0">
            <a:spAutoFit/>
          </a:bodyPr>
          <a:lstStyle/>
          <a:p>
            <a:pPr algn="l"/>
            <a:r>
              <a:rPr lang="en-GB" sz="2000" dirty="0" err="1">
                <a:solidFill>
                  <a:schemeClr val="accent5">
                    <a:lumMod val="50000"/>
                  </a:schemeClr>
                </a:solidFill>
              </a:rPr>
              <a:t>Schmiedehausen</a:t>
            </a:r>
            <a:endParaRPr lang="en-GB" sz="2400" dirty="0">
              <a:solidFill>
                <a:schemeClr val="accent5">
                  <a:lumMod val="50000"/>
                </a:schemeClr>
              </a:solidFill>
            </a:endParaRPr>
          </a:p>
        </p:txBody>
      </p:sp>
      <p:sp>
        <p:nvSpPr>
          <p:cNvPr id="55" name="TextBox 54">
            <a:extLst>
              <a:ext uri="{FF2B5EF4-FFF2-40B4-BE49-F238E27FC236}">
                <a16:creationId xmlns:a16="http://schemas.microsoft.com/office/drawing/2014/main" id="{2B2FB3EF-E88B-46D5-BAE6-729B8A949E22}"/>
              </a:ext>
            </a:extLst>
          </p:cNvPr>
          <p:cNvSpPr txBox="1"/>
          <p:nvPr/>
        </p:nvSpPr>
        <p:spPr>
          <a:xfrm>
            <a:off x="8405081" y="4194594"/>
            <a:ext cx="2649722" cy="400110"/>
          </a:xfrm>
          <a:prstGeom prst="rect">
            <a:avLst/>
          </a:prstGeom>
          <a:noFill/>
        </p:spPr>
        <p:txBody>
          <a:bodyPr wrap="square" rtlCol="0">
            <a:spAutoFit/>
          </a:bodyPr>
          <a:lstStyle/>
          <a:p>
            <a:pPr algn="l"/>
            <a:r>
              <a:rPr lang="en-GB" sz="2000" dirty="0" err="1">
                <a:solidFill>
                  <a:schemeClr val="accent5">
                    <a:lumMod val="50000"/>
                  </a:schemeClr>
                </a:solidFill>
              </a:rPr>
              <a:t>Schwarzburg</a:t>
            </a:r>
            <a:endParaRPr lang="en-GB" sz="2400" dirty="0">
              <a:solidFill>
                <a:schemeClr val="accent5">
                  <a:lumMod val="50000"/>
                </a:schemeClr>
              </a:solidFill>
            </a:endParaRPr>
          </a:p>
        </p:txBody>
      </p:sp>
      <p:sp>
        <p:nvSpPr>
          <p:cNvPr id="56" name="TextBox 55">
            <a:extLst>
              <a:ext uri="{FF2B5EF4-FFF2-40B4-BE49-F238E27FC236}">
                <a16:creationId xmlns:a16="http://schemas.microsoft.com/office/drawing/2014/main" id="{D1815BBC-FABC-4F4D-9E2C-BBF40FE67F65}"/>
              </a:ext>
            </a:extLst>
          </p:cNvPr>
          <p:cNvSpPr txBox="1"/>
          <p:nvPr/>
        </p:nvSpPr>
        <p:spPr>
          <a:xfrm>
            <a:off x="3207260" y="5083139"/>
            <a:ext cx="2649722" cy="400110"/>
          </a:xfrm>
          <a:prstGeom prst="rect">
            <a:avLst/>
          </a:prstGeom>
          <a:noFill/>
        </p:spPr>
        <p:txBody>
          <a:bodyPr wrap="square" rtlCol="0">
            <a:spAutoFit/>
          </a:bodyPr>
          <a:lstStyle/>
          <a:p>
            <a:pPr algn="l"/>
            <a:r>
              <a:rPr lang="en-GB" sz="2000" dirty="0" err="1">
                <a:solidFill>
                  <a:schemeClr val="accent5">
                    <a:lumMod val="50000"/>
                  </a:schemeClr>
                </a:solidFill>
              </a:rPr>
              <a:t>Stegen</a:t>
            </a:r>
            <a:endParaRPr lang="en-GB" sz="2400" dirty="0">
              <a:solidFill>
                <a:schemeClr val="accent5">
                  <a:lumMod val="50000"/>
                </a:schemeClr>
              </a:solidFill>
            </a:endParaRPr>
          </a:p>
        </p:txBody>
      </p:sp>
      <p:sp>
        <p:nvSpPr>
          <p:cNvPr id="57" name="TextBox 56">
            <a:extLst>
              <a:ext uri="{FF2B5EF4-FFF2-40B4-BE49-F238E27FC236}">
                <a16:creationId xmlns:a16="http://schemas.microsoft.com/office/drawing/2014/main" id="{3FD91D6B-68DA-4852-8F3C-1B5A084A9183}"/>
              </a:ext>
            </a:extLst>
          </p:cNvPr>
          <p:cNvSpPr txBox="1"/>
          <p:nvPr/>
        </p:nvSpPr>
        <p:spPr>
          <a:xfrm>
            <a:off x="9169223" y="5389362"/>
            <a:ext cx="2649722" cy="400110"/>
          </a:xfrm>
          <a:prstGeom prst="rect">
            <a:avLst/>
          </a:prstGeom>
          <a:noFill/>
        </p:spPr>
        <p:txBody>
          <a:bodyPr wrap="square" rtlCol="0">
            <a:spAutoFit/>
          </a:bodyPr>
          <a:lstStyle/>
          <a:p>
            <a:pPr algn="l"/>
            <a:r>
              <a:rPr lang="en-GB" sz="2000" dirty="0" err="1">
                <a:solidFill>
                  <a:schemeClr val="accent5">
                    <a:lumMod val="50000"/>
                  </a:schemeClr>
                </a:solidFill>
              </a:rPr>
              <a:t>Schauner</a:t>
            </a:r>
            <a:endParaRPr lang="en-GB" sz="2400" dirty="0">
              <a:solidFill>
                <a:schemeClr val="accent5">
                  <a:lumMod val="50000"/>
                </a:schemeClr>
              </a:solidFill>
            </a:endParaRPr>
          </a:p>
        </p:txBody>
      </p:sp>
      <p:sp>
        <p:nvSpPr>
          <p:cNvPr id="58" name="TextBox 57">
            <a:extLst>
              <a:ext uri="{FF2B5EF4-FFF2-40B4-BE49-F238E27FC236}">
                <a16:creationId xmlns:a16="http://schemas.microsoft.com/office/drawing/2014/main" id="{EF4A3D45-C259-468D-BF7A-A33DB49BEFD7}"/>
              </a:ext>
            </a:extLst>
          </p:cNvPr>
          <p:cNvSpPr txBox="1"/>
          <p:nvPr/>
        </p:nvSpPr>
        <p:spPr>
          <a:xfrm>
            <a:off x="8596706" y="5713389"/>
            <a:ext cx="2649722" cy="400110"/>
          </a:xfrm>
          <a:prstGeom prst="rect">
            <a:avLst/>
          </a:prstGeom>
          <a:noFill/>
        </p:spPr>
        <p:txBody>
          <a:bodyPr wrap="square" rtlCol="0">
            <a:spAutoFit/>
          </a:bodyPr>
          <a:lstStyle/>
          <a:p>
            <a:pPr algn="l"/>
            <a:r>
              <a:rPr lang="en-GB" sz="2000" dirty="0" err="1">
                <a:solidFill>
                  <a:schemeClr val="accent5">
                    <a:lumMod val="50000"/>
                  </a:schemeClr>
                </a:solidFill>
              </a:rPr>
              <a:t>Schlins</a:t>
            </a:r>
            <a:endParaRPr lang="en-GB" sz="2400" dirty="0">
              <a:solidFill>
                <a:schemeClr val="accent5">
                  <a:lumMod val="50000"/>
                </a:schemeClr>
              </a:solidFill>
            </a:endParaRPr>
          </a:p>
        </p:txBody>
      </p:sp>
      <p:sp>
        <p:nvSpPr>
          <p:cNvPr id="59" name="TextBox 58">
            <a:extLst>
              <a:ext uri="{FF2B5EF4-FFF2-40B4-BE49-F238E27FC236}">
                <a16:creationId xmlns:a16="http://schemas.microsoft.com/office/drawing/2014/main" id="{C0B4BB63-DE01-4847-B5F6-E491A16C5BE7}"/>
              </a:ext>
            </a:extLst>
          </p:cNvPr>
          <p:cNvSpPr txBox="1"/>
          <p:nvPr/>
        </p:nvSpPr>
        <p:spPr>
          <a:xfrm>
            <a:off x="1422739" y="5788742"/>
            <a:ext cx="2649722" cy="400110"/>
          </a:xfrm>
          <a:prstGeom prst="rect">
            <a:avLst/>
          </a:prstGeom>
          <a:noFill/>
        </p:spPr>
        <p:txBody>
          <a:bodyPr wrap="square" rtlCol="0">
            <a:spAutoFit/>
          </a:bodyPr>
          <a:lstStyle/>
          <a:p>
            <a:pPr algn="l"/>
            <a:r>
              <a:rPr lang="en-GB" sz="2000" dirty="0">
                <a:solidFill>
                  <a:schemeClr val="accent5">
                    <a:lumMod val="50000"/>
                  </a:schemeClr>
                </a:solidFill>
              </a:rPr>
              <a:t>Schellenberg</a:t>
            </a:r>
            <a:endParaRPr lang="en-GB" sz="2400" dirty="0">
              <a:solidFill>
                <a:schemeClr val="accent5">
                  <a:lumMod val="50000"/>
                </a:schemeClr>
              </a:solidFill>
            </a:endParaRPr>
          </a:p>
        </p:txBody>
      </p:sp>
      <p:sp>
        <p:nvSpPr>
          <p:cNvPr id="60" name="TextBox 59">
            <a:extLst>
              <a:ext uri="{FF2B5EF4-FFF2-40B4-BE49-F238E27FC236}">
                <a16:creationId xmlns:a16="http://schemas.microsoft.com/office/drawing/2014/main" id="{76A1FBA8-430F-4A01-894F-589C39475313}"/>
              </a:ext>
            </a:extLst>
          </p:cNvPr>
          <p:cNvSpPr txBox="1"/>
          <p:nvPr/>
        </p:nvSpPr>
        <p:spPr>
          <a:xfrm>
            <a:off x="10568224" y="5974776"/>
            <a:ext cx="2649722" cy="400110"/>
          </a:xfrm>
          <a:prstGeom prst="rect">
            <a:avLst/>
          </a:prstGeom>
          <a:noFill/>
        </p:spPr>
        <p:txBody>
          <a:bodyPr wrap="square" rtlCol="0">
            <a:spAutoFit/>
          </a:bodyPr>
          <a:lstStyle/>
          <a:p>
            <a:pPr algn="l"/>
            <a:r>
              <a:rPr lang="en-GB" sz="2000" dirty="0">
                <a:solidFill>
                  <a:schemeClr val="accent5">
                    <a:lumMod val="50000"/>
                  </a:schemeClr>
                </a:solidFill>
              </a:rPr>
              <a:t>Steg</a:t>
            </a:r>
            <a:endParaRPr lang="en-GB" sz="2400" dirty="0">
              <a:solidFill>
                <a:schemeClr val="accent5">
                  <a:lumMod val="50000"/>
                </a:schemeClr>
              </a:solidFill>
            </a:endParaRPr>
          </a:p>
        </p:txBody>
      </p:sp>
      <p:pic>
        <p:nvPicPr>
          <p:cNvPr id="1032" name="Picture 8" descr="Windrose, Direction, Compass, Navigate, Navigation">
            <a:extLst>
              <a:ext uri="{FF2B5EF4-FFF2-40B4-BE49-F238E27FC236}">
                <a16:creationId xmlns:a16="http://schemas.microsoft.com/office/drawing/2014/main" id="{82D4557C-FAD3-48D6-BBAB-D1EBB537E4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7058" y="340776"/>
            <a:ext cx="1700675" cy="163701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25189F51-A136-40F4-AC59-082E0F6D6888}"/>
              </a:ext>
            </a:extLst>
          </p:cNvPr>
          <p:cNvSpPr txBox="1"/>
          <p:nvPr/>
        </p:nvSpPr>
        <p:spPr>
          <a:xfrm>
            <a:off x="7768167" y="47342"/>
            <a:ext cx="2649722" cy="400110"/>
          </a:xfrm>
          <a:prstGeom prst="rect">
            <a:avLst/>
          </a:prstGeom>
          <a:noFill/>
        </p:spPr>
        <p:txBody>
          <a:bodyPr wrap="square" rtlCol="0">
            <a:spAutoFit/>
          </a:bodyPr>
          <a:lstStyle/>
          <a:p>
            <a:pPr algn="l"/>
            <a:r>
              <a:rPr lang="en-GB" sz="2000" b="1" dirty="0">
                <a:solidFill>
                  <a:schemeClr val="accent5">
                    <a:lumMod val="50000"/>
                  </a:schemeClr>
                </a:solidFill>
              </a:rPr>
              <a:t>Nord</a:t>
            </a:r>
          </a:p>
        </p:txBody>
      </p:sp>
      <p:sp>
        <p:nvSpPr>
          <p:cNvPr id="63" name="TextBox 62">
            <a:extLst>
              <a:ext uri="{FF2B5EF4-FFF2-40B4-BE49-F238E27FC236}">
                <a16:creationId xmlns:a16="http://schemas.microsoft.com/office/drawing/2014/main" id="{6D2C64A5-0267-430A-A591-5BFB23956141}"/>
              </a:ext>
            </a:extLst>
          </p:cNvPr>
          <p:cNvSpPr txBox="1"/>
          <p:nvPr/>
        </p:nvSpPr>
        <p:spPr>
          <a:xfrm>
            <a:off x="9093028" y="940231"/>
            <a:ext cx="2649722" cy="400110"/>
          </a:xfrm>
          <a:prstGeom prst="rect">
            <a:avLst/>
          </a:prstGeom>
          <a:noFill/>
        </p:spPr>
        <p:txBody>
          <a:bodyPr wrap="square" rtlCol="0">
            <a:spAutoFit/>
          </a:bodyPr>
          <a:lstStyle/>
          <a:p>
            <a:pPr algn="l"/>
            <a:r>
              <a:rPr lang="en-GB" sz="2000" b="1" dirty="0">
                <a:solidFill>
                  <a:schemeClr val="accent5">
                    <a:lumMod val="50000"/>
                  </a:schemeClr>
                </a:solidFill>
              </a:rPr>
              <a:t>Ost</a:t>
            </a:r>
          </a:p>
        </p:txBody>
      </p:sp>
      <p:sp>
        <p:nvSpPr>
          <p:cNvPr id="64" name="TextBox 63">
            <a:extLst>
              <a:ext uri="{FF2B5EF4-FFF2-40B4-BE49-F238E27FC236}">
                <a16:creationId xmlns:a16="http://schemas.microsoft.com/office/drawing/2014/main" id="{BC37B1D8-E80B-4044-8A3A-ADF673B00D26}"/>
              </a:ext>
            </a:extLst>
          </p:cNvPr>
          <p:cNvSpPr txBox="1"/>
          <p:nvPr/>
        </p:nvSpPr>
        <p:spPr>
          <a:xfrm>
            <a:off x="6713424" y="1011405"/>
            <a:ext cx="2649722" cy="400110"/>
          </a:xfrm>
          <a:prstGeom prst="rect">
            <a:avLst/>
          </a:prstGeom>
          <a:noFill/>
        </p:spPr>
        <p:txBody>
          <a:bodyPr wrap="square" rtlCol="0">
            <a:spAutoFit/>
          </a:bodyPr>
          <a:lstStyle/>
          <a:p>
            <a:pPr algn="l"/>
            <a:r>
              <a:rPr lang="en-GB" sz="2000" b="1" dirty="0">
                <a:solidFill>
                  <a:schemeClr val="accent5">
                    <a:lumMod val="50000"/>
                  </a:schemeClr>
                </a:solidFill>
              </a:rPr>
              <a:t>Süd</a:t>
            </a:r>
          </a:p>
        </p:txBody>
      </p:sp>
      <p:sp>
        <p:nvSpPr>
          <p:cNvPr id="65" name="TextBox 64">
            <a:extLst>
              <a:ext uri="{FF2B5EF4-FFF2-40B4-BE49-F238E27FC236}">
                <a16:creationId xmlns:a16="http://schemas.microsoft.com/office/drawing/2014/main" id="{6B652BEF-6292-4B35-A555-139AE5CDE032}"/>
              </a:ext>
            </a:extLst>
          </p:cNvPr>
          <p:cNvSpPr txBox="1"/>
          <p:nvPr/>
        </p:nvSpPr>
        <p:spPr>
          <a:xfrm>
            <a:off x="7844362" y="1887466"/>
            <a:ext cx="2649722" cy="400110"/>
          </a:xfrm>
          <a:prstGeom prst="rect">
            <a:avLst/>
          </a:prstGeom>
          <a:noFill/>
        </p:spPr>
        <p:txBody>
          <a:bodyPr wrap="square" rtlCol="0">
            <a:spAutoFit/>
          </a:bodyPr>
          <a:lstStyle/>
          <a:p>
            <a:pPr algn="l"/>
            <a:r>
              <a:rPr lang="en-GB" sz="2000" b="1" dirty="0">
                <a:solidFill>
                  <a:schemeClr val="accent5">
                    <a:lumMod val="50000"/>
                  </a:schemeClr>
                </a:solidFill>
              </a:rPr>
              <a:t>West</a:t>
            </a:r>
          </a:p>
        </p:txBody>
      </p:sp>
      <p:pic>
        <p:nvPicPr>
          <p:cNvPr id="47" name="Picture 46" descr="A picture containing text, vector graphics&#10;&#10;Description automatically generated">
            <a:extLst>
              <a:ext uri="{FF2B5EF4-FFF2-40B4-BE49-F238E27FC236}">
                <a16:creationId xmlns:a16="http://schemas.microsoft.com/office/drawing/2014/main" id="{C0770275-AB33-44C4-9D97-4B8CE5C124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517" y="1800090"/>
            <a:ext cx="2049468" cy="1972129"/>
          </a:xfrm>
          <a:prstGeom prst="rect">
            <a:avLst/>
          </a:prstGeom>
        </p:spPr>
      </p:pic>
      <p:sp>
        <p:nvSpPr>
          <p:cNvPr id="61" name="Action Button: Custom 16">
            <a:hlinkClick r:id="" action="ppaction://noaction" highlightClick="1">
              <a:snd r:embed="rId9" name="9.3.1.2 slide 17 1.wav"/>
            </a:hlinkClick>
            <a:extLst>
              <a:ext uri="{FF2B5EF4-FFF2-40B4-BE49-F238E27FC236}">
                <a16:creationId xmlns:a16="http://schemas.microsoft.com/office/drawing/2014/main" id="{B8BBB3B4-0C2C-4463-A5FC-3AF159957C44}"/>
              </a:ext>
            </a:extLst>
          </p:cNvPr>
          <p:cNvSpPr/>
          <p:nvPr/>
        </p:nvSpPr>
        <p:spPr>
          <a:xfrm>
            <a:off x="10448288" y="240245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6" name="Action Button: Custom 16">
            <a:hlinkClick r:id="" action="ppaction://noaction" highlightClick="1">
              <a:snd r:embed="rId10" name="9.3.1.2 slide 17 2.wav"/>
            </a:hlinkClick>
            <a:extLst>
              <a:ext uri="{FF2B5EF4-FFF2-40B4-BE49-F238E27FC236}">
                <a16:creationId xmlns:a16="http://schemas.microsoft.com/office/drawing/2014/main" id="{A6A28398-4F90-46CA-836C-9BA2A4EF6094}"/>
              </a:ext>
            </a:extLst>
          </p:cNvPr>
          <p:cNvSpPr/>
          <p:nvPr/>
        </p:nvSpPr>
        <p:spPr>
          <a:xfrm>
            <a:off x="2592811" y="26127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7" name="Action Button: Custom 16">
            <a:hlinkClick r:id="" action="ppaction://noaction" highlightClick="1">
              <a:snd r:embed="rId11" name="9.3.1.2 slide 17 3.wav"/>
            </a:hlinkClick>
            <a:extLst>
              <a:ext uri="{FF2B5EF4-FFF2-40B4-BE49-F238E27FC236}">
                <a16:creationId xmlns:a16="http://schemas.microsoft.com/office/drawing/2014/main" id="{B0E7FD52-E642-4CD7-A725-D6BAD2B1FBCD}"/>
              </a:ext>
            </a:extLst>
          </p:cNvPr>
          <p:cNvSpPr/>
          <p:nvPr/>
        </p:nvSpPr>
        <p:spPr>
          <a:xfrm>
            <a:off x="10297123" y="29485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8" name="Action Button: Custom 16">
            <a:hlinkClick r:id="" action="ppaction://noaction" highlightClick="1">
              <a:snd r:embed="rId12" name="9.3.1.2 slide 17 4.wav"/>
            </a:hlinkClick>
            <a:extLst>
              <a:ext uri="{FF2B5EF4-FFF2-40B4-BE49-F238E27FC236}">
                <a16:creationId xmlns:a16="http://schemas.microsoft.com/office/drawing/2014/main" id="{8817F62F-EFF1-4850-8A5D-2766227A3C76}"/>
              </a:ext>
            </a:extLst>
          </p:cNvPr>
          <p:cNvSpPr/>
          <p:nvPr/>
        </p:nvSpPr>
        <p:spPr>
          <a:xfrm>
            <a:off x="2489359" y="325240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9" name="Action Button: Custom 16">
            <a:hlinkClick r:id="" action="ppaction://noaction" highlightClick="1">
              <a:snd r:embed="rId13" name="9.3.1.2 slide 17 5.wav"/>
            </a:hlinkClick>
            <a:extLst>
              <a:ext uri="{FF2B5EF4-FFF2-40B4-BE49-F238E27FC236}">
                <a16:creationId xmlns:a16="http://schemas.microsoft.com/office/drawing/2014/main" id="{8B434B81-59A7-46CB-82D6-F4E843A228B0}"/>
              </a:ext>
            </a:extLst>
          </p:cNvPr>
          <p:cNvSpPr/>
          <p:nvPr/>
        </p:nvSpPr>
        <p:spPr>
          <a:xfrm>
            <a:off x="10452169" y="361210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0" name="Action Button: Custom 16">
            <a:hlinkClick r:id="" action="ppaction://noaction" highlightClick="1">
              <a:snd r:embed="rId14" name="9.3.1.2 slide 17 6.wav"/>
            </a:hlinkClick>
            <a:extLst>
              <a:ext uri="{FF2B5EF4-FFF2-40B4-BE49-F238E27FC236}">
                <a16:creationId xmlns:a16="http://schemas.microsoft.com/office/drawing/2014/main" id="{06D00365-2CD9-45D1-A631-FA1BC04D316B}"/>
              </a:ext>
            </a:extLst>
          </p:cNvPr>
          <p:cNvSpPr/>
          <p:nvPr/>
        </p:nvSpPr>
        <p:spPr>
          <a:xfrm>
            <a:off x="1739875" y="40156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1" name="Action Button: Custom 16">
            <a:hlinkClick r:id="" action="ppaction://noaction" highlightClick="1">
              <a:snd r:embed="rId15" name="9.3.1.2 slide 17 7.wav"/>
            </a:hlinkClick>
            <a:extLst>
              <a:ext uri="{FF2B5EF4-FFF2-40B4-BE49-F238E27FC236}">
                <a16:creationId xmlns:a16="http://schemas.microsoft.com/office/drawing/2014/main" id="{BAB4190E-245C-44E3-88D5-5C22E21BDEF6}"/>
              </a:ext>
            </a:extLst>
          </p:cNvPr>
          <p:cNvSpPr/>
          <p:nvPr/>
        </p:nvSpPr>
        <p:spPr>
          <a:xfrm>
            <a:off x="10220928" y="42146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2" name="Action Button: Custom 16">
            <a:hlinkClick r:id="" action="ppaction://noaction" highlightClick="1">
              <a:snd r:embed="rId16" name="9.3.1.2 slide 17 8.wav"/>
            </a:hlinkClick>
            <a:extLst>
              <a:ext uri="{FF2B5EF4-FFF2-40B4-BE49-F238E27FC236}">
                <a16:creationId xmlns:a16="http://schemas.microsoft.com/office/drawing/2014/main" id="{B6ADA9C8-4555-46D9-BD12-0164DC2B5554}"/>
              </a:ext>
            </a:extLst>
          </p:cNvPr>
          <p:cNvSpPr/>
          <p:nvPr/>
        </p:nvSpPr>
        <p:spPr>
          <a:xfrm>
            <a:off x="2576896" y="457802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3" name="Action Button: Custom 16">
            <a:hlinkClick r:id="" action="ppaction://noaction" highlightClick="1">
              <a:snd r:embed="rId17" name="9.3.1.2 slide 17 9.wav"/>
            </a:hlinkClick>
            <a:extLst>
              <a:ext uri="{FF2B5EF4-FFF2-40B4-BE49-F238E27FC236}">
                <a16:creationId xmlns:a16="http://schemas.microsoft.com/office/drawing/2014/main" id="{D15E9D18-74BF-4D6E-87F0-6241339D5A12}"/>
              </a:ext>
            </a:extLst>
          </p:cNvPr>
          <p:cNvSpPr/>
          <p:nvPr/>
        </p:nvSpPr>
        <p:spPr>
          <a:xfrm>
            <a:off x="10857842" y="478768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74" name="Action Button: Custom 16">
            <a:hlinkClick r:id="" action="ppaction://noaction" highlightClick="1">
              <a:snd r:embed="rId18" name="9.3.1.2 slide 17 10.wav"/>
            </a:hlinkClick>
            <a:extLst>
              <a:ext uri="{FF2B5EF4-FFF2-40B4-BE49-F238E27FC236}">
                <a16:creationId xmlns:a16="http://schemas.microsoft.com/office/drawing/2014/main" id="{76E564A1-193E-4369-976A-BBD216969CDB}"/>
              </a:ext>
            </a:extLst>
          </p:cNvPr>
          <p:cNvSpPr/>
          <p:nvPr/>
        </p:nvSpPr>
        <p:spPr>
          <a:xfrm>
            <a:off x="2828348" y="507760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Action Button: Custom 16">
            <a:hlinkClick r:id="" action="ppaction://noaction" highlightClick="1">
              <a:snd r:embed="rId19" name="9.3.1.2 slide 17 11.wav"/>
            </a:hlinkClick>
            <a:extLst>
              <a:ext uri="{FF2B5EF4-FFF2-40B4-BE49-F238E27FC236}">
                <a16:creationId xmlns:a16="http://schemas.microsoft.com/office/drawing/2014/main" id="{72B89041-7753-4CF2-95A1-A0D0C97087F7}"/>
              </a:ext>
            </a:extLst>
          </p:cNvPr>
          <p:cNvSpPr/>
          <p:nvPr/>
        </p:nvSpPr>
        <p:spPr>
          <a:xfrm>
            <a:off x="10612754" y="532177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76" name="Action Button: Custom 16">
            <a:hlinkClick r:id="" action="ppaction://noaction" highlightClick="1">
              <a:snd r:embed="rId20" name="9.3.1.2 slide 17 12.wav"/>
            </a:hlinkClick>
            <a:extLst>
              <a:ext uri="{FF2B5EF4-FFF2-40B4-BE49-F238E27FC236}">
                <a16:creationId xmlns:a16="http://schemas.microsoft.com/office/drawing/2014/main" id="{E44D55D8-9AE1-485E-BD14-B64969586CF3}"/>
              </a:ext>
            </a:extLst>
          </p:cNvPr>
          <p:cNvSpPr/>
          <p:nvPr/>
        </p:nvSpPr>
        <p:spPr>
          <a:xfrm>
            <a:off x="2210960" y="54339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77" name="Action Button: Custom 16">
            <a:hlinkClick r:id="" action="ppaction://noaction" highlightClick="1">
              <a:snd r:embed="rId21" name="9.3.1.2 slide 17 13.wav"/>
            </a:hlinkClick>
            <a:extLst>
              <a:ext uri="{FF2B5EF4-FFF2-40B4-BE49-F238E27FC236}">
                <a16:creationId xmlns:a16="http://schemas.microsoft.com/office/drawing/2014/main" id="{B8209C31-A466-4EB0-9DB9-0F14639EB7C9}"/>
              </a:ext>
            </a:extLst>
          </p:cNvPr>
          <p:cNvSpPr/>
          <p:nvPr/>
        </p:nvSpPr>
        <p:spPr>
          <a:xfrm>
            <a:off x="9601675" y="573317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78" name="Action Button: Custom 16">
            <a:hlinkClick r:id="" action="ppaction://noaction" highlightClick="1">
              <a:snd r:embed="rId22" name="9.3.1.2 slide 17 14.wav"/>
            </a:hlinkClick>
            <a:extLst>
              <a:ext uri="{FF2B5EF4-FFF2-40B4-BE49-F238E27FC236}">
                <a16:creationId xmlns:a16="http://schemas.microsoft.com/office/drawing/2014/main" id="{580FDBCE-D3D1-44F7-A053-89793A642BD0}"/>
              </a:ext>
            </a:extLst>
          </p:cNvPr>
          <p:cNvSpPr/>
          <p:nvPr/>
        </p:nvSpPr>
        <p:spPr>
          <a:xfrm>
            <a:off x="1061065" y="577673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79" name="Action Button: Custom 16">
            <a:hlinkClick r:id="" action="ppaction://noaction" highlightClick="1">
              <a:snd r:embed="rId23" name="9.3.1.2 slide 17 15.wav"/>
            </a:hlinkClick>
            <a:extLst>
              <a:ext uri="{FF2B5EF4-FFF2-40B4-BE49-F238E27FC236}">
                <a16:creationId xmlns:a16="http://schemas.microsoft.com/office/drawing/2014/main" id="{AA4AE2A5-FCBB-43B0-A2DD-80B5F4C416CE}"/>
              </a:ext>
            </a:extLst>
          </p:cNvPr>
          <p:cNvSpPr/>
          <p:nvPr/>
        </p:nvSpPr>
        <p:spPr>
          <a:xfrm>
            <a:off x="11251764" y="594086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Tree>
    <p:extLst>
      <p:ext uri="{BB962C8B-B14F-4D97-AF65-F5344CB8AC3E}">
        <p14:creationId xmlns:p14="http://schemas.microsoft.com/office/powerpoint/2010/main" val="206628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k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889686" y="4138608"/>
            <a:ext cx="168158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k_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560575" y="4843450"/>
            <a:ext cx="2112521"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d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J</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4" y="3009900"/>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7" y="1881192"/>
            <a:ext cx="223633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s_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d _ 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w</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d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2656139" y="723557"/>
            <a:ext cx="2012144" cy="8699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darf</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I am allowed, may</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19" name="Picture 18" descr="background rectangle">
            <a:extLst>
              <a:ext uri="{FF2B5EF4-FFF2-40B4-BE49-F238E27FC236}">
                <a16:creationId xmlns:a16="http://schemas.microsoft.com/office/drawing/2014/main" id="{645341E6-D87C-4661-8F23-C605D65BFDC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560575" cy="869950"/>
          </a:xfrm>
          <a:prstGeom prst="rect">
            <a:avLst/>
          </a:prstGeom>
        </p:spPr>
      </p:pic>
      <p:sp>
        <p:nvSpPr>
          <p:cNvPr id="21" name="Title 3">
            <a:extLst>
              <a:ext uri="{FF2B5EF4-FFF2-40B4-BE49-F238E27FC236}">
                <a16:creationId xmlns:a16="http://schemas.microsoft.com/office/drawing/2014/main" id="{7FC912E9-73B6-42B3-9A5F-C53391606DCC}"/>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Vokabeln</a:t>
            </a:r>
            <a:endParaRPr lang="en-GB" sz="3600" b="1" dirty="0">
              <a:solidFill>
                <a:schemeClr val="bg1"/>
              </a:solidFill>
            </a:endParaRPr>
          </a:p>
        </p:txBody>
      </p:sp>
      <p:pic>
        <p:nvPicPr>
          <p:cNvPr id="4098" name="Picture 2" descr="Download, Successful, Tick, Expert, Internet, Person">
            <a:extLst>
              <a:ext uri="{FF2B5EF4-FFF2-40B4-BE49-F238E27FC236}">
                <a16:creationId xmlns:a16="http://schemas.microsoft.com/office/drawing/2014/main" id="{4C2329F0-A140-48D5-B774-5E245C318E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515" y="1418829"/>
            <a:ext cx="2456958" cy="2456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44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k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889686" y="4138608"/>
            <a:ext cx="168158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k_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560575" y="4843450"/>
            <a:ext cx="2112521"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d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J</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4" y="3009900"/>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7" y="1881192"/>
            <a:ext cx="223633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s_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d _ 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w</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d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9357615" y="2978150"/>
            <a:ext cx="2236329" cy="8699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während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during</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19" name="Picture 18" descr="background rectangle">
            <a:extLst>
              <a:ext uri="{FF2B5EF4-FFF2-40B4-BE49-F238E27FC236}">
                <a16:creationId xmlns:a16="http://schemas.microsoft.com/office/drawing/2014/main" id="{645341E6-D87C-4661-8F23-C605D65BFDC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560575" cy="869950"/>
          </a:xfrm>
          <a:prstGeom prst="rect">
            <a:avLst/>
          </a:prstGeom>
        </p:spPr>
      </p:pic>
      <p:sp>
        <p:nvSpPr>
          <p:cNvPr id="21" name="Title 3">
            <a:extLst>
              <a:ext uri="{FF2B5EF4-FFF2-40B4-BE49-F238E27FC236}">
                <a16:creationId xmlns:a16="http://schemas.microsoft.com/office/drawing/2014/main" id="{7FC912E9-73B6-42B3-9A5F-C53391606DCC}"/>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Vokabeln</a:t>
            </a:r>
            <a:endParaRPr lang="en-GB" sz="3600" b="1" dirty="0">
              <a:solidFill>
                <a:schemeClr val="bg1"/>
              </a:solidFill>
            </a:endParaRPr>
          </a:p>
        </p:txBody>
      </p:sp>
      <p:pic>
        <p:nvPicPr>
          <p:cNvPr id="5122" name="Picture 2" descr="Antique, Clock, Hour, Minutes, Old, Time">
            <a:extLst>
              <a:ext uri="{FF2B5EF4-FFF2-40B4-BE49-F238E27FC236}">
                <a16:creationId xmlns:a16="http://schemas.microsoft.com/office/drawing/2014/main" id="{566FFF4C-7EF5-423A-A49B-45490BAC1B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0747" y="1457126"/>
            <a:ext cx="2510506" cy="2524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24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43331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 [</a:t>
            </a:r>
            <a:r>
              <a:rPr lang="en-GB" sz="3600" b="1" dirty="0" err="1">
                <a:solidFill>
                  <a:schemeClr val="bg1"/>
                </a:solidFill>
              </a:rPr>
              <a:t>sp</a:t>
            </a:r>
            <a:r>
              <a:rPr lang="en-GB" sz="3600" b="1" dirty="0">
                <a:solidFill>
                  <a:schemeClr val="bg1"/>
                </a:solidFill>
              </a:rPr>
              <a:t>] [</a:t>
            </a:r>
            <a:r>
              <a:rPr lang="en-GB" sz="3600" b="1" dirty="0" err="1">
                <a:solidFill>
                  <a:schemeClr val="bg1"/>
                </a:solidFill>
              </a:rPr>
              <a:t>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pic>
        <p:nvPicPr>
          <p:cNvPr id="1026" name="Picture 2" descr="Liechtenstein, Country, Europe, Flag, Borders, Map">
            <a:extLst>
              <a:ext uri="{FF2B5EF4-FFF2-40B4-BE49-F238E27FC236}">
                <a16:creationId xmlns:a16="http://schemas.microsoft.com/office/drawing/2014/main" id="{0AAEB610-FF8E-4AAD-8B79-F3642EF144D8}"/>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5115362" y="5648145"/>
            <a:ext cx="380746" cy="692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rmany, Flag, Map, Europe, Nation">
            <a:extLst>
              <a:ext uri="{FF2B5EF4-FFF2-40B4-BE49-F238E27FC236}">
                <a16:creationId xmlns:a16="http://schemas.microsoft.com/office/drawing/2014/main" id="{D617E28B-306A-450B-9F35-B6A73BC26173}"/>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4434330" y="1258929"/>
            <a:ext cx="2925100" cy="41744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stria, Country, Europe, Flag, Borders, Map, Nation">
            <a:extLst>
              <a:ext uri="{FF2B5EF4-FFF2-40B4-BE49-F238E27FC236}">
                <a16:creationId xmlns:a16="http://schemas.microsoft.com/office/drawing/2014/main" id="{B5FDD9EF-1175-4160-800F-77E3072FD4CA}"/>
              </a:ext>
            </a:extLst>
          </p:cNvPr>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5441347" y="4707729"/>
            <a:ext cx="3327104" cy="170854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EB9F98B-EEEF-4D9B-966B-330575CB404B}"/>
              </a:ext>
            </a:extLst>
          </p:cNvPr>
          <p:cNvSpPr/>
          <p:nvPr/>
        </p:nvSpPr>
        <p:spPr>
          <a:xfrm>
            <a:off x="6572669" y="2629710"/>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4D9E6C5-B927-402C-9249-A8A8EF20E80E}"/>
              </a:ext>
            </a:extLst>
          </p:cNvPr>
          <p:cNvSpPr/>
          <p:nvPr/>
        </p:nvSpPr>
        <p:spPr>
          <a:xfrm>
            <a:off x="6459209" y="2995688"/>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B0629C7-FD47-4764-A214-4EB2D19B08B1}"/>
              </a:ext>
            </a:extLst>
          </p:cNvPr>
          <p:cNvSpPr/>
          <p:nvPr/>
        </p:nvSpPr>
        <p:spPr>
          <a:xfrm>
            <a:off x="6215250" y="331041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821DD10-BA82-4FDA-B7A8-A9998157EB8E}"/>
              </a:ext>
            </a:extLst>
          </p:cNvPr>
          <p:cNvSpPr/>
          <p:nvPr/>
        </p:nvSpPr>
        <p:spPr>
          <a:xfrm>
            <a:off x="5950663" y="3746079"/>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6B4FB15-735F-4E1E-9811-1659ED2F780A}"/>
              </a:ext>
            </a:extLst>
          </p:cNvPr>
          <p:cNvSpPr/>
          <p:nvPr/>
        </p:nvSpPr>
        <p:spPr>
          <a:xfrm>
            <a:off x="6112161" y="406170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F7DD694-A61E-4268-91F9-E866DDC5864C}"/>
              </a:ext>
            </a:extLst>
          </p:cNvPr>
          <p:cNvSpPr/>
          <p:nvPr/>
        </p:nvSpPr>
        <p:spPr>
          <a:xfrm>
            <a:off x="6318935" y="4345060"/>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2588D99-0556-4FAA-8185-8F59082C8AD7}"/>
              </a:ext>
            </a:extLst>
          </p:cNvPr>
          <p:cNvSpPr/>
          <p:nvPr/>
        </p:nvSpPr>
        <p:spPr>
          <a:xfrm>
            <a:off x="6491349" y="467131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70CCB31-CEE4-43E6-B48E-9E1E91758A3D}"/>
              </a:ext>
            </a:extLst>
          </p:cNvPr>
          <p:cNvSpPr/>
          <p:nvPr/>
        </p:nvSpPr>
        <p:spPr>
          <a:xfrm>
            <a:off x="6386871" y="497768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979B9BF-7363-4876-A7C1-1A9B5F2AEFE5}"/>
              </a:ext>
            </a:extLst>
          </p:cNvPr>
          <p:cNvSpPr/>
          <p:nvPr/>
        </p:nvSpPr>
        <p:spPr>
          <a:xfrm>
            <a:off x="6282839" y="5391015"/>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8072BBB-66A6-477A-A998-FCE601F8A195}"/>
              </a:ext>
            </a:extLst>
          </p:cNvPr>
          <p:cNvSpPr/>
          <p:nvPr/>
        </p:nvSpPr>
        <p:spPr>
          <a:xfrm>
            <a:off x="5680533" y="560854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2EADCBD-F095-4627-ABF3-09C7569FF0A2}"/>
              </a:ext>
            </a:extLst>
          </p:cNvPr>
          <p:cNvSpPr/>
          <p:nvPr/>
        </p:nvSpPr>
        <p:spPr>
          <a:xfrm>
            <a:off x="5205510" y="5875382"/>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84C119E0-5AFA-4648-845D-B6D3FB8BB3B1}"/>
              </a:ext>
            </a:extLst>
          </p:cNvPr>
          <p:cNvSpPr/>
          <p:nvPr/>
        </p:nvSpPr>
        <p:spPr>
          <a:xfrm>
            <a:off x="5209835" y="608323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CBC89980-EA5E-4109-8363-85DC715E4C39}"/>
              </a:ext>
            </a:extLst>
          </p:cNvPr>
          <p:cNvCxnSpPr>
            <a:cxnSpLocks/>
          </p:cNvCxnSpPr>
          <p:nvPr/>
        </p:nvCxnSpPr>
        <p:spPr>
          <a:xfrm>
            <a:off x="4577624" y="2741483"/>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DE911D-085B-4A08-ADCC-5ED4ADE2966F}"/>
              </a:ext>
            </a:extLst>
          </p:cNvPr>
          <p:cNvCxnSpPr>
            <a:cxnSpLocks/>
          </p:cNvCxnSpPr>
          <p:nvPr/>
        </p:nvCxnSpPr>
        <p:spPr>
          <a:xfrm>
            <a:off x="6653988" y="3126470"/>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4FD9A63-1BE3-4BE1-87CD-7EF80AB47782}"/>
              </a:ext>
            </a:extLst>
          </p:cNvPr>
          <p:cNvCxnSpPr>
            <a:cxnSpLocks/>
          </p:cNvCxnSpPr>
          <p:nvPr/>
        </p:nvCxnSpPr>
        <p:spPr>
          <a:xfrm>
            <a:off x="4180914" y="3472249"/>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56C98C1-5F86-4724-BDFE-0A0DF0952A72}"/>
              </a:ext>
            </a:extLst>
          </p:cNvPr>
          <p:cNvCxnSpPr>
            <a:cxnSpLocks/>
          </p:cNvCxnSpPr>
          <p:nvPr/>
        </p:nvCxnSpPr>
        <p:spPr>
          <a:xfrm>
            <a:off x="6109614" y="3864748"/>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0AF168-A78E-4CD0-BC29-5247A7C7A647}"/>
              </a:ext>
            </a:extLst>
          </p:cNvPr>
          <p:cNvCxnSpPr>
            <a:cxnSpLocks/>
          </p:cNvCxnSpPr>
          <p:nvPr/>
        </p:nvCxnSpPr>
        <p:spPr>
          <a:xfrm>
            <a:off x="4111471" y="4222345"/>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C5535B-7253-48DE-AF24-26E7F197C515}"/>
              </a:ext>
            </a:extLst>
          </p:cNvPr>
          <p:cNvCxnSpPr>
            <a:cxnSpLocks/>
          </p:cNvCxnSpPr>
          <p:nvPr/>
        </p:nvCxnSpPr>
        <p:spPr>
          <a:xfrm>
            <a:off x="6496279" y="447016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509703-51C4-422F-9586-0B27BCB290AC}"/>
              </a:ext>
            </a:extLst>
          </p:cNvPr>
          <p:cNvCxnSpPr>
            <a:cxnSpLocks/>
          </p:cNvCxnSpPr>
          <p:nvPr/>
        </p:nvCxnSpPr>
        <p:spPr>
          <a:xfrm>
            <a:off x="4442789" y="475163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6A9BCD-703B-4342-AEAC-659E8C8A5550}"/>
              </a:ext>
            </a:extLst>
          </p:cNvPr>
          <p:cNvCxnSpPr>
            <a:cxnSpLocks/>
          </p:cNvCxnSpPr>
          <p:nvPr/>
        </p:nvCxnSpPr>
        <p:spPr>
          <a:xfrm>
            <a:off x="6572668" y="5083139"/>
            <a:ext cx="290340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DA8C41-0C55-4A32-A985-BD1E0863F0C1}"/>
              </a:ext>
            </a:extLst>
          </p:cNvPr>
          <p:cNvCxnSpPr>
            <a:cxnSpLocks/>
          </p:cNvCxnSpPr>
          <p:nvPr/>
        </p:nvCxnSpPr>
        <p:spPr>
          <a:xfrm>
            <a:off x="4253716" y="5492299"/>
            <a:ext cx="200778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CDD2225-0D87-4201-8DBC-69BC8DCB1B31}"/>
              </a:ext>
            </a:extLst>
          </p:cNvPr>
          <p:cNvCxnSpPr>
            <a:cxnSpLocks/>
          </p:cNvCxnSpPr>
          <p:nvPr/>
        </p:nvCxnSpPr>
        <p:spPr>
          <a:xfrm>
            <a:off x="5818455" y="5672859"/>
            <a:ext cx="281891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0F6D34C-D12C-4698-976D-179CFFB008D1}"/>
              </a:ext>
            </a:extLst>
          </p:cNvPr>
          <p:cNvCxnSpPr>
            <a:cxnSpLocks/>
          </p:cNvCxnSpPr>
          <p:nvPr/>
        </p:nvCxnSpPr>
        <p:spPr>
          <a:xfrm>
            <a:off x="3197728" y="6007683"/>
            <a:ext cx="2007782"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6273CA3-5816-4785-A457-FCFEFE560A93}"/>
              </a:ext>
            </a:extLst>
          </p:cNvPr>
          <p:cNvCxnSpPr>
            <a:cxnSpLocks/>
          </p:cNvCxnSpPr>
          <p:nvPr/>
        </p:nvCxnSpPr>
        <p:spPr>
          <a:xfrm>
            <a:off x="5354860" y="6225580"/>
            <a:ext cx="3306910" cy="407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17C17ED-5275-45E1-968F-98EDF5E760EE}"/>
              </a:ext>
            </a:extLst>
          </p:cNvPr>
          <p:cNvSpPr txBox="1"/>
          <p:nvPr/>
        </p:nvSpPr>
        <p:spPr>
          <a:xfrm>
            <a:off x="2764759" y="2483266"/>
            <a:ext cx="2649722" cy="400110"/>
          </a:xfrm>
          <a:prstGeom prst="rect">
            <a:avLst/>
          </a:prstGeom>
          <a:noFill/>
        </p:spPr>
        <p:txBody>
          <a:bodyPr wrap="square" rtlCol="0">
            <a:spAutoFit/>
          </a:bodyPr>
          <a:lstStyle/>
          <a:p>
            <a:pPr algn="l"/>
            <a:r>
              <a:rPr lang="en-GB" sz="2000" dirty="0" err="1">
                <a:solidFill>
                  <a:schemeClr val="accent5">
                    <a:lumMod val="50000"/>
                  </a:schemeClr>
                </a:solidFill>
              </a:rPr>
              <a:t>Markranstädt</a:t>
            </a:r>
            <a:endParaRPr lang="en-GB" sz="2000" dirty="0">
              <a:solidFill>
                <a:schemeClr val="accent5">
                  <a:lumMod val="50000"/>
                </a:schemeClr>
              </a:solidFill>
            </a:endParaRPr>
          </a:p>
        </p:txBody>
      </p:sp>
      <p:sp>
        <p:nvSpPr>
          <p:cNvPr id="72" name="TextBox 71">
            <a:extLst>
              <a:ext uri="{FF2B5EF4-FFF2-40B4-BE49-F238E27FC236}">
                <a16:creationId xmlns:a16="http://schemas.microsoft.com/office/drawing/2014/main" id="{70206965-8609-4A61-8B7A-7312C36BFB04}"/>
              </a:ext>
            </a:extLst>
          </p:cNvPr>
          <p:cNvSpPr txBox="1"/>
          <p:nvPr/>
        </p:nvSpPr>
        <p:spPr>
          <a:xfrm>
            <a:off x="8641242" y="2867149"/>
            <a:ext cx="2649722" cy="400110"/>
          </a:xfrm>
          <a:prstGeom prst="rect">
            <a:avLst/>
          </a:prstGeom>
          <a:noFill/>
        </p:spPr>
        <p:txBody>
          <a:bodyPr wrap="square" rtlCol="0">
            <a:spAutoFit/>
          </a:bodyPr>
          <a:lstStyle/>
          <a:p>
            <a:pPr algn="l"/>
            <a:r>
              <a:rPr lang="en-GB" sz="2000" dirty="0" err="1">
                <a:solidFill>
                  <a:schemeClr val="accent5">
                    <a:lumMod val="50000"/>
                  </a:schemeClr>
                </a:solidFill>
              </a:rPr>
              <a:t>Schönberg</a:t>
            </a:r>
            <a:endParaRPr lang="en-GB" sz="2000" dirty="0">
              <a:solidFill>
                <a:schemeClr val="accent5">
                  <a:lumMod val="50000"/>
                </a:schemeClr>
              </a:solidFill>
            </a:endParaRPr>
          </a:p>
        </p:txBody>
      </p:sp>
      <p:sp>
        <p:nvSpPr>
          <p:cNvPr id="73" name="TextBox 72">
            <a:extLst>
              <a:ext uri="{FF2B5EF4-FFF2-40B4-BE49-F238E27FC236}">
                <a16:creationId xmlns:a16="http://schemas.microsoft.com/office/drawing/2014/main" id="{09560AF9-6FE9-4621-A90A-35EED23F4F82}"/>
              </a:ext>
            </a:extLst>
          </p:cNvPr>
          <p:cNvSpPr txBox="1"/>
          <p:nvPr/>
        </p:nvSpPr>
        <p:spPr>
          <a:xfrm>
            <a:off x="2986136" y="3216546"/>
            <a:ext cx="2649722" cy="400110"/>
          </a:xfrm>
          <a:prstGeom prst="rect">
            <a:avLst/>
          </a:prstGeom>
          <a:noFill/>
        </p:spPr>
        <p:txBody>
          <a:bodyPr wrap="square" rtlCol="0">
            <a:spAutoFit/>
          </a:bodyPr>
          <a:lstStyle/>
          <a:p>
            <a:pPr algn="l"/>
            <a:r>
              <a:rPr lang="en-GB" sz="2000" dirty="0" err="1">
                <a:solidFill>
                  <a:schemeClr val="accent5">
                    <a:lumMod val="50000"/>
                  </a:schemeClr>
                </a:solidFill>
              </a:rPr>
              <a:t>Sprötau</a:t>
            </a:r>
            <a:endParaRPr lang="en-GB" sz="2000" dirty="0">
              <a:solidFill>
                <a:schemeClr val="accent5">
                  <a:lumMod val="50000"/>
                </a:schemeClr>
              </a:solidFill>
            </a:endParaRPr>
          </a:p>
        </p:txBody>
      </p:sp>
      <p:sp>
        <p:nvSpPr>
          <p:cNvPr id="74" name="TextBox 73">
            <a:extLst>
              <a:ext uri="{FF2B5EF4-FFF2-40B4-BE49-F238E27FC236}">
                <a16:creationId xmlns:a16="http://schemas.microsoft.com/office/drawing/2014/main" id="{47DF2F77-C0F6-4503-8BC2-1BE2874927AC}"/>
              </a:ext>
            </a:extLst>
          </p:cNvPr>
          <p:cNvSpPr txBox="1"/>
          <p:nvPr/>
        </p:nvSpPr>
        <p:spPr>
          <a:xfrm>
            <a:off x="8192488" y="3646808"/>
            <a:ext cx="2649722" cy="400110"/>
          </a:xfrm>
          <a:prstGeom prst="rect">
            <a:avLst/>
          </a:prstGeom>
          <a:noFill/>
        </p:spPr>
        <p:txBody>
          <a:bodyPr wrap="square" rtlCol="0">
            <a:spAutoFit/>
          </a:bodyPr>
          <a:lstStyle/>
          <a:p>
            <a:pPr algn="l"/>
            <a:r>
              <a:rPr lang="en-GB" sz="2000" dirty="0" err="1">
                <a:solidFill>
                  <a:schemeClr val="accent5">
                    <a:lumMod val="50000"/>
                  </a:schemeClr>
                </a:solidFill>
              </a:rPr>
              <a:t>Eberstedt</a:t>
            </a:r>
            <a:endParaRPr lang="en-GB" sz="2000" dirty="0">
              <a:solidFill>
                <a:schemeClr val="accent5">
                  <a:lumMod val="50000"/>
                </a:schemeClr>
              </a:solidFill>
            </a:endParaRPr>
          </a:p>
        </p:txBody>
      </p:sp>
      <p:sp>
        <p:nvSpPr>
          <p:cNvPr id="75" name="TextBox 74">
            <a:extLst>
              <a:ext uri="{FF2B5EF4-FFF2-40B4-BE49-F238E27FC236}">
                <a16:creationId xmlns:a16="http://schemas.microsoft.com/office/drawing/2014/main" id="{A76BA1BD-090F-4BD8-9021-B032665AD9C4}"/>
              </a:ext>
            </a:extLst>
          </p:cNvPr>
          <p:cNvSpPr txBox="1"/>
          <p:nvPr/>
        </p:nvSpPr>
        <p:spPr>
          <a:xfrm>
            <a:off x="2764759" y="3989225"/>
            <a:ext cx="2649722" cy="400110"/>
          </a:xfrm>
          <a:prstGeom prst="rect">
            <a:avLst/>
          </a:prstGeom>
          <a:noFill/>
        </p:spPr>
        <p:txBody>
          <a:bodyPr wrap="square" rtlCol="0">
            <a:spAutoFit/>
          </a:bodyPr>
          <a:lstStyle/>
          <a:p>
            <a:pPr algn="l"/>
            <a:r>
              <a:rPr lang="en-GB" sz="2000" dirty="0" err="1">
                <a:solidFill>
                  <a:schemeClr val="accent5">
                    <a:lumMod val="50000"/>
                  </a:schemeClr>
                </a:solidFill>
              </a:rPr>
              <a:t>Springstille</a:t>
            </a:r>
            <a:endParaRPr lang="en-GB" sz="2000" dirty="0">
              <a:solidFill>
                <a:schemeClr val="accent5">
                  <a:lumMod val="50000"/>
                </a:schemeClr>
              </a:solidFill>
            </a:endParaRPr>
          </a:p>
        </p:txBody>
      </p:sp>
      <p:sp>
        <p:nvSpPr>
          <p:cNvPr id="76" name="TextBox 75">
            <a:extLst>
              <a:ext uri="{FF2B5EF4-FFF2-40B4-BE49-F238E27FC236}">
                <a16:creationId xmlns:a16="http://schemas.microsoft.com/office/drawing/2014/main" id="{61C14DCF-DB91-4E3D-B8C2-C721B4F5561D}"/>
              </a:ext>
            </a:extLst>
          </p:cNvPr>
          <p:cNvSpPr txBox="1"/>
          <p:nvPr/>
        </p:nvSpPr>
        <p:spPr>
          <a:xfrm>
            <a:off x="8579585" y="4256926"/>
            <a:ext cx="2649722" cy="400110"/>
          </a:xfrm>
          <a:prstGeom prst="rect">
            <a:avLst/>
          </a:prstGeom>
          <a:noFill/>
        </p:spPr>
        <p:txBody>
          <a:bodyPr wrap="square" rtlCol="0">
            <a:spAutoFit/>
          </a:bodyPr>
          <a:lstStyle/>
          <a:p>
            <a:pPr algn="l"/>
            <a:r>
              <a:rPr lang="en-GB" sz="2000" dirty="0" err="1">
                <a:solidFill>
                  <a:schemeClr val="accent5">
                    <a:lumMod val="50000"/>
                  </a:schemeClr>
                </a:solidFill>
              </a:rPr>
              <a:t>Steindorf</a:t>
            </a:r>
            <a:endParaRPr lang="en-GB" sz="2000" dirty="0">
              <a:solidFill>
                <a:schemeClr val="accent5">
                  <a:lumMod val="50000"/>
                </a:schemeClr>
              </a:solidFill>
            </a:endParaRPr>
          </a:p>
        </p:txBody>
      </p:sp>
      <p:sp>
        <p:nvSpPr>
          <p:cNvPr id="77" name="TextBox 76">
            <a:extLst>
              <a:ext uri="{FF2B5EF4-FFF2-40B4-BE49-F238E27FC236}">
                <a16:creationId xmlns:a16="http://schemas.microsoft.com/office/drawing/2014/main" id="{ACA353FC-2A93-4087-B0F5-85D933D6C0AA}"/>
              </a:ext>
            </a:extLst>
          </p:cNvPr>
          <p:cNvSpPr txBox="1"/>
          <p:nvPr/>
        </p:nvSpPr>
        <p:spPr>
          <a:xfrm>
            <a:off x="2979437" y="4506200"/>
            <a:ext cx="2649722" cy="400110"/>
          </a:xfrm>
          <a:prstGeom prst="rect">
            <a:avLst/>
          </a:prstGeom>
          <a:noFill/>
        </p:spPr>
        <p:txBody>
          <a:bodyPr wrap="square" rtlCol="0">
            <a:spAutoFit/>
          </a:bodyPr>
          <a:lstStyle/>
          <a:p>
            <a:pPr algn="l"/>
            <a:r>
              <a:rPr lang="en-GB" sz="2000" dirty="0" err="1">
                <a:solidFill>
                  <a:schemeClr val="accent5">
                    <a:lumMod val="50000"/>
                  </a:schemeClr>
                </a:solidFill>
              </a:rPr>
              <a:t>Schwifting</a:t>
            </a:r>
            <a:endParaRPr lang="en-GB" sz="2000" dirty="0">
              <a:solidFill>
                <a:schemeClr val="accent5">
                  <a:lumMod val="50000"/>
                </a:schemeClr>
              </a:solidFill>
            </a:endParaRPr>
          </a:p>
        </p:txBody>
      </p:sp>
      <p:sp>
        <p:nvSpPr>
          <p:cNvPr id="78" name="TextBox 77">
            <a:extLst>
              <a:ext uri="{FF2B5EF4-FFF2-40B4-BE49-F238E27FC236}">
                <a16:creationId xmlns:a16="http://schemas.microsoft.com/office/drawing/2014/main" id="{13682FB8-D3BF-4847-B1AA-9E95D239D434}"/>
              </a:ext>
            </a:extLst>
          </p:cNvPr>
          <p:cNvSpPr txBox="1"/>
          <p:nvPr/>
        </p:nvSpPr>
        <p:spPr>
          <a:xfrm>
            <a:off x="9498166" y="4831955"/>
            <a:ext cx="2649722" cy="400110"/>
          </a:xfrm>
          <a:prstGeom prst="rect">
            <a:avLst/>
          </a:prstGeom>
          <a:noFill/>
        </p:spPr>
        <p:txBody>
          <a:bodyPr wrap="square" rtlCol="0">
            <a:spAutoFit/>
          </a:bodyPr>
          <a:lstStyle/>
          <a:p>
            <a:pPr algn="l"/>
            <a:r>
              <a:rPr lang="en-GB" sz="2000" dirty="0" err="1">
                <a:solidFill>
                  <a:schemeClr val="accent5">
                    <a:lumMod val="50000"/>
                  </a:schemeClr>
                </a:solidFill>
              </a:rPr>
              <a:t>Spitzingsee</a:t>
            </a:r>
            <a:endParaRPr lang="en-GB" sz="2000" dirty="0">
              <a:solidFill>
                <a:schemeClr val="accent5">
                  <a:lumMod val="50000"/>
                </a:schemeClr>
              </a:solidFill>
            </a:endParaRPr>
          </a:p>
        </p:txBody>
      </p:sp>
      <p:sp>
        <p:nvSpPr>
          <p:cNvPr id="79" name="TextBox 78">
            <a:extLst>
              <a:ext uri="{FF2B5EF4-FFF2-40B4-BE49-F238E27FC236}">
                <a16:creationId xmlns:a16="http://schemas.microsoft.com/office/drawing/2014/main" id="{8D81702B-34C2-4578-941E-1BD24E9EB034}"/>
              </a:ext>
            </a:extLst>
          </p:cNvPr>
          <p:cNvSpPr txBox="1"/>
          <p:nvPr/>
        </p:nvSpPr>
        <p:spPr>
          <a:xfrm>
            <a:off x="3078806" y="5239830"/>
            <a:ext cx="2649722" cy="400110"/>
          </a:xfrm>
          <a:prstGeom prst="rect">
            <a:avLst/>
          </a:prstGeom>
          <a:noFill/>
        </p:spPr>
        <p:txBody>
          <a:bodyPr wrap="square" rtlCol="0">
            <a:spAutoFit/>
          </a:bodyPr>
          <a:lstStyle/>
          <a:p>
            <a:pPr algn="l"/>
            <a:r>
              <a:rPr lang="en-GB" sz="2000" dirty="0" err="1">
                <a:solidFill>
                  <a:schemeClr val="accent5">
                    <a:lumMod val="50000"/>
                  </a:schemeClr>
                </a:solidFill>
              </a:rPr>
              <a:t>Bildstein</a:t>
            </a:r>
            <a:endParaRPr lang="en-GB" sz="2000" dirty="0">
              <a:solidFill>
                <a:schemeClr val="accent5">
                  <a:lumMod val="50000"/>
                </a:schemeClr>
              </a:solidFill>
            </a:endParaRPr>
          </a:p>
        </p:txBody>
      </p:sp>
      <p:sp>
        <p:nvSpPr>
          <p:cNvPr id="80" name="TextBox 79">
            <a:extLst>
              <a:ext uri="{FF2B5EF4-FFF2-40B4-BE49-F238E27FC236}">
                <a16:creationId xmlns:a16="http://schemas.microsoft.com/office/drawing/2014/main" id="{46FFB85A-D6E5-47A3-8AA9-056F8FC524B8}"/>
              </a:ext>
            </a:extLst>
          </p:cNvPr>
          <p:cNvSpPr txBox="1"/>
          <p:nvPr/>
        </p:nvSpPr>
        <p:spPr>
          <a:xfrm>
            <a:off x="8673292" y="5417595"/>
            <a:ext cx="2649722" cy="400110"/>
          </a:xfrm>
          <a:prstGeom prst="rect">
            <a:avLst/>
          </a:prstGeom>
          <a:noFill/>
        </p:spPr>
        <p:txBody>
          <a:bodyPr wrap="square" rtlCol="0">
            <a:spAutoFit/>
          </a:bodyPr>
          <a:lstStyle/>
          <a:p>
            <a:pPr algn="l"/>
            <a:r>
              <a:rPr lang="en-GB" sz="2000" dirty="0" err="1">
                <a:solidFill>
                  <a:schemeClr val="accent5">
                    <a:lumMod val="50000"/>
                  </a:schemeClr>
                </a:solidFill>
              </a:rPr>
              <a:t>Schwarzach</a:t>
            </a:r>
            <a:endParaRPr lang="en-GB" sz="2000" dirty="0">
              <a:solidFill>
                <a:schemeClr val="accent5">
                  <a:lumMod val="50000"/>
                </a:schemeClr>
              </a:solidFill>
            </a:endParaRPr>
          </a:p>
        </p:txBody>
      </p:sp>
      <p:sp>
        <p:nvSpPr>
          <p:cNvPr id="81" name="TextBox 80">
            <a:extLst>
              <a:ext uri="{FF2B5EF4-FFF2-40B4-BE49-F238E27FC236}">
                <a16:creationId xmlns:a16="http://schemas.microsoft.com/office/drawing/2014/main" id="{B0FD3634-74CC-4EBD-8268-10B2DC67E3E9}"/>
              </a:ext>
            </a:extLst>
          </p:cNvPr>
          <p:cNvSpPr txBox="1"/>
          <p:nvPr/>
        </p:nvSpPr>
        <p:spPr>
          <a:xfrm>
            <a:off x="2076276" y="5773405"/>
            <a:ext cx="2649722" cy="400110"/>
          </a:xfrm>
          <a:prstGeom prst="rect">
            <a:avLst/>
          </a:prstGeom>
          <a:noFill/>
        </p:spPr>
        <p:txBody>
          <a:bodyPr wrap="square" rtlCol="0">
            <a:spAutoFit/>
          </a:bodyPr>
          <a:lstStyle/>
          <a:p>
            <a:pPr algn="l"/>
            <a:r>
              <a:rPr lang="en-GB" sz="2000" dirty="0" err="1">
                <a:solidFill>
                  <a:schemeClr val="accent5">
                    <a:lumMod val="50000"/>
                  </a:schemeClr>
                </a:solidFill>
              </a:rPr>
              <a:t>Schaan</a:t>
            </a:r>
            <a:endParaRPr lang="en-GB" sz="2000" dirty="0">
              <a:solidFill>
                <a:schemeClr val="accent5">
                  <a:lumMod val="50000"/>
                </a:schemeClr>
              </a:solidFill>
            </a:endParaRPr>
          </a:p>
        </p:txBody>
      </p:sp>
      <p:sp>
        <p:nvSpPr>
          <p:cNvPr id="83" name="TextBox 82">
            <a:extLst>
              <a:ext uri="{FF2B5EF4-FFF2-40B4-BE49-F238E27FC236}">
                <a16:creationId xmlns:a16="http://schemas.microsoft.com/office/drawing/2014/main" id="{DED71C22-E899-4754-9408-119333B3278E}"/>
              </a:ext>
            </a:extLst>
          </p:cNvPr>
          <p:cNvSpPr txBox="1"/>
          <p:nvPr/>
        </p:nvSpPr>
        <p:spPr>
          <a:xfrm>
            <a:off x="8616518" y="5981184"/>
            <a:ext cx="2649722" cy="400110"/>
          </a:xfrm>
          <a:prstGeom prst="rect">
            <a:avLst/>
          </a:prstGeom>
          <a:noFill/>
        </p:spPr>
        <p:txBody>
          <a:bodyPr wrap="square" rtlCol="0">
            <a:spAutoFit/>
          </a:bodyPr>
          <a:lstStyle/>
          <a:p>
            <a:pPr algn="l"/>
            <a:r>
              <a:rPr lang="en-GB" sz="2000" dirty="0" err="1">
                <a:solidFill>
                  <a:schemeClr val="accent5">
                    <a:lumMod val="50000"/>
                  </a:schemeClr>
                </a:solidFill>
              </a:rPr>
              <a:t>Stig</a:t>
            </a:r>
            <a:endParaRPr lang="en-GB" sz="2000" dirty="0">
              <a:solidFill>
                <a:schemeClr val="accent5">
                  <a:lumMod val="50000"/>
                </a:schemeClr>
              </a:solidFill>
            </a:endParaRPr>
          </a:p>
        </p:txBody>
      </p:sp>
      <p:sp>
        <p:nvSpPr>
          <p:cNvPr id="67" name="TextBox 66">
            <a:extLst>
              <a:ext uri="{FF2B5EF4-FFF2-40B4-BE49-F238E27FC236}">
                <a16:creationId xmlns:a16="http://schemas.microsoft.com/office/drawing/2014/main" id="{A3078BDB-883A-4FF9-92D0-E37760589AAF}"/>
              </a:ext>
            </a:extLst>
          </p:cNvPr>
          <p:cNvSpPr txBox="1"/>
          <p:nvPr/>
        </p:nvSpPr>
        <p:spPr>
          <a:xfrm>
            <a:off x="2564112" y="2509974"/>
            <a:ext cx="2104403" cy="400110"/>
          </a:xfrm>
          <a:prstGeom prst="rect">
            <a:avLst/>
          </a:prstGeom>
          <a:solidFill>
            <a:schemeClr val="bg1"/>
          </a:solidFill>
        </p:spPr>
        <p:txBody>
          <a:bodyPr wrap="square" rtlCol="0">
            <a:spAutoFit/>
          </a:bodyPr>
          <a:lstStyle/>
          <a:p>
            <a:pPr algn="l"/>
            <a:r>
              <a:rPr lang="en-GB" sz="2000" dirty="0" err="1">
                <a:solidFill>
                  <a:srgbClr val="115076"/>
                </a:solidFill>
              </a:rPr>
              <a:t>Markran</a:t>
            </a:r>
            <a:r>
              <a:rPr lang="en-GB" sz="2000" dirty="0">
                <a:solidFill>
                  <a:srgbClr val="115076"/>
                </a:solidFill>
              </a:rPr>
              <a:t>___</a:t>
            </a:r>
            <a:r>
              <a:rPr lang="en-GB" sz="2000" dirty="0" err="1">
                <a:solidFill>
                  <a:srgbClr val="115076"/>
                </a:solidFill>
              </a:rPr>
              <a:t>ädt</a:t>
            </a:r>
            <a:endParaRPr lang="en-GB" sz="2000" dirty="0">
              <a:solidFill>
                <a:srgbClr val="115076"/>
              </a:solidFill>
            </a:endParaRPr>
          </a:p>
        </p:txBody>
      </p:sp>
      <p:sp>
        <p:nvSpPr>
          <p:cNvPr id="85" name="TextBox 84">
            <a:extLst>
              <a:ext uri="{FF2B5EF4-FFF2-40B4-BE49-F238E27FC236}">
                <a16:creationId xmlns:a16="http://schemas.microsoft.com/office/drawing/2014/main" id="{D0416673-6D4F-4DDB-9AE0-43D3EFA0A001}"/>
              </a:ext>
            </a:extLst>
          </p:cNvPr>
          <p:cNvSpPr txBox="1"/>
          <p:nvPr/>
        </p:nvSpPr>
        <p:spPr>
          <a:xfrm>
            <a:off x="8718624" y="2921051"/>
            <a:ext cx="2104403"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önberg</a:t>
            </a:r>
            <a:endParaRPr lang="en-GB" sz="2000" dirty="0">
              <a:solidFill>
                <a:srgbClr val="115076"/>
              </a:solidFill>
            </a:endParaRPr>
          </a:p>
        </p:txBody>
      </p:sp>
      <p:sp>
        <p:nvSpPr>
          <p:cNvPr id="86" name="TextBox 85">
            <a:extLst>
              <a:ext uri="{FF2B5EF4-FFF2-40B4-BE49-F238E27FC236}">
                <a16:creationId xmlns:a16="http://schemas.microsoft.com/office/drawing/2014/main" id="{92788C0C-5E2E-4AB8-BF4D-996C9C96D8F9}"/>
              </a:ext>
            </a:extLst>
          </p:cNvPr>
          <p:cNvSpPr txBox="1"/>
          <p:nvPr/>
        </p:nvSpPr>
        <p:spPr>
          <a:xfrm>
            <a:off x="2817795" y="3267259"/>
            <a:ext cx="1271345"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rötau</a:t>
            </a:r>
            <a:endParaRPr lang="en-GB" sz="2000" dirty="0">
              <a:solidFill>
                <a:srgbClr val="115076"/>
              </a:solidFill>
            </a:endParaRPr>
          </a:p>
        </p:txBody>
      </p:sp>
      <p:sp>
        <p:nvSpPr>
          <p:cNvPr id="87" name="TextBox 86">
            <a:extLst>
              <a:ext uri="{FF2B5EF4-FFF2-40B4-BE49-F238E27FC236}">
                <a16:creationId xmlns:a16="http://schemas.microsoft.com/office/drawing/2014/main" id="{645E3D08-7A87-455E-B8B0-59E58E63446E}"/>
              </a:ext>
            </a:extLst>
          </p:cNvPr>
          <p:cNvSpPr txBox="1"/>
          <p:nvPr/>
        </p:nvSpPr>
        <p:spPr>
          <a:xfrm>
            <a:off x="8192488" y="3654121"/>
            <a:ext cx="1887522" cy="400110"/>
          </a:xfrm>
          <a:prstGeom prst="rect">
            <a:avLst/>
          </a:prstGeom>
          <a:solidFill>
            <a:schemeClr val="bg1"/>
          </a:solidFill>
        </p:spPr>
        <p:txBody>
          <a:bodyPr wrap="square" rtlCol="0">
            <a:spAutoFit/>
          </a:bodyPr>
          <a:lstStyle/>
          <a:p>
            <a:pPr algn="l"/>
            <a:r>
              <a:rPr lang="en-GB" sz="2000" dirty="0">
                <a:solidFill>
                  <a:srgbClr val="115076"/>
                </a:solidFill>
              </a:rPr>
              <a:t>Eber___</a:t>
            </a:r>
            <a:r>
              <a:rPr lang="en-GB" sz="2000" dirty="0" err="1">
                <a:solidFill>
                  <a:srgbClr val="115076"/>
                </a:solidFill>
              </a:rPr>
              <a:t>edt</a:t>
            </a:r>
            <a:endParaRPr lang="en-GB" sz="2000" dirty="0">
              <a:solidFill>
                <a:srgbClr val="115076"/>
              </a:solidFill>
            </a:endParaRPr>
          </a:p>
        </p:txBody>
      </p:sp>
      <p:sp>
        <p:nvSpPr>
          <p:cNvPr id="88" name="TextBox 87">
            <a:extLst>
              <a:ext uri="{FF2B5EF4-FFF2-40B4-BE49-F238E27FC236}">
                <a16:creationId xmlns:a16="http://schemas.microsoft.com/office/drawing/2014/main" id="{EA1FA741-D18F-4A2D-981D-97734F9B07E1}"/>
              </a:ext>
            </a:extLst>
          </p:cNvPr>
          <p:cNvSpPr txBox="1"/>
          <p:nvPr/>
        </p:nvSpPr>
        <p:spPr>
          <a:xfrm>
            <a:off x="2489381" y="4035112"/>
            <a:ext cx="1850821" cy="400110"/>
          </a:xfrm>
          <a:prstGeom prst="rect">
            <a:avLst/>
          </a:prstGeom>
          <a:solidFill>
            <a:schemeClr val="bg1"/>
          </a:solidFill>
        </p:spPr>
        <p:txBody>
          <a:bodyPr wrap="square" rtlCol="0">
            <a:spAutoFit/>
          </a:bodyPr>
          <a:lstStyle/>
          <a:p>
            <a:pPr algn="l"/>
            <a:r>
              <a:rPr lang="en-GB" sz="2000" dirty="0">
                <a:solidFill>
                  <a:srgbClr val="115076"/>
                </a:solidFill>
              </a:rPr>
              <a:t>___ring___</a:t>
            </a:r>
            <a:r>
              <a:rPr lang="en-GB" sz="2000" dirty="0" err="1">
                <a:solidFill>
                  <a:srgbClr val="115076"/>
                </a:solidFill>
              </a:rPr>
              <a:t>ille</a:t>
            </a:r>
            <a:endParaRPr lang="en-GB" sz="2000" dirty="0">
              <a:solidFill>
                <a:srgbClr val="115076"/>
              </a:solidFill>
            </a:endParaRPr>
          </a:p>
        </p:txBody>
      </p:sp>
      <p:sp>
        <p:nvSpPr>
          <p:cNvPr id="89" name="TextBox 88">
            <a:extLst>
              <a:ext uri="{FF2B5EF4-FFF2-40B4-BE49-F238E27FC236}">
                <a16:creationId xmlns:a16="http://schemas.microsoft.com/office/drawing/2014/main" id="{93A2283F-3BD4-4B9D-B074-052818E0E037}"/>
              </a:ext>
            </a:extLst>
          </p:cNvPr>
          <p:cNvSpPr txBox="1"/>
          <p:nvPr/>
        </p:nvSpPr>
        <p:spPr>
          <a:xfrm>
            <a:off x="8616518" y="4289413"/>
            <a:ext cx="1887522"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eindorf</a:t>
            </a:r>
            <a:endParaRPr lang="en-GB" sz="2000" dirty="0">
              <a:solidFill>
                <a:srgbClr val="115076"/>
              </a:solidFill>
            </a:endParaRPr>
          </a:p>
        </p:txBody>
      </p:sp>
      <p:sp>
        <p:nvSpPr>
          <p:cNvPr id="90" name="TextBox 89">
            <a:extLst>
              <a:ext uri="{FF2B5EF4-FFF2-40B4-BE49-F238E27FC236}">
                <a16:creationId xmlns:a16="http://schemas.microsoft.com/office/drawing/2014/main" id="{7D1D93E4-AF05-403C-B29B-C0F6DAA34CBB}"/>
              </a:ext>
            </a:extLst>
          </p:cNvPr>
          <p:cNvSpPr txBox="1"/>
          <p:nvPr/>
        </p:nvSpPr>
        <p:spPr>
          <a:xfrm>
            <a:off x="2781063" y="4554729"/>
            <a:ext cx="1615505"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wifting</a:t>
            </a:r>
            <a:endParaRPr lang="en-GB" sz="2000" dirty="0">
              <a:solidFill>
                <a:srgbClr val="115076"/>
              </a:solidFill>
            </a:endParaRPr>
          </a:p>
        </p:txBody>
      </p:sp>
      <p:sp>
        <p:nvSpPr>
          <p:cNvPr id="91" name="TextBox 90">
            <a:extLst>
              <a:ext uri="{FF2B5EF4-FFF2-40B4-BE49-F238E27FC236}">
                <a16:creationId xmlns:a16="http://schemas.microsoft.com/office/drawing/2014/main" id="{29F243B8-357E-413F-B5C3-C1FEBE7C9DA7}"/>
              </a:ext>
            </a:extLst>
          </p:cNvPr>
          <p:cNvSpPr txBox="1"/>
          <p:nvPr/>
        </p:nvSpPr>
        <p:spPr>
          <a:xfrm>
            <a:off x="9537763" y="4820515"/>
            <a:ext cx="1615505"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itzingsee</a:t>
            </a:r>
            <a:endParaRPr lang="en-GB" sz="2000" dirty="0">
              <a:solidFill>
                <a:srgbClr val="115076"/>
              </a:solidFill>
            </a:endParaRPr>
          </a:p>
        </p:txBody>
      </p:sp>
      <p:sp>
        <p:nvSpPr>
          <p:cNvPr id="92" name="TextBox 91">
            <a:extLst>
              <a:ext uri="{FF2B5EF4-FFF2-40B4-BE49-F238E27FC236}">
                <a16:creationId xmlns:a16="http://schemas.microsoft.com/office/drawing/2014/main" id="{D23DEEEF-6F11-4900-932C-98D9CF73903E}"/>
              </a:ext>
            </a:extLst>
          </p:cNvPr>
          <p:cNvSpPr txBox="1"/>
          <p:nvPr/>
        </p:nvSpPr>
        <p:spPr>
          <a:xfrm>
            <a:off x="2695492" y="5231625"/>
            <a:ext cx="1615505" cy="400110"/>
          </a:xfrm>
          <a:prstGeom prst="rect">
            <a:avLst/>
          </a:prstGeom>
          <a:solidFill>
            <a:schemeClr val="bg1"/>
          </a:solidFill>
        </p:spPr>
        <p:txBody>
          <a:bodyPr wrap="square" rtlCol="0">
            <a:spAutoFit/>
          </a:bodyPr>
          <a:lstStyle/>
          <a:p>
            <a:pPr algn="l"/>
            <a:r>
              <a:rPr lang="en-GB" sz="2000" dirty="0">
                <a:solidFill>
                  <a:srgbClr val="115076"/>
                </a:solidFill>
              </a:rPr>
              <a:t>Bild___</a:t>
            </a:r>
            <a:r>
              <a:rPr lang="en-GB" sz="2000" dirty="0" err="1">
                <a:solidFill>
                  <a:srgbClr val="115076"/>
                </a:solidFill>
              </a:rPr>
              <a:t>ein</a:t>
            </a:r>
            <a:endParaRPr lang="en-GB" sz="2000" dirty="0">
              <a:solidFill>
                <a:srgbClr val="115076"/>
              </a:solidFill>
            </a:endParaRPr>
          </a:p>
        </p:txBody>
      </p:sp>
      <p:sp>
        <p:nvSpPr>
          <p:cNvPr id="93" name="TextBox 92">
            <a:extLst>
              <a:ext uri="{FF2B5EF4-FFF2-40B4-BE49-F238E27FC236}">
                <a16:creationId xmlns:a16="http://schemas.microsoft.com/office/drawing/2014/main" id="{91CC4B5C-3D7F-4E4E-8353-90E61BC4C8C0}"/>
              </a:ext>
            </a:extLst>
          </p:cNvPr>
          <p:cNvSpPr txBox="1"/>
          <p:nvPr/>
        </p:nvSpPr>
        <p:spPr>
          <a:xfrm>
            <a:off x="8704746" y="5371916"/>
            <a:ext cx="1764996"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warzach</a:t>
            </a:r>
            <a:endParaRPr lang="en-GB" sz="2000" dirty="0">
              <a:solidFill>
                <a:srgbClr val="115076"/>
              </a:solidFill>
            </a:endParaRPr>
          </a:p>
        </p:txBody>
      </p:sp>
      <p:sp>
        <p:nvSpPr>
          <p:cNvPr id="95" name="TextBox 94">
            <a:extLst>
              <a:ext uri="{FF2B5EF4-FFF2-40B4-BE49-F238E27FC236}">
                <a16:creationId xmlns:a16="http://schemas.microsoft.com/office/drawing/2014/main" id="{FD94ADCD-9424-4753-B0D0-5AB79793DCD6}"/>
              </a:ext>
            </a:extLst>
          </p:cNvPr>
          <p:cNvSpPr txBox="1"/>
          <p:nvPr/>
        </p:nvSpPr>
        <p:spPr>
          <a:xfrm>
            <a:off x="1960382" y="5835965"/>
            <a:ext cx="1222849" cy="400109"/>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aan</a:t>
            </a:r>
            <a:endParaRPr lang="en-GB" sz="2000" dirty="0">
              <a:solidFill>
                <a:srgbClr val="115076"/>
              </a:solidFill>
            </a:endParaRPr>
          </a:p>
        </p:txBody>
      </p:sp>
      <p:sp>
        <p:nvSpPr>
          <p:cNvPr id="96" name="TextBox 95">
            <a:extLst>
              <a:ext uri="{FF2B5EF4-FFF2-40B4-BE49-F238E27FC236}">
                <a16:creationId xmlns:a16="http://schemas.microsoft.com/office/drawing/2014/main" id="{17E0B9B7-813A-4AE8-A7C1-00FD51853771}"/>
              </a:ext>
            </a:extLst>
          </p:cNvPr>
          <p:cNvSpPr txBox="1"/>
          <p:nvPr/>
        </p:nvSpPr>
        <p:spPr>
          <a:xfrm>
            <a:off x="8673253" y="5926120"/>
            <a:ext cx="1222849"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ig</a:t>
            </a:r>
            <a:endParaRPr lang="en-GB" sz="2000" dirty="0">
              <a:solidFill>
                <a:srgbClr val="115076"/>
              </a:solidFill>
            </a:endParaRPr>
          </a:p>
        </p:txBody>
      </p:sp>
      <p:sp>
        <p:nvSpPr>
          <p:cNvPr id="97" name="Action Button: Custom 16">
            <a:hlinkClick r:id="" action="ppaction://noaction" highlightClick="1">
              <a:snd r:embed="rId8" name="9.3.1.2 slide 2 1.wav"/>
            </a:hlinkClick>
            <a:extLst>
              <a:ext uri="{FF2B5EF4-FFF2-40B4-BE49-F238E27FC236}">
                <a16:creationId xmlns:a16="http://schemas.microsoft.com/office/drawing/2014/main" id="{4A722902-F573-47E4-9A38-7DEA69023EA7}"/>
              </a:ext>
            </a:extLst>
          </p:cNvPr>
          <p:cNvSpPr/>
          <p:nvPr/>
        </p:nvSpPr>
        <p:spPr>
          <a:xfrm>
            <a:off x="1988704" y="250435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8" name="Action Button: Custom 16">
            <a:hlinkClick r:id="" action="ppaction://noaction" highlightClick="1">
              <a:snd r:embed="rId9" name="9.3.1.2 slide 2 2.wav"/>
            </a:hlinkClick>
            <a:extLst>
              <a:ext uri="{FF2B5EF4-FFF2-40B4-BE49-F238E27FC236}">
                <a16:creationId xmlns:a16="http://schemas.microsoft.com/office/drawing/2014/main" id="{43AE0AA7-2D28-41E5-8DF1-1D8E8D78136E}"/>
              </a:ext>
            </a:extLst>
          </p:cNvPr>
          <p:cNvSpPr/>
          <p:nvPr/>
        </p:nvSpPr>
        <p:spPr>
          <a:xfrm>
            <a:off x="10272781" y="296322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9" name="Action Button: Custom 16">
            <a:hlinkClick r:id="" action="ppaction://noaction" highlightClick="1">
              <a:snd r:embed="rId10" name="9.3.1.2 slide 2 3.wav"/>
            </a:hlinkClick>
            <a:extLst>
              <a:ext uri="{FF2B5EF4-FFF2-40B4-BE49-F238E27FC236}">
                <a16:creationId xmlns:a16="http://schemas.microsoft.com/office/drawing/2014/main" id="{0B083AF4-BA5F-47B5-B305-33DEC56B1933}"/>
              </a:ext>
            </a:extLst>
          </p:cNvPr>
          <p:cNvSpPr/>
          <p:nvPr/>
        </p:nvSpPr>
        <p:spPr>
          <a:xfrm>
            <a:off x="2331138" y="33120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0" name="Action Button: Custom 16">
            <a:hlinkClick r:id="" action="ppaction://noaction" highlightClick="1">
              <a:snd r:embed="rId11" name="9.3.1.2 slide 2 4.wav"/>
            </a:hlinkClick>
            <a:extLst>
              <a:ext uri="{FF2B5EF4-FFF2-40B4-BE49-F238E27FC236}">
                <a16:creationId xmlns:a16="http://schemas.microsoft.com/office/drawing/2014/main" id="{26CE8888-838F-4FC9-91B6-771339566E18}"/>
              </a:ext>
            </a:extLst>
          </p:cNvPr>
          <p:cNvSpPr/>
          <p:nvPr/>
        </p:nvSpPr>
        <p:spPr>
          <a:xfrm>
            <a:off x="9860862" y="365712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1" name="Action Button: Custom 16">
            <a:hlinkClick r:id="" action="ppaction://noaction" highlightClick="1">
              <a:snd r:embed="rId12" name="9.3.1.2 slide 2 5.wav"/>
            </a:hlinkClick>
            <a:extLst>
              <a:ext uri="{FF2B5EF4-FFF2-40B4-BE49-F238E27FC236}">
                <a16:creationId xmlns:a16="http://schemas.microsoft.com/office/drawing/2014/main" id="{1D6F4331-8447-45B6-8455-9BC8C6DB3AEC}"/>
              </a:ext>
            </a:extLst>
          </p:cNvPr>
          <p:cNvSpPr/>
          <p:nvPr/>
        </p:nvSpPr>
        <p:spPr>
          <a:xfrm>
            <a:off x="2080754" y="40617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2" name="Action Button: Custom 16">
            <a:hlinkClick r:id="" action="ppaction://noaction" highlightClick="1">
              <a:snd r:embed="rId13" name="9.3.1.2 slide 2 6.wav"/>
            </a:hlinkClick>
            <a:extLst>
              <a:ext uri="{FF2B5EF4-FFF2-40B4-BE49-F238E27FC236}">
                <a16:creationId xmlns:a16="http://schemas.microsoft.com/office/drawing/2014/main" id="{EEED347E-2B1E-4C8E-96A8-E0B6F4B7BDAF}"/>
              </a:ext>
            </a:extLst>
          </p:cNvPr>
          <p:cNvSpPr/>
          <p:nvPr/>
        </p:nvSpPr>
        <p:spPr>
          <a:xfrm>
            <a:off x="10204246" y="43169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03" name="Action Button: Custom 16">
            <a:hlinkClick r:id="" action="ppaction://noaction" highlightClick="1">
              <a:snd r:embed="rId14" name="9.3.1.2 slide 2 7.wav"/>
            </a:hlinkClick>
            <a:extLst>
              <a:ext uri="{FF2B5EF4-FFF2-40B4-BE49-F238E27FC236}">
                <a16:creationId xmlns:a16="http://schemas.microsoft.com/office/drawing/2014/main" id="{78CF7AE8-8AB5-4BE3-8421-5B573E7BBD7D}"/>
              </a:ext>
            </a:extLst>
          </p:cNvPr>
          <p:cNvSpPr/>
          <p:nvPr/>
        </p:nvSpPr>
        <p:spPr>
          <a:xfrm>
            <a:off x="2295819" y="46293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04" name="Action Button: Custom 16">
            <a:hlinkClick r:id="" action="ppaction://noaction" highlightClick="1">
              <a:snd r:embed="rId15" name="9.3.1.2 slide 2 8.wav"/>
            </a:hlinkClick>
            <a:extLst>
              <a:ext uri="{FF2B5EF4-FFF2-40B4-BE49-F238E27FC236}">
                <a16:creationId xmlns:a16="http://schemas.microsoft.com/office/drawing/2014/main" id="{E987B7E9-E937-4161-85DD-03638129E166}"/>
              </a:ext>
            </a:extLst>
          </p:cNvPr>
          <p:cNvSpPr/>
          <p:nvPr/>
        </p:nvSpPr>
        <p:spPr>
          <a:xfrm>
            <a:off x="11175358" y="482051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05" name="Action Button: Custom 16">
            <a:hlinkClick r:id="" action="ppaction://noaction" highlightClick="1">
              <a:snd r:embed="rId16" name="9.3.1.2 slide 2 9.wav"/>
            </a:hlinkClick>
            <a:extLst>
              <a:ext uri="{FF2B5EF4-FFF2-40B4-BE49-F238E27FC236}">
                <a16:creationId xmlns:a16="http://schemas.microsoft.com/office/drawing/2014/main" id="{4FE7492F-DE8A-4C71-93D8-0889E146574C}"/>
              </a:ext>
            </a:extLst>
          </p:cNvPr>
          <p:cNvSpPr/>
          <p:nvPr/>
        </p:nvSpPr>
        <p:spPr>
          <a:xfrm>
            <a:off x="2309494" y="522064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06" name="Action Button: Custom 16">
            <a:hlinkClick r:id="" action="ppaction://noaction" highlightClick="1">
              <a:snd r:embed="rId17" name="9.3.1.2 slide 2 10.wav"/>
            </a:hlinkClick>
            <a:extLst>
              <a:ext uri="{FF2B5EF4-FFF2-40B4-BE49-F238E27FC236}">
                <a16:creationId xmlns:a16="http://schemas.microsoft.com/office/drawing/2014/main" id="{164878DE-1B8B-4103-BD06-A70D1CA46E62}"/>
              </a:ext>
            </a:extLst>
          </p:cNvPr>
          <p:cNvSpPr/>
          <p:nvPr/>
        </p:nvSpPr>
        <p:spPr>
          <a:xfrm>
            <a:off x="10338109" y="54061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7" name="Action Button: Custom 16">
            <a:hlinkClick r:id="" action="ppaction://noaction" highlightClick="1">
              <a:snd r:embed="rId18" name="9.3.1.2 slide 2 11.wav"/>
            </a:hlinkClick>
            <a:extLst>
              <a:ext uri="{FF2B5EF4-FFF2-40B4-BE49-F238E27FC236}">
                <a16:creationId xmlns:a16="http://schemas.microsoft.com/office/drawing/2014/main" id="{4D512664-DE3D-44BA-B5D5-64BF626A3ADA}"/>
              </a:ext>
            </a:extLst>
          </p:cNvPr>
          <p:cNvSpPr/>
          <p:nvPr/>
        </p:nvSpPr>
        <p:spPr>
          <a:xfrm>
            <a:off x="1457026" y="58949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8" name="Action Button: Custom 16">
            <a:hlinkClick r:id="" action="ppaction://noaction" highlightClick="1">
              <a:snd r:embed="rId19" name="9.3.1.2 slide 2 12.wav"/>
            </a:hlinkClick>
            <a:extLst>
              <a:ext uri="{FF2B5EF4-FFF2-40B4-BE49-F238E27FC236}">
                <a16:creationId xmlns:a16="http://schemas.microsoft.com/office/drawing/2014/main" id="{A7242697-FC05-4BA7-A462-AC952B8E5480}"/>
              </a:ext>
            </a:extLst>
          </p:cNvPr>
          <p:cNvSpPr/>
          <p:nvPr/>
        </p:nvSpPr>
        <p:spPr>
          <a:xfrm>
            <a:off x="9498166" y="59041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D5E098FD-2BC0-4AF6-8400-F5B854DF024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39339" y="892498"/>
            <a:ext cx="1568645" cy="1601014"/>
          </a:xfrm>
          <a:prstGeom prst="rect">
            <a:avLst/>
          </a:prstGeom>
        </p:spPr>
      </p:pic>
      <p:pic>
        <p:nvPicPr>
          <p:cNvPr id="20" name="Picture 19" descr="A cartoon of a child&#10;&#10;Description automatically generated with low confidence">
            <a:extLst>
              <a:ext uri="{FF2B5EF4-FFF2-40B4-BE49-F238E27FC236}">
                <a16:creationId xmlns:a16="http://schemas.microsoft.com/office/drawing/2014/main" id="{76260763-5E72-4C91-99DD-464C2EF6F04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263615" y="892728"/>
            <a:ext cx="1667323" cy="1604405"/>
          </a:xfrm>
          <a:prstGeom prst="rect">
            <a:avLst/>
          </a:prstGeom>
        </p:spPr>
      </p:pic>
      <p:pic>
        <p:nvPicPr>
          <p:cNvPr id="8" name="Picture 7" descr="Logo&#10;&#10;Description automatically generated">
            <a:extLst>
              <a:ext uri="{FF2B5EF4-FFF2-40B4-BE49-F238E27FC236}">
                <a16:creationId xmlns:a16="http://schemas.microsoft.com/office/drawing/2014/main" id="{FEE0A901-292B-42F8-83EF-7D28934D3D59}"/>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 r="1683"/>
          <a:stretch/>
        </p:blipFill>
        <p:spPr>
          <a:xfrm>
            <a:off x="168068" y="1032075"/>
            <a:ext cx="1941647" cy="2584581"/>
          </a:xfrm>
          <a:prstGeom prst="rect">
            <a:avLst/>
          </a:prstGeom>
        </p:spPr>
      </p:pic>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85" grpId="0" animBg="1"/>
      <p:bldP spid="86" grpId="0" animBg="1"/>
      <p:bldP spid="87" grpId="0" animBg="1"/>
      <p:bldP spid="88" grpId="0" animBg="1"/>
      <p:bldP spid="89" grpId="0" animBg="1"/>
      <p:bldP spid="90" grpId="0" animBg="1"/>
      <p:bldP spid="91" grpId="0" animBg="1"/>
      <p:bldP spid="92" grpId="0" animBg="1"/>
      <p:bldP spid="93" grpId="0" animBg="1"/>
      <p:bldP spid="95" grpId="0" animBg="1"/>
      <p:bldP spid="9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k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889686" y="4138608"/>
            <a:ext cx="168158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k_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560575" y="4843450"/>
            <a:ext cx="2112521"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d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J</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4" y="3009900"/>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7" y="1881192"/>
            <a:ext cx="223633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s_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d _ 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w</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d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2571271" y="4843450"/>
            <a:ext cx="2236329" cy="8699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darf</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s</a:t>
            </a: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he is allowed, may</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19" name="Picture 18" descr="background rectangle">
            <a:extLst>
              <a:ext uri="{FF2B5EF4-FFF2-40B4-BE49-F238E27FC236}">
                <a16:creationId xmlns:a16="http://schemas.microsoft.com/office/drawing/2014/main" id="{645341E6-D87C-4661-8F23-C605D65BFDC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560575" cy="869950"/>
          </a:xfrm>
          <a:prstGeom prst="rect">
            <a:avLst/>
          </a:prstGeom>
        </p:spPr>
      </p:pic>
      <p:sp>
        <p:nvSpPr>
          <p:cNvPr id="21" name="Title 3">
            <a:extLst>
              <a:ext uri="{FF2B5EF4-FFF2-40B4-BE49-F238E27FC236}">
                <a16:creationId xmlns:a16="http://schemas.microsoft.com/office/drawing/2014/main" id="{7FC912E9-73B6-42B3-9A5F-C53391606DCC}"/>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Vokabeln</a:t>
            </a:r>
            <a:endParaRPr lang="en-GB" sz="3600" b="1" dirty="0">
              <a:solidFill>
                <a:schemeClr val="bg1"/>
              </a:solidFill>
            </a:endParaRPr>
          </a:p>
        </p:txBody>
      </p:sp>
      <p:pic>
        <p:nvPicPr>
          <p:cNvPr id="22" name="Picture 2" descr="Download, Successful, Tick, Expert, Internet, Person">
            <a:extLst>
              <a:ext uri="{FF2B5EF4-FFF2-40B4-BE49-F238E27FC236}">
                <a16:creationId xmlns:a16="http://schemas.microsoft.com/office/drawing/2014/main" id="{A38A1510-7171-4F3D-861B-1E3CE67515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515" y="1418829"/>
            <a:ext cx="2456958" cy="2456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25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k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889686" y="4138608"/>
            <a:ext cx="168158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k_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560575" y="4843450"/>
            <a:ext cx="2112521"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d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J</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4" y="3009900"/>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7" y="1881192"/>
            <a:ext cx="223633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s_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d _ 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w</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d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5219043" y="294041"/>
            <a:ext cx="1728223" cy="8699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ziehen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to pull, pulling</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19" name="Picture 18" descr="background rectangle">
            <a:extLst>
              <a:ext uri="{FF2B5EF4-FFF2-40B4-BE49-F238E27FC236}">
                <a16:creationId xmlns:a16="http://schemas.microsoft.com/office/drawing/2014/main" id="{645341E6-D87C-4661-8F23-C605D65BFDC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560575" cy="869950"/>
          </a:xfrm>
          <a:prstGeom prst="rect">
            <a:avLst/>
          </a:prstGeom>
        </p:spPr>
      </p:pic>
      <p:sp>
        <p:nvSpPr>
          <p:cNvPr id="21" name="Title 3">
            <a:extLst>
              <a:ext uri="{FF2B5EF4-FFF2-40B4-BE49-F238E27FC236}">
                <a16:creationId xmlns:a16="http://schemas.microsoft.com/office/drawing/2014/main" id="{7FC912E9-73B6-42B3-9A5F-C53391606DCC}"/>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Vokabeln</a:t>
            </a:r>
            <a:endParaRPr lang="en-GB" sz="3600" b="1" dirty="0">
              <a:solidFill>
                <a:schemeClr val="bg1"/>
              </a:solidFill>
            </a:endParaRPr>
          </a:p>
        </p:txBody>
      </p:sp>
      <p:pic>
        <p:nvPicPr>
          <p:cNvPr id="6146" name="Picture 2" descr="Wagon, Pet, Logos, Pull, Boy, Play, Child, Cart, Dog">
            <a:extLst>
              <a:ext uri="{FF2B5EF4-FFF2-40B4-BE49-F238E27FC236}">
                <a16:creationId xmlns:a16="http://schemas.microsoft.com/office/drawing/2014/main" id="{CA281B99-0BAD-448B-9393-7CA06A1BAE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4045" y="1637856"/>
            <a:ext cx="2894859" cy="231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3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k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889686" y="4138608"/>
            <a:ext cx="168158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k_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560575" y="4843450"/>
            <a:ext cx="2112521"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d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J</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4" y="3009900"/>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7" y="1881192"/>
            <a:ext cx="223633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s_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d _ 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w</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d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7813866" y="4886963"/>
            <a:ext cx="1728223" cy="8699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Süd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1894" y="4184753"/>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south</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19" name="Picture 18" descr="background rectangle">
            <a:extLst>
              <a:ext uri="{FF2B5EF4-FFF2-40B4-BE49-F238E27FC236}">
                <a16:creationId xmlns:a16="http://schemas.microsoft.com/office/drawing/2014/main" id="{645341E6-D87C-4661-8F23-C605D65BFDC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560575" cy="869950"/>
          </a:xfrm>
          <a:prstGeom prst="rect">
            <a:avLst/>
          </a:prstGeom>
        </p:spPr>
      </p:pic>
      <p:sp>
        <p:nvSpPr>
          <p:cNvPr id="21" name="Title 3">
            <a:extLst>
              <a:ext uri="{FF2B5EF4-FFF2-40B4-BE49-F238E27FC236}">
                <a16:creationId xmlns:a16="http://schemas.microsoft.com/office/drawing/2014/main" id="{7FC912E9-73B6-42B3-9A5F-C53391606DCC}"/>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Vokabeln</a:t>
            </a:r>
            <a:endParaRPr lang="en-GB" sz="3600" b="1" dirty="0">
              <a:solidFill>
                <a:schemeClr val="bg1"/>
              </a:solidFill>
            </a:endParaRPr>
          </a:p>
        </p:txBody>
      </p:sp>
      <p:pic>
        <p:nvPicPr>
          <p:cNvPr id="8194" name="Picture 2" descr="Compass Rose, Wind, Directions, Orientation, South">
            <a:extLst>
              <a:ext uri="{FF2B5EF4-FFF2-40B4-BE49-F238E27FC236}">
                <a16:creationId xmlns:a16="http://schemas.microsoft.com/office/drawing/2014/main" id="{6A7DD65A-B9F6-4E1F-8822-9230E26B6D9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79" t="8325" r="6308" b="1"/>
          <a:stretch/>
        </p:blipFill>
        <p:spPr bwMode="auto">
          <a:xfrm>
            <a:off x="4921600" y="1394214"/>
            <a:ext cx="2362379" cy="2650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68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k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889686" y="4138608"/>
            <a:ext cx="168158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k_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560575" y="4843450"/>
            <a:ext cx="2112521"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d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J</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4" y="3009900"/>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7" y="1881192"/>
            <a:ext cx="223633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s_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d _ 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w</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d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1796840" y="1819998"/>
            <a:ext cx="1728223" cy="8699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bathroom</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19" name="Picture 18" descr="background rectangle">
            <a:extLst>
              <a:ext uri="{FF2B5EF4-FFF2-40B4-BE49-F238E27FC236}">
                <a16:creationId xmlns:a16="http://schemas.microsoft.com/office/drawing/2014/main" id="{645341E6-D87C-4661-8F23-C605D65BFDC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560575" cy="869950"/>
          </a:xfrm>
          <a:prstGeom prst="rect">
            <a:avLst/>
          </a:prstGeom>
        </p:spPr>
      </p:pic>
      <p:sp>
        <p:nvSpPr>
          <p:cNvPr id="21" name="Title 3">
            <a:extLst>
              <a:ext uri="{FF2B5EF4-FFF2-40B4-BE49-F238E27FC236}">
                <a16:creationId xmlns:a16="http://schemas.microsoft.com/office/drawing/2014/main" id="{7FC912E9-73B6-42B3-9A5F-C53391606DCC}"/>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Vokabeln</a:t>
            </a:r>
            <a:endParaRPr lang="en-GB" sz="3600" b="1" dirty="0">
              <a:solidFill>
                <a:schemeClr val="bg1"/>
              </a:solidFill>
            </a:endParaRPr>
          </a:p>
        </p:txBody>
      </p:sp>
      <p:pic>
        <p:nvPicPr>
          <p:cNvPr id="9218" name="Picture 2" descr="Bathroom, House, Furniture, Rooms, Sink">
            <a:extLst>
              <a:ext uri="{FF2B5EF4-FFF2-40B4-BE49-F238E27FC236}">
                <a16:creationId xmlns:a16="http://schemas.microsoft.com/office/drawing/2014/main" id="{1652238A-3BDD-4FCC-90CA-FD26CB9EF7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5843" y="1736354"/>
            <a:ext cx="3145461" cy="220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3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k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889686" y="4138608"/>
            <a:ext cx="168158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k_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560575" y="4843450"/>
            <a:ext cx="2112521"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d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J</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4" y="3009900"/>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7" y="1881192"/>
            <a:ext cx="223633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s_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d _ 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w</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d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8792227" y="1860550"/>
            <a:ext cx="2236329" cy="8699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sollst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y</a:t>
            </a:r>
            <a:r>
              <a:rPr kumimoji="0" lang="en-US" sz="40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 should, ought to</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19" name="Picture 18" descr="background rectangle">
            <a:extLst>
              <a:ext uri="{FF2B5EF4-FFF2-40B4-BE49-F238E27FC236}">
                <a16:creationId xmlns:a16="http://schemas.microsoft.com/office/drawing/2014/main" id="{645341E6-D87C-4661-8F23-C605D65BFDC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560575" cy="869950"/>
          </a:xfrm>
          <a:prstGeom prst="rect">
            <a:avLst/>
          </a:prstGeom>
        </p:spPr>
      </p:pic>
      <p:sp>
        <p:nvSpPr>
          <p:cNvPr id="21" name="Title 3">
            <a:extLst>
              <a:ext uri="{FF2B5EF4-FFF2-40B4-BE49-F238E27FC236}">
                <a16:creationId xmlns:a16="http://schemas.microsoft.com/office/drawing/2014/main" id="{7FC912E9-73B6-42B3-9A5F-C53391606DCC}"/>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Vokabeln</a:t>
            </a:r>
            <a:endParaRPr lang="en-GB" sz="3600" b="1" dirty="0">
              <a:solidFill>
                <a:schemeClr val="bg1"/>
              </a:solidFill>
            </a:endParaRPr>
          </a:p>
        </p:txBody>
      </p:sp>
      <p:pic>
        <p:nvPicPr>
          <p:cNvPr id="10242" name="Picture 2" descr="Pointing Finger, Pointing Hand, Vintage Advert">
            <a:extLst>
              <a:ext uri="{FF2B5EF4-FFF2-40B4-BE49-F238E27FC236}">
                <a16:creationId xmlns:a16="http://schemas.microsoft.com/office/drawing/2014/main" id="{3B9A8BE1-8ED4-4B91-BF0D-6974BCE2A0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28076">
            <a:off x="4817618" y="1173110"/>
            <a:ext cx="2091792" cy="330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68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k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889686" y="4138608"/>
            <a:ext cx="168158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k_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560575" y="4843450"/>
            <a:ext cx="2112521"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d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J</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4" y="3009900"/>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7" y="1881192"/>
            <a:ext cx="223633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s_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d _ 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w</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d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9631426" y="4138608"/>
            <a:ext cx="1962520" cy="8699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kann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he can, is able to</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19" name="Picture 18" descr="background rectangle">
            <a:extLst>
              <a:ext uri="{FF2B5EF4-FFF2-40B4-BE49-F238E27FC236}">
                <a16:creationId xmlns:a16="http://schemas.microsoft.com/office/drawing/2014/main" id="{645341E6-D87C-4661-8F23-C605D65BFDC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560575" cy="869950"/>
          </a:xfrm>
          <a:prstGeom prst="rect">
            <a:avLst/>
          </a:prstGeom>
        </p:spPr>
      </p:pic>
      <p:sp>
        <p:nvSpPr>
          <p:cNvPr id="21" name="Title 3">
            <a:extLst>
              <a:ext uri="{FF2B5EF4-FFF2-40B4-BE49-F238E27FC236}">
                <a16:creationId xmlns:a16="http://schemas.microsoft.com/office/drawing/2014/main" id="{7FC912E9-73B6-42B3-9A5F-C53391606DCC}"/>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Vokabeln</a:t>
            </a:r>
            <a:endParaRPr lang="en-GB" sz="3600" b="1" dirty="0">
              <a:solidFill>
                <a:schemeClr val="bg1"/>
              </a:solidFill>
            </a:endParaRPr>
          </a:p>
        </p:txBody>
      </p:sp>
      <p:pic>
        <p:nvPicPr>
          <p:cNvPr id="11266" name="Picture 2" descr="Love, Smile, Smiley, Valentine'S Day, Greeting Card">
            <a:extLst>
              <a:ext uri="{FF2B5EF4-FFF2-40B4-BE49-F238E27FC236}">
                <a16:creationId xmlns:a16="http://schemas.microsoft.com/office/drawing/2014/main" id="{4BE72B2F-EE58-41A6-A7F8-E83011EB13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7021" y="1493368"/>
            <a:ext cx="2456958" cy="24569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490032-54DB-4830-A10C-4833E9D6D940}"/>
              </a:ext>
            </a:extLst>
          </p:cNvPr>
          <p:cNvSpPr txBox="1"/>
          <p:nvPr/>
        </p:nvSpPr>
        <p:spPr>
          <a:xfrm>
            <a:off x="5421178" y="2882960"/>
            <a:ext cx="1371600" cy="369332"/>
          </a:xfrm>
          <a:prstGeom prst="rect">
            <a:avLst/>
          </a:prstGeom>
          <a:solidFill>
            <a:schemeClr val="bg1"/>
          </a:solidFill>
        </p:spPr>
        <p:txBody>
          <a:bodyPr wrap="square" rtlCol="0">
            <a:spAutoFit/>
          </a:bodyPr>
          <a:lstStyle/>
          <a:p>
            <a:pPr algn="ctr"/>
            <a:endParaRPr lang="en-GB" b="1" dirty="0">
              <a:latin typeface="Cavolini" panose="03000502040302020204" pitchFamily="66" charset="0"/>
              <a:cs typeface="Cavolini" panose="03000502040302020204" pitchFamily="66" charset="0"/>
            </a:endParaRPr>
          </a:p>
        </p:txBody>
      </p:sp>
      <p:sp>
        <p:nvSpPr>
          <p:cNvPr id="16" name="Rectangle 15">
            <a:extLst>
              <a:ext uri="{FF2B5EF4-FFF2-40B4-BE49-F238E27FC236}">
                <a16:creationId xmlns:a16="http://schemas.microsoft.com/office/drawing/2014/main" id="{AA22F5B3-714A-485B-A34B-402A75D8719F}"/>
              </a:ext>
            </a:extLst>
          </p:cNvPr>
          <p:cNvSpPr/>
          <p:nvPr/>
        </p:nvSpPr>
        <p:spPr>
          <a:xfrm>
            <a:off x="5485320" y="2912316"/>
            <a:ext cx="1218602" cy="369332"/>
          </a:xfrm>
          <a:prstGeom prst="rect">
            <a:avLst/>
          </a:prstGeom>
        </p:spPr>
        <p:txBody>
          <a:bodyPr wrap="none">
            <a:spAutoFit/>
          </a:bodyPr>
          <a:lstStyle/>
          <a:p>
            <a:pPr algn="ctr"/>
            <a:r>
              <a:rPr lang="en-GB" b="1" dirty="0">
                <a:latin typeface="Cavolini" panose="03000502040302020204" pitchFamily="66" charset="0"/>
                <a:cs typeface="Cavolini" panose="03000502040302020204" pitchFamily="66" charset="0"/>
              </a:rPr>
              <a:t>HE CAN!</a:t>
            </a:r>
          </a:p>
        </p:txBody>
      </p:sp>
    </p:spTree>
    <p:extLst>
      <p:ext uri="{BB962C8B-B14F-4D97-AF65-F5344CB8AC3E}">
        <p14:creationId xmlns:p14="http://schemas.microsoft.com/office/powerpoint/2010/main" val="418314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k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889686" y="4138608"/>
            <a:ext cx="168158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k_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560575" y="4843450"/>
            <a:ext cx="2112521"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d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J</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4" y="3009900"/>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7" y="1881192"/>
            <a:ext cx="223633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s_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d _ 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w</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d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7471094" y="729016"/>
            <a:ext cx="1962520" cy="8699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Jahre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years</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19" name="Picture 18" descr="background rectangle">
            <a:extLst>
              <a:ext uri="{FF2B5EF4-FFF2-40B4-BE49-F238E27FC236}">
                <a16:creationId xmlns:a16="http://schemas.microsoft.com/office/drawing/2014/main" id="{645341E6-D87C-4661-8F23-C605D65BFDC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560575" cy="869950"/>
          </a:xfrm>
          <a:prstGeom prst="rect">
            <a:avLst/>
          </a:prstGeom>
        </p:spPr>
      </p:pic>
      <p:sp>
        <p:nvSpPr>
          <p:cNvPr id="21" name="Title 3">
            <a:extLst>
              <a:ext uri="{FF2B5EF4-FFF2-40B4-BE49-F238E27FC236}">
                <a16:creationId xmlns:a16="http://schemas.microsoft.com/office/drawing/2014/main" id="{7FC912E9-73B6-42B3-9A5F-C53391606DCC}"/>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Vokabeln</a:t>
            </a:r>
            <a:endParaRPr lang="en-GB" sz="3600" b="1" dirty="0">
              <a:solidFill>
                <a:schemeClr val="bg1"/>
              </a:solidFill>
            </a:endParaRPr>
          </a:p>
        </p:txBody>
      </p:sp>
      <p:pic>
        <p:nvPicPr>
          <p:cNvPr id="13314" name="Picture 2" descr="Seasons, Four Seasons, Tree, Nature, Autumn, Spring">
            <a:extLst>
              <a:ext uri="{FF2B5EF4-FFF2-40B4-BE49-F238E27FC236}">
                <a16:creationId xmlns:a16="http://schemas.microsoft.com/office/drawing/2014/main" id="{F0A91385-2E36-4934-AC04-CA93EB76A8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089" y="1812304"/>
            <a:ext cx="4747624" cy="237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17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k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889686" y="4138608"/>
            <a:ext cx="168158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k_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560575" y="4843450"/>
            <a:ext cx="2112521"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d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J</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4" y="3009900"/>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7" y="1881192"/>
            <a:ext cx="223633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s_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d _ 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w</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d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185044" y="2998972"/>
            <a:ext cx="2236328" cy="8699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Firmen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companies</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19" name="Picture 18" descr="background rectangle">
            <a:extLst>
              <a:ext uri="{FF2B5EF4-FFF2-40B4-BE49-F238E27FC236}">
                <a16:creationId xmlns:a16="http://schemas.microsoft.com/office/drawing/2014/main" id="{645341E6-D87C-4661-8F23-C605D65BFDC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560575" cy="869950"/>
          </a:xfrm>
          <a:prstGeom prst="rect">
            <a:avLst/>
          </a:prstGeom>
        </p:spPr>
      </p:pic>
      <p:sp>
        <p:nvSpPr>
          <p:cNvPr id="21" name="Title 3">
            <a:extLst>
              <a:ext uri="{FF2B5EF4-FFF2-40B4-BE49-F238E27FC236}">
                <a16:creationId xmlns:a16="http://schemas.microsoft.com/office/drawing/2014/main" id="{7FC912E9-73B6-42B3-9A5F-C53391606DCC}"/>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Vokabeln</a:t>
            </a:r>
            <a:endParaRPr lang="en-GB" sz="3600" b="1" dirty="0">
              <a:solidFill>
                <a:schemeClr val="bg1"/>
              </a:solidFill>
            </a:endParaRPr>
          </a:p>
        </p:txBody>
      </p:sp>
      <p:pic>
        <p:nvPicPr>
          <p:cNvPr id="15362" name="Picture 2" descr="Graph, Chart, Finance, Statistics, Data, Report">
            <a:extLst>
              <a:ext uri="{FF2B5EF4-FFF2-40B4-BE49-F238E27FC236}">
                <a16:creationId xmlns:a16="http://schemas.microsoft.com/office/drawing/2014/main" id="{2CD3076E-9E50-4D0C-9A22-595A08BEA2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865" b="17153"/>
          <a:stretch/>
        </p:blipFill>
        <p:spPr bwMode="auto">
          <a:xfrm>
            <a:off x="4399551" y="1756427"/>
            <a:ext cx="3288957" cy="213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0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k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889686" y="4138608"/>
            <a:ext cx="168158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k_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560575" y="4843450"/>
            <a:ext cx="2112521"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d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J</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4" y="3009900"/>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7" y="1881192"/>
            <a:ext cx="223633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s_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d _ 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w</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d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889686" y="4147874"/>
            <a:ext cx="1681584" cy="81914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kann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I can, am able to</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19" name="Picture 18" descr="background rectangle">
            <a:extLst>
              <a:ext uri="{FF2B5EF4-FFF2-40B4-BE49-F238E27FC236}">
                <a16:creationId xmlns:a16="http://schemas.microsoft.com/office/drawing/2014/main" id="{645341E6-D87C-4661-8F23-C605D65BFDC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560575" cy="869950"/>
          </a:xfrm>
          <a:prstGeom prst="rect">
            <a:avLst/>
          </a:prstGeom>
        </p:spPr>
      </p:pic>
      <p:sp>
        <p:nvSpPr>
          <p:cNvPr id="21" name="Title 3">
            <a:extLst>
              <a:ext uri="{FF2B5EF4-FFF2-40B4-BE49-F238E27FC236}">
                <a16:creationId xmlns:a16="http://schemas.microsoft.com/office/drawing/2014/main" id="{7FC912E9-73B6-42B3-9A5F-C53391606DCC}"/>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Vokabeln</a:t>
            </a:r>
            <a:endParaRPr lang="en-GB" sz="3600" b="1" dirty="0">
              <a:solidFill>
                <a:schemeClr val="bg1"/>
              </a:solidFill>
            </a:endParaRPr>
          </a:p>
        </p:txBody>
      </p:sp>
      <p:pic>
        <p:nvPicPr>
          <p:cNvPr id="22" name="Picture 2" descr="Love, Smile, Smiley, Valentine'S Day, Greeting Card">
            <a:extLst>
              <a:ext uri="{FF2B5EF4-FFF2-40B4-BE49-F238E27FC236}">
                <a16:creationId xmlns:a16="http://schemas.microsoft.com/office/drawing/2014/main" id="{7849E928-2802-40AF-B20C-7A31293F94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7021" y="1493368"/>
            <a:ext cx="2456958" cy="2456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93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k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889686" y="4138608"/>
            <a:ext cx="168158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k_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560575" y="4843450"/>
            <a:ext cx="2112521"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d 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J</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4" y="3009900"/>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7" y="1881192"/>
            <a:ext cx="223633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s_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d _ _ 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w</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d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4908021" y="5272076"/>
            <a:ext cx="2375958" cy="86677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darfst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entury Gothic" panose="020F0302020204030204"/>
              </a:rPr>
              <a:t>you are allowed, may</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19" name="Picture 18" descr="background rectangle">
            <a:extLst>
              <a:ext uri="{FF2B5EF4-FFF2-40B4-BE49-F238E27FC236}">
                <a16:creationId xmlns:a16="http://schemas.microsoft.com/office/drawing/2014/main" id="{645341E6-D87C-4661-8F23-C605D65BFDC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560575" cy="869950"/>
          </a:xfrm>
          <a:prstGeom prst="rect">
            <a:avLst/>
          </a:prstGeom>
        </p:spPr>
      </p:pic>
      <p:sp>
        <p:nvSpPr>
          <p:cNvPr id="21" name="Title 3">
            <a:extLst>
              <a:ext uri="{FF2B5EF4-FFF2-40B4-BE49-F238E27FC236}">
                <a16:creationId xmlns:a16="http://schemas.microsoft.com/office/drawing/2014/main" id="{7FC912E9-73B6-42B3-9A5F-C53391606DCC}"/>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Vokabeln</a:t>
            </a:r>
            <a:endParaRPr lang="en-GB" sz="3600" b="1" dirty="0">
              <a:solidFill>
                <a:schemeClr val="bg1"/>
              </a:solidFill>
            </a:endParaRPr>
          </a:p>
        </p:txBody>
      </p:sp>
      <p:pic>
        <p:nvPicPr>
          <p:cNvPr id="22" name="Picture 2" descr="Download, Successful, Tick, Expert, Internet, Person">
            <a:extLst>
              <a:ext uri="{FF2B5EF4-FFF2-40B4-BE49-F238E27FC236}">
                <a16:creationId xmlns:a16="http://schemas.microsoft.com/office/drawing/2014/main" id="{5753CC24-34E2-4F1D-9B20-0778049526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515" y="1418829"/>
            <a:ext cx="2456958" cy="2456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96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phic, Door, Entry, Exterior, House, Building">
            <a:extLst>
              <a:ext uri="{FF2B5EF4-FFF2-40B4-BE49-F238E27FC236}">
                <a16:creationId xmlns:a16="http://schemas.microsoft.com/office/drawing/2014/main" id="{FA2A9FB9-3D40-41E9-9B78-754CEC27F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9314" y="2254840"/>
            <a:ext cx="2335107" cy="39935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734432" cy="869950"/>
          </a:xfrm>
          <a:prstGeom prst="rect">
            <a:avLst/>
          </a:prstGeom>
        </p:spPr>
      </p:pic>
      <p:sp>
        <p:nvSpPr>
          <p:cNvPr id="4" name="Title 3"/>
          <p:cNvSpPr>
            <a:spLocks noGrp="1"/>
          </p:cNvSpPr>
          <p:nvPr>
            <p:ph type="title"/>
          </p:nvPr>
        </p:nvSpPr>
        <p:spPr>
          <a:xfrm>
            <a:off x="0" y="294041"/>
            <a:ext cx="5857103" cy="707849"/>
          </a:xfrm>
        </p:spPr>
        <p:txBody>
          <a:bodyPr>
            <a:normAutofit/>
          </a:bodyPr>
          <a:lstStyle/>
          <a:p>
            <a:r>
              <a:rPr lang="en-GB" sz="3600" b="1" dirty="0" err="1">
                <a:solidFill>
                  <a:schemeClr val="bg1"/>
                </a:solidFill>
              </a:rPr>
              <a:t>Welche</a:t>
            </a:r>
            <a:r>
              <a:rPr lang="en-GB" sz="3600" b="1" dirty="0">
                <a:solidFill>
                  <a:schemeClr val="bg1"/>
                </a:solidFill>
              </a:rPr>
              <a:t> Stadt </a:t>
            </a:r>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96337" y="1242062"/>
            <a:ext cx="90153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und Mia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Online-Escape-Room.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Welches Wort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ist</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richtig</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Welche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Stadt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ist</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das?</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762766554"/>
              </p:ext>
            </p:extLst>
          </p:nvPr>
        </p:nvGraphicFramePr>
        <p:xfrm>
          <a:off x="525247" y="2776182"/>
          <a:ext cx="8703535" cy="2982402"/>
        </p:xfrm>
        <a:graphic>
          <a:graphicData uri="http://schemas.openxmlformats.org/drawingml/2006/table">
            <a:tbl>
              <a:tblPr firstRow="1" bandRow="1">
                <a:tableStyleId>{00A15C55-8517-42AA-B614-E9B94910E393}</a:tableStyleId>
              </a:tblPr>
              <a:tblGrid>
                <a:gridCol w="622279">
                  <a:extLst>
                    <a:ext uri="{9D8B030D-6E8A-4147-A177-3AD203B41FA5}">
                      <a16:colId xmlns:a16="http://schemas.microsoft.com/office/drawing/2014/main" val="2607353726"/>
                    </a:ext>
                  </a:extLst>
                </a:gridCol>
                <a:gridCol w="2020314">
                  <a:extLst>
                    <a:ext uri="{9D8B030D-6E8A-4147-A177-3AD203B41FA5}">
                      <a16:colId xmlns:a16="http://schemas.microsoft.com/office/drawing/2014/main" val="4128092149"/>
                    </a:ext>
                  </a:extLst>
                </a:gridCol>
                <a:gridCol w="2020314">
                  <a:extLst>
                    <a:ext uri="{9D8B030D-6E8A-4147-A177-3AD203B41FA5}">
                      <a16:colId xmlns:a16="http://schemas.microsoft.com/office/drawing/2014/main" val="2609792770"/>
                    </a:ext>
                  </a:extLst>
                </a:gridCol>
                <a:gridCol w="2020314">
                  <a:extLst>
                    <a:ext uri="{9D8B030D-6E8A-4147-A177-3AD203B41FA5}">
                      <a16:colId xmlns:a16="http://schemas.microsoft.com/office/drawing/2014/main" val="2976815109"/>
                    </a:ext>
                  </a:extLst>
                </a:gridCol>
                <a:gridCol w="2020314">
                  <a:extLst>
                    <a:ext uri="{9D8B030D-6E8A-4147-A177-3AD203B41FA5}">
                      <a16:colId xmlns:a16="http://schemas.microsoft.com/office/drawing/2014/main" val="1260280611"/>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1</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2</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4</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obwohl</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mit</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neben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vor</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Dienstag</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August</a:t>
                      </a:r>
                    </a:p>
                  </a:txBody>
                  <a:tcPr anchor="ctr"/>
                </a:tc>
                <a:tc>
                  <a:txBody>
                    <a:bodyPr/>
                    <a:lstStyle/>
                    <a:p>
                      <a:pPr algn="ctr"/>
                      <a:r>
                        <a:rPr lang="en-GB" sz="2000" dirty="0" err="1">
                          <a:solidFill>
                            <a:schemeClr val="accent1">
                              <a:lumMod val="50000"/>
                            </a:schemeClr>
                          </a:solidFill>
                        </a:rPr>
                        <a:t>Woche</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Morgen</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Daten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Stunden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Fahrten</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Sommer</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Uhren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Bahnhöfe</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Mitte</a:t>
                      </a:r>
                    </a:p>
                  </a:txBody>
                  <a:tcPr anchor="ctr"/>
                </a:tc>
                <a:tc>
                  <a:txBody>
                    <a:bodyPr/>
                    <a:lstStyle/>
                    <a:p>
                      <a:pPr algn="ctr"/>
                      <a:r>
                        <a:rPr lang="en-GB" sz="2000" dirty="0" err="1">
                          <a:solidFill>
                            <a:schemeClr val="accent1">
                              <a:lumMod val="50000"/>
                            </a:schemeClr>
                          </a:solidFill>
                        </a:rPr>
                        <a:t>Schlösser</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Schiffe</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Jugendclubs</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Züge</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Autos</a:t>
                      </a:r>
                    </a:p>
                  </a:txBody>
                  <a:tcPr anchor="ctr"/>
                </a:tc>
                <a:extLst>
                  <a:ext uri="{0D108BD9-81ED-4DB2-BD59-A6C34878D82A}">
                    <a16:rowId xmlns:a16="http://schemas.microsoft.com/office/drawing/2014/main" val="1972389626"/>
                  </a:ext>
                </a:extLst>
              </a:tr>
            </a:tbl>
          </a:graphicData>
        </a:graphic>
      </p:graphicFrame>
      <p:sp>
        <p:nvSpPr>
          <p:cNvPr id="32" name="Action Button: Custom 16">
            <a:hlinkClick r:id="" action="ppaction://noaction" highlightClick="1">
              <a:snd r:embed="rId5" name="9.3.1.2 slide 3 1.wav"/>
            </a:hlinkClick>
            <a:extLst>
              <a:ext uri="{FF2B5EF4-FFF2-40B4-BE49-F238E27FC236}">
                <a16:creationId xmlns:a16="http://schemas.microsoft.com/office/drawing/2014/main" id="{CD961F21-7689-462D-8D02-75F7E1F68812}"/>
              </a:ext>
            </a:extLst>
          </p:cNvPr>
          <p:cNvSpPr/>
          <p:nvPr/>
        </p:nvSpPr>
        <p:spPr>
          <a:xfrm>
            <a:off x="588905" y="334957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34" name="Action Button: Custom 16">
            <a:hlinkClick r:id="" action="ppaction://noaction" highlightClick="1">
              <a:snd r:embed="rId6" name="9.3.1.2 slide 3 3.wav"/>
            </a:hlinkClick>
            <a:extLst>
              <a:ext uri="{FF2B5EF4-FFF2-40B4-BE49-F238E27FC236}">
                <a16:creationId xmlns:a16="http://schemas.microsoft.com/office/drawing/2014/main" id="{52A25989-701B-45C7-9871-58D27EF42805}"/>
              </a:ext>
            </a:extLst>
          </p:cNvPr>
          <p:cNvSpPr/>
          <p:nvPr/>
        </p:nvSpPr>
        <p:spPr>
          <a:xfrm>
            <a:off x="586827" y="431211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40" name="Action Button: Custom 16">
            <a:hlinkClick r:id="" action="ppaction://noaction" highlightClick="1">
              <a:snd r:embed="rId7" name="9.3.1.2 slide 3 2.wav"/>
            </a:hlinkClick>
            <a:extLst>
              <a:ext uri="{FF2B5EF4-FFF2-40B4-BE49-F238E27FC236}">
                <a16:creationId xmlns:a16="http://schemas.microsoft.com/office/drawing/2014/main" id="{B5F1A2F2-8BC2-461C-9E76-6F52159A66C5}"/>
              </a:ext>
            </a:extLst>
          </p:cNvPr>
          <p:cNvSpPr/>
          <p:nvPr/>
        </p:nvSpPr>
        <p:spPr>
          <a:xfrm>
            <a:off x="586827" y="381772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41" name="Action Button: Custom 16">
            <a:hlinkClick r:id="" action="ppaction://noaction" highlightClick="1">
              <a:snd r:embed="rId8" name="9.3.1.2 slide 3 4.wav"/>
            </a:hlinkClick>
            <a:extLst>
              <a:ext uri="{FF2B5EF4-FFF2-40B4-BE49-F238E27FC236}">
                <a16:creationId xmlns:a16="http://schemas.microsoft.com/office/drawing/2014/main" id="{0F22CF07-28C5-4E51-8AC6-2A6455BC538B}"/>
              </a:ext>
            </a:extLst>
          </p:cNvPr>
          <p:cNvSpPr/>
          <p:nvPr/>
        </p:nvSpPr>
        <p:spPr>
          <a:xfrm>
            <a:off x="586827" y="481831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42" name="Action Button: Custom 16">
            <a:hlinkClick r:id="" action="ppaction://noaction" highlightClick="1">
              <a:snd r:embed="rId9" name="9.3.1.2 slide 3 5.wav"/>
            </a:hlinkClick>
            <a:extLst>
              <a:ext uri="{FF2B5EF4-FFF2-40B4-BE49-F238E27FC236}">
                <a16:creationId xmlns:a16="http://schemas.microsoft.com/office/drawing/2014/main" id="{674BB7CC-4346-47A0-A151-A93D27D285FA}"/>
              </a:ext>
            </a:extLst>
          </p:cNvPr>
          <p:cNvSpPr/>
          <p:nvPr/>
        </p:nvSpPr>
        <p:spPr>
          <a:xfrm>
            <a:off x="586827" y="528845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3" name="Action Button: Custom 16">
            <a:hlinkClick r:id="" action="ppaction://noaction" highlightClick="1"/>
            <a:extLst>
              <a:ext uri="{FF2B5EF4-FFF2-40B4-BE49-F238E27FC236}">
                <a16:creationId xmlns:a16="http://schemas.microsoft.com/office/drawing/2014/main" id="{BEF719E0-3201-42BB-B235-21EB41247C0F}"/>
              </a:ext>
            </a:extLst>
          </p:cNvPr>
          <p:cNvSpPr/>
          <p:nvPr/>
        </p:nvSpPr>
        <p:spPr>
          <a:xfrm>
            <a:off x="10523362" y="3273113"/>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Action Button: Custom 16">
            <a:hlinkClick r:id="" action="ppaction://noaction" highlightClick="1"/>
            <a:extLst>
              <a:ext uri="{FF2B5EF4-FFF2-40B4-BE49-F238E27FC236}">
                <a16:creationId xmlns:a16="http://schemas.microsoft.com/office/drawing/2014/main" id="{F62F3AB9-0289-4292-B2E9-9E9DE9E5B94C}"/>
              </a:ext>
            </a:extLst>
          </p:cNvPr>
          <p:cNvSpPr/>
          <p:nvPr/>
        </p:nvSpPr>
        <p:spPr>
          <a:xfrm>
            <a:off x="10511780" y="4243178"/>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Action Button: Custom 16">
            <a:hlinkClick r:id="" action="ppaction://noaction" highlightClick="1"/>
            <a:extLst>
              <a:ext uri="{FF2B5EF4-FFF2-40B4-BE49-F238E27FC236}">
                <a16:creationId xmlns:a16="http://schemas.microsoft.com/office/drawing/2014/main" id="{C5C1FE33-9105-4B4E-AD38-D6DF105F3CBB}"/>
              </a:ext>
            </a:extLst>
          </p:cNvPr>
          <p:cNvSpPr/>
          <p:nvPr/>
        </p:nvSpPr>
        <p:spPr>
          <a:xfrm>
            <a:off x="10515536" y="3734598"/>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Action Button: Custom 16">
            <a:hlinkClick r:id="" action="ppaction://noaction" highlightClick="1"/>
            <a:extLst>
              <a:ext uri="{FF2B5EF4-FFF2-40B4-BE49-F238E27FC236}">
                <a16:creationId xmlns:a16="http://schemas.microsoft.com/office/drawing/2014/main" id="{CD7AC590-DA7D-4B04-89EC-E26B9E622A79}"/>
              </a:ext>
            </a:extLst>
          </p:cNvPr>
          <p:cNvSpPr/>
          <p:nvPr/>
        </p:nvSpPr>
        <p:spPr>
          <a:xfrm>
            <a:off x="10502093" y="4774325"/>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Action Button: Custom 16">
            <a:hlinkClick r:id="" action="ppaction://noaction" highlightClick="1"/>
            <a:extLst>
              <a:ext uri="{FF2B5EF4-FFF2-40B4-BE49-F238E27FC236}">
                <a16:creationId xmlns:a16="http://schemas.microsoft.com/office/drawing/2014/main" id="{300D7A8F-6187-433C-BF21-C6E857BFB8F8}"/>
              </a:ext>
            </a:extLst>
          </p:cNvPr>
          <p:cNvSpPr/>
          <p:nvPr/>
        </p:nvSpPr>
        <p:spPr>
          <a:xfrm>
            <a:off x="10497000" y="5323878"/>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CEC1AD8-A288-4AC7-B63F-340C51BA2D9E}"/>
              </a:ext>
            </a:extLst>
          </p:cNvPr>
          <p:cNvSpPr txBox="1"/>
          <p:nvPr/>
        </p:nvSpPr>
        <p:spPr>
          <a:xfrm>
            <a:off x="10517622" y="3242824"/>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F0302020204030204"/>
              </a:rPr>
              <a:t>V</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AAE2D676-69DF-4378-8E4E-4F23D4F00022}"/>
              </a:ext>
            </a:extLst>
          </p:cNvPr>
          <p:cNvSpPr txBox="1"/>
          <p:nvPr/>
        </p:nvSpPr>
        <p:spPr>
          <a:xfrm>
            <a:off x="10523362" y="3732543"/>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33" name="TextBox 32">
            <a:extLst>
              <a:ext uri="{FF2B5EF4-FFF2-40B4-BE49-F238E27FC236}">
                <a16:creationId xmlns:a16="http://schemas.microsoft.com/office/drawing/2014/main" id="{88BC71AC-BE34-4D49-9753-040141C442B6}"/>
              </a:ext>
            </a:extLst>
          </p:cNvPr>
          <p:cNvSpPr txBox="1"/>
          <p:nvPr/>
        </p:nvSpPr>
        <p:spPr>
          <a:xfrm>
            <a:off x="10508365" y="4245796"/>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D</a:t>
            </a:r>
          </a:p>
        </p:txBody>
      </p:sp>
      <p:sp>
        <p:nvSpPr>
          <p:cNvPr id="35" name="TextBox 34">
            <a:extLst>
              <a:ext uri="{FF2B5EF4-FFF2-40B4-BE49-F238E27FC236}">
                <a16:creationId xmlns:a16="http://schemas.microsoft.com/office/drawing/2014/main" id="{18A4E50C-2201-4F17-A80A-A7548EF28BD7}"/>
              </a:ext>
            </a:extLst>
          </p:cNvPr>
          <p:cNvSpPr txBox="1"/>
          <p:nvPr/>
        </p:nvSpPr>
        <p:spPr>
          <a:xfrm>
            <a:off x="10508365" y="4774325"/>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U</a:t>
            </a:r>
          </a:p>
        </p:txBody>
      </p:sp>
      <p:sp>
        <p:nvSpPr>
          <p:cNvPr id="36" name="TextBox 35">
            <a:extLst>
              <a:ext uri="{FF2B5EF4-FFF2-40B4-BE49-F238E27FC236}">
                <a16:creationId xmlns:a16="http://schemas.microsoft.com/office/drawing/2014/main" id="{964E9574-905C-4B02-B738-A7A92BE1F480}"/>
              </a:ext>
            </a:extLst>
          </p:cNvPr>
          <p:cNvSpPr txBox="1"/>
          <p:nvPr/>
        </p:nvSpPr>
        <p:spPr>
          <a:xfrm>
            <a:off x="10504171" y="5319976"/>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F0302020204030204"/>
              </a:rPr>
              <a:t>Z</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43" name="Picture 42" descr="A close up of a logo&#10;&#10;Description automatically generated">
            <a:extLst>
              <a:ext uri="{FF2B5EF4-FFF2-40B4-BE49-F238E27FC236}">
                <a16:creationId xmlns:a16="http://schemas.microsoft.com/office/drawing/2014/main" id="{6E43CE15-971C-4E0D-8A67-D95E2D6599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14790" y="142592"/>
            <a:ext cx="1160566" cy="1344764"/>
          </a:xfrm>
          <a:prstGeom prst="rect">
            <a:avLst/>
          </a:prstGeom>
        </p:spPr>
      </p:pic>
      <p:pic>
        <p:nvPicPr>
          <p:cNvPr id="44" name="Picture 43" descr="Wolfgang smiling">
            <a:extLst>
              <a:ext uri="{FF2B5EF4-FFF2-40B4-BE49-F238E27FC236}">
                <a16:creationId xmlns:a16="http://schemas.microsoft.com/office/drawing/2014/main" id="{DA001582-5E62-4A88-B70D-ECEB0289338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39290" y="92054"/>
            <a:ext cx="1511419" cy="1454384"/>
          </a:xfrm>
          <a:prstGeom prst="rect">
            <a:avLst/>
          </a:prstGeom>
        </p:spPr>
      </p:pic>
      <p:pic>
        <p:nvPicPr>
          <p:cNvPr id="39" name="Picture 38" descr="Icon&#10;&#10;Description automatically generated">
            <a:extLst>
              <a:ext uri="{FF2B5EF4-FFF2-40B4-BE49-F238E27FC236}">
                <a16:creationId xmlns:a16="http://schemas.microsoft.com/office/drawing/2014/main" id="{91792FAD-4F32-41CC-98EB-57FFE777E63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32672" y="989540"/>
            <a:ext cx="1198604" cy="1133992"/>
          </a:xfrm>
          <a:prstGeom prst="rect">
            <a:avLst/>
          </a:prstGeom>
        </p:spPr>
      </p:pic>
      <p:grpSp>
        <p:nvGrpSpPr>
          <p:cNvPr id="14" name="Group 13">
            <a:extLst>
              <a:ext uri="{FF2B5EF4-FFF2-40B4-BE49-F238E27FC236}">
                <a16:creationId xmlns:a16="http://schemas.microsoft.com/office/drawing/2014/main" id="{3C85C25A-334A-4A64-A7A4-6B2231D66502}"/>
              </a:ext>
            </a:extLst>
          </p:cNvPr>
          <p:cNvGrpSpPr/>
          <p:nvPr/>
        </p:nvGrpSpPr>
        <p:grpSpPr>
          <a:xfrm>
            <a:off x="9549676" y="2179520"/>
            <a:ext cx="2352845" cy="4144172"/>
            <a:chOff x="8190301" y="1934623"/>
            <a:chExt cx="2232052" cy="4066143"/>
          </a:xfrm>
        </p:grpSpPr>
        <p:sp>
          <p:nvSpPr>
            <p:cNvPr id="12" name="Rectangle 11">
              <a:extLst>
                <a:ext uri="{FF2B5EF4-FFF2-40B4-BE49-F238E27FC236}">
                  <a16:creationId xmlns:a16="http://schemas.microsoft.com/office/drawing/2014/main" id="{C7BDC11C-68E7-4CF1-AA28-59DE162B83A1}"/>
                </a:ext>
              </a:extLst>
            </p:cNvPr>
            <p:cNvSpPr/>
            <p:nvPr/>
          </p:nvSpPr>
          <p:spPr>
            <a:xfrm>
              <a:off x="8190301" y="1934623"/>
              <a:ext cx="2215224" cy="4066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91B9B4C2-17BF-40A1-988B-870635EFE3C4}"/>
                </a:ext>
              </a:extLst>
            </p:cNvPr>
            <p:cNvSpPr txBox="1"/>
            <p:nvPr/>
          </p:nvSpPr>
          <p:spPr>
            <a:xfrm>
              <a:off x="8306698" y="2114020"/>
              <a:ext cx="2115653" cy="52322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Broadway" panose="04040905080B02020502" pitchFamily="82" charset="0"/>
                  <a:ea typeface="+mn-ea"/>
                  <a:cs typeface="+mn-cs"/>
                </a:rPr>
                <a:t>SUCCESS!</a:t>
              </a:r>
            </a:p>
          </p:txBody>
        </p:sp>
      </p:grpSp>
      <p:sp>
        <p:nvSpPr>
          <p:cNvPr id="2" name="TextBox 1">
            <a:extLst>
              <a:ext uri="{FF2B5EF4-FFF2-40B4-BE49-F238E27FC236}">
                <a16:creationId xmlns:a16="http://schemas.microsoft.com/office/drawing/2014/main" id="{7D9B9608-D900-46FA-8CDE-FA296C10A106}"/>
              </a:ext>
            </a:extLst>
          </p:cNvPr>
          <p:cNvSpPr txBox="1"/>
          <p:nvPr/>
        </p:nvSpPr>
        <p:spPr>
          <a:xfrm>
            <a:off x="9782022" y="4843807"/>
            <a:ext cx="2010846" cy="461665"/>
          </a:xfrm>
          <a:prstGeom prst="rect">
            <a:avLst/>
          </a:prstGeom>
          <a:noFill/>
        </p:spPr>
        <p:txBody>
          <a:bodyPr wrap="square" rtlCol="0">
            <a:spAutoFit/>
          </a:bodyPr>
          <a:lstStyle/>
          <a:p>
            <a:pPr algn="ctr"/>
            <a:r>
              <a:rPr lang="en-GB" sz="2400" dirty="0">
                <a:solidFill>
                  <a:schemeClr val="accent5">
                    <a:lumMod val="50000"/>
                  </a:schemeClr>
                </a:solidFill>
              </a:rPr>
              <a:t>VADUZ</a:t>
            </a:r>
          </a:p>
        </p:txBody>
      </p:sp>
      <p:pic>
        <p:nvPicPr>
          <p:cNvPr id="2050" name="Picture 2" descr="Liechtenstein, Europe, Alps, Mountains, Vaduz, Rhine">
            <a:extLst>
              <a:ext uri="{FF2B5EF4-FFF2-40B4-BE49-F238E27FC236}">
                <a16:creationId xmlns:a16="http://schemas.microsoft.com/office/drawing/2014/main" id="{F73DE22E-D69F-4370-A619-8F938DF71C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117171" y="3500536"/>
            <a:ext cx="1488002" cy="1116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1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animBg="1"/>
      <p:bldP spid="33" grpId="0" animBg="1"/>
      <p:bldP spid="35" grpId="0" animBg="1"/>
      <p:bldP spid="36"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6890"/>
            <a:ext cx="3003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Reise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180000" y="1296000"/>
            <a:ext cx="6204175" cy="461665"/>
          </a:xfrm>
          <a:prstGeom prst="rect">
            <a:avLst/>
          </a:prstGeom>
          <a:noFill/>
        </p:spPr>
        <p:txBody>
          <a:bodyPr wrap="square" rtlCol="0">
            <a:spAutoFit/>
          </a:bodyPr>
          <a:lstStyle/>
          <a:p>
            <a:pPr>
              <a:defRPr/>
            </a:pPr>
            <a:r>
              <a:rPr lang="en-US" sz="2400" dirty="0">
                <a:solidFill>
                  <a:srgbClr val="4472C4">
                    <a:lumMod val="50000"/>
                  </a:srgbClr>
                </a:solidFill>
                <a:latin typeface="Century Gothic" panose="020F0302020204030204"/>
              </a:rPr>
              <a:t>Katja und Mia </a:t>
            </a:r>
            <a:r>
              <a:rPr lang="en-US" sz="2400" dirty="0" err="1">
                <a:solidFill>
                  <a:srgbClr val="4472C4">
                    <a:lumMod val="50000"/>
                  </a:srgbClr>
                </a:solidFill>
                <a:latin typeface="Century Gothic" panose="020F0302020204030204"/>
              </a:rPr>
              <a:t>sprechen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über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Mias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Reise</a:t>
            </a:r>
            <a:r>
              <a:rPr lang="en-US" sz="2400" dirty="0">
                <a:solidFill>
                  <a:srgbClr val="4472C4">
                    <a:lumMod val="50000"/>
                  </a:srgbClr>
                </a:solidFill>
                <a:latin typeface="Century Gothic" panose="020F0302020204030204"/>
              </a:rPr>
              <a:t>.</a:t>
            </a: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2687584510"/>
              </p:ext>
            </p:extLst>
          </p:nvPr>
        </p:nvGraphicFramePr>
        <p:xfrm>
          <a:off x="411480" y="2159247"/>
          <a:ext cx="11405381" cy="4100875"/>
        </p:xfrm>
        <a:graphic>
          <a:graphicData uri="http://schemas.openxmlformats.org/drawingml/2006/table">
            <a:tbl>
              <a:tblPr firstRow="1" bandRow="1">
                <a:tableStyleId>{00A15C55-8517-42AA-B614-E9B94910E393}</a:tableStyleId>
              </a:tblPr>
              <a:tblGrid>
                <a:gridCol w="625998">
                  <a:extLst>
                    <a:ext uri="{9D8B030D-6E8A-4147-A177-3AD203B41FA5}">
                      <a16:colId xmlns:a16="http://schemas.microsoft.com/office/drawing/2014/main" val="2607353726"/>
                    </a:ext>
                  </a:extLst>
                </a:gridCol>
                <a:gridCol w="7212982">
                  <a:extLst>
                    <a:ext uri="{9D8B030D-6E8A-4147-A177-3AD203B41FA5}">
                      <a16:colId xmlns:a16="http://schemas.microsoft.com/office/drawing/2014/main" val="1600817978"/>
                    </a:ext>
                  </a:extLst>
                </a:gridCol>
                <a:gridCol w="1795501">
                  <a:extLst>
                    <a:ext uri="{9D8B030D-6E8A-4147-A177-3AD203B41FA5}">
                      <a16:colId xmlns:a16="http://schemas.microsoft.com/office/drawing/2014/main" val="2609792770"/>
                    </a:ext>
                  </a:extLst>
                </a:gridCol>
                <a:gridCol w="1770900">
                  <a:extLst>
                    <a:ext uri="{9D8B030D-6E8A-4147-A177-3AD203B41FA5}">
                      <a16:colId xmlns:a16="http://schemas.microsoft.com/office/drawing/2014/main" val="1616836717"/>
                    </a:ext>
                  </a:extLst>
                </a:gridCol>
              </a:tblGrid>
              <a:tr h="440590">
                <a:tc>
                  <a:txBody>
                    <a:bodyPr/>
                    <a:lstStyle/>
                    <a:p>
                      <a:endParaRPr lang="en-GB" dirty="0"/>
                    </a:p>
                  </a:txBody>
                  <a:tcPr anchor="ctr">
                    <a:noFill/>
                  </a:tcPr>
                </a:tc>
                <a:tc>
                  <a:txBody>
                    <a:bodyPr/>
                    <a:lstStyle/>
                    <a:p>
                      <a:endParaRPr lang="en-GB"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word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effectLst/>
                        </a:rPr>
                        <a:t>meaning</a:t>
                      </a:r>
                    </a:p>
                  </a:txBody>
                  <a:tcPr anchor="ctr"/>
                </a:tc>
                <a:extLst>
                  <a:ext uri="{0D108BD9-81ED-4DB2-BD59-A6C34878D82A}">
                    <a16:rowId xmlns:a16="http://schemas.microsoft.com/office/drawing/2014/main" val="1153431983"/>
                  </a:ext>
                </a:extLst>
              </a:tr>
              <a:tr h="440590">
                <a:tc>
                  <a:txBody>
                    <a:bodyPr/>
                    <a:lstStyle/>
                    <a:p>
                      <a:pPr algn="ct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Wir</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sind</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mn-lt"/>
                          <a:ea typeface="+mn-ea"/>
                          <a:cs typeface="+mn-cs"/>
                        </a:rPr>
                        <a:t>vor</a:t>
                      </a:r>
                      <a:r>
                        <a:rPr kumimoji="0" lang="en-US" sz="2000" b="1"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zwei</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Tagen</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in Vaduz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angekommen</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a:t>
                      </a:r>
                      <a:r>
                        <a:rPr lang="en-GB" sz="2000" dirty="0">
                          <a:solidFill>
                            <a:srgbClr val="115076"/>
                          </a:solidFill>
                        </a:rPr>
                        <a:t> </a:t>
                      </a:r>
                    </a:p>
                  </a:txBody>
                  <a:tcPr anchor="ctr"/>
                </a:tc>
                <a:tc>
                  <a:txBody>
                    <a:bodyPr/>
                    <a:lstStyle/>
                    <a:p>
                      <a:pPr algn="ctr"/>
                      <a:r>
                        <a:rPr lang="en-GB" sz="2000" dirty="0" err="1">
                          <a:solidFill>
                            <a:schemeClr val="accent1">
                              <a:lumMod val="50000"/>
                            </a:schemeClr>
                          </a:solidFill>
                        </a:rPr>
                        <a:t>vor</a:t>
                      </a:r>
                      <a:endParaRPr lang="en-GB" sz="2000" dirty="0">
                        <a:solidFill>
                          <a:schemeClr val="accent1">
                            <a:lumMod val="50000"/>
                          </a:schemeClr>
                        </a:solidFill>
                      </a:endParaRPr>
                    </a:p>
                  </a:txBody>
                  <a:tcPr anchor="ctr"/>
                </a:tc>
                <a:tc>
                  <a:txBody>
                    <a:bodyPr/>
                    <a:lstStyle/>
                    <a:p>
                      <a:pPr algn="ctr"/>
                      <a:r>
                        <a:rPr lang="en-GB" sz="2000" b="1" dirty="0">
                          <a:solidFill>
                            <a:schemeClr val="accent1">
                              <a:lumMod val="50000"/>
                            </a:schemeClr>
                          </a:solidFill>
                        </a:rPr>
                        <a:t>ago</a:t>
                      </a:r>
                    </a:p>
                  </a:txBody>
                  <a:tcPr anchor="ctr"/>
                </a:tc>
                <a:extLst>
                  <a:ext uri="{0D108BD9-81ED-4DB2-BD59-A6C34878D82A}">
                    <a16:rowId xmlns:a16="http://schemas.microsoft.com/office/drawing/2014/main" val="1171492714"/>
                  </a:ext>
                </a:extLst>
              </a:tr>
              <a:tr h="440590">
                <a:tc>
                  <a:txBody>
                    <a:bodyPr/>
                    <a:lstStyle/>
                    <a:p>
                      <a:pPr algn="ct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mn-lt"/>
                        </a:rPr>
                        <a:t>Wie </a:t>
                      </a:r>
                      <a:r>
                        <a:rPr lang="en-US" sz="2000" dirty="0" err="1">
                          <a:solidFill>
                            <a:srgbClr val="4472C4">
                              <a:lumMod val="50000"/>
                            </a:srgbClr>
                          </a:solidFill>
                          <a:latin typeface="+mn-lt"/>
                        </a:rPr>
                        <a:t>viele</a:t>
                      </a:r>
                      <a:r>
                        <a:rPr lang="en-US" sz="2000" dirty="0">
                          <a:solidFill>
                            <a:srgbClr val="4472C4">
                              <a:lumMod val="50000"/>
                            </a:srgbClr>
                          </a:solidFill>
                          <a:latin typeface="+mn-lt"/>
                        </a:rPr>
                        <a:t> </a:t>
                      </a:r>
                      <a:r>
                        <a:rPr lang="en-US" sz="2000" b="1" dirty="0" err="1">
                          <a:solidFill>
                            <a:srgbClr val="4472C4">
                              <a:lumMod val="50000"/>
                            </a:srgbClr>
                          </a:solidFill>
                          <a:latin typeface="+mn-lt"/>
                        </a:rPr>
                        <a:t>Stunden</a:t>
                      </a:r>
                      <a:r>
                        <a:rPr lang="en-US" sz="2000" dirty="0">
                          <a:solidFill>
                            <a:srgbClr val="4472C4">
                              <a:lumMod val="50000"/>
                            </a:srgbClr>
                          </a:solidFill>
                          <a:latin typeface="+mn-lt"/>
                        </a:rPr>
                        <a:t> hat die </a:t>
                      </a:r>
                      <a:r>
                        <a:rPr lang="en-US" sz="2000" dirty="0" err="1">
                          <a:solidFill>
                            <a:srgbClr val="4472C4">
                              <a:lumMod val="50000"/>
                            </a:srgbClr>
                          </a:solidFill>
                          <a:latin typeface="+mn-lt"/>
                        </a:rPr>
                        <a:t>Fahrt</a:t>
                      </a:r>
                      <a:r>
                        <a:rPr lang="en-US" sz="2000" dirty="0">
                          <a:solidFill>
                            <a:srgbClr val="4472C4">
                              <a:lumMod val="50000"/>
                            </a:srgbClr>
                          </a:solidFill>
                          <a:latin typeface="+mn-lt"/>
                        </a:rPr>
                        <a:t> </a:t>
                      </a:r>
                      <a:r>
                        <a:rPr lang="en-US" sz="2000" dirty="0" err="1">
                          <a:solidFill>
                            <a:srgbClr val="4472C4">
                              <a:lumMod val="50000"/>
                            </a:srgbClr>
                          </a:solidFill>
                          <a:latin typeface="+mn-lt"/>
                        </a:rPr>
                        <a:t>gedauert</a:t>
                      </a:r>
                      <a:r>
                        <a:rPr lang="en-US" sz="2000" dirty="0">
                          <a:solidFill>
                            <a:srgbClr val="4472C4">
                              <a:lumMod val="50000"/>
                            </a:srgbClr>
                          </a:solidFill>
                          <a:latin typeface="+mn-lt"/>
                        </a:rPr>
                        <a:t>?</a:t>
                      </a:r>
                      <a:endPar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endParaRPr>
                    </a:p>
                  </a:txBody>
                  <a:tcPr anchor="ctr"/>
                </a:tc>
                <a:tc>
                  <a:txBody>
                    <a:bodyPr/>
                    <a:lstStyle/>
                    <a:p>
                      <a:pPr algn="ctr"/>
                      <a:r>
                        <a:rPr lang="en-GB" sz="2000" dirty="0" err="1">
                          <a:solidFill>
                            <a:schemeClr val="accent1">
                              <a:lumMod val="50000"/>
                            </a:schemeClr>
                          </a:solidFill>
                        </a:rPr>
                        <a:t>Stunden</a:t>
                      </a:r>
                      <a:endParaRPr lang="en-GB" sz="2000" dirty="0">
                        <a:solidFill>
                          <a:schemeClr val="accent1">
                            <a:lumMod val="50000"/>
                          </a:schemeClr>
                        </a:solidFill>
                      </a:endParaRPr>
                    </a:p>
                  </a:txBody>
                  <a:tcPr anchor="ctr"/>
                </a:tc>
                <a:tc>
                  <a:txBody>
                    <a:bodyPr/>
                    <a:lstStyle/>
                    <a:p>
                      <a:pPr algn="ctr"/>
                      <a:r>
                        <a:rPr lang="en-GB" sz="2000" b="1" dirty="0">
                          <a:solidFill>
                            <a:schemeClr val="accent1">
                              <a:lumMod val="50000"/>
                            </a:schemeClr>
                          </a:solidFill>
                        </a:rPr>
                        <a:t>hours</a:t>
                      </a:r>
                    </a:p>
                  </a:txBody>
                  <a:tcPr anchor="ctr"/>
                </a:tc>
                <a:extLst>
                  <a:ext uri="{0D108BD9-81ED-4DB2-BD59-A6C34878D82A}">
                    <a16:rowId xmlns:a16="http://schemas.microsoft.com/office/drawing/2014/main" val="1961458278"/>
                  </a:ext>
                </a:extLst>
              </a:tr>
              <a:tr h="779505">
                <a:tc>
                  <a:txBody>
                    <a:bodyPr/>
                    <a:lstStyle/>
                    <a:p>
                      <a:pPr algn="ct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mn-lt"/>
                        </a:rPr>
                        <a:t>Sie hat 9 </a:t>
                      </a:r>
                      <a:r>
                        <a:rPr lang="en-US" sz="2000" b="0" dirty="0" err="1">
                          <a:solidFill>
                            <a:srgbClr val="4472C4">
                              <a:lumMod val="50000"/>
                            </a:srgbClr>
                          </a:solidFill>
                          <a:latin typeface="+mn-lt"/>
                        </a:rPr>
                        <a:t>Stunden</a:t>
                      </a:r>
                      <a:r>
                        <a:rPr lang="en-US" sz="2000" dirty="0">
                          <a:solidFill>
                            <a:srgbClr val="4472C4">
                              <a:lumMod val="50000"/>
                            </a:srgbClr>
                          </a:solidFill>
                          <a:latin typeface="+mn-lt"/>
                        </a:rPr>
                        <a:t> </a:t>
                      </a:r>
                      <a:r>
                        <a:rPr lang="en-US" sz="2000" dirty="0" err="1">
                          <a:solidFill>
                            <a:srgbClr val="4472C4">
                              <a:lumMod val="50000"/>
                            </a:srgbClr>
                          </a:solidFill>
                          <a:latin typeface="+mn-lt"/>
                        </a:rPr>
                        <a:t>gedauert</a:t>
                      </a:r>
                      <a:r>
                        <a:rPr lang="en-US" sz="2000" dirty="0">
                          <a:solidFill>
                            <a:srgbClr val="4472C4">
                              <a:lumMod val="50000"/>
                            </a:srgbClr>
                          </a:solidFill>
                          <a:latin typeface="+mn-lt"/>
                        </a:rPr>
                        <a:t>!</a:t>
                      </a:r>
                      <a:r>
                        <a:rPr lang="en-US" sz="2000" dirty="0">
                          <a:solidFill>
                            <a:srgbClr val="4472C4">
                              <a:lumMod val="50000"/>
                            </a:srgbClr>
                          </a:solidFill>
                        </a:rPr>
                        <a:t> </a:t>
                      </a:r>
                      <a:r>
                        <a:rPr lang="en-US" sz="2000" b="1" dirty="0" err="1">
                          <a:solidFill>
                            <a:srgbClr val="4472C4">
                              <a:lumMod val="50000"/>
                            </a:srgbClr>
                          </a:solidFill>
                        </a:rPr>
                        <a:t>Nach</a:t>
                      </a:r>
                      <a:r>
                        <a:rPr lang="en-US" sz="2000" dirty="0">
                          <a:solidFill>
                            <a:srgbClr val="4472C4">
                              <a:lumMod val="50000"/>
                            </a:srgbClr>
                          </a:solidFill>
                        </a:rPr>
                        <a:t> der </a:t>
                      </a:r>
                      <a:r>
                        <a:rPr lang="en-US" sz="2000" dirty="0" err="1">
                          <a:solidFill>
                            <a:srgbClr val="4472C4">
                              <a:lumMod val="50000"/>
                            </a:srgbClr>
                          </a:solidFill>
                        </a:rPr>
                        <a:t>Fahrt</a:t>
                      </a:r>
                      <a:r>
                        <a:rPr lang="en-US" sz="2000" dirty="0">
                          <a:solidFill>
                            <a:srgbClr val="4472C4">
                              <a:lumMod val="50000"/>
                            </a:srgbClr>
                          </a:solidFill>
                        </a:rPr>
                        <a:t> war ich </a:t>
                      </a:r>
                      <a:r>
                        <a:rPr lang="en-US" sz="2000" dirty="0" err="1">
                          <a:solidFill>
                            <a:srgbClr val="4472C4">
                              <a:lumMod val="50000"/>
                            </a:srgbClr>
                          </a:solidFill>
                        </a:rPr>
                        <a:t>sehr</a:t>
                      </a:r>
                      <a:r>
                        <a:rPr lang="en-US" sz="2000" dirty="0">
                          <a:solidFill>
                            <a:srgbClr val="4472C4">
                              <a:lumMod val="50000"/>
                            </a:srgbClr>
                          </a:solidFill>
                        </a:rPr>
                        <a:t> </a:t>
                      </a:r>
                      <a:r>
                        <a:rPr lang="en-US" sz="2000" dirty="0" err="1">
                          <a:solidFill>
                            <a:srgbClr val="4472C4">
                              <a:lumMod val="50000"/>
                            </a:srgbClr>
                          </a:solidFill>
                        </a:rPr>
                        <a:t>müde</a:t>
                      </a:r>
                      <a:r>
                        <a:rPr lang="en-US" sz="2000" dirty="0">
                          <a:solidFill>
                            <a:srgbClr val="4472C4">
                              <a:lumMod val="50000"/>
                            </a:srgbClr>
                          </a:solidFill>
                        </a:rPr>
                        <a:t>. </a:t>
                      </a:r>
                    </a:p>
                  </a:txBody>
                  <a:tcPr anchor="ctr"/>
                </a:tc>
                <a:tc>
                  <a:txBody>
                    <a:bodyPr/>
                    <a:lstStyle/>
                    <a:p>
                      <a:pPr algn="ctr"/>
                      <a:r>
                        <a:rPr lang="en-GB" sz="2000" dirty="0" err="1">
                          <a:solidFill>
                            <a:schemeClr val="accent1">
                              <a:lumMod val="50000"/>
                            </a:schemeClr>
                          </a:solidFill>
                        </a:rPr>
                        <a:t>nach</a:t>
                      </a:r>
                      <a:endParaRPr lang="en-GB" sz="2000" dirty="0">
                        <a:solidFill>
                          <a:schemeClr val="accent1">
                            <a:lumMod val="50000"/>
                          </a:schemeClr>
                        </a:solidFill>
                      </a:endParaRPr>
                    </a:p>
                  </a:txBody>
                  <a:tcPr anchor="ctr"/>
                </a:tc>
                <a:tc>
                  <a:txBody>
                    <a:bodyPr/>
                    <a:lstStyle/>
                    <a:p>
                      <a:pPr algn="ctr"/>
                      <a:r>
                        <a:rPr lang="en-GB" sz="2000" b="1" dirty="0">
                          <a:solidFill>
                            <a:schemeClr val="accent1">
                              <a:lumMod val="50000"/>
                            </a:schemeClr>
                          </a:solidFill>
                        </a:rPr>
                        <a:t>after</a:t>
                      </a:r>
                    </a:p>
                  </a:txBody>
                  <a:tcPr anchor="ctr"/>
                </a:tc>
                <a:extLst>
                  <a:ext uri="{0D108BD9-81ED-4DB2-BD59-A6C34878D82A}">
                    <a16:rowId xmlns:a16="http://schemas.microsoft.com/office/drawing/2014/main" val="2189313960"/>
                  </a:ext>
                </a:extLst>
              </a:tr>
              <a:tr h="779505">
                <a:tc>
                  <a:txBody>
                    <a:bodyPr/>
                    <a:lstStyle/>
                    <a:p>
                      <a:pPr algn="ct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Und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gestern</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musste</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ich um 6 </a:t>
                      </a:r>
                      <a:r>
                        <a:rPr kumimoji="0" lang="en-US" sz="2000" b="1" i="0" u="none" strike="noStrike" kern="1200" cap="none" spc="0" normalizeH="0" baseline="0" noProof="0" dirty="0" err="1">
                          <a:ln>
                            <a:noFill/>
                          </a:ln>
                          <a:solidFill>
                            <a:srgbClr val="4472C4">
                              <a:lumMod val="50000"/>
                            </a:srgbClr>
                          </a:solidFill>
                          <a:effectLst/>
                          <a:uLnTx/>
                          <a:uFillTx/>
                          <a:latin typeface="+mn-lt"/>
                          <a:ea typeface="+mn-ea"/>
                          <a:cs typeface="+mn-cs"/>
                        </a:rPr>
                        <a:t>Uhr</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aufstehen</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weil</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wir</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nach</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Steg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gefahren</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sind</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a:t>
                      </a:r>
                    </a:p>
                  </a:txBody>
                  <a:tcPr anchor="ctr"/>
                </a:tc>
                <a:tc>
                  <a:txBody>
                    <a:bodyPr/>
                    <a:lstStyle/>
                    <a:p>
                      <a:pPr algn="ctr"/>
                      <a:r>
                        <a:rPr lang="en-GB" sz="2000" dirty="0" err="1">
                          <a:solidFill>
                            <a:schemeClr val="accent1">
                              <a:lumMod val="50000"/>
                            </a:schemeClr>
                          </a:solidFill>
                        </a:rPr>
                        <a:t>Uhr</a:t>
                      </a:r>
                      <a:endParaRPr lang="en-GB" sz="2000" dirty="0">
                        <a:solidFill>
                          <a:schemeClr val="accent1">
                            <a:lumMod val="50000"/>
                          </a:schemeClr>
                        </a:solidFill>
                      </a:endParaRPr>
                    </a:p>
                  </a:txBody>
                  <a:tcPr anchor="ctr"/>
                </a:tc>
                <a:tc>
                  <a:txBody>
                    <a:bodyPr/>
                    <a:lstStyle/>
                    <a:p>
                      <a:pPr algn="ctr"/>
                      <a:r>
                        <a:rPr lang="en-GB" sz="2000" b="1" dirty="0">
                          <a:solidFill>
                            <a:schemeClr val="accent1">
                              <a:lumMod val="50000"/>
                            </a:schemeClr>
                          </a:solidFill>
                        </a:rPr>
                        <a:t>o’clock</a:t>
                      </a:r>
                    </a:p>
                  </a:txBody>
                  <a:tcPr anchor="ctr"/>
                </a:tc>
                <a:extLst>
                  <a:ext uri="{0D108BD9-81ED-4DB2-BD59-A6C34878D82A}">
                    <a16:rowId xmlns:a16="http://schemas.microsoft.com/office/drawing/2014/main" val="2344197191"/>
                  </a:ext>
                </a:extLst>
              </a:tr>
              <a:tr h="440590">
                <a:tc>
                  <a:txBody>
                    <a:bodyPr/>
                    <a:lstStyle/>
                    <a:p>
                      <a:pPr algn="ct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mn-lt"/>
                        </a:rPr>
                        <a:t>Das </a:t>
                      </a:r>
                      <a:r>
                        <a:rPr lang="en-US" sz="2000" dirty="0" err="1">
                          <a:solidFill>
                            <a:srgbClr val="4472C4">
                              <a:lumMod val="50000"/>
                            </a:srgbClr>
                          </a:solidFill>
                          <a:latin typeface="+mn-lt"/>
                        </a:rPr>
                        <a:t>ist</a:t>
                      </a:r>
                      <a:r>
                        <a:rPr lang="en-US" sz="2000" dirty="0">
                          <a:solidFill>
                            <a:srgbClr val="4472C4">
                              <a:lumMod val="50000"/>
                            </a:srgbClr>
                          </a:solidFill>
                          <a:latin typeface="+mn-lt"/>
                        </a:rPr>
                        <a:t> </a:t>
                      </a:r>
                      <a:r>
                        <a:rPr lang="en-US" sz="2000" dirty="0" err="1">
                          <a:solidFill>
                            <a:srgbClr val="4472C4">
                              <a:lumMod val="50000"/>
                            </a:srgbClr>
                          </a:solidFill>
                          <a:latin typeface="+mn-lt"/>
                        </a:rPr>
                        <a:t>früh</a:t>
                      </a:r>
                      <a:r>
                        <a:rPr lang="en-US" sz="2000" dirty="0">
                          <a:solidFill>
                            <a:srgbClr val="4472C4">
                              <a:lumMod val="50000"/>
                            </a:srgbClr>
                          </a:solidFill>
                          <a:latin typeface="+mn-lt"/>
                        </a:rPr>
                        <a:t> am </a:t>
                      </a:r>
                      <a:r>
                        <a:rPr lang="en-US" sz="2000" b="1" dirty="0">
                          <a:solidFill>
                            <a:srgbClr val="4472C4">
                              <a:lumMod val="50000"/>
                            </a:srgbClr>
                          </a:solidFill>
                          <a:latin typeface="+mn-lt"/>
                        </a:rPr>
                        <a:t>Morgen</a:t>
                      </a:r>
                      <a:r>
                        <a:rPr lang="en-US" sz="2000" dirty="0">
                          <a:solidFill>
                            <a:srgbClr val="4472C4">
                              <a:lumMod val="50000"/>
                            </a:srgbClr>
                          </a:solidFill>
                          <a:latin typeface="+mn-lt"/>
                        </a:rPr>
                        <a:t>! Was </a:t>
                      </a:r>
                      <a:r>
                        <a:rPr lang="en-US" sz="2000" dirty="0" err="1">
                          <a:solidFill>
                            <a:srgbClr val="4472C4">
                              <a:lumMod val="50000"/>
                            </a:srgbClr>
                          </a:solidFill>
                          <a:latin typeface="+mn-lt"/>
                        </a:rPr>
                        <a:t>habt</a:t>
                      </a:r>
                      <a:r>
                        <a:rPr lang="en-US" sz="2000" dirty="0">
                          <a:solidFill>
                            <a:srgbClr val="4472C4">
                              <a:lumMod val="50000"/>
                            </a:srgbClr>
                          </a:solidFill>
                          <a:latin typeface="+mn-lt"/>
                        </a:rPr>
                        <a:t> </a:t>
                      </a:r>
                      <a:r>
                        <a:rPr lang="en-US" sz="2000" dirty="0" err="1">
                          <a:solidFill>
                            <a:srgbClr val="4472C4">
                              <a:lumMod val="50000"/>
                            </a:srgbClr>
                          </a:solidFill>
                          <a:latin typeface="+mn-lt"/>
                        </a:rPr>
                        <a:t>ihr</a:t>
                      </a:r>
                      <a:r>
                        <a:rPr lang="en-US" sz="2000" dirty="0">
                          <a:solidFill>
                            <a:srgbClr val="4472C4">
                              <a:lumMod val="50000"/>
                            </a:srgbClr>
                          </a:solidFill>
                          <a:latin typeface="+mn-lt"/>
                        </a:rPr>
                        <a:t> </a:t>
                      </a:r>
                      <a:r>
                        <a:rPr lang="en-US" sz="2000" dirty="0" err="1">
                          <a:solidFill>
                            <a:srgbClr val="4472C4">
                              <a:lumMod val="50000"/>
                            </a:srgbClr>
                          </a:solidFill>
                          <a:latin typeface="+mn-lt"/>
                        </a:rPr>
                        <a:t>dort</a:t>
                      </a:r>
                      <a:r>
                        <a:rPr lang="en-US" sz="2000" dirty="0">
                          <a:solidFill>
                            <a:srgbClr val="4472C4">
                              <a:lumMod val="50000"/>
                            </a:srgbClr>
                          </a:solidFill>
                          <a:latin typeface="+mn-lt"/>
                        </a:rPr>
                        <a:t> </a:t>
                      </a:r>
                      <a:r>
                        <a:rPr lang="en-US" sz="2000" dirty="0" err="1">
                          <a:solidFill>
                            <a:srgbClr val="4472C4">
                              <a:lumMod val="50000"/>
                            </a:srgbClr>
                          </a:solidFill>
                          <a:latin typeface="+mn-lt"/>
                        </a:rPr>
                        <a:t>gemacht</a:t>
                      </a:r>
                      <a:r>
                        <a:rPr lang="en-US" sz="2000" dirty="0">
                          <a:solidFill>
                            <a:srgbClr val="4472C4">
                              <a:lumMod val="50000"/>
                            </a:srgbClr>
                          </a:solidFill>
                          <a:latin typeface="+mn-lt"/>
                        </a:rPr>
                        <a:t>?</a:t>
                      </a:r>
                    </a:p>
                  </a:txBody>
                  <a:tcPr anchor="ctr"/>
                </a:tc>
                <a:tc>
                  <a:txBody>
                    <a:bodyPr/>
                    <a:lstStyle/>
                    <a:p>
                      <a:pPr algn="ctr"/>
                      <a:r>
                        <a:rPr lang="en-GB" sz="2000" dirty="0">
                          <a:solidFill>
                            <a:schemeClr val="accent1">
                              <a:lumMod val="50000"/>
                            </a:schemeClr>
                          </a:solidFill>
                        </a:rPr>
                        <a:t>Morgen</a:t>
                      </a:r>
                    </a:p>
                  </a:txBody>
                  <a:tcPr anchor="ctr"/>
                </a:tc>
                <a:tc>
                  <a:txBody>
                    <a:bodyPr/>
                    <a:lstStyle/>
                    <a:p>
                      <a:pPr algn="ctr"/>
                      <a:r>
                        <a:rPr lang="en-GB" sz="2000" b="1" dirty="0">
                          <a:solidFill>
                            <a:schemeClr val="accent1">
                              <a:lumMod val="50000"/>
                            </a:schemeClr>
                          </a:solidFill>
                        </a:rPr>
                        <a:t>morning</a:t>
                      </a:r>
                    </a:p>
                  </a:txBody>
                  <a:tcPr anchor="ctr"/>
                </a:tc>
                <a:extLst>
                  <a:ext uri="{0D108BD9-81ED-4DB2-BD59-A6C34878D82A}">
                    <a16:rowId xmlns:a16="http://schemas.microsoft.com/office/drawing/2014/main" val="1972389626"/>
                  </a:ext>
                </a:extLst>
              </a:tr>
              <a:tr h="779505">
                <a:tc>
                  <a:txBody>
                    <a:bodyPr/>
                    <a:lstStyle/>
                    <a:p>
                      <a:pPr algn="ct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Es gab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aber</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nur</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mn-lt"/>
                          <a:ea typeface="+mn-ea"/>
                          <a:cs typeface="+mn-cs"/>
                        </a:rPr>
                        <a:t>Karten</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für</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einen</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sehr</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frühen</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Bus.  </a:t>
                      </a:r>
                    </a:p>
                  </a:txBody>
                  <a:tcPr anchor="ctr"/>
                </a:tc>
                <a:tc>
                  <a:txBody>
                    <a:bodyPr/>
                    <a:lstStyle/>
                    <a:p>
                      <a:pPr algn="ctr"/>
                      <a:r>
                        <a:rPr lang="en-GB" sz="2000" dirty="0" err="1">
                          <a:solidFill>
                            <a:schemeClr val="accent1">
                              <a:lumMod val="50000"/>
                            </a:schemeClr>
                          </a:solidFill>
                        </a:rPr>
                        <a:t>Karte</a:t>
                      </a:r>
                      <a:endParaRPr lang="en-GB" sz="2000" dirty="0">
                        <a:solidFill>
                          <a:schemeClr val="accent1">
                            <a:lumMod val="50000"/>
                          </a:schemeClr>
                        </a:solidFill>
                      </a:endParaRPr>
                    </a:p>
                  </a:txBody>
                  <a:tcPr anchor="ctr"/>
                </a:tc>
                <a:tc>
                  <a:txBody>
                    <a:bodyPr/>
                    <a:lstStyle/>
                    <a:p>
                      <a:pPr algn="ctr"/>
                      <a:r>
                        <a:rPr lang="en-GB" sz="2000" b="1" dirty="0">
                          <a:solidFill>
                            <a:schemeClr val="accent1">
                              <a:lumMod val="50000"/>
                            </a:schemeClr>
                          </a:solidFill>
                        </a:rPr>
                        <a:t>ticket</a:t>
                      </a:r>
                    </a:p>
                  </a:txBody>
                  <a:tcPr anchor="ctr"/>
                </a:tc>
                <a:extLst>
                  <a:ext uri="{0D108BD9-81ED-4DB2-BD59-A6C34878D82A}">
                    <a16:rowId xmlns:a16="http://schemas.microsoft.com/office/drawing/2014/main" val="664931564"/>
                  </a:ext>
                </a:extLst>
              </a:tr>
            </a:tbl>
          </a:graphicData>
        </a:graphic>
      </p:graphicFrame>
      <p:sp>
        <p:nvSpPr>
          <p:cNvPr id="8" name="TextBox 7">
            <a:extLst>
              <a:ext uri="{FF2B5EF4-FFF2-40B4-BE49-F238E27FC236}">
                <a16:creationId xmlns:a16="http://schemas.microsoft.com/office/drawing/2014/main" id="{EAA42553-EED2-814B-8E2B-603AF1806B6A}"/>
              </a:ext>
            </a:extLst>
          </p:cNvPr>
          <p:cNvSpPr txBox="1"/>
          <p:nvPr/>
        </p:nvSpPr>
        <p:spPr>
          <a:xfrm>
            <a:off x="1110958" y="2673729"/>
            <a:ext cx="6077656" cy="3213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D65AF10B-C8C7-1742-AEAF-0C4ABCD583B5}"/>
              </a:ext>
            </a:extLst>
          </p:cNvPr>
          <p:cNvSpPr txBox="1"/>
          <p:nvPr/>
        </p:nvSpPr>
        <p:spPr>
          <a:xfrm>
            <a:off x="1110958" y="3153344"/>
            <a:ext cx="5287742" cy="33362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9D20417-3880-8B47-9106-D0FBC70FD073}"/>
              </a:ext>
            </a:extLst>
          </p:cNvPr>
          <p:cNvSpPr txBox="1"/>
          <p:nvPr/>
        </p:nvSpPr>
        <p:spPr>
          <a:xfrm>
            <a:off x="1110958" y="3598592"/>
            <a:ext cx="6991222" cy="5751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4808CA1B-E46C-4F62-9B65-232307D8B399}"/>
              </a:ext>
            </a:extLst>
          </p:cNvPr>
          <p:cNvSpPr txBox="1"/>
          <p:nvPr/>
        </p:nvSpPr>
        <p:spPr>
          <a:xfrm>
            <a:off x="10335366" y="2672781"/>
            <a:ext cx="1118263" cy="2942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B0AD7CA-17BF-45F3-A0A7-D707145FA832}"/>
              </a:ext>
            </a:extLst>
          </p:cNvPr>
          <p:cNvSpPr txBox="1"/>
          <p:nvPr/>
        </p:nvSpPr>
        <p:spPr>
          <a:xfrm>
            <a:off x="10315194" y="3117228"/>
            <a:ext cx="1118263"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6D7C6B17-EADF-4892-851D-25CFE064D7C6}"/>
              </a:ext>
            </a:extLst>
          </p:cNvPr>
          <p:cNvSpPr txBox="1"/>
          <p:nvPr/>
        </p:nvSpPr>
        <p:spPr>
          <a:xfrm>
            <a:off x="10335365" y="3616043"/>
            <a:ext cx="1118263" cy="5751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994C8A22-946B-4D0F-B333-A2B12E622452}"/>
              </a:ext>
            </a:extLst>
          </p:cNvPr>
          <p:cNvSpPr txBox="1"/>
          <p:nvPr/>
        </p:nvSpPr>
        <p:spPr>
          <a:xfrm>
            <a:off x="1110958" y="4279235"/>
            <a:ext cx="7083473" cy="71901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FF7DDB52-93C0-4DFA-89EC-760B0D988BB3}"/>
              </a:ext>
            </a:extLst>
          </p:cNvPr>
          <p:cNvSpPr txBox="1"/>
          <p:nvPr/>
        </p:nvSpPr>
        <p:spPr>
          <a:xfrm>
            <a:off x="10185146" y="4321972"/>
            <a:ext cx="1367662" cy="51823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9364F82-F501-448B-819F-4073D97EF822}"/>
              </a:ext>
            </a:extLst>
          </p:cNvPr>
          <p:cNvSpPr txBox="1"/>
          <p:nvPr/>
        </p:nvSpPr>
        <p:spPr>
          <a:xfrm>
            <a:off x="1110775" y="5058332"/>
            <a:ext cx="6442582" cy="40158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05A2FC9B-BFC8-4269-AC6C-2061737FC8BD}"/>
              </a:ext>
            </a:extLst>
          </p:cNvPr>
          <p:cNvSpPr txBox="1"/>
          <p:nvPr/>
        </p:nvSpPr>
        <p:spPr>
          <a:xfrm>
            <a:off x="10245218" y="5090078"/>
            <a:ext cx="1367662" cy="33809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160A1FF7-FC6E-429E-9AF4-11BEF08130ED}"/>
              </a:ext>
            </a:extLst>
          </p:cNvPr>
          <p:cNvSpPr txBox="1"/>
          <p:nvPr/>
        </p:nvSpPr>
        <p:spPr>
          <a:xfrm>
            <a:off x="1065734" y="5459561"/>
            <a:ext cx="6884542" cy="73250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1D6BF6DE-6293-4CB3-8997-35FF415D8538}"/>
              </a:ext>
            </a:extLst>
          </p:cNvPr>
          <p:cNvSpPr txBox="1"/>
          <p:nvPr/>
        </p:nvSpPr>
        <p:spPr>
          <a:xfrm>
            <a:off x="10266086" y="5666061"/>
            <a:ext cx="1535302" cy="51823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Action Button: Custom 16">
            <a:hlinkClick r:id="" action="ppaction://noaction" highlightClick="1">
              <a:snd r:embed="rId4" name="9.3.1.2 slide 30 1.wav"/>
            </a:hlinkClick>
            <a:extLst>
              <a:ext uri="{FF2B5EF4-FFF2-40B4-BE49-F238E27FC236}">
                <a16:creationId xmlns:a16="http://schemas.microsoft.com/office/drawing/2014/main" id="{D2A39CA1-DB69-4CD2-A45E-E3238ADC2358}"/>
              </a:ext>
            </a:extLst>
          </p:cNvPr>
          <p:cNvSpPr/>
          <p:nvPr/>
        </p:nvSpPr>
        <p:spPr>
          <a:xfrm>
            <a:off x="550764" y="26354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5" name="9.3.1.2 slide 30 2.wav"/>
            </a:hlinkClick>
            <a:extLst>
              <a:ext uri="{FF2B5EF4-FFF2-40B4-BE49-F238E27FC236}">
                <a16:creationId xmlns:a16="http://schemas.microsoft.com/office/drawing/2014/main" id="{81A9461F-D0A2-4535-9EA4-CE4E7CA2B4DE}"/>
              </a:ext>
            </a:extLst>
          </p:cNvPr>
          <p:cNvSpPr/>
          <p:nvPr/>
        </p:nvSpPr>
        <p:spPr>
          <a:xfrm>
            <a:off x="539692" y="305358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Action Button: Custom 16">
            <a:hlinkClick r:id="" action="ppaction://noaction" highlightClick="1">
              <a:snd r:embed="rId6" name="9.3.1.2 slide 30 3.wav"/>
            </a:hlinkClick>
            <a:extLst>
              <a:ext uri="{FF2B5EF4-FFF2-40B4-BE49-F238E27FC236}">
                <a16:creationId xmlns:a16="http://schemas.microsoft.com/office/drawing/2014/main" id="{6CE789F7-FE96-4DB3-82B9-B6DB67FBC2FA}"/>
              </a:ext>
            </a:extLst>
          </p:cNvPr>
          <p:cNvSpPr/>
          <p:nvPr/>
        </p:nvSpPr>
        <p:spPr>
          <a:xfrm>
            <a:off x="550764" y="366997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6" name="Action Button: Custom 16">
            <a:hlinkClick r:id="" action="ppaction://noaction" highlightClick="1">
              <a:snd r:embed="rId7" name="9.3.1.2 slide 30 4.wav"/>
            </a:hlinkClick>
            <a:extLst>
              <a:ext uri="{FF2B5EF4-FFF2-40B4-BE49-F238E27FC236}">
                <a16:creationId xmlns:a16="http://schemas.microsoft.com/office/drawing/2014/main" id="{03654B65-30FD-4ECE-83E8-DE279B49E7B4}"/>
              </a:ext>
            </a:extLst>
          </p:cNvPr>
          <p:cNvSpPr/>
          <p:nvPr/>
        </p:nvSpPr>
        <p:spPr>
          <a:xfrm>
            <a:off x="523582" y="445977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7" name="Action Button: Custom 16">
            <a:hlinkClick r:id="" action="ppaction://noaction" highlightClick="1">
              <a:snd r:embed="rId8" name="9.3.1.2 slide 30 5.wav"/>
            </a:hlinkClick>
            <a:extLst>
              <a:ext uri="{FF2B5EF4-FFF2-40B4-BE49-F238E27FC236}">
                <a16:creationId xmlns:a16="http://schemas.microsoft.com/office/drawing/2014/main" id="{A0E9ED7D-F086-467A-8C8A-FBEFDADAD5E4}"/>
              </a:ext>
            </a:extLst>
          </p:cNvPr>
          <p:cNvSpPr/>
          <p:nvPr/>
        </p:nvSpPr>
        <p:spPr>
          <a:xfrm>
            <a:off x="523582" y="510162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9" name="9.3.1.2 slide 30 6.wav"/>
            </a:hlinkClick>
            <a:extLst>
              <a:ext uri="{FF2B5EF4-FFF2-40B4-BE49-F238E27FC236}">
                <a16:creationId xmlns:a16="http://schemas.microsoft.com/office/drawing/2014/main" id="{E7F4B72A-4840-493C-9A1B-3EF912A7D132}"/>
              </a:ext>
            </a:extLst>
          </p:cNvPr>
          <p:cNvSpPr/>
          <p:nvPr/>
        </p:nvSpPr>
        <p:spPr>
          <a:xfrm>
            <a:off x="539692" y="577821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39" name="Picture 38" descr="A picture containing text, vector graphics&#10;&#10;Description automatically generated">
            <a:extLst>
              <a:ext uri="{FF2B5EF4-FFF2-40B4-BE49-F238E27FC236}">
                <a16:creationId xmlns:a16="http://schemas.microsoft.com/office/drawing/2014/main" id="{89AD96EF-957C-4716-B512-786B37C824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97929" y="396666"/>
            <a:ext cx="1291433" cy="1734211"/>
          </a:xfrm>
          <a:prstGeom prst="rect">
            <a:avLst/>
          </a:prstGeom>
        </p:spPr>
      </p:pic>
      <p:pic>
        <p:nvPicPr>
          <p:cNvPr id="40" name="Picture 39" descr="A picture containing vector graphics&#10;&#10;Description automatically generated">
            <a:extLst>
              <a:ext uri="{FF2B5EF4-FFF2-40B4-BE49-F238E27FC236}">
                <a16:creationId xmlns:a16="http://schemas.microsoft.com/office/drawing/2014/main" id="{B12101EA-9A66-4A1E-AB7B-7D43F42AD7C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50276" y="415481"/>
            <a:ext cx="1203049" cy="1734211"/>
          </a:xfrm>
          <a:prstGeom prst="rect">
            <a:avLst/>
          </a:prstGeom>
        </p:spPr>
      </p:pic>
      <p:sp>
        <p:nvSpPr>
          <p:cNvPr id="41" name="TextBox 40">
            <a:extLst>
              <a:ext uri="{FF2B5EF4-FFF2-40B4-BE49-F238E27FC236}">
                <a16:creationId xmlns:a16="http://schemas.microsoft.com/office/drawing/2014/main" id="{F10C037B-4A18-4793-8283-547C57B3B0DC}"/>
              </a:ext>
            </a:extLst>
          </p:cNvPr>
          <p:cNvSpPr txBox="1"/>
          <p:nvPr/>
        </p:nvSpPr>
        <p:spPr>
          <a:xfrm>
            <a:off x="179999" y="1755833"/>
            <a:ext cx="7193816" cy="461665"/>
          </a:xfrm>
          <a:prstGeom prst="rect">
            <a:avLst/>
          </a:prstGeom>
          <a:noFill/>
        </p:spPr>
        <p:txBody>
          <a:bodyPr wrap="square" rtlCol="0">
            <a:spAutoFit/>
          </a:bodyPr>
          <a:lstStyle/>
          <a:p>
            <a:pPr>
              <a:defRPr/>
            </a:pPr>
            <a:r>
              <a:rPr lang="en-US" sz="2400" dirty="0" err="1">
                <a:solidFill>
                  <a:srgbClr val="4472C4">
                    <a:lumMod val="50000"/>
                  </a:srgbClr>
                </a:solidFill>
                <a:latin typeface="Century Gothic" panose="020F0302020204030204"/>
              </a:rPr>
              <a:t>Hör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zu</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heißen</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Wörter</a:t>
            </a:r>
            <a:r>
              <a:rPr lang="en-US" sz="2400" dirty="0">
                <a:solidFill>
                  <a:srgbClr val="4472C4">
                    <a:lumMod val="50000"/>
                  </a:srgbClr>
                </a:solidFill>
                <a:latin typeface="Century Gothic" panose="020F0302020204030204"/>
              </a:rPr>
              <a:t>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p>
        </p:txBody>
      </p:sp>
    </p:spTree>
    <p:extLst>
      <p:ext uri="{BB962C8B-B14F-4D97-AF65-F5344CB8AC3E}">
        <p14:creationId xmlns:p14="http://schemas.microsoft.com/office/powerpoint/2010/main" val="40440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2064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Reise</a:t>
            </a:r>
            <a:r>
              <a:rPr lang="en-GB" sz="3600" b="1" dirty="0">
                <a:solidFill>
                  <a:schemeClr val="bg1"/>
                </a:solidFill>
              </a:rPr>
              <a:t> [1/6]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74278" y="1267904"/>
            <a:ext cx="8192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Katja und Mia </a:t>
            </a:r>
            <a:r>
              <a:rPr lang="en-US" sz="2400" dirty="0" err="1">
                <a:solidFill>
                  <a:srgbClr val="4472C4">
                    <a:lumMod val="50000"/>
                  </a:srgbClr>
                </a:solidFill>
                <a:latin typeface="Century Gothic" panose="020F0302020204030204"/>
              </a:rPr>
              <a:t>sprechen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über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Mias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Reise</a:t>
            </a:r>
            <a:r>
              <a:rPr lang="en-US" sz="2400" dirty="0">
                <a:solidFill>
                  <a:srgbClr val="4472C4">
                    <a:lumMod val="50000"/>
                  </a:srgbClr>
                </a:solidFill>
                <a:latin typeface="Century Gothic" panose="020F0302020204030204"/>
              </a:rPr>
              <a:t>.</a:t>
            </a:r>
          </a:p>
        </p:txBody>
      </p:sp>
      <p:sp>
        <p:nvSpPr>
          <p:cNvPr id="7" name="TextBox 6">
            <a:extLst>
              <a:ext uri="{FF2B5EF4-FFF2-40B4-BE49-F238E27FC236}">
                <a16:creationId xmlns:a16="http://schemas.microsoft.com/office/drawing/2014/main" id="{02B29F54-7D32-452B-87C6-15D4A0475E04}"/>
              </a:ext>
            </a:extLst>
          </p:cNvPr>
          <p:cNvSpPr txBox="1"/>
          <p:nvPr/>
        </p:nvSpPr>
        <p:spPr>
          <a:xfrm>
            <a:off x="1051024" y="5561998"/>
            <a:ext cx="8570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Vaduz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angekommen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Action Button: Custom 16">
            <a:hlinkClick r:id="" action="ppaction://noaction" highlightClick="1">
              <a:snd r:embed="rId4" name="9.3.1.2 slide 30 1.wav"/>
            </a:hlinkClick>
            <a:extLst>
              <a:ext uri="{FF2B5EF4-FFF2-40B4-BE49-F238E27FC236}">
                <a16:creationId xmlns:a16="http://schemas.microsoft.com/office/drawing/2014/main" id="{F0379518-8760-433F-8592-A36B40701846}"/>
              </a:ext>
            </a:extLst>
          </p:cNvPr>
          <p:cNvSpPr/>
          <p:nvPr/>
        </p:nvSpPr>
        <p:spPr>
          <a:xfrm>
            <a:off x="496568" y="56138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026" name="Picture 2" descr="Time, Clock, Clocks, Meeting, Business, Past, Pay">
            <a:extLst>
              <a:ext uri="{FF2B5EF4-FFF2-40B4-BE49-F238E27FC236}">
                <a16:creationId xmlns:a16="http://schemas.microsoft.com/office/drawing/2014/main" id="{1385AE22-9AFE-4E07-8C99-E9335AC274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8880" y="2531755"/>
            <a:ext cx="2691735" cy="17944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echtenstein, Parliament, Building, Palace">
            <a:extLst>
              <a:ext uri="{FF2B5EF4-FFF2-40B4-BE49-F238E27FC236}">
                <a16:creationId xmlns:a16="http://schemas.microsoft.com/office/drawing/2014/main" id="{20D17CDA-73A6-4C11-BE25-8B779CB6C7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3148" y="2531756"/>
            <a:ext cx="2691735" cy="17944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erson talking on the phone&#10;&#10;Description automatically generated with medium confidence">
            <a:extLst>
              <a:ext uri="{FF2B5EF4-FFF2-40B4-BE49-F238E27FC236}">
                <a16:creationId xmlns:a16="http://schemas.microsoft.com/office/drawing/2014/main" id="{44FD04B1-977A-48F0-8FAD-FB4C71CE5A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2692" y="3312659"/>
            <a:ext cx="988695" cy="1009097"/>
          </a:xfrm>
          <a:prstGeom prst="rect">
            <a:avLst/>
          </a:prstGeom>
        </p:spPr>
      </p:pic>
      <p:sp>
        <p:nvSpPr>
          <p:cNvPr id="16" name="TextBox 15">
            <a:extLst>
              <a:ext uri="{FF2B5EF4-FFF2-40B4-BE49-F238E27FC236}">
                <a16:creationId xmlns:a16="http://schemas.microsoft.com/office/drawing/2014/main" id="{6E1EB5F1-63B1-4171-B3B4-959AC85C907C}"/>
              </a:ext>
            </a:extLst>
          </p:cNvPr>
          <p:cNvSpPr txBox="1"/>
          <p:nvPr/>
        </p:nvSpPr>
        <p:spPr>
          <a:xfrm>
            <a:off x="3387846" y="4345456"/>
            <a:ext cx="11645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ago</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F8C60CD6-EB8C-4D28-8FDC-64D06BA665F6}"/>
              </a:ext>
            </a:extLst>
          </p:cNvPr>
          <p:cNvSpPr txBox="1"/>
          <p:nvPr/>
        </p:nvSpPr>
        <p:spPr>
          <a:xfrm>
            <a:off x="6095977" y="4345456"/>
            <a:ext cx="17937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front of</a:t>
            </a:r>
          </a:p>
        </p:txBody>
      </p:sp>
      <p:sp>
        <p:nvSpPr>
          <p:cNvPr id="18" name="TextBox 17">
            <a:extLst>
              <a:ext uri="{FF2B5EF4-FFF2-40B4-BE49-F238E27FC236}">
                <a16:creationId xmlns:a16="http://schemas.microsoft.com/office/drawing/2014/main" id="{704F089D-A518-4602-89DF-7173355174FF}"/>
              </a:ext>
            </a:extLst>
          </p:cNvPr>
          <p:cNvSpPr txBox="1"/>
          <p:nvPr/>
        </p:nvSpPr>
        <p:spPr>
          <a:xfrm>
            <a:off x="9288077" y="4368262"/>
            <a:ext cx="17937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before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4" name="Picture 13" descr="A picture containing text, vector graphics&#10;&#10;Description automatically generated">
            <a:extLst>
              <a:ext uri="{FF2B5EF4-FFF2-40B4-BE49-F238E27FC236}">
                <a16:creationId xmlns:a16="http://schemas.microsoft.com/office/drawing/2014/main" id="{EE95443A-7455-49BA-8F88-BDB623BC4A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3913" y="254363"/>
            <a:ext cx="1702907" cy="1734211"/>
          </a:xfrm>
          <a:prstGeom prst="rect">
            <a:avLst/>
          </a:prstGeom>
        </p:spPr>
      </p:pic>
      <p:pic>
        <p:nvPicPr>
          <p:cNvPr id="19" name="Picture 18" descr="A picture containing vector graphics&#10;&#10;Description automatically generated">
            <a:extLst>
              <a:ext uri="{FF2B5EF4-FFF2-40B4-BE49-F238E27FC236}">
                <a16:creationId xmlns:a16="http://schemas.microsoft.com/office/drawing/2014/main" id="{CF959096-43D5-4ADA-A8F3-DD670D17E1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5512" y="254363"/>
            <a:ext cx="1203049" cy="1734211"/>
          </a:xfrm>
          <a:prstGeom prst="rect">
            <a:avLst/>
          </a:prstGeom>
        </p:spPr>
      </p:pic>
      <p:sp>
        <p:nvSpPr>
          <p:cNvPr id="23" name="TextBox 22">
            <a:extLst>
              <a:ext uri="{FF2B5EF4-FFF2-40B4-BE49-F238E27FC236}">
                <a16:creationId xmlns:a16="http://schemas.microsoft.com/office/drawing/2014/main" id="{0068C9ED-339D-4586-A4A8-6E39675903B1}"/>
              </a:ext>
            </a:extLst>
          </p:cNvPr>
          <p:cNvSpPr txBox="1"/>
          <p:nvPr/>
        </p:nvSpPr>
        <p:spPr>
          <a:xfrm>
            <a:off x="890490" y="3237152"/>
            <a:ext cx="11645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4472C4">
                    <a:lumMod val="50000"/>
                  </a:srgbClr>
                </a:solidFill>
                <a:latin typeface="Century Gothic" panose="020F0302020204030204"/>
              </a:rPr>
              <a:t>vor</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Oval 19">
            <a:extLst>
              <a:ext uri="{FF2B5EF4-FFF2-40B4-BE49-F238E27FC236}">
                <a16:creationId xmlns:a16="http://schemas.microsoft.com/office/drawing/2014/main" id="{D8CAB85B-EB1E-49F6-9404-7EEF6531B2EF}"/>
              </a:ext>
            </a:extLst>
          </p:cNvPr>
          <p:cNvSpPr/>
          <p:nvPr/>
        </p:nvSpPr>
        <p:spPr>
          <a:xfrm>
            <a:off x="3231746" y="4345456"/>
            <a:ext cx="1164592" cy="55109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2847C35-6E24-4006-B984-13A39BB5B93B}"/>
              </a:ext>
            </a:extLst>
          </p:cNvPr>
          <p:cNvSpPr/>
          <p:nvPr/>
        </p:nvSpPr>
        <p:spPr>
          <a:xfrm>
            <a:off x="8657416" y="2530375"/>
            <a:ext cx="2339708" cy="1815081"/>
          </a:xfrm>
          <a:prstGeom prst="rect">
            <a:avLst/>
          </a:prstGeom>
          <a:solidFill>
            <a:srgbClr val="FF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Logo&#10;&#10;Description automatically generated">
            <a:extLst>
              <a:ext uri="{FF2B5EF4-FFF2-40B4-BE49-F238E27FC236}">
                <a16:creationId xmlns:a16="http://schemas.microsoft.com/office/drawing/2014/main" id="{DDB65734-C03A-45B4-9805-06C7F75658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681210">
            <a:off x="8589014" y="3180779"/>
            <a:ext cx="2534399" cy="820890"/>
          </a:xfrm>
          <a:prstGeom prst="rect">
            <a:avLst/>
          </a:prstGeom>
        </p:spPr>
      </p:pic>
    </p:spTree>
    <p:extLst>
      <p:ext uri="{BB962C8B-B14F-4D97-AF65-F5344CB8AC3E}">
        <p14:creationId xmlns:p14="http://schemas.microsoft.com/office/powerpoint/2010/main" val="224965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07963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Reise</a:t>
            </a:r>
            <a:r>
              <a:rPr lang="en-GB" sz="3600" b="1" dirty="0">
                <a:solidFill>
                  <a:schemeClr val="bg1"/>
                </a:solidFill>
              </a:rPr>
              <a:t> [2/6]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74278" y="1267904"/>
            <a:ext cx="8192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Katja und Mia </a:t>
            </a:r>
            <a:r>
              <a:rPr lang="en-US" sz="2400" dirty="0" err="1">
                <a:solidFill>
                  <a:srgbClr val="4472C4">
                    <a:lumMod val="50000"/>
                  </a:srgbClr>
                </a:solidFill>
                <a:latin typeface="Century Gothic" panose="020F0302020204030204"/>
              </a:rPr>
              <a:t>sprechen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über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Mias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Reise</a:t>
            </a:r>
            <a:r>
              <a:rPr lang="en-US" sz="2400" dirty="0">
                <a:solidFill>
                  <a:srgbClr val="4472C4">
                    <a:lumMod val="50000"/>
                  </a:srgbClr>
                </a:solidFill>
                <a:latin typeface="Century Gothic" panose="020F0302020204030204"/>
              </a:rPr>
              <a:t>.</a:t>
            </a:r>
          </a:p>
        </p:txBody>
      </p:sp>
      <p:sp>
        <p:nvSpPr>
          <p:cNvPr id="7" name="TextBox 6">
            <a:extLst>
              <a:ext uri="{FF2B5EF4-FFF2-40B4-BE49-F238E27FC236}">
                <a16:creationId xmlns:a16="http://schemas.microsoft.com/office/drawing/2014/main" id="{02B29F54-7D32-452B-87C6-15D4A0475E04}"/>
              </a:ext>
            </a:extLst>
          </p:cNvPr>
          <p:cNvSpPr txBox="1"/>
          <p:nvPr/>
        </p:nvSpPr>
        <p:spPr>
          <a:xfrm>
            <a:off x="913319" y="5613862"/>
            <a:ext cx="8570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Wie </a:t>
            </a:r>
            <a:r>
              <a:rPr lang="en-US" sz="2400" dirty="0" err="1">
                <a:solidFill>
                  <a:srgbClr val="4472C4">
                    <a:lumMod val="50000"/>
                  </a:srgbClr>
                </a:solidFill>
                <a:latin typeface="Century Gothic" panose="020F0302020204030204"/>
              </a:rPr>
              <a:t>viele</a:t>
            </a:r>
            <a:r>
              <a:rPr lang="en-US" sz="2400"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Stunden</a:t>
            </a:r>
            <a:r>
              <a:rPr lang="en-US" sz="2400" dirty="0">
                <a:solidFill>
                  <a:srgbClr val="4472C4">
                    <a:lumMod val="50000"/>
                  </a:srgbClr>
                </a:solidFill>
                <a:latin typeface="Century Gothic" panose="020F0302020204030204"/>
              </a:rPr>
              <a:t> hat die </a:t>
            </a:r>
            <a:r>
              <a:rPr lang="en-US" sz="2400" dirty="0" err="1">
                <a:solidFill>
                  <a:srgbClr val="4472C4">
                    <a:lumMod val="50000"/>
                  </a:srgbClr>
                </a:solidFill>
                <a:latin typeface="Century Gothic" panose="020F0302020204030204"/>
              </a:rPr>
              <a:t>Fahrt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gedauert</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Action Button: Custom 16">
            <a:hlinkClick r:id="" action="ppaction://noaction" highlightClick="1">
              <a:snd r:embed="rId4" name="9.3.1.2 slide 30 2.wav"/>
            </a:hlinkClick>
            <a:extLst>
              <a:ext uri="{FF2B5EF4-FFF2-40B4-BE49-F238E27FC236}">
                <a16:creationId xmlns:a16="http://schemas.microsoft.com/office/drawing/2014/main" id="{F0379518-8760-433F-8592-A36B40701846}"/>
              </a:ext>
            </a:extLst>
          </p:cNvPr>
          <p:cNvSpPr/>
          <p:nvPr/>
        </p:nvSpPr>
        <p:spPr>
          <a:xfrm>
            <a:off x="496568" y="56138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6E1EB5F1-63B1-4171-B3B4-959AC85C907C}"/>
              </a:ext>
            </a:extLst>
          </p:cNvPr>
          <p:cNvSpPr txBox="1"/>
          <p:nvPr/>
        </p:nvSpPr>
        <p:spPr>
          <a:xfrm>
            <a:off x="3601206" y="4345456"/>
            <a:ext cx="11645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lesson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F8C60CD6-EB8C-4D28-8FDC-64D06BA665F6}"/>
              </a:ext>
            </a:extLst>
          </p:cNvPr>
          <p:cNvSpPr txBox="1"/>
          <p:nvPr/>
        </p:nvSpPr>
        <p:spPr>
          <a:xfrm>
            <a:off x="6842737" y="4345456"/>
            <a:ext cx="17937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hour</a:t>
            </a:r>
          </a:p>
        </p:txBody>
      </p:sp>
      <p:pic>
        <p:nvPicPr>
          <p:cNvPr id="14" name="Picture 13" descr="A picture containing text, vector graphics&#10;&#10;Description automatically generated">
            <a:extLst>
              <a:ext uri="{FF2B5EF4-FFF2-40B4-BE49-F238E27FC236}">
                <a16:creationId xmlns:a16="http://schemas.microsoft.com/office/drawing/2014/main" id="{EE95443A-7455-49BA-8F88-BDB623BC4A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3913" y="254363"/>
            <a:ext cx="1702907" cy="1734211"/>
          </a:xfrm>
          <a:prstGeom prst="rect">
            <a:avLst/>
          </a:prstGeom>
        </p:spPr>
      </p:pic>
      <p:pic>
        <p:nvPicPr>
          <p:cNvPr id="19" name="Picture 18" descr="A picture containing vector graphics&#10;&#10;Description automatically generated">
            <a:extLst>
              <a:ext uri="{FF2B5EF4-FFF2-40B4-BE49-F238E27FC236}">
                <a16:creationId xmlns:a16="http://schemas.microsoft.com/office/drawing/2014/main" id="{CF959096-43D5-4ADA-A8F3-DD670D17E1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5512" y="254363"/>
            <a:ext cx="1203049" cy="1734211"/>
          </a:xfrm>
          <a:prstGeom prst="rect">
            <a:avLst/>
          </a:prstGeom>
        </p:spPr>
      </p:pic>
      <p:sp>
        <p:nvSpPr>
          <p:cNvPr id="23" name="TextBox 22">
            <a:extLst>
              <a:ext uri="{FF2B5EF4-FFF2-40B4-BE49-F238E27FC236}">
                <a16:creationId xmlns:a16="http://schemas.microsoft.com/office/drawing/2014/main" id="{0068C9ED-339D-4586-A4A8-6E39675903B1}"/>
              </a:ext>
            </a:extLst>
          </p:cNvPr>
          <p:cNvSpPr txBox="1"/>
          <p:nvPr/>
        </p:nvSpPr>
        <p:spPr>
          <a:xfrm>
            <a:off x="600998" y="3237152"/>
            <a:ext cx="18808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4472C4">
                    <a:lumMod val="50000"/>
                  </a:srgbClr>
                </a:solidFill>
                <a:latin typeface="Century Gothic" panose="020F0302020204030204"/>
              </a:rPr>
              <a:t>Stunde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Oval 19">
            <a:extLst>
              <a:ext uri="{FF2B5EF4-FFF2-40B4-BE49-F238E27FC236}">
                <a16:creationId xmlns:a16="http://schemas.microsoft.com/office/drawing/2014/main" id="{D8CAB85B-EB1E-49F6-9404-7EEF6531B2EF}"/>
              </a:ext>
            </a:extLst>
          </p:cNvPr>
          <p:cNvSpPr/>
          <p:nvPr/>
        </p:nvSpPr>
        <p:spPr>
          <a:xfrm>
            <a:off x="6714047" y="4300742"/>
            <a:ext cx="1164592" cy="55109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Math, Blackboard, Education, Classroom, Chalkboard">
            <a:extLst>
              <a:ext uri="{FF2B5EF4-FFF2-40B4-BE49-F238E27FC236}">
                <a16:creationId xmlns:a16="http://schemas.microsoft.com/office/drawing/2014/main" id="{7084F5DF-A6A2-4E59-AC3F-FC53468440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1802" y="2483448"/>
            <a:ext cx="3316379" cy="18620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lock, Old Clock, Antique, Clock Face, Time">
            <a:extLst>
              <a:ext uri="{FF2B5EF4-FFF2-40B4-BE49-F238E27FC236}">
                <a16:creationId xmlns:a16="http://schemas.microsoft.com/office/drawing/2014/main" id="{AC8F6A2F-FA9A-4660-93D6-8B964ACE898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8718" y="2483448"/>
            <a:ext cx="1793754" cy="1793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57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2064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Reise</a:t>
            </a:r>
            <a:r>
              <a:rPr lang="en-GB" sz="3600" b="1" dirty="0">
                <a:solidFill>
                  <a:schemeClr val="bg1"/>
                </a:solidFill>
              </a:rPr>
              <a:t> [3/6]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74278" y="1267904"/>
            <a:ext cx="8192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Katja und Mia </a:t>
            </a:r>
            <a:r>
              <a:rPr lang="en-US" sz="2400" dirty="0" err="1">
                <a:solidFill>
                  <a:srgbClr val="4472C4">
                    <a:lumMod val="50000"/>
                  </a:srgbClr>
                </a:solidFill>
                <a:latin typeface="Century Gothic" panose="020F0302020204030204"/>
              </a:rPr>
              <a:t>sprechen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über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Mias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Reise</a:t>
            </a:r>
            <a:r>
              <a:rPr lang="en-US" sz="2400" dirty="0">
                <a:solidFill>
                  <a:srgbClr val="4472C4">
                    <a:lumMod val="50000"/>
                  </a:srgbClr>
                </a:solidFill>
                <a:latin typeface="Century Gothic" panose="020F0302020204030204"/>
              </a:rPr>
              <a:t>.</a:t>
            </a:r>
          </a:p>
        </p:txBody>
      </p:sp>
      <p:sp>
        <p:nvSpPr>
          <p:cNvPr id="7" name="TextBox 6">
            <a:extLst>
              <a:ext uri="{FF2B5EF4-FFF2-40B4-BE49-F238E27FC236}">
                <a16:creationId xmlns:a16="http://schemas.microsoft.com/office/drawing/2014/main" id="{02B29F54-7D32-452B-87C6-15D4A0475E04}"/>
              </a:ext>
            </a:extLst>
          </p:cNvPr>
          <p:cNvSpPr txBox="1"/>
          <p:nvPr/>
        </p:nvSpPr>
        <p:spPr>
          <a:xfrm>
            <a:off x="1109640" y="5540616"/>
            <a:ext cx="10350840" cy="461665"/>
          </a:xfrm>
          <a:prstGeom prst="rect">
            <a:avLst/>
          </a:prstGeom>
          <a:noFill/>
        </p:spPr>
        <p:txBody>
          <a:bodyPr wrap="square" rtlCol="0">
            <a:spAutoFit/>
          </a:bodyPr>
          <a:lstStyle/>
          <a:p>
            <a:pPr lvl="0">
              <a:defRPr/>
            </a:pPr>
            <a:r>
              <a:rPr lang="en-US" sz="2400" dirty="0">
                <a:solidFill>
                  <a:srgbClr val="4472C4">
                    <a:lumMod val="50000"/>
                  </a:srgbClr>
                </a:solidFill>
              </a:rPr>
              <a:t>Sie hat 9 </a:t>
            </a:r>
            <a:r>
              <a:rPr lang="en-US" sz="2400" dirty="0" err="1">
                <a:solidFill>
                  <a:srgbClr val="4472C4">
                    <a:lumMod val="50000"/>
                  </a:srgbClr>
                </a:solidFill>
              </a:rPr>
              <a:t>Stunden</a:t>
            </a:r>
            <a:r>
              <a:rPr lang="en-US" sz="2400" dirty="0">
                <a:solidFill>
                  <a:srgbClr val="4472C4">
                    <a:lumMod val="50000"/>
                  </a:srgbClr>
                </a:solidFill>
              </a:rPr>
              <a:t> </a:t>
            </a:r>
            <a:r>
              <a:rPr lang="en-US" sz="2400" dirty="0" err="1">
                <a:solidFill>
                  <a:srgbClr val="4472C4">
                    <a:lumMod val="50000"/>
                  </a:srgbClr>
                </a:solidFill>
              </a:rPr>
              <a:t>gedauert</a:t>
            </a:r>
            <a:r>
              <a:rPr lang="en-US" sz="2400" dirty="0">
                <a:solidFill>
                  <a:srgbClr val="4472C4">
                    <a:lumMod val="50000"/>
                  </a:srgbClr>
                </a:solidFill>
              </a:rPr>
              <a:t>! </a:t>
            </a:r>
            <a:r>
              <a:rPr lang="en-US" sz="2400" b="1" dirty="0" err="1">
                <a:solidFill>
                  <a:srgbClr val="4472C4">
                    <a:lumMod val="50000"/>
                  </a:srgbClr>
                </a:solidFill>
              </a:rPr>
              <a:t>Nach</a:t>
            </a:r>
            <a:r>
              <a:rPr lang="en-US" sz="2400" dirty="0">
                <a:solidFill>
                  <a:srgbClr val="4472C4">
                    <a:lumMod val="50000"/>
                  </a:srgbClr>
                </a:solidFill>
              </a:rPr>
              <a:t> der </a:t>
            </a:r>
            <a:r>
              <a:rPr lang="en-US" sz="2400" dirty="0" err="1">
                <a:solidFill>
                  <a:srgbClr val="4472C4">
                    <a:lumMod val="50000"/>
                  </a:srgbClr>
                </a:solidFill>
              </a:rPr>
              <a:t>Fahrt</a:t>
            </a:r>
            <a:r>
              <a:rPr lang="en-US" sz="2400" dirty="0">
                <a:solidFill>
                  <a:srgbClr val="4472C4">
                    <a:lumMod val="50000"/>
                  </a:srgbClr>
                </a:solidFill>
              </a:rPr>
              <a:t> war ich </a:t>
            </a:r>
            <a:r>
              <a:rPr lang="en-US" sz="2400" dirty="0" err="1">
                <a:solidFill>
                  <a:srgbClr val="4472C4">
                    <a:lumMod val="50000"/>
                  </a:srgbClr>
                </a:solidFill>
              </a:rPr>
              <a:t>sehr</a:t>
            </a:r>
            <a:r>
              <a:rPr lang="en-US" sz="2400" dirty="0">
                <a:solidFill>
                  <a:srgbClr val="4472C4">
                    <a:lumMod val="50000"/>
                  </a:srgbClr>
                </a:solidFill>
              </a:rPr>
              <a:t> </a:t>
            </a:r>
            <a:r>
              <a:rPr lang="en-US" sz="2400" dirty="0" err="1">
                <a:solidFill>
                  <a:srgbClr val="4472C4">
                    <a:lumMod val="50000"/>
                  </a:srgbClr>
                </a:solidFill>
              </a:rPr>
              <a:t>müde</a:t>
            </a:r>
            <a:r>
              <a:rPr lang="en-US" sz="2400" dirty="0">
                <a:solidFill>
                  <a:srgbClr val="4472C4">
                    <a:lumMod val="50000"/>
                  </a:srgbClr>
                </a:solidFill>
              </a:rPr>
              <a:t>. </a:t>
            </a:r>
          </a:p>
        </p:txBody>
      </p:sp>
      <p:sp>
        <p:nvSpPr>
          <p:cNvPr id="8" name="Action Button: Custom 16">
            <a:hlinkClick r:id="" action="ppaction://noaction" highlightClick="1">
              <a:snd r:embed="rId4" name="9.3.1.2 slide 30 3.wav"/>
            </a:hlinkClick>
            <a:extLst>
              <a:ext uri="{FF2B5EF4-FFF2-40B4-BE49-F238E27FC236}">
                <a16:creationId xmlns:a16="http://schemas.microsoft.com/office/drawing/2014/main" id="{F0379518-8760-433F-8592-A36B40701846}"/>
              </a:ext>
            </a:extLst>
          </p:cNvPr>
          <p:cNvSpPr/>
          <p:nvPr/>
        </p:nvSpPr>
        <p:spPr>
          <a:xfrm>
            <a:off x="496568" y="56138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TextBox 15">
            <a:extLst>
              <a:ext uri="{FF2B5EF4-FFF2-40B4-BE49-F238E27FC236}">
                <a16:creationId xmlns:a16="http://schemas.microsoft.com/office/drawing/2014/main" id="{6E1EB5F1-63B1-4171-B3B4-959AC85C907C}"/>
              </a:ext>
            </a:extLst>
          </p:cNvPr>
          <p:cNvSpPr txBox="1"/>
          <p:nvPr/>
        </p:nvSpPr>
        <p:spPr>
          <a:xfrm>
            <a:off x="2788920" y="4345456"/>
            <a:ext cx="19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to/ towards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F8C60CD6-EB8C-4D28-8FDC-64D06BA665F6}"/>
              </a:ext>
            </a:extLst>
          </p:cNvPr>
          <p:cNvSpPr txBox="1"/>
          <p:nvPr/>
        </p:nvSpPr>
        <p:spPr>
          <a:xfrm>
            <a:off x="6278857" y="4345456"/>
            <a:ext cx="17937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a:t>
            </a:r>
          </a:p>
        </p:txBody>
      </p:sp>
      <p:pic>
        <p:nvPicPr>
          <p:cNvPr id="14" name="Picture 13" descr="A picture containing text, vector graphics&#10;&#10;Description automatically generated">
            <a:extLst>
              <a:ext uri="{FF2B5EF4-FFF2-40B4-BE49-F238E27FC236}">
                <a16:creationId xmlns:a16="http://schemas.microsoft.com/office/drawing/2014/main" id="{EE95443A-7455-49BA-8F88-BDB623BC4A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3913" y="254363"/>
            <a:ext cx="1702907" cy="1734211"/>
          </a:xfrm>
          <a:prstGeom prst="rect">
            <a:avLst/>
          </a:prstGeom>
        </p:spPr>
      </p:pic>
      <p:pic>
        <p:nvPicPr>
          <p:cNvPr id="19" name="Picture 18" descr="A picture containing vector graphics&#10;&#10;Description automatically generated">
            <a:extLst>
              <a:ext uri="{FF2B5EF4-FFF2-40B4-BE49-F238E27FC236}">
                <a16:creationId xmlns:a16="http://schemas.microsoft.com/office/drawing/2014/main" id="{CF959096-43D5-4ADA-A8F3-DD670D17E1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5512" y="254363"/>
            <a:ext cx="1203049" cy="1734211"/>
          </a:xfrm>
          <a:prstGeom prst="rect">
            <a:avLst/>
          </a:prstGeom>
        </p:spPr>
      </p:pic>
      <p:sp>
        <p:nvSpPr>
          <p:cNvPr id="23" name="TextBox 22">
            <a:extLst>
              <a:ext uri="{FF2B5EF4-FFF2-40B4-BE49-F238E27FC236}">
                <a16:creationId xmlns:a16="http://schemas.microsoft.com/office/drawing/2014/main" id="{0068C9ED-339D-4586-A4A8-6E39675903B1}"/>
              </a:ext>
            </a:extLst>
          </p:cNvPr>
          <p:cNvSpPr txBox="1"/>
          <p:nvPr/>
        </p:nvSpPr>
        <p:spPr>
          <a:xfrm>
            <a:off x="600998" y="3237152"/>
            <a:ext cx="18808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4472C4">
                    <a:lumMod val="50000"/>
                  </a:srgbClr>
                </a:solidFill>
                <a:latin typeface="Century Gothic" panose="020F0302020204030204"/>
              </a:rPr>
              <a:t>Nach</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Oval 19">
            <a:extLst>
              <a:ext uri="{FF2B5EF4-FFF2-40B4-BE49-F238E27FC236}">
                <a16:creationId xmlns:a16="http://schemas.microsoft.com/office/drawing/2014/main" id="{D8CAB85B-EB1E-49F6-9404-7EEF6531B2EF}"/>
              </a:ext>
            </a:extLst>
          </p:cNvPr>
          <p:cNvSpPr/>
          <p:nvPr/>
        </p:nvSpPr>
        <p:spPr>
          <a:xfrm>
            <a:off x="6150167" y="4300742"/>
            <a:ext cx="1164592" cy="55109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932844C-ECB8-433E-80AD-0BF823B1ED40}"/>
              </a:ext>
            </a:extLst>
          </p:cNvPr>
          <p:cNvSpPr txBox="1"/>
          <p:nvPr/>
        </p:nvSpPr>
        <p:spPr>
          <a:xfrm>
            <a:off x="8503920" y="4277202"/>
            <a:ext cx="23872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according to</a:t>
            </a:r>
          </a:p>
        </p:txBody>
      </p:sp>
      <p:pic>
        <p:nvPicPr>
          <p:cNvPr id="3074" name="Picture 2" descr="Arrow, Arrow Pointing Left, Blue, Bullet, Left">
            <a:extLst>
              <a:ext uri="{FF2B5EF4-FFF2-40B4-BE49-F238E27FC236}">
                <a16:creationId xmlns:a16="http://schemas.microsoft.com/office/drawing/2014/main" id="{C0965113-05FF-43A7-A792-0527999A490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2788920" y="2964501"/>
            <a:ext cx="2058894" cy="10294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rrow, Blue, Curve, Curved, Fancy, Glass, Glossy, Shiny">
            <a:extLst>
              <a:ext uri="{FF2B5EF4-FFF2-40B4-BE49-F238E27FC236}">
                <a16:creationId xmlns:a16="http://schemas.microsoft.com/office/drawing/2014/main" id="{137A7F19-DD00-4D44-94E4-3013841759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8182" y="2964501"/>
            <a:ext cx="2523476" cy="126699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alloon, Comic, Popart, Communication, Speech, Bubble">
            <a:extLst>
              <a:ext uri="{FF2B5EF4-FFF2-40B4-BE49-F238E27FC236}">
                <a16:creationId xmlns:a16="http://schemas.microsoft.com/office/drawing/2014/main" id="{8D442500-7BD1-46F1-9419-DB4F7F1F71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75003" y="3108960"/>
            <a:ext cx="2245072" cy="112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89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14779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Reise</a:t>
            </a:r>
            <a:r>
              <a:rPr lang="en-GB" sz="3600" b="1" dirty="0">
                <a:solidFill>
                  <a:schemeClr val="bg1"/>
                </a:solidFill>
              </a:rPr>
              <a:t> [4/6]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74278" y="1267904"/>
            <a:ext cx="8192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Katja und Mia </a:t>
            </a:r>
            <a:r>
              <a:rPr lang="en-US" sz="2400" dirty="0" err="1">
                <a:solidFill>
                  <a:srgbClr val="4472C4">
                    <a:lumMod val="50000"/>
                  </a:srgbClr>
                </a:solidFill>
                <a:latin typeface="Century Gothic" panose="020F0302020204030204"/>
              </a:rPr>
              <a:t>sprechen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über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Mias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Reise</a:t>
            </a:r>
            <a:r>
              <a:rPr lang="en-US" sz="2400" dirty="0">
                <a:solidFill>
                  <a:srgbClr val="4472C4">
                    <a:lumMod val="50000"/>
                  </a:srgbClr>
                </a:solidFill>
                <a:latin typeface="Century Gothic" panose="020F0302020204030204"/>
              </a:rPr>
              <a:t>.</a:t>
            </a:r>
          </a:p>
        </p:txBody>
      </p:sp>
      <p:sp>
        <p:nvSpPr>
          <p:cNvPr id="7" name="TextBox 6">
            <a:extLst>
              <a:ext uri="{FF2B5EF4-FFF2-40B4-BE49-F238E27FC236}">
                <a16:creationId xmlns:a16="http://schemas.microsoft.com/office/drawing/2014/main" id="{02B29F54-7D32-452B-87C6-15D4A0475E04}"/>
              </a:ext>
            </a:extLst>
          </p:cNvPr>
          <p:cNvSpPr txBox="1"/>
          <p:nvPr/>
        </p:nvSpPr>
        <p:spPr>
          <a:xfrm>
            <a:off x="1109640" y="5403456"/>
            <a:ext cx="10350840" cy="830997"/>
          </a:xfrm>
          <a:prstGeom prst="rect">
            <a:avLst/>
          </a:prstGeom>
          <a:noFill/>
        </p:spPr>
        <p:txBody>
          <a:bodyPr wrap="square" rtlCol="0">
            <a:spAutoFit/>
          </a:bodyPr>
          <a:lstStyle/>
          <a:p>
            <a:pPr lvl="0">
              <a:defRPr/>
            </a:pPr>
            <a:r>
              <a:rPr lang="en-US" sz="2400" dirty="0">
                <a:solidFill>
                  <a:srgbClr val="4472C4">
                    <a:lumMod val="50000"/>
                  </a:srgbClr>
                </a:solidFill>
              </a:rPr>
              <a:t>Und </a:t>
            </a:r>
            <a:r>
              <a:rPr lang="en-US" sz="2400" dirty="0" err="1">
                <a:solidFill>
                  <a:srgbClr val="4472C4">
                    <a:lumMod val="50000"/>
                  </a:srgbClr>
                </a:solidFill>
              </a:rPr>
              <a:t>gestern</a:t>
            </a:r>
            <a:r>
              <a:rPr lang="en-US" sz="2400" dirty="0">
                <a:solidFill>
                  <a:srgbClr val="4472C4">
                    <a:lumMod val="50000"/>
                  </a:srgbClr>
                </a:solidFill>
              </a:rPr>
              <a:t> </a:t>
            </a:r>
            <a:r>
              <a:rPr lang="en-US" sz="2400" dirty="0" err="1">
                <a:solidFill>
                  <a:srgbClr val="4472C4">
                    <a:lumMod val="50000"/>
                  </a:srgbClr>
                </a:solidFill>
              </a:rPr>
              <a:t>musste</a:t>
            </a:r>
            <a:r>
              <a:rPr lang="en-US" sz="2400" dirty="0">
                <a:solidFill>
                  <a:srgbClr val="4472C4">
                    <a:lumMod val="50000"/>
                  </a:srgbClr>
                </a:solidFill>
              </a:rPr>
              <a:t> ich um 6 </a:t>
            </a:r>
            <a:r>
              <a:rPr lang="en-US" sz="2400" b="1" dirty="0" err="1">
                <a:solidFill>
                  <a:srgbClr val="4472C4">
                    <a:lumMod val="50000"/>
                  </a:srgbClr>
                </a:solidFill>
              </a:rPr>
              <a:t>Uhr</a:t>
            </a:r>
            <a:r>
              <a:rPr lang="en-US" sz="2400" dirty="0">
                <a:solidFill>
                  <a:srgbClr val="4472C4">
                    <a:lumMod val="50000"/>
                  </a:srgbClr>
                </a:solidFill>
              </a:rPr>
              <a:t> </a:t>
            </a:r>
            <a:r>
              <a:rPr lang="en-US" sz="2400" dirty="0" err="1">
                <a:solidFill>
                  <a:srgbClr val="4472C4">
                    <a:lumMod val="50000"/>
                  </a:srgbClr>
                </a:solidFill>
              </a:rPr>
              <a:t>aufstehen</a:t>
            </a:r>
            <a:r>
              <a:rPr lang="en-US" sz="2400" dirty="0">
                <a:solidFill>
                  <a:srgbClr val="4472C4">
                    <a:lumMod val="50000"/>
                  </a:srgbClr>
                </a:solidFill>
              </a:rPr>
              <a:t>, </a:t>
            </a:r>
            <a:r>
              <a:rPr lang="en-US" sz="2400" dirty="0" err="1">
                <a:solidFill>
                  <a:srgbClr val="4472C4">
                    <a:lumMod val="50000"/>
                  </a:srgbClr>
                </a:solidFill>
              </a:rPr>
              <a:t>weil</a:t>
            </a:r>
            <a:r>
              <a:rPr lang="en-US" sz="2400" dirty="0">
                <a:solidFill>
                  <a:srgbClr val="4472C4">
                    <a:lumMod val="50000"/>
                  </a:srgbClr>
                </a:solidFill>
              </a:rPr>
              <a:t> </a:t>
            </a:r>
            <a:r>
              <a:rPr lang="en-US" sz="2400" dirty="0" err="1">
                <a:solidFill>
                  <a:srgbClr val="4472C4">
                    <a:lumMod val="50000"/>
                  </a:srgbClr>
                </a:solidFill>
              </a:rPr>
              <a:t>wir</a:t>
            </a:r>
            <a:r>
              <a:rPr lang="en-US" sz="2400" dirty="0">
                <a:solidFill>
                  <a:srgbClr val="4472C4">
                    <a:lumMod val="50000"/>
                  </a:srgbClr>
                </a:solidFill>
              </a:rPr>
              <a:t> </a:t>
            </a:r>
            <a:r>
              <a:rPr lang="en-US" sz="2400" dirty="0" err="1">
                <a:solidFill>
                  <a:srgbClr val="4472C4">
                    <a:lumMod val="50000"/>
                  </a:srgbClr>
                </a:solidFill>
              </a:rPr>
              <a:t>nach</a:t>
            </a:r>
            <a:r>
              <a:rPr lang="en-US" sz="2400" dirty="0">
                <a:solidFill>
                  <a:srgbClr val="4472C4">
                    <a:lumMod val="50000"/>
                  </a:srgbClr>
                </a:solidFill>
              </a:rPr>
              <a:t> Steg </a:t>
            </a:r>
            <a:r>
              <a:rPr lang="en-US" sz="2400" dirty="0" err="1">
                <a:solidFill>
                  <a:srgbClr val="4472C4">
                    <a:lumMod val="50000"/>
                  </a:srgbClr>
                </a:solidFill>
              </a:rPr>
              <a:t>gefahren</a:t>
            </a:r>
            <a:r>
              <a:rPr lang="en-US" sz="2400" dirty="0">
                <a:solidFill>
                  <a:srgbClr val="4472C4">
                    <a:lumMod val="50000"/>
                  </a:srgbClr>
                </a:solidFill>
              </a:rPr>
              <a:t> </a:t>
            </a:r>
            <a:r>
              <a:rPr lang="en-US" sz="2400" dirty="0" err="1">
                <a:solidFill>
                  <a:srgbClr val="4472C4">
                    <a:lumMod val="50000"/>
                  </a:srgbClr>
                </a:solidFill>
              </a:rPr>
              <a:t>sind</a:t>
            </a:r>
            <a:r>
              <a:rPr lang="en-US" sz="2400" dirty="0">
                <a:solidFill>
                  <a:srgbClr val="4472C4">
                    <a:lumMod val="50000"/>
                  </a:srgbClr>
                </a:solidFill>
              </a:rPr>
              <a:t>. </a:t>
            </a:r>
          </a:p>
        </p:txBody>
      </p:sp>
      <p:sp>
        <p:nvSpPr>
          <p:cNvPr id="8" name="Action Button: Custom 16">
            <a:hlinkClick r:id="" action="ppaction://noaction" highlightClick="1">
              <a:snd r:embed="rId4" name="9.3.1.2 slide 30 4.wav"/>
            </a:hlinkClick>
            <a:extLst>
              <a:ext uri="{FF2B5EF4-FFF2-40B4-BE49-F238E27FC236}">
                <a16:creationId xmlns:a16="http://schemas.microsoft.com/office/drawing/2014/main" id="{F0379518-8760-433F-8592-A36B40701846}"/>
              </a:ext>
            </a:extLst>
          </p:cNvPr>
          <p:cNvSpPr/>
          <p:nvPr/>
        </p:nvSpPr>
        <p:spPr>
          <a:xfrm>
            <a:off x="496568" y="56138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6E1EB5F1-63B1-4171-B3B4-959AC85C907C}"/>
              </a:ext>
            </a:extLst>
          </p:cNvPr>
          <p:cNvSpPr txBox="1"/>
          <p:nvPr/>
        </p:nvSpPr>
        <p:spPr>
          <a:xfrm>
            <a:off x="2788920" y="4345456"/>
            <a:ext cx="19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o</a:t>
            </a:r>
            <a:r>
              <a:rPr lang="en-US" sz="2400" noProof="0" dirty="0">
                <a:solidFill>
                  <a:srgbClr val="4472C4">
                    <a:lumMod val="50000"/>
                  </a:srgbClr>
                </a:solidFill>
                <a:latin typeface="Century Gothic" panose="020F0302020204030204"/>
              </a:rPr>
              <a:t>’clock</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F8C60CD6-EB8C-4D28-8FDC-64D06BA665F6}"/>
              </a:ext>
            </a:extLst>
          </p:cNvPr>
          <p:cNvSpPr txBox="1"/>
          <p:nvPr/>
        </p:nvSpPr>
        <p:spPr>
          <a:xfrm>
            <a:off x="5279594" y="4224047"/>
            <a:ext cx="17937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watch</a:t>
            </a:r>
          </a:p>
        </p:txBody>
      </p:sp>
      <p:pic>
        <p:nvPicPr>
          <p:cNvPr id="14" name="Picture 13" descr="A picture containing text, vector graphics&#10;&#10;Description automatically generated">
            <a:extLst>
              <a:ext uri="{FF2B5EF4-FFF2-40B4-BE49-F238E27FC236}">
                <a16:creationId xmlns:a16="http://schemas.microsoft.com/office/drawing/2014/main" id="{EE95443A-7455-49BA-8F88-BDB623BC4A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3913" y="254363"/>
            <a:ext cx="1702907" cy="1734211"/>
          </a:xfrm>
          <a:prstGeom prst="rect">
            <a:avLst/>
          </a:prstGeom>
        </p:spPr>
      </p:pic>
      <p:pic>
        <p:nvPicPr>
          <p:cNvPr id="19" name="Picture 18" descr="A picture containing vector graphics&#10;&#10;Description automatically generated">
            <a:extLst>
              <a:ext uri="{FF2B5EF4-FFF2-40B4-BE49-F238E27FC236}">
                <a16:creationId xmlns:a16="http://schemas.microsoft.com/office/drawing/2014/main" id="{CF959096-43D5-4ADA-A8F3-DD670D17E1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5512" y="254363"/>
            <a:ext cx="1203049" cy="1734211"/>
          </a:xfrm>
          <a:prstGeom prst="rect">
            <a:avLst/>
          </a:prstGeom>
        </p:spPr>
      </p:pic>
      <p:sp>
        <p:nvSpPr>
          <p:cNvPr id="23" name="TextBox 22">
            <a:extLst>
              <a:ext uri="{FF2B5EF4-FFF2-40B4-BE49-F238E27FC236}">
                <a16:creationId xmlns:a16="http://schemas.microsoft.com/office/drawing/2014/main" id="{0068C9ED-339D-4586-A4A8-6E39675903B1}"/>
              </a:ext>
            </a:extLst>
          </p:cNvPr>
          <p:cNvSpPr txBox="1"/>
          <p:nvPr/>
        </p:nvSpPr>
        <p:spPr>
          <a:xfrm>
            <a:off x="600998" y="3237152"/>
            <a:ext cx="18808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4472C4">
                    <a:lumMod val="50000"/>
                  </a:srgbClr>
                </a:solidFill>
                <a:latin typeface="Century Gothic" panose="020F0302020204030204"/>
              </a:rPr>
              <a:t>Uhr</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Oval 19">
            <a:extLst>
              <a:ext uri="{FF2B5EF4-FFF2-40B4-BE49-F238E27FC236}">
                <a16:creationId xmlns:a16="http://schemas.microsoft.com/office/drawing/2014/main" id="{D8CAB85B-EB1E-49F6-9404-7EEF6531B2EF}"/>
              </a:ext>
            </a:extLst>
          </p:cNvPr>
          <p:cNvSpPr/>
          <p:nvPr/>
        </p:nvSpPr>
        <p:spPr>
          <a:xfrm>
            <a:off x="2633904" y="4375867"/>
            <a:ext cx="1667322" cy="431254"/>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932844C-ECB8-433E-80AD-0BF823B1ED40}"/>
              </a:ext>
            </a:extLst>
          </p:cNvPr>
          <p:cNvSpPr txBox="1"/>
          <p:nvPr/>
        </p:nvSpPr>
        <p:spPr>
          <a:xfrm>
            <a:off x="8053649" y="4236247"/>
            <a:ext cx="23872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clock</a:t>
            </a:r>
          </a:p>
        </p:txBody>
      </p:sp>
      <p:pic>
        <p:nvPicPr>
          <p:cNvPr id="4098" name="Picture 2" descr="Ticker, Wrist Watch, Wristwatch, Gents, Glossy, Gold">
            <a:extLst>
              <a:ext uri="{FF2B5EF4-FFF2-40B4-BE49-F238E27FC236}">
                <a16:creationId xmlns:a16="http://schemas.microsoft.com/office/drawing/2014/main" id="{3EF3C309-DC3D-469A-8CA8-2B8981A1BEF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78937" y="2349178"/>
            <a:ext cx="1046918" cy="16106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ock, Analog, Time, Watch, Analog Clock, Ticking, Hour">
            <a:extLst>
              <a:ext uri="{FF2B5EF4-FFF2-40B4-BE49-F238E27FC236}">
                <a16:creationId xmlns:a16="http://schemas.microsoft.com/office/drawing/2014/main" id="{D70B4484-87C3-40B7-95FE-06868CA1676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33201" y="2212241"/>
            <a:ext cx="1928024" cy="192802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ngry, Body, Clock, Watch, Length, Late, Standing">
            <a:extLst>
              <a:ext uri="{FF2B5EF4-FFF2-40B4-BE49-F238E27FC236}">
                <a16:creationId xmlns:a16="http://schemas.microsoft.com/office/drawing/2014/main" id="{E9EB310D-0A46-4676-88A7-844258293FD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0468" y="2022468"/>
            <a:ext cx="1667323" cy="250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33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2064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Reise</a:t>
            </a:r>
            <a:r>
              <a:rPr lang="en-GB" sz="3600" b="1" dirty="0">
                <a:solidFill>
                  <a:schemeClr val="bg1"/>
                </a:solidFill>
              </a:rPr>
              <a:t> [5/6]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74278" y="1267904"/>
            <a:ext cx="8192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Katja und Mia </a:t>
            </a:r>
            <a:r>
              <a:rPr lang="en-US" sz="2400" dirty="0" err="1">
                <a:solidFill>
                  <a:srgbClr val="4472C4">
                    <a:lumMod val="50000"/>
                  </a:srgbClr>
                </a:solidFill>
                <a:latin typeface="Century Gothic" panose="020F0302020204030204"/>
              </a:rPr>
              <a:t>sprechen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über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Mias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Reise</a:t>
            </a:r>
            <a:r>
              <a:rPr lang="en-US" sz="2400" dirty="0">
                <a:solidFill>
                  <a:srgbClr val="4472C4">
                    <a:lumMod val="50000"/>
                  </a:srgbClr>
                </a:solidFill>
                <a:latin typeface="Century Gothic" panose="020F0302020204030204"/>
              </a:rPr>
              <a:t>.</a:t>
            </a:r>
          </a:p>
        </p:txBody>
      </p:sp>
      <p:sp>
        <p:nvSpPr>
          <p:cNvPr id="7" name="TextBox 6">
            <a:extLst>
              <a:ext uri="{FF2B5EF4-FFF2-40B4-BE49-F238E27FC236}">
                <a16:creationId xmlns:a16="http://schemas.microsoft.com/office/drawing/2014/main" id="{02B29F54-7D32-452B-87C6-15D4A0475E04}"/>
              </a:ext>
            </a:extLst>
          </p:cNvPr>
          <p:cNvSpPr txBox="1"/>
          <p:nvPr/>
        </p:nvSpPr>
        <p:spPr>
          <a:xfrm>
            <a:off x="1109640" y="5510136"/>
            <a:ext cx="10350840" cy="461665"/>
          </a:xfrm>
          <a:prstGeom prst="rect">
            <a:avLst/>
          </a:prstGeom>
          <a:noFill/>
        </p:spPr>
        <p:txBody>
          <a:bodyPr wrap="square" rtlCol="0">
            <a:spAutoFit/>
          </a:bodyPr>
          <a:lstStyle/>
          <a:p>
            <a:pPr lvl="0">
              <a:defRPr/>
            </a:pPr>
            <a:r>
              <a:rPr lang="en-US" sz="2400" dirty="0">
                <a:solidFill>
                  <a:srgbClr val="4472C4">
                    <a:lumMod val="50000"/>
                  </a:srgbClr>
                </a:solidFill>
              </a:rPr>
              <a:t>Das </a:t>
            </a:r>
            <a:r>
              <a:rPr lang="en-US" sz="2400" dirty="0" err="1">
                <a:solidFill>
                  <a:srgbClr val="4472C4">
                    <a:lumMod val="50000"/>
                  </a:srgbClr>
                </a:solidFill>
              </a:rPr>
              <a:t>ist</a:t>
            </a:r>
            <a:r>
              <a:rPr lang="en-US" sz="2400" dirty="0">
                <a:solidFill>
                  <a:srgbClr val="4472C4">
                    <a:lumMod val="50000"/>
                  </a:srgbClr>
                </a:solidFill>
              </a:rPr>
              <a:t> </a:t>
            </a:r>
            <a:r>
              <a:rPr lang="en-US" sz="2400" dirty="0" err="1">
                <a:solidFill>
                  <a:srgbClr val="4472C4">
                    <a:lumMod val="50000"/>
                  </a:srgbClr>
                </a:solidFill>
              </a:rPr>
              <a:t>früh</a:t>
            </a:r>
            <a:r>
              <a:rPr lang="en-US" sz="2400" dirty="0">
                <a:solidFill>
                  <a:srgbClr val="4472C4">
                    <a:lumMod val="50000"/>
                  </a:srgbClr>
                </a:solidFill>
              </a:rPr>
              <a:t> am </a:t>
            </a:r>
            <a:r>
              <a:rPr lang="en-US" sz="2400" b="1" dirty="0">
                <a:solidFill>
                  <a:srgbClr val="4472C4">
                    <a:lumMod val="50000"/>
                  </a:srgbClr>
                </a:solidFill>
              </a:rPr>
              <a:t>Morgen</a:t>
            </a:r>
            <a:r>
              <a:rPr lang="en-US" sz="2400" dirty="0">
                <a:solidFill>
                  <a:srgbClr val="4472C4">
                    <a:lumMod val="50000"/>
                  </a:srgbClr>
                </a:solidFill>
              </a:rPr>
              <a:t>! Was </a:t>
            </a:r>
            <a:r>
              <a:rPr lang="en-US" sz="2400" dirty="0" err="1">
                <a:solidFill>
                  <a:srgbClr val="4472C4">
                    <a:lumMod val="50000"/>
                  </a:srgbClr>
                </a:solidFill>
              </a:rPr>
              <a:t>habt</a:t>
            </a:r>
            <a:r>
              <a:rPr lang="en-US" sz="2400" dirty="0">
                <a:solidFill>
                  <a:srgbClr val="4472C4">
                    <a:lumMod val="50000"/>
                  </a:srgbClr>
                </a:solidFill>
              </a:rPr>
              <a:t> </a:t>
            </a:r>
            <a:r>
              <a:rPr lang="en-US" sz="2400" dirty="0" err="1">
                <a:solidFill>
                  <a:srgbClr val="4472C4">
                    <a:lumMod val="50000"/>
                  </a:srgbClr>
                </a:solidFill>
              </a:rPr>
              <a:t>ihr</a:t>
            </a:r>
            <a:r>
              <a:rPr lang="en-US" sz="2400" dirty="0">
                <a:solidFill>
                  <a:srgbClr val="4472C4">
                    <a:lumMod val="50000"/>
                  </a:srgbClr>
                </a:solidFill>
              </a:rPr>
              <a:t> </a:t>
            </a:r>
            <a:r>
              <a:rPr lang="en-US" sz="2400" dirty="0" err="1">
                <a:solidFill>
                  <a:srgbClr val="4472C4">
                    <a:lumMod val="50000"/>
                  </a:srgbClr>
                </a:solidFill>
              </a:rPr>
              <a:t>dort</a:t>
            </a:r>
            <a:r>
              <a:rPr lang="en-US" sz="2400" dirty="0">
                <a:solidFill>
                  <a:srgbClr val="4472C4">
                    <a:lumMod val="50000"/>
                  </a:srgbClr>
                </a:solidFill>
              </a:rPr>
              <a:t> </a:t>
            </a:r>
            <a:r>
              <a:rPr lang="en-US" sz="2400" dirty="0" err="1">
                <a:solidFill>
                  <a:srgbClr val="4472C4">
                    <a:lumMod val="50000"/>
                  </a:srgbClr>
                </a:solidFill>
              </a:rPr>
              <a:t>gemacht</a:t>
            </a:r>
            <a:r>
              <a:rPr lang="en-US" sz="2400" dirty="0">
                <a:solidFill>
                  <a:srgbClr val="4472C4">
                    <a:lumMod val="50000"/>
                  </a:srgbClr>
                </a:solidFill>
              </a:rPr>
              <a:t>?</a:t>
            </a:r>
          </a:p>
        </p:txBody>
      </p:sp>
      <p:sp>
        <p:nvSpPr>
          <p:cNvPr id="8" name="Action Button: Custom 16">
            <a:hlinkClick r:id="" action="ppaction://noaction" highlightClick="1">
              <a:snd r:embed="rId4" name="9.3.1.2 slide 30 5.wav"/>
            </a:hlinkClick>
            <a:extLst>
              <a:ext uri="{FF2B5EF4-FFF2-40B4-BE49-F238E27FC236}">
                <a16:creationId xmlns:a16="http://schemas.microsoft.com/office/drawing/2014/main" id="{F0379518-8760-433F-8592-A36B40701846}"/>
              </a:ext>
            </a:extLst>
          </p:cNvPr>
          <p:cNvSpPr/>
          <p:nvPr/>
        </p:nvSpPr>
        <p:spPr>
          <a:xfrm>
            <a:off x="496568" y="56138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6E1EB5F1-63B1-4171-B3B4-959AC85C907C}"/>
              </a:ext>
            </a:extLst>
          </p:cNvPr>
          <p:cNvSpPr txBox="1"/>
          <p:nvPr/>
        </p:nvSpPr>
        <p:spPr>
          <a:xfrm>
            <a:off x="3185160" y="4345456"/>
            <a:ext cx="19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tomorrow</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F8C60CD6-EB8C-4D28-8FDC-64D06BA665F6}"/>
              </a:ext>
            </a:extLst>
          </p:cNvPr>
          <p:cNvSpPr txBox="1"/>
          <p:nvPr/>
        </p:nvSpPr>
        <p:spPr>
          <a:xfrm>
            <a:off x="6529327" y="4360661"/>
            <a:ext cx="17937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morning</a:t>
            </a:r>
          </a:p>
        </p:txBody>
      </p:sp>
      <p:pic>
        <p:nvPicPr>
          <p:cNvPr id="14" name="Picture 13" descr="A picture containing text, vector graphics&#10;&#10;Description automatically generated">
            <a:extLst>
              <a:ext uri="{FF2B5EF4-FFF2-40B4-BE49-F238E27FC236}">
                <a16:creationId xmlns:a16="http://schemas.microsoft.com/office/drawing/2014/main" id="{EE95443A-7455-49BA-8F88-BDB623BC4A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3913" y="254363"/>
            <a:ext cx="1702907" cy="1734211"/>
          </a:xfrm>
          <a:prstGeom prst="rect">
            <a:avLst/>
          </a:prstGeom>
        </p:spPr>
      </p:pic>
      <p:pic>
        <p:nvPicPr>
          <p:cNvPr id="19" name="Picture 18" descr="A picture containing vector graphics&#10;&#10;Description automatically generated">
            <a:extLst>
              <a:ext uri="{FF2B5EF4-FFF2-40B4-BE49-F238E27FC236}">
                <a16:creationId xmlns:a16="http://schemas.microsoft.com/office/drawing/2014/main" id="{CF959096-43D5-4ADA-A8F3-DD670D17E1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5512" y="254363"/>
            <a:ext cx="1203049" cy="1734211"/>
          </a:xfrm>
          <a:prstGeom prst="rect">
            <a:avLst/>
          </a:prstGeom>
        </p:spPr>
      </p:pic>
      <p:sp>
        <p:nvSpPr>
          <p:cNvPr id="23" name="TextBox 22">
            <a:extLst>
              <a:ext uri="{FF2B5EF4-FFF2-40B4-BE49-F238E27FC236}">
                <a16:creationId xmlns:a16="http://schemas.microsoft.com/office/drawing/2014/main" id="{0068C9ED-339D-4586-A4A8-6E39675903B1}"/>
              </a:ext>
            </a:extLst>
          </p:cNvPr>
          <p:cNvSpPr txBox="1"/>
          <p:nvPr/>
        </p:nvSpPr>
        <p:spPr>
          <a:xfrm>
            <a:off x="600998" y="3237152"/>
            <a:ext cx="18808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4472C4">
                    <a:lumMod val="50000"/>
                  </a:srgbClr>
                </a:solidFill>
                <a:latin typeface="Century Gothic" panose="020F0302020204030204"/>
              </a:rPr>
              <a:t>Morgen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Oval 19">
            <a:extLst>
              <a:ext uri="{FF2B5EF4-FFF2-40B4-BE49-F238E27FC236}">
                <a16:creationId xmlns:a16="http://schemas.microsoft.com/office/drawing/2014/main" id="{D8CAB85B-EB1E-49F6-9404-7EEF6531B2EF}"/>
              </a:ext>
            </a:extLst>
          </p:cNvPr>
          <p:cNvSpPr/>
          <p:nvPr/>
        </p:nvSpPr>
        <p:spPr>
          <a:xfrm>
            <a:off x="6382944" y="4391107"/>
            <a:ext cx="1667322" cy="431254"/>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descr="Blue, In The Morning, Blanket, Boy, Pajamas, Kid, Bed">
            <a:extLst>
              <a:ext uri="{FF2B5EF4-FFF2-40B4-BE49-F238E27FC236}">
                <a16:creationId xmlns:a16="http://schemas.microsoft.com/office/drawing/2014/main" id="{4EF4AA39-62EF-4832-8E8E-794925DED7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8188" y="2207856"/>
            <a:ext cx="1667324" cy="18669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eeting, Calendar, Saturday, Weekend, Day, Days, Date">
            <a:extLst>
              <a:ext uri="{FF2B5EF4-FFF2-40B4-BE49-F238E27FC236}">
                <a16:creationId xmlns:a16="http://schemas.microsoft.com/office/drawing/2014/main" id="{97A7131A-2CA2-43BF-BB83-8F7509C633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21393" y="2286686"/>
            <a:ext cx="2800482" cy="186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0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37375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Reise</a:t>
            </a:r>
            <a:r>
              <a:rPr lang="en-GB" sz="3600" b="1" dirty="0">
                <a:solidFill>
                  <a:schemeClr val="bg1"/>
                </a:solidFill>
              </a:rPr>
              <a:t> [6/6]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74278" y="1267904"/>
            <a:ext cx="8192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Katja und Mia </a:t>
            </a:r>
            <a:r>
              <a:rPr lang="en-US" sz="2400" dirty="0" err="1">
                <a:solidFill>
                  <a:srgbClr val="4472C4">
                    <a:lumMod val="50000"/>
                  </a:srgbClr>
                </a:solidFill>
                <a:latin typeface="Century Gothic" panose="020F0302020204030204"/>
              </a:rPr>
              <a:t>sprechen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über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Mias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Reise</a:t>
            </a:r>
            <a:r>
              <a:rPr lang="en-US" sz="2400" dirty="0">
                <a:solidFill>
                  <a:srgbClr val="4472C4">
                    <a:lumMod val="50000"/>
                  </a:srgbClr>
                </a:solidFill>
                <a:latin typeface="Century Gothic" panose="020F0302020204030204"/>
              </a:rPr>
              <a:t>.</a:t>
            </a:r>
          </a:p>
        </p:txBody>
      </p:sp>
      <p:sp>
        <p:nvSpPr>
          <p:cNvPr id="7" name="TextBox 6">
            <a:extLst>
              <a:ext uri="{FF2B5EF4-FFF2-40B4-BE49-F238E27FC236}">
                <a16:creationId xmlns:a16="http://schemas.microsoft.com/office/drawing/2014/main" id="{02B29F54-7D32-452B-87C6-15D4A0475E04}"/>
              </a:ext>
            </a:extLst>
          </p:cNvPr>
          <p:cNvSpPr txBox="1"/>
          <p:nvPr/>
        </p:nvSpPr>
        <p:spPr>
          <a:xfrm>
            <a:off x="1109640" y="5433936"/>
            <a:ext cx="10350840" cy="830997"/>
          </a:xfrm>
          <a:prstGeom prst="rect">
            <a:avLst/>
          </a:prstGeom>
          <a:noFill/>
        </p:spPr>
        <p:txBody>
          <a:bodyPr wrap="square" rtlCol="0">
            <a:spAutoFit/>
          </a:bodyPr>
          <a:lstStyle/>
          <a:p>
            <a:pPr lvl="0">
              <a:defRPr/>
            </a:pPr>
            <a:r>
              <a:rPr lang="en-US" sz="2400" dirty="0">
                <a:solidFill>
                  <a:srgbClr val="4472C4">
                    <a:lumMod val="50000"/>
                  </a:srgbClr>
                </a:solidFill>
              </a:rPr>
              <a:t>Wolfgang </a:t>
            </a:r>
            <a:r>
              <a:rPr lang="en-US" sz="2400" dirty="0" err="1">
                <a:solidFill>
                  <a:srgbClr val="4472C4">
                    <a:lumMod val="50000"/>
                  </a:srgbClr>
                </a:solidFill>
              </a:rPr>
              <a:t>ist</a:t>
            </a:r>
            <a:r>
              <a:rPr lang="en-US" sz="2400" dirty="0">
                <a:solidFill>
                  <a:srgbClr val="4472C4">
                    <a:lumMod val="50000"/>
                  </a:srgbClr>
                </a:solidFill>
              </a:rPr>
              <a:t> </a:t>
            </a:r>
            <a:r>
              <a:rPr lang="en-US" sz="2400" dirty="0" err="1">
                <a:solidFill>
                  <a:srgbClr val="4472C4">
                    <a:lumMod val="50000"/>
                  </a:srgbClr>
                </a:solidFill>
              </a:rPr>
              <a:t>im</a:t>
            </a:r>
            <a:r>
              <a:rPr lang="en-US" sz="2400" dirty="0">
                <a:solidFill>
                  <a:srgbClr val="4472C4">
                    <a:lumMod val="50000"/>
                  </a:srgbClr>
                </a:solidFill>
              </a:rPr>
              <a:t> See </a:t>
            </a:r>
            <a:r>
              <a:rPr lang="en-US" sz="2400" dirty="0" err="1">
                <a:solidFill>
                  <a:srgbClr val="4472C4">
                    <a:lumMod val="50000"/>
                  </a:srgbClr>
                </a:solidFill>
              </a:rPr>
              <a:t>geschwommen</a:t>
            </a:r>
            <a:r>
              <a:rPr lang="en-US" sz="2400" dirty="0">
                <a:solidFill>
                  <a:srgbClr val="4472C4">
                    <a:lumMod val="50000"/>
                  </a:srgbClr>
                </a:solidFill>
              </a:rPr>
              <a:t>. </a:t>
            </a:r>
            <a:r>
              <a:rPr lang="de-DE"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Ich aber nicht. Der See war eiskalt! </a:t>
            </a:r>
            <a:r>
              <a:rPr lang="en-US" sz="2400" dirty="0">
                <a:solidFill>
                  <a:srgbClr val="4472C4">
                    <a:lumMod val="50000"/>
                  </a:srgbClr>
                </a:solidFill>
              </a:rPr>
              <a:t>Es gab </a:t>
            </a:r>
            <a:r>
              <a:rPr lang="en-US" sz="2400" dirty="0" err="1">
                <a:solidFill>
                  <a:srgbClr val="4472C4">
                    <a:lumMod val="50000"/>
                  </a:srgbClr>
                </a:solidFill>
              </a:rPr>
              <a:t>aber</a:t>
            </a:r>
            <a:r>
              <a:rPr lang="en-US" sz="2400" dirty="0">
                <a:solidFill>
                  <a:srgbClr val="4472C4">
                    <a:lumMod val="50000"/>
                  </a:srgbClr>
                </a:solidFill>
              </a:rPr>
              <a:t> </a:t>
            </a:r>
            <a:r>
              <a:rPr lang="en-US" sz="2400" dirty="0" err="1">
                <a:solidFill>
                  <a:srgbClr val="4472C4">
                    <a:lumMod val="50000"/>
                  </a:srgbClr>
                </a:solidFill>
              </a:rPr>
              <a:t>nur</a:t>
            </a:r>
            <a:r>
              <a:rPr lang="en-US" sz="2400" dirty="0">
                <a:solidFill>
                  <a:srgbClr val="4472C4">
                    <a:lumMod val="50000"/>
                  </a:srgbClr>
                </a:solidFill>
              </a:rPr>
              <a:t> </a:t>
            </a:r>
            <a:r>
              <a:rPr lang="en-US" sz="2400" b="1" dirty="0" err="1">
                <a:solidFill>
                  <a:srgbClr val="4472C4">
                    <a:lumMod val="50000"/>
                  </a:srgbClr>
                </a:solidFill>
              </a:rPr>
              <a:t>Karten</a:t>
            </a:r>
            <a:r>
              <a:rPr lang="en-US" sz="2400" b="1" dirty="0">
                <a:solidFill>
                  <a:srgbClr val="4472C4">
                    <a:lumMod val="50000"/>
                  </a:srgbClr>
                </a:solidFill>
              </a:rPr>
              <a:t> </a:t>
            </a:r>
            <a:r>
              <a:rPr lang="en-US" sz="2400" dirty="0" err="1">
                <a:solidFill>
                  <a:srgbClr val="4472C4">
                    <a:lumMod val="50000"/>
                  </a:srgbClr>
                </a:solidFill>
              </a:rPr>
              <a:t>für</a:t>
            </a:r>
            <a:r>
              <a:rPr lang="en-US" sz="2400" dirty="0">
                <a:solidFill>
                  <a:srgbClr val="4472C4">
                    <a:lumMod val="50000"/>
                  </a:srgbClr>
                </a:solidFill>
              </a:rPr>
              <a:t> </a:t>
            </a:r>
            <a:r>
              <a:rPr lang="en-US" sz="2400" dirty="0" err="1">
                <a:solidFill>
                  <a:srgbClr val="4472C4">
                    <a:lumMod val="50000"/>
                  </a:srgbClr>
                </a:solidFill>
              </a:rPr>
              <a:t>einen</a:t>
            </a:r>
            <a:r>
              <a:rPr lang="en-US" sz="2400" dirty="0">
                <a:solidFill>
                  <a:srgbClr val="4472C4">
                    <a:lumMod val="50000"/>
                  </a:srgbClr>
                </a:solidFill>
              </a:rPr>
              <a:t> </a:t>
            </a:r>
            <a:r>
              <a:rPr lang="en-US" sz="2400" dirty="0" err="1">
                <a:solidFill>
                  <a:srgbClr val="4472C4">
                    <a:lumMod val="50000"/>
                  </a:srgbClr>
                </a:solidFill>
              </a:rPr>
              <a:t>sehr</a:t>
            </a:r>
            <a:r>
              <a:rPr lang="en-US" sz="2400" dirty="0">
                <a:solidFill>
                  <a:srgbClr val="4472C4">
                    <a:lumMod val="50000"/>
                  </a:srgbClr>
                </a:solidFill>
              </a:rPr>
              <a:t> </a:t>
            </a:r>
            <a:r>
              <a:rPr lang="en-US" sz="2400" dirty="0" err="1">
                <a:solidFill>
                  <a:srgbClr val="4472C4">
                    <a:lumMod val="50000"/>
                  </a:srgbClr>
                </a:solidFill>
              </a:rPr>
              <a:t>frühen</a:t>
            </a:r>
            <a:r>
              <a:rPr lang="en-US" sz="2400" dirty="0">
                <a:solidFill>
                  <a:srgbClr val="4472C4">
                    <a:lumMod val="50000"/>
                  </a:srgbClr>
                </a:solidFill>
              </a:rPr>
              <a:t> Bus.  </a:t>
            </a:r>
          </a:p>
        </p:txBody>
      </p:sp>
      <p:sp>
        <p:nvSpPr>
          <p:cNvPr id="8" name="Action Button: Custom 16">
            <a:hlinkClick r:id="" action="ppaction://noaction" highlightClick="1">
              <a:snd r:embed="rId4" name="9.3.1.2 slide 30 6.wav"/>
            </a:hlinkClick>
            <a:extLst>
              <a:ext uri="{FF2B5EF4-FFF2-40B4-BE49-F238E27FC236}">
                <a16:creationId xmlns:a16="http://schemas.microsoft.com/office/drawing/2014/main" id="{F0379518-8760-433F-8592-A36B40701846}"/>
              </a:ext>
            </a:extLst>
          </p:cNvPr>
          <p:cNvSpPr/>
          <p:nvPr/>
        </p:nvSpPr>
        <p:spPr>
          <a:xfrm>
            <a:off x="496568" y="56138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6E1EB5F1-63B1-4171-B3B4-959AC85C907C}"/>
              </a:ext>
            </a:extLst>
          </p:cNvPr>
          <p:cNvSpPr txBox="1"/>
          <p:nvPr/>
        </p:nvSpPr>
        <p:spPr>
          <a:xfrm>
            <a:off x="3185160" y="4345456"/>
            <a:ext cx="19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menu</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F8C60CD6-EB8C-4D28-8FDC-64D06BA665F6}"/>
              </a:ext>
            </a:extLst>
          </p:cNvPr>
          <p:cNvSpPr txBox="1"/>
          <p:nvPr/>
        </p:nvSpPr>
        <p:spPr>
          <a:xfrm>
            <a:off x="6651247" y="4360661"/>
            <a:ext cx="17937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ticket</a:t>
            </a:r>
          </a:p>
        </p:txBody>
      </p:sp>
      <p:pic>
        <p:nvPicPr>
          <p:cNvPr id="14" name="Picture 13" descr="A picture containing text, vector graphics&#10;&#10;Description automatically generated">
            <a:extLst>
              <a:ext uri="{FF2B5EF4-FFF2-40B4-BE49-F238E27FC236}">
                <a16:creationId xmlns:a16="http://schemas.microsoft.com/office/drawing/2014/main" id="{EE95443A-7455-49BA-8F88-BDB623BC4A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3913" y="254363"/>
            <a:ext cx="1702907" cy="1734211"/>
          </a:xfrm>
          <a:prstGeom prst="rect">
            <a:avLst/>
          </a:prstGeom>
        </p:spPr>
      </p:pic>
      <p:pic>
        <p:nvPicPr>
          <p:cNvPr id="19" name="Picture 18" descr="A picture containing vector graphics&#10;&#10;Description automatically generated">
            <a:extLst>
              <a:ext uri="{FF2B5EF4-FFF2-40B4-BE49-F238E27FC236}">
                <a16:creationId xmlns:a16="http://schemas.microsoft.com/office/drawing/2014/main" id="{CF959096-43D5-4ADA-A8F3-DD670D17E1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5512" y="254363"/>
            <a:ext cx="1203049" cy="1734211"/>
          </a:xfrm>
          <a:prstGeom prst="rect">
            <a:avLst/>
          </a:prstGeom>
        </p:spPr>
      </p:pic>
      <p:sp>
        <p:nvSpPr>
          <p:cNvPr id="23" name="TextBox 22">
            <a:extLst>
              <a:ext uri="{FF2B5EF4-FFF2-40B4-BE49-F238E27FC236}">
                <a16:creationId xmlns:a16="http://schemas.microsoft.com/office/drawing/2014/main" id="{0068C9ED-339D-4586-A4A8-6E39675903B1}"/>
              </a:ext>
            </a:extLst>
          </p:cNvPr>
          <p:cNvSpPr txBox="1"/>
          <p:nvPr/>
        </p:nvSpPr>
        <p:spPr>
          <a:xfrm>
            <a:off x="600998" y="3237152"/>
            <a:ext cx="18808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4472C4">
                    <a:lumMod val="50000"/>
                  </a:srgbClr>
                </a:solidFill>
                <a:latin typeface="Century Gothic" panose="020F0302020204030204"/>
              </a:rPr>
              <a:t>Karte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Oval 19">
            <a:extLst>
              <a:ext uri="{FF2B5EF4-FFF2-40B4-BE49-F238E27FC236}">
                <a16:creationId xmlns:a16="http://schemas.microsoft.com/office/drawing/2014/main" id="{D8CAB85B-EB1E-49F6-9404-7EEF6531B2EF}"/>
              </a:ext>
            </a:extLst>
          </p:cNvPr>
          <p:cNvSpPr/>
          <p:nvPr/>
        </p:nvSpPr>
        <p:spPr>
          <a:xfrm>
            <a:off x="6382944" y="4391107"/>
            <a:ext cx="1667322" cy="431254"/>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8" name="Picture 4" descr="Chef, Idea, Restaurant, Showing, White, Standing">
            <a:extLst>
              <a:ext uri="{FF2B5EF4-FFF2-40B4-BE49-F238E27FC236}">
                <a16:creationId xmlns:a16="http://schemas.microsoft.com/office/drawing/2014/main" id="{9EDCE6D8-65BC-438A-AB01-3A37B781D3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16427" y="2140796"/>
            <a:ext cx="1257324" cy="204812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icket, Yellow, Pass, Admit, Admission, Stub, Coupon">
            <a:extLst>
              <a:ext uri="{FF2B5EF4-FFF2-40B4-BE49-F238E27FC236}">
                <a16:creationId xmlns:a16="http://schemas.microsoft.com/office/drawing/2014/main" id="{9D194C09-D3AC-4577-B65A-D1BDD8BB0C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9725" y="2243820"/>
            <a:ext cx="3413760" cy="1795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67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3321"/>
            <a:ext cx="5439508" cy="693983"/>
          </a:xfrm>
          <a:prstGeom prst="rect">
            <a:avLst/>
          </a:prstGeom>
        </p:spPr>
      </p:pic>
      <p:sp>
        <p:nvSpPr>
          <p:cNvPr id="10" name="Title 3"/>
          <p:cNvSpPr txBox="1">
            <a:spLocks/>
          </p:cNvSpPr>
          <p:nvPr/>
        </p:nvSpPr>
        <p:spPr>
          <a:xfrm>
            <a:off x="300038" y="18750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61905" y="73954"/>
            <a:ext cx="6240026" cy="707849"/>
          </a:xfrm>
        </p:spPr>
        <p:txBody>
          <a:bodyPr>
            <a:noAutofit/>
          </a:bodyPr>
          <a:lstStyle/>
          <a:p>
            <a:r>
              <a:rPr lang="en-GB" sz="3200" b="1" dirty="0">
                <a:solidFill>
                  <a:schemeClr val="bg1"/>
                </a:solidFill>
              </a:rPr>
              <a:t>TMP in the Perfect Tense</a:t>
            </a:r>
          </a:p>
        </p:txBody>
      </p:sp>
      <p:sp>
        <p:nvSpPr>
          <p:cNvPr id="2" name="TextBox 1"/>
          <p:cNvSpPr txBox="1"/>
          <p:nvPr/>
        </p:nvSpPr>
        <p:spPr>
          <a:xfrm>
            <a:off x="130647" y="995798"/>
            <a:ext cx="118692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adverb positions</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of </a:t>
            </a:r>
            <a:r>
              <a:rPr kumimoji="0" lang="en-GB" sz="20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Time</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before </a:t>
            </a:r>
            <a:r>
              <a:rPr kumimoji="0" lang="en-GB" sz="20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Manner</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before </a:t>
            </a:r>
            <a:r>
              <a:rPr kumimoji="0" lang="en-GB" sz="20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Place</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lang="en-GB" sz="2000" dirty="0">
                <a:solidFill>
                  <a:srgbClr val="5B9BD5">
                    <a:lumMod val="50000"/>
                  </a:srgbClr>
                </a:solidFill>
                <a:latin typeface="Century Gothic" panose="020F0302020204030204"/>
              </a:rPr>
              <a:t>apply in all tenses.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nvGrpSpPr>
          <p:cNvPr id="5" name="Group 4">
            <a:extLst>
              <a:ext uri="{FF2B5EF4-FFF2-40B4-BE49-F238E27FC236}">
                <a16:creationId xmlns:a16="http://schemas.microsoft.com/office/drawing/2014/main" id="{316C5104-2FBA-4723-A10D-2EAF7A86A6EF}"/>
              </a:ext>
            </a:extLst>
          </p:cNvPr>
          <p:cNvGrpSpPr/>
          <p:nvPr/>
        </p:nvGrpSpPr>
        <p:grpSpPr>
          <a:xfrm>
            <a:off x="10702950" y="1756009"/>
            <a:ext cx="1327540" cy="718055"/>
            <a:chOff x="10702950" y="1756009"/>
            <a:chExt cx="1327540" cy="718055"/>
          </a:xfrm>
        </p:grpSpPr>
        <p:grpSp>
          <p:nvGrpSpPr>
            <p:cNvPr id="56" name="Group 55">
              <a:extLst>
                <a:ext uri="{FF2B5EF4-FFF2-40B4-BE49-F238E27FC236}">
                  <a16:creationId xmlns:a16="http://schemas.microsoft.com/office/drawing/2014/main" id="{B0E27493-9CDF-4547-9BA3-0C68F369004C}"/>
                </a:ext>
              </a:extLst>
            </p:cNvPr>
            <p:cNvGrpSpPr/>
            <p:nvPr/>
          </p:nvGrpSpPr>
          <p:grpSpPr>
            <a:xfrm>
              <a:off x="10702950" y="1756009"/>
              <a:ext cx="374186" cy="718055"/>
              <a:chOff x="10442819" y="2417814"/>
              <a:chExt cx="507524" cy="794544"/>
            </a:xfrm>
          </p:grpSpPr>
          <p:grpSp>
            <p:nvGrpSpPr>
              <p:cNvPr id="58" name="Group 57">
                <a:extLst>
                  <a:ext uri="{FF2B5EF4-FFF2-40B4-BE49-F238E27FC236}">
                    <a16:creationId xmlns:a16="http://schemas.microsoft.com/office/drawing/2014/main" id="{EBE25E30-770D-43AF-8E85-EFD24A765F12}"/>
                  </a:ext>
                </a:extLst>
              </p:cNvPr>
              <p:cNvGrpSpPr/>
              <p:nvPr/>
            </p:nvGrpSpPr>
            <p:grpSpPr>
              <a:xfrm>
                <a:off x="10442819" y="2417814"/>
                <a:ext cx="295032" cy="794544"/>
                <a:chOff x="10595219" y="2170906"/>
                <a:chExt cx="295032" cy="794544"/>
              </a:xfrm>
            </p:grpSpPr>
            <p:cxnSp>
              <p:nvCxnSpPr>
                <p:cNvPr id="60" name="Straight Connector 59">
                  <a:extLst>
                    <a:ext uri="{FF2B5EF4-FFF2-40B4-BE49-F238E27FC236}">
                      <a16:creationId xmlns:a16="http://schemas.microsoft.com/office/drawing/2014/main" id="{141D3CED-C823-4302-88C7-D8967BCD1D71}"/>
                    </a:ext>
                  </a:extLst>
                </p:cNvPr>
                <p:cNvCxnSpPr/>
                <p:nvPr/>
              </p:nvCxnSpPr>
              <p:spPr>
                <a:xfrm>
                  <a:off x="10595219" y="2174057"/>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2A46C5F-D950-4615-B824-262AD395315E}"/>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E9B843-092B-4B10-B7A6-B7954C434050}"/>
                    </a:ext>
                  </a:extLst>
                </p:cNvPr>
                <p:cNvCxnSpPr>
                  <a:cxnSpLocks/>
                </p:cNvCxnSpPr>
                <p:nvPr/>
              </p:nvCxnSpPr>
              <p:spPr>
                <a:xfrm>
                  <a:off x="10890251" y="2170906"/>
                  <a:ext cx="0" cy="79454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22BC6E9-703D-45CC-A038-C7D9043DF731}"/>
                  </a:ext>
                </a:extLst>
              </p:cNvPr>
              <p:cNvCxnSpPr/>
              <p:nvPr/>
            </p:nvCxnSpPr>
            <p:spPr>
              <a:xfrm>
                <a:off x="10734443" y="2802991"/>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3D3E5028-3AA6-450D-A962-BF4323480D17}"/>
                </a:ext>
              </a:extLst>
            </p:cNvPr>
            <p:cNvSpPr txBox="1"/>
            <p:nvPr/>
          </p:nvSpPr>
          <p:spPr>
            <a:xfrm>
              <a:off x="11147848" y="1879579"/>
              <a:ext cx="882642" cy="400102"/>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WO1</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24" name="Group 23">
            <a:extLst>
              <a:ext uri="{FF2B5EF4-FFF2-40B4-BE49-F238E27FC236}">
                <a16:creationId xmlns:a16="http://schemas.microsoft.com/office/drawing/2014/main" id="{7B6C75EF-ADD1-4375-A482-9E5BDE6FF76D}"/>
              </a:ext>
            </a:extLst>
          </p:cNvPr>
          <p:cNvGrpSpPr/>
          <p:nvPr/>
        </p:nvGrpSpPr>
        <p:grpSpPr>
          <a:xfrm>
            <a:off x="172592" y="1656663"/>
            <a:ext cx="1320431" cy="743377"/>
            <a:chOff x="197306" y="1665465"/>
            <a:chExt cx="1320431" cy="743377"/>
          </a:xfrm>
        </p:grpSpPr>
        <p:sp>
          <p:nvSpPr>
            <p:cNvPr id="40" name="TextBox 39">
              <a:extLst>
                <a:ext uri="{FF2B5EF4-FFF2-40B4-BE49-F238E27FC236}">
                  <a16:creationId xmlns:a16="http://schemas.microsoft.com/office/drawing/2014/main" id="{DC0704FA-0EEE-4E91-901D-2C213EC695A9}"/>
                </a:ext>
              </a:extLst>
            </p:cNvPr>
            <p:cNvSpPr txBox="1"/>
            <p:nvPr/>
          </p:nvSpPr>
          <p:spPr>
            <a:xfrm>
              <a:off x="222363" y="2047250"/>
              <a:ext cx="1295374" cy="36159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3" name="TextBox 42">
              <a:extLst>
                <a:ext uri="{FF2B5EF4-FFF2-40B4-BE49-F238E27FC236}">
                  <a16:creationId xmlns:a16="http://schemas.microsoft.com/office/drawing/2014/main" id="{BF8FA7B3-217C-4FFE-B427-4092FD1BFE24}"/>
                </a:ext>
              </a:extLst>
            </p:cNvPr>
            <p:cNvSpPr txBox="1"/>
            <p:nvPr/>
          </p:nvSpPr>
          <p:spPr>
            <a:xfrm>
              <a:off x="197306" y="1665465"/>
              <a:ext cx="1295374" cy="36159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5" name="Group 24">
            <a:extLst>
              <a:ext uri="{FF2B5EF4-FFF2-40B4-BE49-F238E27FC236}">
                <a16:creationId xmlns:a16="http://schemas.microsoft.com/office/drawing/2014/main" id="{F117F895-A16A-41C2-9A51-3EC71C40F214}"/>
              </a:ext>
            </a:extLst>
          </p:cNvPr>
          <p:cNvGrpSpPr/>
          <p:nvPr/>
        </p:nvGrpSpPr>
        <p:grpSpPr>
          <a:xfrm>
            <a:off x="1538977" y="1654255"/>
            <a:ext cx="1029274" cy="748192"/>
            <a:chOff x="1615139" y="1660650"/>
            <a:chExt cx="1029274" cy="748192"/>
          </a:xfrm>
        </p:grpSpPr>
        <p:sp>
          <p:nvSpPr>
            <p:cNvPr id="45" name="TextBox 44">
              <a:extLst>
                <a:ext uri="{FF2B5EF4-FFF2-40B4-BE49-F238E27FC236}">
                  <a16:creationId xmlns:a16="http://schemas.microsoft.com/office/drawing/2014/main" id="{BA1D0FCC-B3CE-4651-87BF-60BBB6D060E8}"/>
                </a:ext>
              </a:extLst>
            </p:cNvPr>
            <p:cNvSpPr txBox="1"/>
            <p:nvPr/>
          </p:nvSpPr>
          <p:spPr>
            <a:xfrm>
              <a:off x="1615139" y="2047250"/>
              <a:ext cx="1008001" cy="36159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6" name="TextBox 45">
              <a:extLst>
                <a:ext uri="{FF2B5EF4-FFF2-40B4-BE49-F238E27FC236}">
                  <a16:creationId xmlns:a16="http://schemas.microsoft.com/office/drawing/2014/main" id="{7CB4003A-C39B-4847-8CCB-52E047759580}"/>
                </a:ext>
              </a:extLst>
            </p:cNvPr>
            <p:cNvSpPr txBox="1"/>
            <p:nvPr/>
          </p:nvSpPr>
          <p:spPr>
            <a:xfrm>
              <a:off x="1636412" y="1660650"/>
              <a:ext cx="1008001"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8" name="Group 27">
            <a:extLst>
              <a:ext uri="{FF2B5EF4-FFF2-40B4-BE49-F238E27FC236}">
                <a16:creationId xmlns:a16="http://schemas.microsoft.com/office/drawing/2014/main" id="{539AC853-9D01-485D-9607-EF55D107B630}"/>
              </a:ext>
            </a:extLst>
          </p:cNvPr>
          <p:cNvGrpSpPr/>
          <p:nvPr/>
        </p:nvGrpSpPr>
        <p:grpSpPr>
          <a:xfrm>
            <a:off x="4801178" y="1654039"/>
            <a:ext cx="2252728" cy="748625"/>
            <a:chOff x="5008402" y="1660217"/>
            <a:chExt cx="2252728" cy="748625"/>
          </a:xfrm>
        </p:grpSpPr>
        <p:sp>
          <p:nvSpPr>
            <p:cNvPr id="48" name="TextBox 47">
              <a:extLst>
                <a:ext uri="{FF2B5EF4-FFF2-40B4-BE49-F238E27FC236}">
                  <a16:creationId xmlns:a16="http://schemas.microsoft.com/office/drawing/2014/main" id="{4617FEFC-C4A4-4484-BFC0-DA761602C9F1}"/>
                </a:ext>
              </a:extLst>
            </p:cNvPr>
            <p:cNvSpPr txBox="1"/>
            <p:nvPr/>
          </p:nvSpPr>
          <p:spPr>
            <a:xfrm>
              <a:off x="5008402" y="2047250"/>
              <a:ext cx="2202067" cy="361592"/>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49" name="TextBox 48">
              <a:extLst>
                <a:ext uri="{FF2B5EF4-FFF2-40B4-BE49-F238E27FC236}">
                  <a16:creationId xmlns:a16="http://schemas.microsoft.com/office/drawing/2014/main" id="{04B62B04-7F0C-48D9-9AB5-30F8E335F781}"/>
                </a:ext>
              </a:extLst>
            </p:cNvPr>
            <p:cNvSpPr txBox="1"/>
            <p:nvPr/>
          </p:nvSpPr>
          <p:spPr>
            <a:xfrm>
              <a:off x="5312476" y="1660217"/>
              <a:ext cx="1948654" cy="361592"/>
            </a:xfrm>
            <a:prstGeom prst="rect">
              <a:avLst/>
            </a:prstGeom>
            <a:noFill/>
            <a:ln w="19050">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grpSp>
      <p:grpSp>
        <p:nvGrpSpPr>
          <p:cNvPr id="29" name="Group 28">
            <a:extLst>
              <a:ext uri="{FF2B5EF4-FFF2-40B4-BE49-F238E27FC236}">
                <a16:creationId xmlns:a16="http://schemas.microsoft.com/office/drawing/2014/main" id="{D78F6686-4DA6-477C-8D1E-A923E93C2721}"/>
              </a:ext>
            </a:extLst>
          </p:cNvPr>
          <p:cNvGrpSpPr/>
          <p:nvPr/>
        </p:nvGrpSpPr>
        <p:grpSpPr>
          <a:xfrm>
            <a:off x="7050432" y="1647860"/>
            <a:ext cx="2436527" cy="760982"/>
            <a:chOff x="7340237" y="1647860"/>
            <a:chExt cx="2436527" cy="760982"/>
          </a:xfrm>
        </p:grpSpPr>
        <p:sp>
          <p:nvSpPr>
            <p:cNvPr id="64" name="TextBox 63">
              <a:extLst>
                <a:ext uri="{FF2B5EF4-FFF2-40B4-BE49-F238E27FC236}">
                  <a16:creationId xmlns:a16="http://schemas.microsoft.com/office/drawing/2014/main" id="{6D38B473-7C66-43BF-A26E-902E35819EEB}"/>
                </a:ext>
              </a:extLst>
            </p:cNvPr>
            <p:cNvSpPr txBox="1"/>
            <p:nvPr/>
          </p:nvSpPr>
          <p:spPr>
            <a:xfrm>
              <a:off x="7340237" y="2047250"/>
              <a:ext cx="2358415" cy="36159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65" name="TextBox 64">
              <a:extLst>
                <a:ext uri="{FF2B5EF4-FFF2-40B4-BE49-F238E27FC236}">
                  <a16:creationId xmlns:a16="http://schemas.microsoft.com/office/drawing/2014/main" id="{33672726-7032-49DB-B9B8-E2541A65C30D}"/>
                </a:ext>
              </a:extLst>
            </p:cNvPr>
            <p:cNvSpPr txBox="1"/>
            <p:nvPr/>
          </p:nvSpPr>
          <p:spPr>
            <a:xfrm>
              <a:off x="7355091" y="1647860"/>
              <a:ext cx="242167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Liechtenstein</a:t>
              </a:r>
            </a:p>
          </p:txBody>
        </p:sp>
      </p:grpSp>
      <p:sp>
        <p:nvSpPr>
          <p:cNvPr id="4" name="Rectangle 3">
            <a:extLst>
              <a:ext uri="{FF2B5EF4-FFF2-40B4-BE49-F238E27FC236}">
                <a16:creationId xmlns:a16="http://schemas.microsoft.com/office/drawing/2014/main" id="{EC6522B0-C05D-4463-93DA-02D791C078EE}"/>
              </a:ext>
            </a:extLst>
          </p:cNvPr>
          <p:cNvSpPr/>
          <p:nvPr/>
        </p:nvSpPr>
        <p:spPr>
          <a:xfrm>
            <a:off x="130647" y="2316801"/>
            <a:ext cx="1149496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lvl="0">
              <a:defRPr/>
            </a:pPr>
            <a:r>
              <a:rPr lang="en-GB" sz="2000" dirty="0">
                <a:solidFill>
                  <a:srgbClr val="5B9BD5">
                    <a:lumMod val="50000"/>
                  </a:srgbClr>
                </a:solidFill>
              </a:rPr>
              <a:t>As always, any element can be put at the front of the sentence to emphasise it. This is WO2:</a:t>
            </a:r>
            <a:endParaRPr lang="en-GB" sz="2000" b="1" dirty="0">
              <a:solidFill>
                <a:srgbClr val="5B9BD5">
                  <a:lumMod val="50000"/>
                </a:srgbClr>
              </a:solidFill>
            </a:endParaRPr>
          </a:p>
        </p:txBody>
      </p:sp>
      <p:grpSp>
        <p:nvGrpSpPr>
          <p:cNvPr id="26" name="Group 25">
            <a:extLst>
              <a:ext uri="{FF2B5EF4-FFF2-40B4-BE49-F238E27FC236}">
                <a16:creationId xmlns:a16="http://schemas.microsoft.com/office/drawing/2014/main" id="{8B83A9B5-A20F-483A-A473-F64165CA27E7}"/>
              </a:ext>
            </a:extLst>
          </p:cNvPr>
          <p:cNvGrpSpPr/>
          <p:nvPr/>
        </p:nvGrpSpPr>
        <p:grpSpPr>
          <a:xfrm>
            <a:off x="2552420" y="1654261"/>
            <a:ext cx="2227518" cy="748180"/>
            <a:chOff x="2695832" y="1660662"/>
            <a:chExt cx="2227518" cy="748180"/>
          </a:xfrm>
        </p:grpSpPr>
        <p:sp>
          <p:nvSpPr>
            <p:cNvPr id="51" name="TextBox 50">
              <a:extLst>
                <a:ext uri="{FF2B5EF4-FFF2-40B4-BE49-F238E27FC236}">
                  <a16:creationId xmlns:a16="http://schemas.microsoft.com/office/drawing/2014/main" id="{8D89C00F-9D93-4C96-B440-7E00886297B0}"/>
                </a:ext>
              </a:extLst>
            </p:cNvPr>
            <p:cNvSpPr txBox="1"/>
            <p:nvPr/>
          </p:nvSpPr>
          <p:spPr>
            <a:xfrm>
              <a:off x="2724926" y="2047250"/>
              <a:ext cx="2169331" cy="36159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71" name="TextBox 70">
              <a:extLst>
                <a:ext uri="{FF2B5EF4-FFF2-40B4-BE49-F238E27FC236}">
                  <a16:creationId xmlns:a16="http://schemas.microsoft.com/office/drawing/2014/main" id="{DDAFCE1E-C131-47BE-AE82-11C5FD85E26B}"/>
                </a:ext>
              </a:extLst>
            </p:cNvPr>
            <p:cNvSpPr txBox="1"/>
            <p:nvPr/>
          </p:nvSpPr>
          <p:spPr>
            <a:xfrm>
              <a:off x="2695832" y="1660662"/>
              <a:ext cx="2227518" cy="639739"/>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am </a:t>
              </a:r>
              <a:r>
                <a:rPr lang="en-GB" sz="2000" dirty="0" err="1">
                  <a:solidFill>
                    <a:srgbClr val="4472C4">
                      <a:lumMod val="50000"/>
                    </a:srgbClr>
                  </a:solidFill>
                  <a:latin typeface="Century Gothic" panose="020F0302020204030204"/>
                </a:rPr>
                <a:t>Wochenende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8" name="Group 7">
            <a:extLst>
              <a:ext uri="{FF2B5EF4-FFF2-40B4-BE49-F238E27FC236}">
                <a16:creationId xmlns:a16="http://schemas.microsoft.com/office/drawing/2014/main" id="{FEDC45A0-5177-4586-AAA5-F179CE16F0F1}"/>
              </a:ext>
            </a:extLst>
          </p:cNvPr>
          <p:cNvGrpSpPr/>
          <p:nvPr/>
        </p:nvGrpSpPr>
        <p:grpSpPr>
          <a:xfrm>
            <a:off x="3409832" y="3098612"/>
            <a:ext cx="1320431" cy="743377"/>
            <a:chOff x="3952341" y="3098220"/>
            <a:chExt cx="1320431" cy="743377"/>
          </a:xfrm>
        </p:grpSpPr>
        <p:sp>
          <p:nvSpPr>
            <p:cNvPr id="136" name="TextBox 135">
              <a:extLst>
                <a:ext uri="{FF2B5EF4-FFF2-40B4-BE49-F238E27FC236}">
                  <a16:creationId xmlns:a16="http://schemas.microsoft.com/office/drawing/2014/main" id="{9EE2D61F-650C-4F70-8211-4BB29EE546BA}"/>
                </a:ext>
              </a:extLst>
            </p:cNvPr>
            <p:cNvSpPr txBox="1"/>
            <p:nvPr/>
          </p:nvSpPr>
          <p:spPr>
            <a:xfrm>
              <a:off x="3977398" y="3480005"/>
              <a:ext cx="1295374" cy="36159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37" name="TextBox 136">
              <a:extLst>
                <a:ext uri="{FF2B5EF4-FFF2-40B4-BE49-F238E27FC236}">
                  <a16:creationId xmlns:a16="http://schemas.microsoft.com/office/drawing/2014/main" id="{B84E2929-1353-4175-A11A-AD87A15D9F54}"/>
                </a:ext>
              </a:extLst>
            </p:cNvPr>
            <p:cNvSpPr txBox="1"/>
            <p:nvPr/>
          </p:nvSpPr>
          <p:spPr>
            <a:xfrm>
              <a:off x="3952341" y="3098220"/>
              <a:ext cx="1295374"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7" name="Group 6">
            <a:extLst>
              <a:ext uri="{FF2B5EF4-FFF2-40B4-BE49-F238E27FC236}">
                <a16:creationId xmlns:a16="http://schemas.microsoft.com/office/drawing/2014/main" id="{B5B5AE3C-07CF-415C-9DFF-8E22717B989D}"/>
              </a:ext>
            </a:extLst>
          </p:cNvPr>
          <p:cNvGrpSpPr/>
          <p:nvPr/>
        </p:nvGrpSpPr>
        <p:grpSpPr>
          <a:xfrm>
            <a:off x="2382127" y="3093797"/>
            <a:ext cx="1029274" cy="748192"/>
            <a:chOff x="2664197" y="3093405"/>
            <a:chExt cx="1029274" cy="748192"/>
          </a:xfrm>
        </p:grpSpPr>
        <p:sp>
          <p:nvSpPr>
            <p:cNvPr id="138" name="TextBox 137">
              <a:extLst>
                <a:ext uri="{FF2B5EF4-FFF2-40B4-BE49-F238E27FC236}">
                  <a16:creationId xmlns:a16="http://schemas.microsoft.com/office/drawing/2014/main" id="{E5EBE11B-2817-4750-A468-30D5AFCBDAFC}"/>
                </a:ext>
              </a:extLst>
            </p:cNvPr>
            <p:cNvSpPr txBox="1"/>
            <p:nvPr/>
          </p:nvSpPr>
          <p:spPr>
            <a:xfrm>
              <a:off x="2664197" y="3480005"/>
              <a:ext cx="1008001" cy="36159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39" name="TextBox 138">
              <a:extLst>
                <a:ext uri="{FF2B5EF4-FFF2-40B4-BE49-F238E27FC236}">
                  <a16:creationId xmlns:a16="http://schemas.microsoft.com/office/drawing/2014/main" id="{561AD77F-EC82-4FCC-8875-24537E931774}"/>
                </a:ext>
              </a:extLst>
            </p:cNvPr>
            <p:cNvSpPr txBox="1"/>
            <p:nvPr/>
          </p:nvSpPr>
          <p:spPr>
            <a:xfrm>
              <a:off x="2685470" y="3093405"/>
              <a:ext cx="1008001"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9" name="Group 8">
            <a:extLst>
              <a:ext uri="{FF2B5EF4-FFF2-40B4-BE49-F238E27FC236}">
                <a16:creationId xmlns:a16="http://schemas.microsoft.com/office/drawing/2014/main" id="{8617DDD0-F3A1-4EB9-89D4-E64E8989820A}"/>
              </a:ext>
            </a:extLst>
          </p:cNvPr>
          <p:cNvGrpSpPr/>
          <p:nvPr/>
        </p:nvGrpSpPr>
        <p:grpSpPr>
          <a:xfrm>
            <a:off x="4778122" y="3093364"/>
            <a:ext cx="2215657" cy="748625"/>
            <a:chOff x="5637323" y="3092972"/>
            <a:chExt cx="2215657" cy="748625"/>
          </a:xfrm>
        </p:grpSpPr>
        <p:sp>
          <p:nvSpPr>
            <p:cNvPr id="140" name="TextBox 139">
              <a:extLst>
                <a:ext uri="{FF2B5EF4-FFF2-40B4-BE49-F238E27FC236}">
                  <a16:creationId xmlns:a16="http://schemas.microsoft.com/office/drawing/2014/main" id="{67681600-B760-49AE-B303-F9CBCC5982C8}"/>
                </a:ext>
              </a:extLst>
            </p:cNvPr>
            <p:cNvSpPr txBox="1"/>
            <p:nvPr/>
          </p:nvSpPr>
          <p:spPr>
            <a:xfrm>
              <a:off x="5637323" y="3480005"/>
              <a:ext cx="2202067" cy="361592"/>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141" name="TextBox 140">
              <a:extLst>
                <a:ext uri="{FF2B5EF4-FFF2-40B4-BE49-F238E27FC236}">
                  <a16:creationId xmlns:a16="http://schemas.microsoft.com/office/drawing/2014/main" id="{6E0AB40A-C58F-4013-926C-79C288ACAEDD}"/>
                </a:ext>
              </a:extLst>
            </p:cNvPr>
            <p:cNvSpPr txBox="1"/>
            <p:nvPr/>
          </p:nvSpPr>
          <p:spPr>
            <a:xfrm>
              <a:off x="5904326" y="3092972"/>
              <a:ext cx="1948654" cy="361592"/>
            </a:xfrm>
            <a:prstGeom prst="rect">
              <a:avLst/>
            </a:prstGeom>
            <a:noFill/>
            <a:ln w="19050">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grpSp>
      <p:grpSp>
        <p:nvGrpSpPr>
          <p:cNvPr id="11" name="Group 10">
            <a:extLst>
              <a:ext uri="{FF2B5EF4-FFF2-40B4-BE49-F238E27FC236}">
                <a16:creationId xmlns:a16="http://schemas.microsoft.com/office/drawing/2014/main" id="{F9B9B287-48FE-4BB8-80FF-EB4E8FBD02FA}"/>
              </a:ext>
            </a:extLst>
          </p:cNvPr>
          <p:cNvGrpSpPr/>
          <p:nvPr/>
        </p:nvGrpSpPr>
        <p:grpSpPr>
          <a:xfrm>
            <a:off x="7029281" y="3081007"/>
            <a:ext cx="2436527" cy="760982"/>
            <a:chOff x="8129799" y="3080615"/>
            <a:chExt cx="2436527" cy="760982"/>
          </a:xfrm>
        </p:grpSpPr>
        <p:sp>
          <p:nvSpPr>
            <p:cNvPr id="142" name="TextBox 141">
              <a:extLst>
                <a:ext uri="{FF2B5EF4-FFF2-40B4-BE49-F238E27FC236}">
                  <a16:creationId xmlns:a16="http://schemas.microsoft.com/office/drawing/2014/main" id="{DE77CBA8-3EB0-485E-B536-230F75339AED}"/>
                </a:ext>
              </a:extLst>
            </p:cNvPr>
            <p:cNvSpPr txBox="1"/>
            <p:nvPr/>
          </p:nvSpPr>
          <p:spPr>
            <a:xfrm>
              <a:off x="8129799" y="3480005"/>
              <a:ext cx="2358415" cy="36159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43" name="TextBox 142">
              <a:extLst>
                <a:ext uri="{FF2B5EF4-FFF2-40B4-BE49-F238E27FC236}">
                  <a16:creationId xmlns:a16="http://schemas.microsoft.com/office/drawing/2014/main" id="{5E5475C6-B3C4-4E92-8869-51BEDCD5ABC9}"/>
                </a:ext>
              </a:extLst>
            </p:cNvPr>
            <p:cNvSpPr txBox="1"/>
            <p:nvPr/>
          </p:nvSpPr>
          <p:spPr>
            <a:xfrm>
              <a:off x="8144653" y="3080615"/>
              <a:ext cx="242167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Liechtenstein</a:t>
              </a:r>
            </a:p>
          </p:txBody>
        </p:sp>
      </p:grpSp>
      <p:grpSp>
        <p:nvGrpSpPr>
          <p:cNvPr id="6" name="Group 5">
            <a:extLst>
              <a:ext uri="{FF2B5EF4-FFF2-40B4-BE49-F238E27FC236}">
                <a16:creationId xmlns:a16="http://schemas.microsoft.com/office/drawing/2014/main" id="{501D6BBD-E172-44F0-A202-AB4C28F20DB9}"/>
              </a:ext>
            </a:extLst>
          </p:cNvPr>
          <p:cNvGrpSpPr/>
          <p:nvPr/>
        </p:nvGrpSpPr>
        <p:grpSpPr>
          <a:xfrm>
            <a:off x="143821" y="3093809"/>
            <a:ext cx="2227518" cy="748180"/>
            <a:chOff x="193249" y="3094202"/>
            <a:chExt cx="2227518" cy="748180"/>
          </a:xfrm>
        </p:grpSpPr>
        <p:sp>
          <p:nvSpPr>
            <p:cNvPr id="144" name="TextBox 143">
              <a:extLst>
                <a:ext uri="{FF2B5EF4-FFF2-40B4-BE49-F238E27FC236}">
                  <a16:creationId xmlns:a16="http://schemas.microsoft.com/office/drawing/2014/main" id="{B0412C07-F92A-41AA-BC3C-79FF050CC6FE}"/>
                </a:ext>
              </a:extLst>
            </p:cNvPr>
            <p:cNvSpPr txBox="1"/>
            <p:nvPr/>
          </p:nvSpPr>
          <p:spPr>
            <a:xfrm>
              <a:off x="222343" y="3480790"/>
              <a:ext cx="2169331" cy="36159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145" name="TextBox 144">
              <a:extLst>
                <a:ext uri="{FF2B5EF4-FFF2-40B4-BE49-F238E27FC236}">
                  <a16:creationId xmlns:a16="http://schemas.microsoft.com/office/drawing/2014/main" id="{B6DD94E0-EC45-4660-88E3-2A582C868F36}"/>
                </a:ext>
              </a:extLst>
            </p:cNvPr>
            <p:cNvSpPr txBox="1"/>
            <p:nvPr/>
          </p:nvSpPr>
          <p:spPr>
            <a:xfrm>
              <a:off x="193249" y="3094202"/>
              <a:ext cx="2227518"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Am </a:t>
              </a:r>
              <a:r>
                <a:rPr lang="en-GB" sz="2000" dirty="0" err="1">
                  <a:solidFill>
                    <a:srgbClr val="4472C4">
                      <a:lumMod val="50000"/>
                    </a:srgbClr>
                  </a:solidFill>
                  <a:latin typeface="Century Gothic" panose="020F0302020204030204"/>
                </a:rPr>
                <a:t>Wochenende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56A251FB-2798-4DD3-AFE4-FC40B5A1841C}"/>
              </a:ext>
            </a:extLst>
          </p:cNvPr>
          <p:cNvGrpSpPr/>
          <p:nvPr/>
        </p:nvGrpSpPr>
        <p:grpSpPr>
          <a:xfrm>
            <a:off x="3449932" y="4115910"/>
            <a:ext cx="1320431" cy="743377"/>
            <a:chOff x="4162905" y="4116862"/>
            <a:chExt cx="1320431" cy="743377"/>
          </a:xfrm>
        </p:grpSpPr>
        <p:sp>
          <p:nvSpPr>
            <p:cNvPr id="154" name="TextBox 153">
              <a:extLst>
                <a:ext uri="{FF2B5EF4-FFF2-40B4-BE49-F238E27FC236}">
                  <a16:creationId xmlns:a16="http://schemas.microsoft.com/office/drawing/2014/main" id="{45CCE996-DDAF-4C6E-8E49-19E378B80805}"/>
                </a:ext>
              </a:extLst>
            </p:cNvPr>
            <p:cNvSpPr txBox="1"/>
            <p:nvPr/>
          </p:nvSpPr>
          <p:spPr>
            <a:xfrm>
              <a:off x="4187962" y="4498647"/>
              <a:ext cx="1295374" cy="36159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55" name="TextBox 154">
              <a:extLst>
                <a:ext uri="{FF2B5EF4-FFF2-40B4-BE49-F238E27FC236}">
                  <a16:creationId xmlns:a16="http://schemas.microsoft.com/office/drawing/2014/main" id="{7902EC65-FEE6-4099-9304-0A8919BAC810}"/>
                </a:ext>
              </a:extLst>
            </p:cNvPr>
            <p:cNvSpPr txBox="1"/>
            <p:nvPr/>
          </p:nvSpPr>
          <p:spPr>
            <a:xfrm>
              <a:off x="4162905" y="4116862"/>
              <a:ext cx="1295374"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74FCA0BE-2898-465F-8FAE-00E6660DEB96}"/>
              </a:ext>
            </a:extLst>
          </p:cNvPr>
          <p:cNvGrpSpPr/>
          <p:nvPr/>
        </p:nvGrpSpPr>
        <p:grpSpPr>
          <a:xfrm>
            <a:off x="2421329" y="4111095"/>
            <a:ext cx="1029274" cy="748192"/>
            <a:chOff x="2874609" y="4112047"/>
            <a:chExt cx="1029274" cy="748192"/>
          </a:xfrm>
        </p:grpSpPr>
        <p:sp>
          <p:nvSpPr>
            <p:cNvPr id="156" name="TextBox 155">
              <a:extLst>
                <a:ext uri="{FF2B5EF4-FFF2-40B4-BE49-F238E27FC236}">
                  <a16:creationId xmlns:a16="http://schemas.microsoft.com/office/drawing/2014/main" id="{99092924-297D-4466-AC51-9844A7937D86}"/>
                </a:ext>
              </a:extLst>
            </p:cNvPr>
            <p:cNvSpPr txBox="1"/>
            <p:nvPr/>
          </p:nvSpPr>
          <p:spPr>
            <a:xfrm>
              <a:off x="2874609" y="4498647"/>
              <a:ext cx="1008001" cy="36159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57" name="TextBox 156">
              <a:extLst>
                <a:ext uri="{FF2B5EF4-FFF2-40B4-BE49-F238E27FC236}">
                  <a16:creationId xmlns:a16="http://schemas.microsoft.com/office/drawing/2014/main" id="{7D3E56BC-4602-44FB-8B9D-15BBA59CFE63}"/>
                </a:ext>
              </a:extLst>
            </p:cNvPr>
            <p:cNvSpPr txBox="1"/>
            <p:nvPr/>
          </p:nvSpPr>
          <p:spPr>
            <a:xfrm>
              <a:off x="2895882" y="4112047"/>
              <a:ext cx="1008001"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2" name="Group 11">
            <a:extLst>
              <a:ext uri="{FF2B5EF4-FFF2-40B4-BE49-F238E27FC236}">
                <a16:creationId xmlns:a16="http://schemas.microsoft.com/office/drawing/2014/main" id="{D4F5F02C-65BA-472C-B4BD-D75AEC7803EA}"/>
              </a:ext>
            </a:extLst>
          </p:cNvPr>
          <p:cNvGrpSpPr/>
          <p:nvPr/>
        </p:nvGrpSpPr>
        <p:grpSpPr>
          <a:xfrm>
            <a:off x="181629" y="4110662"/>
            <a:ext cx="2252728" cy="748625"/>
            <a:chOff x="218700" y="4085441"/>
            <a:chExt cx="2252728" cy="748625"/>
          </a:xfrm>
        </p:grpSpPr>
        <p:sp>
          <p:nvSpPr>
            <p:cNvPr id="158" name="TextBox 157">
              <a:extLst>
                <a:ext uri="{FF2B5EF4-FFF2-40B4-BE49-F238E27FC236}">
                  <a16:creationId xmlns:a16="http://schemas.microsoft.com/office/drawing/2014/main" id="{B6F8EE28-A55D-434A-9C92-4F2970FF0064}"/>
                </a:ext>
              </a:extLst>
            </p:cNvPr>
            <p:cNvSpPr txBox="1"/>
            <p:nvPr/>
          </p:nvSpPr>
          <p:spPr>
            <a:xfrm>
              <a:off x="218700" y="4472474"/>
              <a:ext cx="2202067" cy="361592"/>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159" name="TextBox 158">
              <a:extLst>
                <a:ext uri="{FF2B5EF4-FFF2-40B4-BE49-F238E27FC236}">
                  <a16:creationId xmlns:a16="http://schemas.microsoft.com/office/drawing/2014/main" id="{C38C70DA-A37A-43CE-9CDB-807679D9ECB8}"/>
                </a:ext>
              </a:extLst>
            </p:cNvPr>
            <p:cNvSpPr txBox="1"/>
            <p:nvPr/>
          </p:nvSpPr>
          <p:spPr>
            <a:xfrm>
              <a:off x="522774" y="4085441"/>
              <a:ext cx="1948654" cy="400110"/>
            </a:xfrm>
            <a:prstGeom prst="rect">
              <a:avLst/>
            </a:prstGeom>
            <a:noFill/>
            <a:ln w="19050">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grpSp>
      <p:grpSp>
        <p:nvGrpSpPr>
          <p:cNvPr id="16" name="Group 15">
            <a:extLst>
              <a:ext uri="{FF2B5EF4-FFF2-40B4-BE49-F238E27FC236}">
                <a16:creationId xmlns:a16="http://schemas.microsoft.com/office/drawing/2014/main" id="{FEB9AA93-338E-477F-B5C1-7FBECACA42AB}"/>
              </a:ext>
            </a:extLst>
          </p:cNvPr>
          <p:cNvGrpSpPr/>
          <p:nvPr/>
        </p:nvGrpSpPr>
        <p:grpSpPr>
          <a:xfrm>
            <a:off x="7033610" y="4098305"/>
            <a:ext cx="2436527" cy="760982"/>
            <a:chOff x="8154856" y="4099257"/>
            <a:chExt cx="2436527" cy="760982"/>
          </a:xfrm>
        </p:grpSpPr>
        <p:sp>
          <p:nvSpPr>
            <p:cNvPr id="160" name="TextBox 159">
              <a:extLst>
                <a:ext uri="{FF2B5EF4-FFF2-40B4-BE49-F238E27FC236}">
                  <a16:creationId xmlns:a16="http://schemas.microsoft.com/office/drawing/2014/main" id="{00F61DCD-7AAE-437B-96DE-4497E25BE4D5}"/>
                </a:ext>
              </a:extLst>
            </p:cNvPr>
            <p:cNvSpPr txBox="1"/>
            <p:nvPr/>
          </p:nvSpPr>
          <p:spPr>
            <a:xfrm>
              <a:off x="8154856" y="4498647"/>
              <a:ext cx="2358415" cy="36159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61" name="TextBox 160">
              <a:extLst>
                <a:ext uri="{FF2B5EF4-FFF2-40B4-BE49-F238E27FC236}">
                  <a16:creationId xmlns:a16="http://schemas.microsoft.com/office/drawing/2014/main" id="{0C7F86BF-8D32-4447-BBF0-6D81992626F1}"/>
                </a:ext>
              </a:extLst>
            </p:cNvPr>
            <p:cNvSpPr txBox="1"/>
            <p:nvPr/>
          </p:nvSpPr>
          <p:spPr>
            <a:xfrm>
              <a:off x="8169710" y="4099257"/>
              <a:ext cx="242167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Liechtenstein</a:t>
              </a:r>
            </a:p>
          </p:txBody>
        </p:sp>
      </p:grpSp>
      <p:grpSp>
        <p:nvGrpSpPr>
          <p:cNvPr id="15" name="Group 14">
            <a:extLst>
              <a:ext uri="{FF2B5EF4-FFF2-40B4-BE49-F238E27FC236}">
                <a16:creationId xmlns:a16="http://schemas.microsoft.com/office/drawing/2014/main" id="{9D0A8498-8A37-4327-911C-7C48B7DB45C1}"/>
              </a:ext>
            </a:extLst>
          </p:cNvPr>
          <p:cNvGrpSpPr/>
          <p:nvPr/>
        </p:nvGrpSpPr>
        <p:grpSpPr>
          <a:xfrm>
            <a:off x="4782049" y="4111107"/>
            <a:ext cx="2227518" cy="748180"/>
            <a:chOff x="5722318" y="4112059"/>
            <a:chExt cx="2227518" cy="748180"/>
          </a:xfrm>
        </p:grpSpPr>
        <p:sp>
          <p:nvSpPr>
            <p:cNvPr id="162" name="TextBox 161">
              <a:extLst>
                <a:ext uri="{FF2B5EF4-FFF2-40B4-BE49-F238E27FC236}">
                  <a16:creationId xmlns:a16="http://schemas.microsoft.com/office/drawing/2014/main" id="{37D45E8F-A74F-4E85-8867-7E2C67629536}"/>
                </a:ext>
              </a:extLst>
            </p:cNvPr>
            <p:cNvSpPr txBox="1"/>
            <p:nvPr/>
          </p:nvSpPr>
          <p:spPr>
            <a:xfrm>
              <a:off x="5751412" y="4498647"/>
              <a:ext cx="2169331" cy="36159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163" name="TextBox 162">
              <a:extLst>
                <a:ext uri="{FF2B5EF4-FFF2-40B4-BE49-F238E27FC236}">
                  <a16:creationId xmlns:a16="http://schemas.microsoft.com/office/drawing/2014/main" id="{FDC4392C-5BE3-411E-8598-93A3A9966B71}"/>
                </a:ext>
              </a:extLst>
            </p:cNvPr>
            <p:cNvSpPr txBox="1"/>
            <p:nvPr/>
          </p:nvSpPr>
          <p:spPr>
            <a:xfrm>
              <a:off x="5722318" y="4112059"/>
              <a:ext cx="2227518" cy="639739"/>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am </a:t>
              </a:r>
              <a:r>
                <a:rPr lang="en-GB" sz="2000" dirty="0" err="1">
                  <a:solidFill>
                    <a:srgbClr val="4472C4">
                      <a:lumMod val="50000"/>
                    </a:srgbClr>
                  </a:solidFill>
                  <a:latin typeface="Century Gothic" panose="020F0302020204030204"/>
                </a:rPr>
                <a:t>Wochenende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9" name="Group 18">
            <a:extLst>
              <a:ext uri="{FF2B5EF4-FFF2-40B4-BE49-F238E27FC236}">
                <a16:creationId xmlns:a16="http://schemas.microsoft.com/office/drawing/2014/main" id="{B05C1526-10CC-44A3-B029-2D7A33D81AFA}"/>
              </a:ext>
            </a:extLst>
          </p:cNvPr>
          <p:cNvGrpSpPr/>
          <p:nvPr/>
        </p:nvGrpSpPr>
        <p:grpSpPr>
          <a:xfrm>
            <a:off x="3634295" y="5250108"/>
            <a:ext cx="1320431" cy="743377"/>
            <a:chOff x="4203081" y="5259078"/>
            <a:chExt cx="1320431" cy="743377"/>
          </a:xfrm>
        </p:grpSpPr>
        <p:sp>
          <p:nvSpPr>
            <p:cNvPr id="172" name="TextBox 171">
              <a:extLst>
                <a:ext uri="{FF2B5EF4-FFF2-40B4-BE49-F238E27FC236}">
                  <a16:creationId xmlns:a16="http://schemas.microsoft.com/office/drawing/2014/main" id="{41178DA2-6C2F-4BC2-A2BD-6B52A9FF65ED}"/>
                </a:ext>
              </a:extLst>
            </p:cNvPr>
            <p:cNvSpPr txBox="1"/>
            <p:nvPr/>
          </p:nvSpPr>
          <p:spPr>
            <a:xfrm>
              <a:off x="4228138" y="5640863"/>
              <a:ext cx="1295374" cy="36159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73" name="TextBox 172">
              <a:extLst>
                <a:ext uri="{FF2B5EF4-FFF2-40B4-BE49-F238E27FC236}">
                  <a16:creationId xmlns:a16="http://schemas.microsoft.com/office/drawing/2014/main" id="{2FABDA89-BA7E-4FBA-B3AB-15A2E7B6FDBF}"/>
                </a:ext>
              </a:extLst>
            </p:cNvPr>
            <p:cNvSpPr txBox="1"/>
            <p:nvPr/>
          </p:nvSpPr>
          <p:spPr>
            <a:xfrm>
              <a:off x="4203081" y="5259078"/>
              <a:ext cx="1295374"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8" name="Group 17">
            <a:extLst>
              <a:ext uri="{FF2B5EF4-FFF2-40B4-BE49-F238E27FC236}">
                <a16:creationId xmlns:a16="http://schemas.microsoft.com/office/drawing/2014/main" id="{4EB32B9E-47FE-460D-8792-ACFFF9A9934A}"/>
              </a:ext>
            </a:extLst>
          </p:cNvPr>
          <p:cNvGrpSpPr/>
          <p:nvPr/>
        </p:nvGrpSpPr>
        <p:grpSpPr>
          <a:xfrm>
            <a:off x="2584220" y="5245293"/>
            <a:ext cx="1029274" cy="748192"/>
            <a:chOff x="2866628" y="5254263"/>
            <a:chExt cx="1029274" cy="748192"/>
          </a:xfrm>
        </p:grpSpPr>
        <p:sp>
          <p:nvSpPr>
            <p:cNvPr id="174" name="TextBox 173">
              <a:extLst>
                <a:ext uri="{FF2B5EF4-FFF2-40B4-BE49-F238E27FC236}">
                  <a16:creationId xmlns:a16="http://schemas.microsoft.com/office/drawing/2014/main" id="{3B592EB1-7715-41BC-B9FB-BFB499F6ABD7}"/>
                </a:ext>
              </a:extLst>
            </p:cNvPr>
            <p:cNvSpPr txBox="1"/>
            <p:nvPr/>
          </p:nvSpPr>
          <p:spPr>
            <a:xfrm>
              <a:off x="2866628" y="5640863"/>
              <a:ext cx="1008001" cy="36159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75" name="TextBox 174">
              <a:extLst>
                <a:ext uri="{FF2B5EF4-FFF2-40B4-BE49-F238E27FC236}">
                  <a16:creationId xmlns:a16="http://schemas.microsoft.com/office/drawing/2014/main" id="{0664AA4A-02D4-4BC1-9A65-5B4129FC4DAE}"/>
                </a:ext>
              </a:extLst>
            </p:cNvPr>
            <p:cNvSpPr txBox="1"/>
            <p:nvPr/>
          </p:nvSpPr>
          <p:spPr>
            <a:xfrm>
              <a:off x="2887901" y="5254263"/>
              <a:ext cx="1008001"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1" name="Group 20">
            <a:extLst>
              <a:ext uri="{FF2B5EF4-FFF2-40B4-BE49-F238E27FC236}">
                <a16:creationId xmlns:a16="http://schemas.microsoft.com/office/drawing/2014/main" id="{796361F1-4687-4620-93D3-005C30D28967}"/>
              </a:ext>
            </a:extLst>
          </p:cNvPr>
          <p:cNvGrpSpPr/>
          <p:nvPr/>
        </p:nvGrpSpPr>
        <p:grpSpPr>
          <a:xfrm>
            <a:off x="7248560" y="5244860"/>
            <a:ext cx="2252728" cy="748625"/>
            <a:chOff x="8298757" y="5253830"/>
            <a:chExt cx="2252728" cy="748625"/>
          </a:xfrm>
        </p:grpSpPr>
        <p:sp>
          <p:nvSpPr>
            <p:cNvPr id="176" name="TextBox 175">
              <a:extLst>
                <a:ext uri="{FF2B5EF4-FFF2-40B4-BE49-F238E27FC236}">
                  <a16:creationId xmlns:a16="http://schemas.microsoft.com/office/drawing/2014/main" id="{76B0E2CB-B88E-4E13-8924-46CD8AA51B5F}"/>
                </a:ext>
              </a:extLst>
            </p:cNvPr>
            <p:cNvSpPr txBox="1"/>
            <p:nvPr/>
          </p:nvSpPr>
          <p:spPr>
            <a:xfrm>
              <a:off x="8298757" y="5640863"/>
              <a:ext cx="2202067" cy="361592"/>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177" name="TextBox 176">
              <a:extLst>
                <a:ext uri="{FF2B5EF4-FFF2-40B4-BE49-F238E27FC236}">
                  <a16:creationId xmlns:a16="http://schemas.microsoft.com/office/drawing/2014/main" id="{48E34DEF-64D1-447B-B1A6-92A1150CC883}"/>
                </a:ext>
              </a:extLst>
            </p:cNvPr>
            <p:cNvSpPr txBox="1"/>
            <p:nvPr/>
          </p:nvSpPr>
          <p:spPr>
            <a:xfrm>
              <a:off x="8602831" y="5253830"/>
              <a:ext cx="1948654" cy="361592"/>
            </a:xfrm>
            <a:prstGeom prst="rect">
              <a:avLst/>
            </a:prstGeom>
            <a:noFill/>
            <a:ln w="19050">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grpSp>
      <p:grpSp>
        <p:nvGrpSpPr>
          <p:cNvPr id="17" name="Group 16">
            <a:extLst>
              <a:ext uri="{FF2B5EF4-FFF2-40B4-BE49-F238E27FC236}">
                <a16:creationId xmlns:a16="http://schemas.microsoft.com/office/drawing/2014/main" id="{E1496A12-5EC9-4019-9151-C2BE67D38D19}"/>
              </a:ext>
            </a:extLst>
          </p:cNvPr>
          <p:cNvGrpSpPr/>
          <p:nvPr/>
        </p:nvGrpSpPr>
        <p:grpSpPr>
          <a:xfrm>
            <a:off x="154103" y="5232503"/>
            <a:ext cx="2421673" cy="760982"/>
            <a:chOff x="178817" y="5223533"/>
            <a:chExt cx="2421673" cy="760982"/>
          </a:xfrm>
        </p:grpSpPr>
        <p:sp>
          <p:nvSpPr>
            <p:cNvPr id="178" name="TextBox 177">
              <a:extLst>
                <a:ext uri="{FF2B5EF4-FFF2-40B4-BE49-F238E27FC236}">
                  <a16:creationId xmlns:a16="http://schemas.microsoft.com/office/drawing/2014/main" id="{681F4FD5-D4B3-4DB6-A058-6767A4D19883}"/>
                </a:ext>
              </a:extLst>
            </p:cNvPr>
            <p:cNvSpPr txBox="1"/>
            <p:nvPr/>
          </p:nvSpPr>
          <p:spPr>
            <a:xfrm>
              <a:off x="201034" y="5622923"/>
              <a:ext cx="2358415" cy="36159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79" name="TextBox 178">
              <a:extLst>
                <a:ext uri="{FF2B5EF4-FFF2-40B4-BE49-F238E27FC236}">
                  <a16:creationId xmlns:a16="http://schemas.microsoft.com/office/drawing/2014/main" id="{06F2C269-3833-4EB7-B978-A7B95F6FA72C}"/>
                </a:ext>
              </a:extLst>
            </p:cNvPr>
            <p:cNvSpPr txBox="1"/>
            <p:nvPr/>
          </p:nvSpPr>
          <p:spPr>
            <a:xfrm>
              <a:off x="178817" y="5223533"/>
              <a:ext cx="242167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ach Liechtenstein</a:t>
              </a:r>
            </a:p>
          </p:txBody>
        </p:sp>
      </p:grpSp>
      <p:grpSp>
        <p:nvGrpSpPr>
          <p:cNvPr id="20" name="Group 19">
            <a:extLst>
              <a:ext uri="{FF2B5EF4-FFF2-40B4-BE49-F238E27FC236}">
                <a16:creationId xmlns:a16="http://schemas.microsoft.com/office/drawing/2014/main" id="{660A43C8-1DBA-4867-A0FA-3111448CE043}"/>
              </a:ext>
            </a:extLst>
          </p:cNvPr>
          <p:cNvGrpSpPr/>
          <p:nvPr/>
        </p:nvGrpSpPr>
        <p:grpSpPr>
          <a:xfrm>
            <a:off x="5000241" y="5245305"/>
            <a:ext cx="2227518" cy="748180"/>
            <a:chOff x="5800839" y="5254275"/>
            <a:chExt cx="2227518" cy="748180"/>
          </a:xfrm>
        </p:grpSpPr>
        <p:sp>
          <p:nvSpPr>
            <p:cNvPr id="180" name="TextBox 179">
              <a:extLst>
                <a:ext uri="{FF2B5EF4-FFF2-40B4-BE49-F238E27FC236}">
                  <a16:creationId xmlns:a16="http://schemas.microsoft.com/office/drawing/2014/main" id="{AB7EFDF5-F33F-4791-A483-FAA118F0A4EB}"/>
                </a:ext>
              </a:extLst>
            </p:cNvPr>
            <p:cNvSpPr txBox="1"/>
            <p:nvPr/>
          </p:nvSpPr>
          <p:spPr>
            <a:xfrm>
              <a:off x="5829933" y="5640863"/>
              <a:ext cx="2169331" cy="36159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181" name="TextBox 180">
              <a:extLst>
                <a:ext uri="{FF2B5EF4-FFF2-40B4-BE49-F238E27FC236}">
                  <a16:creationId xmlns:a16="http://schemas.microsoft.com/office/drawing/2014/main" id="{60DCEEAD-BABA-4B92-849C-67D1529016B8}"/>
                </a:ext>
              </a:extLst>
            </p:cNvPr>
            <p:cNvSpPr txBox="1"/>
            <p:nvPr/>
          </p:nvSpPr>
          <p:spPr>
            <a:xfrm>
              <a:off x="5800839" y="5254275"/>
              <a:ext cx="2227518" cy="639739"/>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am </a:t>
              </a:r>
              <a:r>
                <a:rPr lang="en-GB" sz="2000" dirty="0" err="1">
                  <a:solidFill>
                    <a:srgbClr val="4472C4">
                      <a:lumMod val="50000"/>
                    </a:srgbClr>
                  </a:solidFill>
                  <a:latin typeface="Century Gothic" panose="020F0302020204030204"/>
                </a:rPr>
                <a:t>Wochenende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30" name="Group 29">
            <a:extLst>
              <a:ext uri="{FF2B5EF4-FFF2-40B4-BE49-F238E27FC236}">
                <a16:creationId xmlns:a16="http://schemas.microsoft.com/office/drawing/2014/main" id="{E41C799B-53E9-40EB-9A61-1AE24A0AC3CA}"/>
              </a:ext>
            </a:extLst>
          </p:cNvPr>
          <p:cNvGrpSpPr/>
          <p:nvPr/>
        </p:nvGrpSpPr>
        <p:grpSpPr>
          <a:xfrm>
            <a:off x="9421702" y="1655189"/>
            <a:ext cx="1489836" cy="746325"/>
            <a:chOff x="9446416" y="1657090"/>
            <a:chExt cx="1489836" cy="746325"/>
          </a:xfrm>
        </p:grpSpPr>
        <p:sp>
          <p:nvSpPr>
            <p:cNvPr id="96" name="TextBox 95">
              <a:extLst>
                <a:ext uri="{FF2B5EF4-FFF2-40B4-BE49-F238E27FC236}">
                  <a16:creationId xmlns:a16="http://schemas.microsoft.com/office/drawing/2014/main" id="{40BAB123-EA81-4473-90B6-A3CF08492FAF}"/>
                </a:ext>
              </a:extLst>
            </p:cNvPr>
            <p:cNvSpPr txBox="1"/>
            <p:nvPr/>
          </p:nvSpPr>
          <p:spPr>
            <a:xfrm>
              <a:off x="9495846" y="2043415"/>
              <a:ext cx="1295364" cy="36000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97" name="TextBox 96">
              <a:extLst>
                <a:ext uri="{FF2B5EF4-FFF2-40B4-BE49-F238E27FC236}">
                  <a16:creationId xmlns:a16="http://schemas.microsoft.com/office/drawing/2014/main" id="{45106927-2C15-4A04-8EA4-3D50B984EFAB}"/>
                </a:ext>
              </a:extLst>
            </p:cNvPr>
            <p:cNvSpPr txBox="1"/>
            <p:nvPr/>
          </p:nvSpPr>
          <p:spPr>
            <a:xfrm>
              <a:off x="9446416" y="1657090"/>
              <a:ext cx="1489836"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g</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efahren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05" name="Group 104">
            <a:extLst>
              <a:ext uri="{FF2B5EF4-FFF2-40B4-BE49-F238E27FC236}">
                <a16:creationId xmlns:a16="http://schemas.microsoft.com/office/drawing/2014/main" id="{8BF60835-4895-422D-BF08-8DA25251B5C9}"/>
              </a:ext>
            </a:extLst>
          </p:cNvPr>
          <p:cNvGrpSpPr/>
          <p:nvPr/>
        </p:nvGrpSpPr>
        <p:grpSpPr>
          <a:xfrm>
            <a:off x="10719791" y="3251529"/>
            <a:ext cx="1327540" cy="718055"/>
            <a:chOff x="10702950" y="1756009"/>
            <a:chExt cx="1327540" cy="718055"/>
          </a:xfrm>
        </p:grpSpPr>
        <p:grpSp>
          <p:nvGrpSpPr>
            <p:cNvPr id="106" name="Group 105">
              <a:extLst>
                <a:ext uri="{FF2B5EF4-FFF2-40B4-BE49-F238E27FC236}">
                  <a16:creationId xmlns:a16="http://schemas.microsoft.com/office/drawing/2014/main" id="{6B767568-E7D6-438C-887A-EBFE137E01D6}"/>
                </a:ext>
              </a:extLst>
            </p:cNvPr>
            <p:cNvGrpSpPr/>
            <p:nvPr/>
          </p:nvGrpSpPr>
          <p:grpSpPr>
            <a:xfrm>
              <a:off x="10702950" y="1756009"/>
              <a:ext cx="374186" cy="718055"/>
              <a:chOff x="10442819" y="2417814"/>
              <a:chExt cx="507524" cy="794544"/>
            </a:xfrm>
          </p:grpSpPr>
          <p:grpSp>
            <p:nvGrpSpPr>
              <p:cNvPr id="108" name="Group 107">
                <a:extLst>
                  <a:ext uri="{FF2B5EF4-FFF2-40B4-BE49-F238E27FC236}">
                    <a16:creationId xmlns:a16="http://schemas.microsoft.com/office/drawing/2014/main" id="{6191476A-B129-4BF7-95A4-A5722298DEA1}"/>
                  </a:ext>
                </a:extLst>
              </p:cNvPr>
              <p:cNvGrpSpPr/>
              <p:nvPr/>
            </p:nvGrpSpPr>
            <p:grpSpPr>
              <a:xfrm>
                <a:off x="10442819" y="2417814"/>
                <a:ext cx="295032" cy="794544"/>
                <a:chOff x="10595219" y="2170906"/>
                <a:chExt cx="295032" cy="794544"/>
              </a:xfrm>
            </p:grpSpPr>
            <p:cxnSp>
              <p:nvCxnSpPr>
                <p:cNvPr id="110" name="Straight Connector 109">
                  <a:extLst>
                    <a:ext uri="{FF2B5EF4-FFF2-40B4-BE49-F238E27FC236}">
                      <a16:creationId xmlns:a16="http://schemas.microsoft.com/office/drawing/2014/main" id="{05BAE61E-D44E-4677-9BB9-73C5C3A302F3}"/>
                    </a:ext>
                  </a:extLst>
                </p:cNvPr>
                <p:cNvCxnSpPr/>
                <p:nvPr/>
              </p:nvCxnSpPr>
              <p:spPr>
                <a:xfrm>
                  <a:off x="10595219" y="2174057"/>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292C0D6-60E3-4344-B130-9D2A9C162DAE}"/>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F02CF40-93E0-427C-8976-816666DDFF77}"/>
                    </a:ext>
                  </a:extLst>
                </p:cNvPr>
                <p:cNvCxnSpPr>
                  <a:cxnSpLocks/>
                </p:cNvCxnSpPr>
                <p:nvPr/>
              </p:nvCxnSpPr>
              <p:spPr>
                <a:xfrm>
                  <a:off x="10890251" y="2170906"/>
                  <a:ext cx="0" cy="79454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109" name="Straight Connector 108">
                <a:extLst>
                  <a:ext uri="{FF2B5EF4-FFF2-40B4-BE49-F238E27FC236}">
                    <a16:creationId xmlns:a16="http://schemas.microsoft.com/office/drawing/2014/main" id="{9FD79CE0-220F-4BC6-8B11-BB6A6AE3704D}"/>
                  </a:ext>
                </a:extLst>
              </p:cNvPr>
              <p:cNvCxnSpPr/>
              <p:nvPr/>
            </p:nvCxnSpPr>
            <p:spPr>
              <a:xfrm>
                <a:off x="10734443" y="2802991"/>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DDAD70E5-8263-43E0-AAEF-9A6163D76F10}"/>
                </a:ext>
              </a:extLst>
            </p:cNvPr>
            <p:cNvSpPr txBox="1"/>
            <p:nvPr/>
          </p:nvSpPr>
          <p:spPr>
            <a:xfrm>
              <a:off x="11147848" y="1879579"/>
              <a:ext cx="882642" cy="400102"/>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WO2</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13" name="Group 112">
            <a:extLst>
              <a:ext uri="{FF2B5EF4-FFF2-40B4-BE49-F238E27FC236}">
                <a16:creationId xmlns:a16="http://schemas.microsoft.com/office/drawing/2014/main" id="{720C882E-2006-4BAF-B857-19FB9848C1D6}"/>
              </a:ext>
            </a:extLst>
          </p:cNvPr>
          <p:cNvGrpSpPr/>
          <p:nvPr/>
        </p:nvGrpSpPr>
        <p:grpSpPr>
          <a:xfrm>
            <a:off x="10711193" y="4316611"/>
            <a:ext cx="1327540" cy="718055"/>
            <a:chOff x="10702950" y="1756009"/>
            <a:chExt cx="1327540" cy="718055"/>
          </a:xfrm>
        </p:grpSpPr>
        <p:grpSp>
          <p:nvGrpSpPr>
            <p:cNvPr id="114" name="Group 113">
              <a:extLst>
                <a:ext uri="{FF2B5EF4-FFF2-40B4-BE49-F238E27FC236}">
                  <a16:creationId xmlns:a16="http://schemas.microsoft.com/office/drawing/2014/main" id="{1C918918-A208-46FD-B1BD-B2CD2483CA83}"/>
                </a:ext>
              </a:extLst>
            </p:cNvPr>
            <p:cNvGrpSpPr/>
            <p:nvPr/>
          </p:nvGrpSpPr>
          <p:grpSpPr>
            <a:xfrm>
              <a:off x="10702950" y="1756009"/>
              <a:ext cx="374186" cy="718055"/>
              <a:chOff x="10442819" y="2417814"/>
              <a:chExt cx="507524" cy="794544"/>
            </a:xfrm>
          </p:grpSpPr>
          <p:grpSp>
            <p:nvGrpSpPr>
              <p:cNvPr id="116" name="Group 115">
                <a:extLst>
                  <a:ext uri="{FF2B5EF4-FFF2-40B4-BE49-F238E27FC236}">
                    <a16:creationId xmlns:a16="http://schemas.microsoft.com/office/drawing/2014/main" id="{E2648465-7EC6-42F2-8889-9527C11EBC93}"/>
                  </a:ext>
                </a:extLst>
              </p:cNvPr>
              <p:cNvGrpSpPr/>
              <p:nvPr/>
            </p:nvGrpSpPr>
            <p:grpSpPr>
              <a:xfrm>
                <a:off x="10442819" y="2417814"/>
                <a:ext cx="295032" cy="794544"/>
                <a:chOff x="10595219" y="2170906"/>
                <a:chExt cx="295032" cy="794544"/>
              </a:xfrm>
            </p:grpSpPr>
            <p:cxnSp>
              <p:nvCxnSpPr>
                <p:cNvPr id="118" name="Straight Connector 117">
                  <a:extLst>
                    <a:ext uri="{FF2B5EF4-FFF2-40B4-BE49-F238E27FC236}">
                      <a16:creationId xmlns:a16="http://schemas.microsoft.com/office/drawing/2014/main" id="{01EC5869-4591-43FF-A9A0-BFD852CFA15A}"/>
                    </a:ext>
                  </a:extLst>
                </p:cNvPr>
                <p:cNvCxnSpPr/>
                <p:nvPr/>
              </p:nvCxnSpPr>
              <p:spPr>
                <a:xfrm>
                  <a:off x="10595219" y="2174057"/>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EB7A732-9A55-4169-A564-A62F198A5722}"/>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BDFD064-4E1B-4962-9EC5-C52B800D4000}"/>
                    </a:ext>
                  </a:extLst>
                </p:cNvPr>
                <p:cNvCxnSpPr>
                  <a:cxnSpLocks/>
                </p:cNvCxnSpPr>
                <p:nvPr/>
              </p:nvCxnSpPr>
              <p:spPr>
                <a:xfrm>
                  <a:off x="10890251" y="2170906"/>
                  <a:ext cx="0" cy="79454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117" name="Straight Connector 116">
                <a:extLst>
                  <a:ext uri="{FF2B5EF4-FFF2-40B4-BE49-F238E27FC236}">
                    <a16:creationId xmlns:a16="http://schemas.microsoft.com/office/drawing/2014/main" id="{B44A9FE1-75B9-4C9F-8942-F014BF96B896}"/>
                  </a:ext>
                </a:extLst>
              </p:cNvPr>
              <p:cNvCxnSpPr/>
              <p:nvPr/>
            </p:nvCxnSpPr>
            <p:spPr>
              <a:xfrm>
                <a:off x="10734443" y="2802991"/>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5" name="TextBox 114">
              <a:extLst>
                <a:ext uri="{FF2B5EF4-FFF2-40B4-BE49-F238E27FC236}">
                  <a16:creationId xmlns:a16="http://schemas.microsoft.com/office/drawing/2014/main" id="{E4CD1EF2-8A87-41E0-9D30-E131B6A1B1D5}"/>
                </a:ext>
              </a:extLst>
            </p:cNvPr>
            <p:cNvSpPr txBox="1"/>
            <p:nvPr/>
          </p:nvSpPr>
          <p:spPr>
            <a:xfrm>
              <a:off x="11147848" y="1879579"/>
              <a:ext cx="882642" cy="400102"/>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WO2</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21" name="Group 120">
            <a:extLst>
              <a:ext uri="{FF2B5EF4-FFF2-40B4-BE49-F238E27FC236}">
                <a16:creationId xmlns:a16="http://schemas.microsoft.com/office/drawing/2014/main" id="{7877C676-6C7D-4207-A5DB-85B15E56BF69}"/>
              </a:ext>
            </a:extLst>
          </p:cNvPr>
          <p:cNvGrpSpPr/>
          <p:nvPr/>
        </p:nvGrpSpPr>
        <p:grpSpPr>
          <a:xfrm>
            <a:off x="10719791" y="5472194"/>
            <a:ext cx="1327540" cy="718055"/>
            <a:chOff x="10702950" y="1756009"/>
            <a:chExt cx="1327540" cy="718055"/>
          </a:xfrm>
        </p:grpSpPr>
        <p:grpSp>
          <p:nvGrpSpPr>
            <p:cNvPr id="122" name="Group 121">
              <a:extLst>
                <a:ext uri="{FF2B5EF4-FFF2-40B4-BE49-F238E27FC236}">
                  <a16:creationId xmlns:a16="http://schemas.microsoft.com/office/drawing/2014/main" id="{70615881-801A-4D61-B92F-24CFACBB637A}"/>
                </a:ext>
              </a:extLst>
            </p:cNvPr>
            <p:cNvGrpSpPr/>
            <p:nvPr/>
          </p:nvGrpSpPr>
          <p:grpSpPr>
            <a:xfrm>
              <a:off x="10702950" y="1756009"/>
              <a:ext cx="374186" cy="718055"/>
              <a:chOff x="10442819" y="2417814"/>
              <a:chExt cx="507524" cy="794544"/>
            </a:xfrm>
          </p:grpSpPr>
          <p:grpSp>
            <p:nvGrpSpPr>
              <p:cNvPr id="124" name="Group 123">
                <a:extLst>
                  <a:ext uri="{FF2B5EF4-FFF2-40B4-BE49-F238E27FC236}">
                    <a16:creationId xmlns:a16="http://schemas.microsoft.com/office/drawing/2014/main" id="{6E0E7F7D-0FF4-4B10-B29C-362A685456F8}"/>
                  </a:ext>
                </a:extLst>
              </p:cNvPr>
              <p:cNvGrpSpPr/>
              <p:nvPr/>
            </p:nvGrpSpPr>
            <p:grpSpPr>
              <a:xfrm>
                <a:off x="10442819" y="2417814"/>
                <a:ext cx="295032" cy="794544"/>
                <a:chOff x="10595219" y="2170906"/>
                <a:chExt cx="295032" cy="794544"/>
              </a:xfrm>
            </p:grpSpPr>
            <p:cxnSp>
              <p:nvCxnSpPr>
                <p:cNvPr id="126" name="Straight Connector 125">
                  <a:extLst>
                    <a:ext uri="{FF2B5EF4-FFF2-40B4-BE49-F238E27FC236}">
                      <a16:creationId xmlns:a16="http://schemas.microsoft.com/office/drawing/2014/main" id="{442D1D3D-C039-46E9-92A2-A9A6B7040D06}"/>
                    </a:ext>
                  </a:extLst>
                </p:cNvPr>
                <p:cNvCxnSpPr/>
                <p:nvPr/>
              </p:nvCxnSpPr>
              <p:spPr>
                <a:xfrm>
                  <a:off x="10595219" y="2174057"/>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C384749-EE62-47E4-9BF9-02E44BB3602A}"/>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478A8030-F688-4934-9535-609C12DEB40B}"/>
                    </a:ext>
                  </a:extLst>
                </p:cNvPr>
                <p:cNvCxnSpPr>
                  <a:cxnSpLocks/>
                </p:cNvCxnSpPr>
                <p:nvPr/>
              </p:nvCxnSpPr>
              <p:spPr>
                <a:xfrm>
                  <a:off x="10890251" y="2170906"/>
                  <a:ext cx="0" cy="79454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125" name="Straight Connector 124">
                <a:extLst>
                  <a:ext uri="{FF2B5EF4-FFF2-40B4-BE49-F238E27FC236}">
                    <a16:creationId xmlns:a16="http://schemas.microsoft.com/office/drawing/2014/main" id="{CE9D3089-2075-459A-9278-BBCF4402EECC}"/>
                  </a:ext>
                </a:extLst>
              </p:cNvPr>
              <p:cNvCxnSpPr/>
              <p:nvPr/>
            </p:nvCxnSpPr>
            <p:spPr>
              <a:xfrm>
                <a:off x="10734443" y="2802991"/>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3" name="TextBox 122">
              <a:extLst>
                <a:ext uri="{FF2B5EF4-FFF2-40B4-BE49-F238E27FC236}">
                  <a16:creationId xmlns:a16="http://schemas.microsoft.com/office/drawing/2014/main" id="{B05DFFDD-CE37-4C6F-920E-A5EF8E899F8A}"/>
                </a:ext>
              </a:extLst>
            </p:cNvPr>
            <p:cNvSpPr txBox="1"/>
            <p:nvPr/>
          </p:nvSpPr>
          <p:spPr>
            <a:xfrm>
              <a:off x="11147848" y="1879579"/>
              <a:ext cx="882642" cy="400102"/>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WO2</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84" name="Group 183">
            <a:extLst>
              <a:ext uri="{FF2B5EF4-FFF2-40B4-BE49-F238E27FC236}">
                <a16:creationId xmlns:a16="http://schemas.microsoft.com/office/drawing/2014/main" id="{7C26247E-082C-4A09-8076-AF7A2FE8EE7D}"/>
              </a:ext>
            </a:extLst>
          </p:cNvPr>
          <p:cNvGrpSpPr/>
          <p:nvPr/>
        </p:nvGrpSpPr>
        <p:grpSpPr>
          <a:xfrm>
            <a:off x="9390099" y="3095664"/>
            <a:ext cx="1489836" cy="746325"/>
            <a:chOff x="9446416" y="1657090"/>
            <a:chExt cx="1489836" cy="746325"/>
          </a:xfrm>
        </p:grpSpPr>
        <p:sp>
          <p:nvSpPr>
            <p:cNvPr id="185" name="TextBox 184">
              <a:extLst>
                <a:ext uri="{FF2B5EF4-FFF2-40B4-BE49-F238E27FC236}">
                  <a16:creationId xmlns:a16="http://schemas.microsoft.com/office/drawing/2014/main" id="{877FB972-A430-4C30-BCA2-855A12A457DB}"/>
                </a:ext>
              </a:extLst>
            </p:cNvPr>
            <p:cNvSpPr txBox="1"/>
            <p:nvPr/>
          </p:nvSpPr>
          <p:spPr>
            <a:xfrm>
              <a:off x="9495846" y="2043415"/>
              <a:ext cx="1295364" cy="36000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86" name="TextBox 185">
              <a:extLst>
                <a:ext uri="{FF2B5EF4-FFF2-40B4-BE49-F238E27FC236}">
                  <a16:creationId xmlns:a16="http://schemas.microsoft.com/office/drawing/2014/main" id="{D1CB51D5-909D-4A7F-BC7E-4453BCC6F9DA}"/>
                </a:ext>
              </a:extLst>
            </p:cNvPr>
            <p:cNvSpPr txBox="1"/>
            <p:nvPr/>
          </p:nvSpPr>
          <p:spPr>
            <a:xfrm>
              <a:off x="9446416" y="1657090"/>
              <a:ext cx="1489836"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g</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efahren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87" name="Group 186">
            <a:extLst>
              <a:ext uri="{FF2B5EF4-FFF2-40B4-BE49-F238E27FC236}">
                <a16:creationId xmlns:a16="http://schemas.microsoft.com/office/drawing/2014/main" id="{C7DE5D4D-DBF5-484A-841F-1A3DA0AEEB55}"/>
              </a:ext>
            </a:extLst>
          </p:cNvPr>
          <p:cNvGrpSpPr/>
          <p:nvPr/>
        </p:nvGrpSpPr>
        <p:grpSpPr>
          <a:xfrm>
            <a:off x="9395324" y="4112962"/>
            <a:ext cx="1489836" cy="746325"/>
            <a:chOff x="9446416" y="1657090"/>
            <a:chExt cx="1489836" cy="746325"/>
          </a:xfrm>
        </p:grpSpPr>
        <p:sp>
          <p:nvSpPr>
            <p:cNvPr id="188" name="TextBox 187">
              <a:extLst>
                <a:ext uri="{FF2B5EF4-FFF2-40B4-BE49-F238E27FC236}">
                  <a16:creationId xmlns:a16="http://schemas.microsoft.com/office/drawing/2014/main" id="{01A489E8-E64B-401E-8714-0FA6196EE9DB}"/>
                </a:ext>
              </a:extLst>
            </p:cNvPr>
            <p:cNvSpPr txBox="1"/>
            <p:nvPr/>
          </p:nvSpPr>
          <p:spPr>
            <a:xfrm>
              <a:off x="9495846" y="2043415"/>
              <a:ext cx="1295364" cy="36000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89" name="TextBox 188">
              <a:extLst>
                <a:ext uri="{FF2B5EF4-FFF2-40B4-BE49-F238E27FC236}">
                  <a16:creationId xmlns:a16="http://schemas.microsoft.com/office/drawing/2014/main" id="{F45B6737-9DEF-4785-AE84-1716B682DA05}"/>
                </a:ext>
              </a:extLst>
            </p:cNvPr>
            <p:cNvSpPr txBox="1"/>
            <p:nvPr/>
          </p:nvSpPr>
          <p:spPr>
            <a:xfrm>
              <a:off x="9446416" y="1657090"/>
              <a:ext cx="1489836"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g</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efahren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90" name="Group 189">
            <a:extLst>
              <a:ext uri="{FF2B5EF4-FFF2-40B4-BE49-F238E27FC236}">
                <a16:creationId xmlns:a16="http://schemas.microsoft.com/office/drawing/2014/main" id="{6A7070EF-5FD6-4090-BF73-4E6CC7020948}"/>
              </a:ext>
            </a:extLst>
          </p:cNvPr>
          <p:cNvGrpSpPr/>
          <p:nvPr/>
        </p:nvGrpSpPr>
        <p:grpSpPr>
          <a:xfrm>
            <a:off x="9447946" y="5247160"/>
            <a:ext cx="1489836" cy="746325"/>
            <a:chOff x="9446416" y="1657090"/>
            <a:chExt cx="1489836" cy="746325"/>
          </a:xfrm>
        </p:grpSpPr>
        <p:sp>
          <p:nvSpPr>
            <p:cNvPr id="191" name="TextBox 190">
              <a:extLst>
                <a:ext uri="{FF2B5EF4-FFF2-40B4-BE49-F238E27FC236}">
                  <a16:creationId xmlns:a16="http://schemas.microsoft.com/office/drawing/2014/main" id="{F0B72B03-2A4D-4B89-A904-937C46647626}"/>
                </a:ext>
              </a:extLst>
            </p:cNvPr>
            <p:cNvSpPr txBox="1"/>
            <p:nvPr/>
          </p:nvSpPr>
          <p:spPr>
            <a:xfrm>
              <a:off x="9495846" y="2043415"/>
              <a:ext cx="1295364" cy="36000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92" name="TextBox 191">
              <a:extLst>
                <a:ext uri="{FF2B5EF4-FFF2-40B4-BE49-F238E27FC236}">
                  <a16:creationId xmlns:a16="http://schemas.microsoft.com/office/drawing/2014/main" id="{3C118839-51F5-45EB-B657-7A57CAB40525}"/>
                </a:ext>
              </a:extLst>
            </p:cNvPr>
            <p:cNvSpPr txBox="1"/>
            <p:nvPr/>
          </p:nvSpPr>
          <p:spPr>
            <a:xfrm>
              <a:off x="9446416" y="1657090"/>
              <a:ext cx="1489836"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g</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efahren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Tree>
    <p:extLst>
      <p:ext uri="{BB962C8B-B14F-4D97-AF65-F5344CB8AC3E}">
        <p14:creationId xmlns:p14="http://schemas.microsoft.com/office/powerpoint/2010/main" val="69973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994031" cy="869950"/>
          </a:xfrm>
          <a:prstGeom prst="rect">
            <a:avLst/>
          </a:prstGeom>
        </p:spPr>
      </p:pic>
      <p:sp>
        <p:nvSpPr>
          <p:cNvPr id="4" name="Title 3"/>
          <p:cNvSpPr>
            <a:spLocks noGrp="1"/>
          </p:cNvSpPr>
          <p:nvPr>
            <p:ph type="title"/>
          </p:nvPr>
        </p:nvSpPr>
        <p:spPr>
          <a:xfrm>
            <a:off x="0" y="294041"/>
            <a:ext cx="4443046" cy="707849"/>
          </a:xfrm>
        </p:spPr>
        <p:txBody>
          <a:bodyPr>
            <a:normAutofit fontScale="90000"/>
          </a:bodyPr>
          <a:lstStyle/>
          <a:p>
            <a:r>
              <a:rPr lang="en-GB" sz="3600" b="1" dirty="0">
                <a:solidFill>
                  <a:schemeClr val="bg1"/>
                </a:solidFill>
              </a:rPr>
              <a:t>Wolf </a:t>
            </a:r>
            <a:r>
              <a:rPr lang="en-GB" sz="3600" b="1" dirty="0" err="1">
                <a:solidFill>
                  <a:schemeClr val="bg1"/>
                </a:solidFill>
              </a:rPr>
              <a:t>ruft</a:t>
            </a:r>
            <a:r>
              <a:rPr lang="en-GB" sz="3600" b="1" dirty="0">
                <a:solidFill>
                  <a:schemeClr val="bg1"/>
                </a:solidFill>
              </a:rPr>
              <a:t> Mehmet an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372600" y="247046"/>
            <a:ext cx="2584728" cy="51989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145540" y="2984932"/>
            <a:ext cx="10811788" cy="2000548"/>
          </a:xfrm>
          <a:prstGeom prst="rect">
            <a:avLst/>
          </a:prstGeom>
          <a:noFill/>
        </p:spPr>
        <p:txBody>
          <a:bodyPr wrap="square" rtlCol="0">
            <a:spAutoFit/>
          </a:bodyPr>
          <a:lstStyle/>
          <a:p>
            <a:endParaRPr lang="en-US" sz="2000" dirty="0">
              <a:solidFill>
                <a:schemeClr val="accent5">
                  <a:lumMod val="50000"/>
                </a:schemeClr>
              </a:solidFill>
            </a:endParaRPr>
          </a:p>
          <a:p>
            <a:r>
              <a:rPr lang="en-US" sz="2200" dirty="0">
                <a:solidFill>
                  <a:schemeClr val="accent5">
                    <a:lumMod val="50000"/>
                  </a:schemeClr>
                </a:solidFill>
              </a:rPr>
              <a:t>Montag </a:t>
            </a:r>
            <a:r>
              <a:rPr lang="en-US" sz="2200" dirty="0" err="1">
                <a:solidFill>
                  <a:schemeClr val="accent5">
                    <a:lumMod val="50000"/>
                  </a:schemeClr>
                </a:solidFill>
              </a:rPr>
              <a:t>haben</a:t>
            </a:r>
            <a:r>
              <a:rPr lang="en-US" sz="2200" dirty="0">
                <a:solidFill>
                  <a:schemeClr val="accent5">
                    <a:lumMod val="50000"/>
                  </a:schemeClr>
                </a:solidFill>
              </a:rPr>
              <a:t> </a:t>
            </a:r>
            <a:r>
              <a:rPr lang="en-US" sz="2200" dirty="0" err="1">
                <a:solidFill>
                  <a:schemeClr val="accent5">
                    <a:lumMod val="50000"/>
                  </a:schemeClr>
                </a:solidFill>
              </a:rPr>
              <a:t>wir</a:t>
            </a:r>
            <a:r>
              <a:rPr lang="en-US" sz="2200" dirty="0">
                <a:solidFill>
                  <a:schemeClr val="accent5">
                    <a:lumMod val="50000"/>
                  </a:schemeClr>
                </a:solidFill>
              </a:rPr>
              <a:t> alle das Schloss </a:t>
            </a:r>
            <a:r>
              <a:rPr lang="en-US" sz="2200" dirty="0" err="1">
                <a:solidFill>
                  <a:schemeClr val="accent5">
                    <a:lumMod val="50000"/>
                  </a:schemeClr>
                </a:solidFill>
              </a:rPr>
              <a:t>besucht</a:t>
            </a:r>
            <a:r>
              <a:rPr lang="en-US" sz="2200" dirty="0">
                <a:solidFill>
                  <a:schemeClr val="accent5">
                    <a:lumMod val="50000"/>
                  </a:schemeClr>
                </a:solidFill>
              </a:rPr>
              <a:t>. </a:t>
            </a:r>
            <a:r>
              <a:rPr lang="en-US" sz="2200" dirty="0" err="1">
                <a:solidFill>
                  <a:schemeClr val="accent5">
                    <a:lumMod val="50000"/>
                  </a:schemeClr>
                </a:solidFill>
              </a:rPr>
              <a:t>Danach</a:t>
            </a:r>
            <a:r>
              <a:rPr lang="en-US" sz="2200" dirty="0">
                <a:solidFill>
                  <a:schemeClr val="accent5">
                    <a:lumMod val="50000"/>
                  </a:schemeClr>
                </a:solidFill>
              </a:rPr>
              <a:t> </a:t>
            </a:r>
            <a:r>
              <a:rPr lang="en-US" sz="2200" dirty="0" err="1">
                <a:solidFill>
                  <a:schemeClr val="accent5">
                    <a:lumMod val="50000"/>
                  </a:schemeClr>
                </a:solidFill>
              </a:rPr>
              <a:t>sind</a:t>
            </a:r>
            <a:r>
              <a:rPr lang="en-US" sz="2200" dirty="0">
                <a:solidFill>
                  <a:schemeClr val="accent5">
                    <a:lumMod val="50000"/>
                  </a:schemeClr>
                </a:solidFill>
              </a:rPr>
              <a:t> </a:t>
            </a:r>
            <a:r>
              <a:rPr lang="en-US" sz="2200" dirty="0" err="1">
                <a:solidFill>
                  <a:schemeClr val="accent5">
                    <a:lumMod val="50000"/>
                  </a:schemeClr>
                </a:solidFill>
              </a:rPr>
              <a:t>wir</a:t>
            </a:r>
            <a:r>
              <a:rPr lang="en-US" sz="2200" dirty="0">
                <a:solidFill>
                  <a:schemeClr val="accent5">
                    <a:lumMod val="50000"/>
                  </a:schemeClr>
                </a:solidFill>
              </a:rPr>
              <a:t> </a:t>
            </a:r>
            <a:r>
              <a:rPr lang="en-US" sz="2200" dirty="0" err="1">
                <a:solidFill>
                  <a:schemeClr val="accent5">
                    <a:lumMod val="50000"/>
                  </a:schemeClr>
                </a:solidFill>
              </a:rPr>
              <a:t>langsam</a:t>
            </a:r>
            <a:r>
              <a:rPr lang="en-US" sz="2200" dirty="0">
                <a:solidFill>
                  <a:schemeClr val="accent5">
                    <a:lumMod val="50000"/>
                  </a:schemeClr>
                </a:solidFill>
              </a:rPr>
              <a:t> in die Stadt </a:t>
            </a:r>
            <a:r>
              <a:rPr lang="en-US" sz="2200" dirty="0" err="1">
                <a:solidFill>
                  <a:schemeClr val="accent5">
                    <a:lumMod val="50000"/>
                  </a:schemeClr>
                </a:solidFill>
              </a:rPr>
              <a:t>gegangen</a:t>
            </a:r>
            <a:r>
              <a:rPr lang="en-US" sz="2200" dirty="0">
                <a:solidFill>
                  <a:schemeClr val="accent5">
                    <a:lumMod val="50000"/>
                  </a:schemeClr>
                </a:solidFill>
              </a:rPr>
              <a:t>.</a:t>
            </a:r>
          </a:p>
          <a:p>
            <a:endParaRPr lang="en-US" sz="2000" dirty="0">
              <a:solidFill>
                <a:schemeClr val="accent5">
                  <a:lumMod val="50000"/>
                </a:schemeClr>
              </a:solidFill>
            </a:endParaRPr>
          </a:p>
          <a:p>
            <a:r>
              <a:rPr lang="en-US" sz="2000" dirty="0">
                <a:solidFill>
                  <a:schemeClr val="accent5">
                    <a:lumMod val="50000"/>
                  </a:schemeClr>
                </a:solidFill>
              </a:rPr>
              <a:t> </a:t>
            </a:r>
          </a:p>
          <a:p>
            <a:endParaRPr lang="en-US" sz="2000" dirty="0">
              <a:solidFill>
                <a:schemeClr val="accent5">
                  <a:lumMod val="50000"/>
                </a:schemeClr>
              </a:solidFill>
            </a:endParaRPr>
          </a:p>
        </p:txBody>
      </p:sp>
      <p:sp>
        <p:nvSpPr>
          <p:cNvPr id="6" name="Action Button: Custom 16">
            <a:hlinkClick r:id="" action="ppaction://noaction" highlightClick="1">
              <a:snd r:embed="rId4" name="9.3.1.2 slide 38 1.wav"/>
            </a:hlinkClick>
            <a:extLst>
              <a:ext uri="{FF2B5EF4-FFF2-40B4-BE49-F238E27FC236}">
                <a16:creationId xmlns:a16="http://schemas.microsoft.com/office/drawing/2014/main" id="{78E261BA-927A-4A42-AC5E-945A87058F78}"/>
              </a:ext>
            </a:extLst>
          </p:cNvPr>
          <p:cNvSpPr/>
          <p:nvPr/>
        </p:nvSpPr>
        <p:spPr>
          <a:xfrm>
            <a:off x="458892" y="23725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9.3.1.2 slide 38 2.wav"/>
            </a:hlinkClick>
            <a:extLst>
              <a:ext uri="{FF2B5EF4-FFF2-40B4-BE49-F238E27FC236}">
                <a16:creationId xmlns:a16="http://schemas.microsoft.com/office/drawing/2014/main" id="{95087D11-93EF-45EB-96FC-F8886BECD519}"/>
              </a:ext>
            </a:extLst>
          </p:cNvPr>
          <p:cNvSpPr/>
          <p:nvPr/>
        </p:nvSpPr>
        <p:spPr>
          <a:xfrm>
            <a:off x="458892" y="333304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9.3.1.2 slide 38 3.wav"/>
            </a:hlinkClick>
            <a:extLst>
              <a:ext uri="{FF2B5EF4-FFF2-40B4-BE49-F238E27FC236}">
                <a16:creationId xmlns:a16="http://schemas.microsoft.com/office/drawing/2014/main" id="{56056898-F49B-4971-B618-C04E74BE2EEE}"/>
              </a:ext>
            </a:extLst>
          </p:cNvPr>
          <p:cNvSpPr/>
          <p:nvPr/>
        </p:nvSpPr>
        <p:spPr>
          <a:xfrm>
            <a:off x="458892" y="452132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7" name="9.3.1.2 slide 38 4.wav"/>
            </a:hlinkClick>
            <a:extLst>
              <a:ext uri="{FF2B5EF4-FFF2-40B4-BE49-F238E27FC236}">
                <a16:creationId xmlns:a16="http://schemas.microsoft.com/office/drawing/2014/main" id="{E2B977F2-424E-4649-AF38-EDEBBEDCFB8B}"/>
              </a:ext>
            </a:extLst>
          </p:cNvPr>
          <p:cNvSpPr/>
          <p:nvPr/>
        </p:nvSpPr>
        <p:spPr>
          <a:xfrm>
            <a:off x="458892" y="565330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TextBox 10">
            <a:extLst>
              <a:ext uri="{FF2B5EF4-FFF2-40B4-BE49-F238E27FC236}">
                <a16:creationId xmlns:a16="http://schemas.microsoft.com/office/drawing/2014/main" id="{41DD5BDE-427D-41BA-9D83-9F60BE740421}"/>
              </a:ext>
            </a:extLst>
          </p:cNvPr>
          <p:cNvSpPr txBox="1"/>
          <p:nvPr/>
        </p:nvSpPr>
        <p:spPr>
          <a:xfrm>
            <a:off x="1145540" y="2262279"/>
            <a:ext cx="11323320" cy="1077218"/>
          </a:xfrm>
          <a:prstGeom prst="rect">
            <a:avLst/>
          </a:prstGeom>
          <a:noFill/>
        </p:spPr>
        <p:txBody>
          <a:bodyPr wrap="square" rtlCol="0">
            <a:spAutoFit/>
          </a:bodyPr>
          <a:lstStyle/>
          <a:p>
            <a:r>
              <a:rPr lang="en-US" sz="2200" dirty="0">
                <a:solidFill>
                  <a:schemeClr val="accent5">
                    <a:lumMod val="50000"/>
                  </a:schemeClr>
                </a:solidFill>
              </a:rPr>
              <a:t>Hallo Mehmet! Ich bin </a:t>
            </a:r>
            <a:r>
              <a:rPr lang="en-US" sz="2200" dirty="0" err="1">
                <a:solidFill>
                  <a:schemeClr val="accent5">
                    <a:lumMod val="50000"/>
                  </a:schemeClr>
                </a:solidFill>
              </a:rPr>
              <a:t>letzten</a:t>
            </a:r>
            <a:r>
              <a:rPr lang="en-US" sz="2200" dirty="0">
                <a:solidFill>
                  <a:schemeClr val="accent5">
                    <a:lumMod val="50000"/>
                  </a:schemeClr>
                </a:solidFill>
              </a:rPr>
              <a:t> </a:t>
            </a:r>
            <a:r>
              <a:rPr lang="en-US" sz="2200" dirty="0" err="1">
                <a:solidFill>
                  <a:schemeClr val="accent5">
                    <a:lumMod val="50000"/>
                  </a:schemeClr>
                </a:solidFill>
              </a:rPr>
              <a:t>Samstag</a:t>
            </a:r>
            <a:r>
              <a:rPr lang="en-US" sz="2200" dirty="0">
                <a:solidFill>
                  <a:schemeClr val="accent5">
                    <a:lumMod val="50000"/>
                  </a:schemeClr>
                </a:solidFill>
              </a:rPr>
              <a:t> </a:t>
            </a:r>
            <a:r>
              <a:rPr lang="en-US" sz="2200" dirty="0" err="1">
                <a:solidFill>
                  <a:schemeClr val="accent5">
                    <a:lumMod val="50000"/>
                  </a:schemeClr>
                </a:solidFill>
              </a:rPr>
              <a:t>mit</a:t>
            </a:r>
            <a:r>
              <a:rPr lang="en-US" sz="2200" dirty="0">
                <a:solidFill>
                  <a:schemeClr val="accent5">
                    <a:lumMod val="50000"/>
                  </a:schemeClr>
                </a:solidFill>
              </a:rPr>
              <a:t> Mia </a:t>
            </a:r>
            <a:r>
              <a:rPr lang="en-US" sz="2200" dirty="0" err="1">
                <a:solidFill>
                  <a:schemeClr val="accent5">
                    <a:lumMod val="50000"/>
                  </a:schemeClr>
                </a:solidFill>
              </a:rPr>
              <a:t>nach</a:t>
            </a:r>
            <a:r>
              <a:rPr lang="en-US" sz="2200" dirty="0">
                <a:solidFill>
                  <a:schemeClr val="accent5">
                    <a:lumMod val="50000"/>
                  </a:schemeClr>
                </a:solidFill>
              </a:rPr>
              <a:t> Liechtenstein </a:t>
            </a:r>
            <a:r>
              <a:rPr lang="en-US" sz="2200" dirty="0" err="1">
                <a:solidFill>
                  <a:schemeClr val="accent5">
                    <a:lumMod val="50000"/>
                  </a:schemeClr>
                </a:solidFill>
              </a:rPr>
              <a:t>gefahren</a:t>
            </a:r>
            <a:r>
              <a:rPr lang="en-US" sz="2200" dirty="0">
                <a:solidFill>
                  <a:schemeClr val="accent5">
                    <a:lumMod val="50000"/>
                  </a:schemeClr>
                </a:solidFill>
              </a:rPr>
              <a:t>. </a:t>
            </a:r>
            <a:r>
              <a:rPr lang="en-US" sz="2200" dirty="0" err="1">
                <a:solidFill>
                  <a:schemeClr val="accent5">
                    <a:lumMod val="50000"/>
                  </a:schemeClr>
                </a:solidFill>
              </a:rPr>
              <a:t>Samstagabend</a:t>
            </a:r>
            <a:r>
              <a:rPr lang="en-US" sz="2200" dirty="0">
                <a:solidFill>
                  <a:schemeClr val="accent5">
                    <a:lumMod val="50000"/>
                  </a:schemeClr>
                </a:solidFill>
              </a:rPr>
              <a:t> </a:t>
            </a:r>
            <a:r>
              <a:rPr lang="en-US" sz="2200" dirty="0" err="1">
                <a:solidFill>
                  <a:schemeClr val="accent5">
                    <a:lumMod val="50000"/>
                  </a:schemeClr>
                </a:solidFill>
              </a:rPr>
              <a:t>haben</a:t>
            </a:r>
            <a:r>
              <a:rPr lang="en-US" sz="2200" dirty="0">
                <a:solidFill>
                  <a:schemeClr val="accent5">
                    <a:lumMod val="50000"/>
                  </a:schemeClr>
                </a:solidFill>
              </a:rPr>
              <a:t> </a:t>
            </a:r>
            <a:r>
              <a:rPr lang="en-US" sz="2200" dirty="0" err="1">
                <a:solidFill>
                  <a:schemeClr val="accent5">
                    <a:lumMod val="50000"/>
                  </a:schemeClr>
                </a:solidFill>
              </a:rPr>
              <a:t>wir</a:t>
            </a:r>
            <a:r>
              <a:rPr lang="en-US" sz="2200" dirty="0">
                <a:solidFill>
                  <a:schemeClr val="accent5">
                    <a:lumMod val="50000"/>
                  </a:schemeClr>
                </a:solidFill>
              </a:rPr>
              <a:t> </a:t>
            </a:r>
            <a:r>
              <a:rPr lang="en-US" sz="2200" dirty="0" err="1">
                <a:solidFill>
                  <a:schemeClr val="accent5">
                    <a:lumMod val="50000"/>
                  </a:schemeClr>
                </a:solidFill>
              </a:rPr>
              <a:t>dann</a:t>
            </a:r>
            <a:r>
              <a:rPr lang="en-US" sz="2200" dirty="0">
                <a:solidFill>
                  <a:schemeClr val="accent5">
                    <a:lumMod val="50000"/>
                  </a:schemeClr>
                </a:solidFill>
              </a:rPr>
              <a:t> </a:t>
            </a:r>
            <a:r>
              <a:rPr lang="en-US" sz="2200" dirty="0" err="1">
                <a:solidFill>
                  <a:schemeClr val="accent5">
                    <a:lumMod val="50000"/>
                  </a:schemeClr>
                </a:solidFill>
              </a:rPr>
              <a:t>Onkel</a:t>
            </a:r>
            <a:r>
              <a:rPr lang="en-US" sz="2200" dirty="0">
                <a:solidFill>
                  <a:schemeClr val="accent5">
                    <a:lumMod val="50000"/>
                  </a:schemeClr>
                </a:solidFill>
              </a:rPr>
              <a:t> Heinrich in Vaduz </a:t>
            </a:r>
            <a:r>
              <a:rPr lang="en-US" sz="2200" dirty="0" err="1">
                <a:solidFill>
                  <a:schemeClr val="accent5">
                    <a:lumMod val="50000"/>
                  </a:schemeClr>
                </a:solidFill>
              </a:rPr>
              <a:t>getroffen</a:t>
            </a:r>
            <a:r>
              <a:rPr lang="en-US" sz="2200" dirty="0">
                <a:solidFill>
                  <a:schemeClr val="accent5">
                    <a:lumMod val="50000"/>
                  </a:schemeClr>
                </a:solidFill>
              </a:rPr>
              <a:t>.</a:t>
            </a:r>
          </a:p>
          <a:p>
            <a:endParaRPr lang="en-US" sz="2000" dirty="0">
              <a:solidFill>
                <a:schemeClr val="accent5">
                  <a:lumMod val="50000"/>
                </a:schemeClr>
              </a:solidFill>
            </a:endParaRPr>
          </a:p>
        </p:txBody>
      </p:sp>
      <p:sp>
        <p:nvSpPr>
          <p:cNvPr id="12" name="TextBox 11">
            <a:extLst>
              <a:ext uri="{FF2B5EF4-FFF2-40B4-BE49-F238E27FC236}">
                <a16:creationId xmlns:a16="http://schemas.microsoft.com/office/drawing/2014/main" id="{FFB23B3D-6773-46C0-908D-389DF95113C2}"/>
              </a:ext>
            </a:extLst>
          </p:cNvPr>
          <p:cNvSpPr txBox="1"/>
          <p:nvPr/>
        </p:nvSpPr>
        <p:spPr>
          <a:xfrm>
            <a:off x="1145540" y="4111565"/>
            <a:ext cx="10811788" cy="1384995"/>
          </a:xfrm>
          <a:prstGeom prst="rect">
            <a:avLst/>
          </a:prstGeom>
          <a:noFill/>
        </p:spPr>
        <p:txBody>
          <a:bodyPr wrap="square" rtlCol="0">
            <a:spAutoFit/>
          </a:bodyPr>
          <a:lstStyle/>
          <a:p>
            <a:endParaRPr lang="en-US" sz="2000" dirty="0">
              <a:solidFill>
                <a:schemeClr val="accent5">
                  <a:lumMod val="50000"/>
                </a:schemeClr>
              </a:solidFill>
            </a:endParaRPr>
          </a:p>
          <a:p>
            <a:r>
              <a:rPr lang="en-US" sz="2200" dirty="0" err="1">
                <a:solidFill>
                  <a:schemeClr val="accent5">
                    <a:lumMod val="50000"/>
                  </a:schemeClr>
                </a:solidFill>
              </a:rPr>
              <a:t>Gestern</a:t>
            </a:r>
            <a:r>
              <a:rPr lang="en-US" sz="2200" dirty="0">
                <a:solidFill>
                  <a:schemeClr val="accent5">
                    <a:lumMod val="50000"/>
                  </a:schemeClr>
                </a:solidFill>
              </a:rPr>
              <a:t> </a:t>
            </a:r>
            <a:r>
              <a:rPr lang="en-US" sz="2200" dirty="0" err="1">
                <a:solidFill>
                  <a:schemeClr val="accent5">
                    <a:lumMod val="50000"/>
                  </a:schemeClr>
                </a:solidFill>
              </a:rPr>
              <a:t>sind</a:t>
            </a:r>
            <a:r>
              <a:rPr lang="en-US" sz="2200" dirty="0">
                <a:solidFill>
                  <a:schemeClr val="accent5">
                    <a:lumMod val="50000"/>
                  </a:schemeClr>
                </a:solidFill>
              </a:rPr>
              <a:t> </a:t>
            </a:r>
            <a:r>
              <a:rPr lang="en-US" sz="2200" dirty="0" err="1">
                <a:solidFill>
                  <a:schemeClr val="accent5">
                    <a:lumMod val="50000"/>
                  </a:schemeClr>
                </a:solidFill>
              </a:rPr>
              <a:t>wir</a:t>
            </a:r>
            <a:r>
              <a:rPr lang="en-US" sz="2200" dirty="0">
                <a:solidFill>
                  <a:schemeClr val="accent5">
                    <a:lumMod val="50000"/>
                  </a:schemeClr>
                </a:solidFill>
              </a:rPr>
              <a:t> </a:t>
            </a:r>
            <a:r>
              <a:rPr lang="en-US" sz="2200" dirty="0" err="1">
                <a:solidFill>
                  <a:schemeClr val="accent5">
                    <a:lumMod val="50000"/>
                  </a:schemeClr>
                </a:solidFill>
              </a:rPr>
              <a:t>mit</a:t>
            </a:r>
            <a:r>
              <a:rPr lang="en-US" sz="2200" dirty="0">
                <a:solidFill>
                  <a:schemeClr val="accent5">
                    <a:lumMod val="50000"/>
                  </a:schemeClr>
                </a:solidFill>
              </a:rPr>
              <a:t> dem Bus </a:t>
            </a:r>
            <a:r>
              <a:rPr lang="en-US" sz="2200" dirty="0" err="1">
                <a:solidFill>
                  <a:schemeClr val="accent5">
                    <a:lumMod val="50000"/>
                  </a:schemeClr>
                </a:solidFill>
              </a:rPr>
              <a:t>nach</a:t>
            </a:r>
            <a:r>
              <a:rPr lang="en-US" sz="2200" dirty="0">
                <a:solidFill>
                  <a:schemeClr val="accent5">
                    <a:lumMod val="50000"/>
                  </a:schemeClr>
                </a:solidFill>
              </a:rPr>
              <a:t> Steg </a:t>
            </a:r>
            <a:r>
              <a:rPr lang="en-US" sz="2200" dirty="0" err="1">
                <a:solidFill>
                  <a:schemeClr val="accent5">
                    <a:lumMod val="50000"/>
                  </a:schemeClr>
                </a:solidFill>
              </a:rPr>
              <a:t>gefahren</a:t>
            </a:r>
            <a:r>
              <a:rPr lang="en-US" sz="2200" dirty="0">
                <a:solidFill>
                  <a:schemeClr val="accent5">
                    <a:lumMod val="50000"/>
                  </a:schemeClr>
                </a:solidFill>
              </a:rPr>
              <a:t>. Dort </a:t>
            </a:r>
            <a:r>
              <a:rPr lang="en-US" sz="2200" dirty="0" err="1">
                <a:solidFill>
                  <a:schemeClr val="accent5">
                    <a:lumMod val="50000"/>
                  </a:schemeClr>
                </a:solidFill>
              </a:rPr>
              <a:t>gibt</a:t>
            </a:r>
            <a:r>
              <a:rPr lang="en-US" sz="2200" dirty="0">
                <a:solidFill>
                  <a:schemeClr val="accent5">
                    <a:lumMod val="50000"/>
                  </a:schemeClr>
                </a:solidFill>
              </a:rPr>
              <a:t> es </a:t>
            </a:r>
            <a:r>
              <a:rPr lang="en-US" sz="2200" dirty="0" err="1">
                <a:solidFill>
                  <a:schemeClr val="accent5">
                    <a:lumMod val="50000"/>
                  </a:schemeClr>
                </a:solidFill>
              </a:rPr>
              <a:t>einen</a:t>
            </a:r>
            <a:r>
              <a:rPr lang="en-US" sz="2200" dirty="0">
                <a:solidFill>
                  <a:schemeClr val="accent5">
                    <a:lumMod val="50000"/>
                  </a:schemeClr>
                </a:solidFill>
              </a:rPr>
              <a:t> </a:t>
            </a:r>
            <a:r>
              <a:rPr lang="en-US" sz="2200" dirty="0" err="1">
                <a:solidFill>
                  <a:schemeClr val="accent5">
                    <a:lumMod val="50000"/>
                  </a:schemeClr>
                </a:solidFill>
              </a:rPr>
              <a:t>schönen</a:t>
            </a:r>
            <a:r>
              <a:rPr lang="en-US" sz="2200" dirty="0">
                <a:solidFill>
                  <a:schemeClr val="accent5">
                    <a:lumMod val="50000"/>
                  </a:schemeClr>
                </a:solidFill>
              </a:rPr>
              <a:t> See. Am Abend bin ich </a:t>
            </a:r>
            <a:r>
              <a:rPr lang="en-US" sz="2200" dirty="0" err="1">
                <a:solidFill>
                  <a:schemeClr val="accent5">
                    <a:lumMod val="50000"/>
                  </a:schemeClr>
                </a:solidFill>
              </a:rPr>
              <a:t>allein</a:t>
            </a:r>
            <a:r>
              <a:rPr lang="en-US" sz="2200" dirty="0">
                <a:solidFill>
                  <a:schemeClr val="accent5">
                    <a:lumMod val="50000"/>
                  </a:schemeClr>
                </a:solidFill>
              </a:rPr>
              <a:t> </a:t>
            </a:r>
            <a:r>
              <a:rPr lang="en-US" sz="2200" dirty="0" err="1">
                <a:solidFill>
                  <a:schemeClr val="accent5">
                    <a:lumMod val="50000"/>
                  </a:schemeClr>
                </a:solidFill>
              </a:rPr>
              <a:t>im</a:t>
            </a:r>
            <a:r>
              <a:rPr lang="en-US" sz="2200" dirty="0">
                <a:solidFill>
                  <a:schemeClr val="accent5">
                    <a:lumMod val="50000"/>
                  </a:schemeClr>
                </a:solidFill>
              </a:rPr>
              <a:t> See </a:t>
            </a:r>
            <a:r>
              <a:rPr lang="en-US" sz="2200" dirty="0" err="1">
                <a:solidFill>
                  <a:schemeClr val="accent5">
                    <a:lumMod val="50000"/>
                  </a:schemeClr>
                </a:solidFill>
              </a:rPr>
              <a:t>geschwommen</a:t>
            </a:r>
            <a:r>
              <a:rPr lang="en-US" sz="2200" dirty="0">
                <a:solidFill>
                  <a:schemeClr val="accent5">
                    <a:lumMod val="50000"/>
                  </a:schemeClr>
                </a:solidFill>
              </a:rPr>
              <a:t>, </a:t>
            </a:r>
            <a:r>
              <a:rPr lang="en-US" sz="2200" dirty="0" err="1">
                <a:solidFill>
                  <a:schemeClr val="accent5">
                    <a:lumMod val="50000"/>
                  </a:schemeClr>
                </a:solidFill>
              </a:rPr>
              <a:t>weil</a:t>
            </a:r>
            <a:r>
              <a:rPr lang="en-US" sz="2200" dirty="0">
                <a:solidFill>
                  <a:schemeClr val="accent5">
                    <a:lumMod val="50000"/>
                  </a:schemeClr>
                </a:solidFill>
              </a:rPr>
              <a:t> es </a:t>
            </a:r>
            <a:r>
              <a:rPr lang="en-US" sz="2200" dirty="0" err="1">
                <a:solidFill>
                  <a:schemeClr val="accent5">
                    <a:lumMod val="50000"/>
                  </a:schemeClr>
                </a:solidFill>
              </a:rPr>
              <a:t>kalt</a:t>
            </a:r>
            <a:r>
              <a:rPr lang="en-US" sz="2200" dirty="0">
                <a:solidFill>
                  <a:schemeClr val="accent5">
                    <a:lumMod val="50000"/>
                  </a:schemeClr>
                </a:solidFill>
              </a:rPr>
              <a:t> war!</a:t>
            </a:r>
          </a:p>
          <a:p>
            <a:endParaRPr lang="en-US" sz="2000" dirty="0">
              <a:solidFill>
                <a:schemeClr val="accent5">
                  <a:lumMod val="50000"/>
                </a:schemeClr>
              </a:solidFill>
            </a:endParaRPr>
          </a:p>
        </p:txBody>
      </p:sp>
      <p:sp>
        <p:nvSpPr>
          <p:cNvPr id="13" name="TextBox 12">
            <a:extLst>
              <a:ext uri="{FF2B5EF4-FFF2-40B4-BE49-F238E27FC236}">
                <a16:creationId xmlns:a16="http://schemas.microsoft.com/office/drawing/2014/main" id="{B7227F28-7890-48B2-BE40-BF959354127C}"/>
              </a:ext>
            </a:extLst>
          </p:cNvPr>
          <p:cNvSpPr txBox="1"/>
          <p:nvPr/>
        </p:nvSpPr>
        <p:spPr>
          <a:xfrm>
            <a:off x="1145540" y="5260984"/>
            <a:ext cx="11323320" cy="738664"/>
          </a:xfrm>
          <a:prstGeom prst="rect">
            <a:avLst/>
          </a:prstGeom>
          <a:noFill/>
        </p:spPr>
        <p:txBody>
          <a:bodyPr wrap="square" rtlCol="0">
            <a:spAutoFit/>
          </a:bodyPr>
          <a:lstStyle/>
          <a:p>
            <a:endParaRPr lang="en-US" sz="2000" dirty="0">
              <a:solidFill>
                <a:schemeClr val="accent5">
                  <a:lumMod val="50000"/>
                </a:schemeClr>
              </a:solidFill>
            </a:endParaRPr>
          </a:p>
          <a:p>
            <a:r>
              <a:rPr lang="en-US" sz="2200" dirty="0" err="1">
                <a:solidFill>
                  <a:schemeClr val="accent5">
                    <a:lumMod val="50000"/>
                  </a:schemeClr>
                </a:solidFill>
              </a:rPr>
              <a:t>Nachmittags</a:t>
            </a:r>
            <a:r>
              <a:rPr lang="en-US" sz="2200" dirty="0">
                <a:solidFill>
                  <a:schemeClr val="accent5">
                    <a:lumMod val="50000"/>
                  </a:schemeClr>
                </a:solidFill>
              </a:rPr>
              <a:t> </a:t>
            </a:r>
            <a:r>
              <a:rPr lang="en-US" sz="2200" dirty="0" err="1">
                <a:solidFill>
                  <a:schemeClr val="accent5">
                    <a:lumMod val="50000"/>
                  </a:schemeClr>
                </a:solidFill>
              </a:rPr>
              <a:t>mache</a:t>
            </a:r>
            <a:r>
              <a:rPr lang="en-US" sz="2200" dirty="0">
                <a:solidFill>
                  <a:schemeClr val="accent5">
                    <a:lumMod val="50000"/>
                  </a:schemeClr>
                </a:solidFill>
              </a:rPr>
              <a:t> ich </a:t>
            </a:r>
            <a:r>
              <a:rPr lang="en-US" sz="2200" dirty="0" err="1">
                <a:solidFill>
                  <a:schemeClr val="accent5">
                    <a:lumMod val="50000"/>
                  </a:schemeClr>
                </a:solidFill>
              </a:rPr>
              <a:t>gern</a:t>
            </a:r>
            <a:r>
              <a:rPr lang="en-US" sz="2200" dirty="0">
                <a:solidFill>
                  <a:schemeClr val="accent5">
                    <a:lumMod val="50000"/>
                  </a:schemeClr>
                </a:solidFill>
              </a:rPr>
              <a:t> </a:t>
            </a:r>
            <a:r>
              <a:rPr lang="en-US" sz="2200" dirty="0" err="1">
                <a:solidFill>
                  <a:schemeClr val="accent5">
                    <a:lumMod val="50000"/>
                  </a:schemeClr>
                </a:solidFill>
              </a:rPr>
              <a:t>viele</a:t>
            </a:r>
            <a:r>
              <a:rPr lang="en-US" sz="2200" dirty="0">
                <a:solidFill>
                  <a:schemeClr val="accent5">
                    <a:lumMod val="50000"/>
                  </a:schemeClr>
                </a:solidFill>
              </a:rPr>
              <a:t> </a:t>
            </a:r>
            <a:r>
              <a:rPr lang="en-US" sz="2200" dirty="0" err="1">
                <a:solidFill>
                  <a:schemeClr val="accent5">
                    <a:lumMod val="50000"/>
                  </a:schemeClr>
                </a:solidFill>
              </a:rPr>
              <a:t>Fotos</a:t>
            </a:r>
            <a:r>
              <a:rPr lang="en-US" sz="2200" dirty="0">
                <a:solidFill>
                  <a:schemeClr val="accent5">
                    <a:lumMod val="50000"/>
                  </a:schemeClr>
                </a:solidFill>
              </a:rPr>
              <a:t>. Morgens </a:t>
            </a:r>
            <a:r>
              <a:rPr lang="en-US" sz="2200" dirty="0" err="1">
                <a:solidFill>
                  <a:schemeClr val="accent5">
                    <a:lumMod val="50000"/>
                  </a:schemeClr>
                </a:solidFill>
              </a:rPr>
              <a:t>besuchen</a:t>
            </a:r>
            <a:r>
              <a:rPr lang="en-US" sz="2200" dirty="0">
                <a:solidFill>
                  <a:schemeClr val="accent5">
                    <a:lumMod val="50000"/>
                  </a:schemeClr>
                </a:solidFill>
              </a:rPr>
              <a:t> </a:t>
            </a:r>
            <a:r>
              <a:rPr lang="en-US" sz="2200" dirty="0" err="1">
                <a:solidFill>
                  <a:schemeClr val="accent5">
                    <a:lumMod val="50000"/>
                  </a:schemeClr>
                </a:solidFill>
              </a:rPr>
              <a:t>wir</a:t>
            </a:r>
            <a:r>
              <a:rPr lang="en-US" sz="2200" dirty="0">
                <a:solidFill>
                  <a:schemeClr val="accent5">
                    <a:lumMod val="50000"/>
                  </a:schemeClr>
                </a:solidFill>
              </a:rPr>
              <a:t> </a:t>
            </a:r>
            <a:r>
              <a:rPr lang="en-US" sz="2200" dirty="0" err="1">
                <a:solidFill>
                  <a:schemeClr val="accent5">
                    <a:lumMod val="50000"/>
                  </a:schemeClr>
                </a:solidFill>
              </a:rPr>
              <a:t>alte</a:t>
            </a:r>
            <a:r>
              <a:rPr lang="en-US" sz="2200" dirty="0">
                <a:solidFill>
                  <a:schemeClr val="accent5">
                    <a:lumMod val="50000"/>
                  </a:schemeClr>
                </a:solidFill>
              </a:rPr>
              <a:t> </a:t>
            </a:r>
            <a:r>
              <a:rPr lang="en-US" sz="2200" dirty="0" err="1">
                <a:solidFill>
                  <a:schemeClr val="accent5">
                    <a:lumMod val="50000"/>
                  </a:schemeClr>
                </a:solidFill>
              </a:rPr>
              <a:t>Dörfer</a:t>
            </a:r>
            <a:r>
              <a:rPr lang="en-US" sz="2200" dirty="0">
                <a:solidFill>
                  <a:schemeClr val="accent5">
                    <a:lumMod val="50000"/>
                  </a:schemeClr>
                </a:solidFill>
              </a:rPr>
              <a:t>.</a:t>
            </a:r>
          </a:p>
        </p:txBody>
      </p:sp>
      <p:sp>
        <p:nvSpPr>
          <p:cNvPr id="14" name="TextBox 13">
            <a:extLst>
              <a:ext uri="{FF2B5EF4-FFF2-40B4-BE49-F238E27FC236}">
                <a16:creationId xmlns:a16="http://schemas.microsoft.com/office/drawing/2014/main" id="{257F2507-0B08-4E33-8B00-96A2A2F89DEC}"/>
              </a:ext>
            </a:extLst>
          </p:cNvPr>
          <p:cNvSpPr txBox="1"/>
          <p:nvPr/>
        </p:nvSpPr>
        <p:spPr>
          <a:xfrm>
            <a:off x="176026" y="1562366"/>
            <a:ext cx="104889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Text auf Deutsch.  </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5" name="Picture 14" descr="A picture containing text&#10;&#10;Description automatically generated">
            <a:extLst>
              <a:ext uri="{FF2B5EF4-FFF2-40B4-BE49-F238E27FC236}">
                <a16:creationId xmlns:a16="http://schemas.microsoft.com/office/drawing/2014/main" id="{447F63DE-4A98-4F09-BEAD-3EB953FF48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67662" y="81183"/>
            <a:ext cx="1358501" cy="1388842"/>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6E97AEC9-6658-4D3D-8EA7-09B699C747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0640" y="184332"/>
            <a:ext cx="1343873" cy="1348040"/>
          </a:xfrm>
          <a:prstGeom prst="rect">
            <a:avLst/>
          </a:prstGeom>
        </p:spPr>
      </p:pic>
    </p:spTree>
    <p:extLst>
      <p:ext uri="{BB962C8B-B14F-4D97-AF65-F5344CB8AC3E}">
        <p14:creationId xmlns:p14="http://schemas.microsoft.com/office/powerpoint/2010/main" val="264836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802923" cy="869950"/>
          </a:xfrm>
          <a:prstGeom prst="rect">
            <a:avLst/>
          </a:prstGeom>
        </p:spPr>
      </p:pic>
      <p:sp>
        <p:nvSpPr>
          <p:cNvPr id="4" name="Title 3"/>
          <p:cNvSpPr>
            <a:spLocks noGrp="1"/>
          </p:cNvSpPr>
          <p:nvPr>
            <p:ph type="title"/>
          </p:nvPr>
        </p:nvSpPr>
        <p:spPr>
          <a:xfrm>
            <a:off x="0" y="294041"/>
            <a:ext cx="5461686" cy="707849"/>
          </a:xfrm>
        </p:spPr>
        <p:txBody>
          <a:bodyPr>
            <a:normAutofit fontScale="90000"/>
          </a:bodyPr>
          <a:lstStyle/>
          <a:p>
            <a:r>
              <a:rPr lang="en-GB" sz="3600" b="1" dirty="0" err="1">
                <a:solidFill>
                  <a:schemeClr val="bg1"/>
                </a:solidFill>
              </a:rPr>
              <a:t>Wohin</a:t>
            </a:r>
            <a:r>
              <a:rPr lang="en-GB" sz="3600" b="1" dirty="0">
                <a:solidFill>
                  <a:schemeClr val="bg1"/>
                </a:solidFill>
              </a:rPr>
              <a:t> </a:t>
            </a:r>
            <a:r>
              <a:rPr lang="en-GB" sz="3600" b="1" dirty="0" err="1">
                <a:solidFill>
                  <a:schemeClr val="bg1"/>
                </a:solidFill>
              </a:rPr>
              <a:t>bist</a:t>
            </a:r>
            <a:r>
              <a:rPr lang="en-GB" sz="3600" b="1" dirty="0">
                <a:solidFill>
                  <a:schemeClr val="bg1"/>
                </a:solidFill>
              </a:rPr>
              <a:t> du </a:t>
            </a:r>
            <a:r>
              <a:rPr lang="en-GB" sz="3600" b="1" dirty="0" err="1">
                <a:solidFill>
                  <a:schemeClr val="bg1"/>
                </a:solidFill>
              </a:rPr>
              <a:t>gefahren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79999" y="1296000"/>
            <a:ext cx="114600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Ask your partner about a journey they have been on recently using the questions below in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German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Rectangle: Rounded Corners 7">
            <a:extLst>
              <a:ext uri="{FF2B5EF4-FFF2-40B4-BE49-F238E27FC236}">
                <a16:creationId xmlns:a16="http://schemas.microsoft.com/office/drawing/2014/main" id="{6AB85026-0C1E-4455-9047-DFE5AC949FB3}"/>
              </a:ext>
            </a:extLst>
          </p:cNvPr>
          <p:cNvSpPr/>
          <p:nvPr/>
        </p:nvSpPr>
        <p:spPr>
          <a:xfrm>
            <a:off x="840259" y="2767830"/>
            <a:ext cx="3113903" cy="904324"/>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F0302020204030204"/>
              </a:rPr>
              <a:t>Where did you go?</a:t>
            </a:r>
            <a:endParaRPr lang="en-GB" dirty="0">
              <a:solidFill>
                <a:schemeClr val="tx1"/>
              </a:solidFill>
            </a:endParaRPr>
          </a:p>
        </p:txBody>
      </p:sp>
      <p:sp>
        <p:nvSpPr>
          <p:cNvPr id="9" name="Rectangle: Rounded Corners 8">
            <a:extLst>
              <a:ext uri="{FF2B5EF4-FFF2-40B4-BE49-F238E27FC236}">
                <a16:creationId xmlns:a16="http://schemas.microsoft.com/office/drawing/2014/main" id="{C381EFC6-ABF0-42CB-9894-4930F44EBBB3}"/>
              </a:ext>
            </a:extLst>
          </p:cNvPr>
          <p:cNvSpPr/>
          <p:nvPr/>
        </p:nvSpPr>
        <p:spPr>
          <a:xfrm>
            <a:off x="4534929" y="2767830"/>
            <a:ext cx="3113903" cy="904324"/>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F0302020204030204"/>
              </a:rPr>
              <a:t>When did you go?</a:t>
            </a:r>
            <a:endParaRPr lang="en-GB" dirty="0">
              <a:solidFill>
                <a:schemeClr val="tx1"/>
              </a:solidFill>
            </a:endParaRPr>
          </a:p>
        </p:txBody>
      </p:sp>
      <p:sp>
        <p:nvSpPr>
          <p:cNvPr id="10" name="Rectangle: Rounded Corners 9">
            <a:extLst>
              <a:ext uri="{FF2B5EF4-FFF2-40B4-BE49-F238E27FC236}">
                <a16:creationId xmlns:a16="http://schemas.microsoft.com/office/drawing/2014/main" id="{9A9E378E-EE0A-41BC-8D72-14A48373E285}"/>
              </a:ext>
            </a:extLst>
          </p:cNvPr>
          <p:cNvSpPr/>
          <p:nvPr/>
        </p:nvSpPr>
        <p:spPr>
          <a:xfrm>
            <a:off x="8229599" y="2753156"/>
            <a:ext cx="3113903" cy="904324"/>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F0302020204030204"/>
              </a:rPr>
              <a:t>How did you travel?</a:t>
            </a:r>
            <a:endParaRPr lang="en-GB" dirty="0">
              <a:solidFill>
                <a:schemeClr val="tx1"/>
              </a:solidFill>
            </a:endParaRPr>
          </a:p>
        </p:txBody>
      </p:sp>
      <p:sp>
        <p:nvSpPr>
          <p:cNvPr id="11" name="Rectangle: Rounded Corners 10">
            <a:extLst>
              <a:ext uri="{FF2B5EF4-FFF2-40B4-BE49-F238E27FC236}">
                <a16:creationId xmlns:a16="http://schemas.microsoft.com/office/drawing/2014/main" id="{ABAAAAF9-4075-466B-BF1E-03DA00776B3A}"/>
              </a:ext>
            </a:extLst>
          </p:cNvPr>
          <p:cNvSpPr/>
          <p:nvPr/>
        </p:nvSpPr>
        <p:spPr>
          <a:xfrm>
            <a:off x="6672647" y="4084642"/>
            <a:ext cx="3113903" cy="904324"/>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F0302020204030204"/>
              </a:rPr>
              <a:t>Who did you go with?</a:t>
            </a:r>
            <a:endParaRPr lang="en-GB" dirty="0">
              <a:solidFill>
                <a:schemeClr val="tx1"/>
              </a:solidFill>
            </a:endParaRPr>
          </a:p>
        </p:txBody>
      </p:sp>
      <p:sp>
        <p:nvSpPr>
          <p:cNvPr id="12" name="Rectangle: Rounded Corners 11">
            <a:extLst>
              <a:ext uri="{FF2B5EF4-FFF2-40B4-BE49-F238E27FC236}">
                <a16:creationId xmlns:a16="http://schemas.microsoft.com/office/drawing/2014/main" id="{4FA9A189-D737-4B06-8A36-03C48F51A3F4}"/>
              </a:ext>
            </a:extLst>
          </p:cNvPr>
          <p:cNvSpPr/>
          <p:nvPr/>
        </p:nvSpPr>
        <p:spPr>
          <a:xfrm>
            <a:off x="2885918" y="4084642"/>
            <a:ext cx="3113903" cy="904324"/>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F0302020204030204"/>
              </a:rPr>
              <a:t>What did you do there?</a:t>
            </a:r>
            <a:endParaRPr lang="en-GB" dirty="0">
              <a:solidFill>
                <a:schemeClr val="tx1"/>
              </a:solidFill>
            </a:endParaRPr>
          </a:p>
        </p:txBody>
      </p:sp>
      <p:pic>
        <p:nvPicPr>
          <p:cNvPr id="3074" name="Picture 2" descr="Car, Vw, Transportation, Volkswagen, Vehicle, Bus">
            <a:extLst>
              <a:ext uri="{FF2B5EF4-FFF2-40B4-BE49-F238E27FC236}">
                <a16:creationId xmlns:a16="http://schemas.microsoft.com/office/drawing/2014/main" id="{60A8CA00-E585-43EC-8792-C622AB9EBC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976" t="32939" r="25195" b="31015"/>
          <a:stretch/>
        </p:blipFill>
        <p:spPr bwMode="auto">
          <a:xfrm>
            <a:off x="179999" y="4536804"/>
            <a:ext cx="2291352" cy="169147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oeing, 747, Airliner, Airplane, Aircraft, Tourim">
            <a:extLst>
              <a:ext uri="{FF2B5EF4-FFF2-40B4-BE49-F238E27FC236}">
                <a16:creationId xmlns:a16="http://schemas.microsoft.com/office/drawing/2014/main" id="{1C0F30BE-F44B-43EC-9829-1221399C65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4498" y="4441185"/>
            <a:ext cx="2697503" cy="178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54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83846" y="1159874"/>
            <a:ext cx="12024307" cy="511191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As you know,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days of the week </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and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times of day </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der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Dienstag</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der Nachmittag</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are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nouns</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We add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am</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to talk about what we are doing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on</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 specific </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day, or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 specific</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time of day:</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To talk about what we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normally </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do on a day or time of day, we change the nouns into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adverbs</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We do this by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removing the capital letter</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and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adding –s</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Use </a:t>
            </a:r>
            <a:r>
              <a:rPr kumimoji="0" lang="en-US"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am </a:t>
            </a:r>
            <a:r>
              <a:rPr kumimoji="0" lang="en-US"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ienstag</a:t>
            </a: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to talk about a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one-off event. </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Use </a:t>
            </a:r>
            <a:r>
              <a:rPr kumimoji="0" lang="en-US"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ienstag</a:t>
            </a:r>
            <a:r>
              <a:rPr kumimoji="0" lang="en-US"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to talk about a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regular event</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6653048" cy="707849"/>
          </a:xfrm>
        </p:spPr>
        <p:txBody>
          <a:bodyPr>
            <a:normAutofit/>
          </a:bodyPr>
          <a:lstStyle/>
          <a:p>
            <a:r>
              <a:rPr lang="en-GB" sz="2800" b="1" dirty="0">
                <a:solidFill>
                  <a:schemeClr val="bg1"/>
                </a:solidFill>
              </a:rPr>
              <a:t>‘Am Montag’ </a:t>
            </a:r>
            <a:r>
              <a:rPr lang="en-GB" sz="2800" b="1" dirty="0" err="1">
                <a:solidFill>
                  <a:schemeClr val="bg1"/>
                </a:solidFill>
              </a:rPr>
              <a:t>oder</a:t>
            </a:r>
            <a:r>
              <a:rPr lang="en-GB" sz="2800" b="1" dirty="0">
                <a:solidFill>
                  <a:schemeClr val="bg1"/>
                </a:solidFill>
              </a:rPr>
              <a:t> ‘</a:t>
            </a:r>
            <a:r>
              <a:rPr lang="en-GB" sz="2800" b="1" dirty="0" err="1">
                <a:solidFill>
                  <a:schemeClr val="bg1"/>
                </a:solidFill>
              </a:rPr>
              <a:t>montags</a:t>
            </a:r>
            <a:r>
              <a:rPr lang="en-GB" sz="2800" b="1" dirty="0">
                <a:solidFill>
                  <a:schemeClr val="bg1"/>
                </a:solidFill>
              </a:rPr>
              <a:t>’?</a:t>
            </a:r>
          </a:p>
        </p:txBody>
      </p:sp>
      <p:sp>
        <p:nvSpPr>
          <p:cNvPr id="19" name="TextBox 18">
            <a:extLst>
              <a:ext uri="{FF2B5EF4-FFF2-40B4-BE49-F238E27FC236}">
                <a16:creationId xmlns:a16="http://schemas.microsoft.com/office/drawing/2014/main" id="{BC6F1486-D2F0-4F71-BD44-782CF1730118}"/>
              </a:ext>
            </a:extLst>
          </p:cNvPr>
          <p:cNvSpPr txBox="1"/>
          <p:nvPr/>
        </p:nvSpPr>
        <p:spPr>
          <a:xfrm>
            <a:off x="6523359" y="2347902"/>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am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ienstag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07211610-5D6D-4A76-AB9C-FACA8CCA6FEA}"/>
              </a:ext>
            </a:extLst>
          </p:cNvPr>
          <p:cNvSpPr txBox="1"/>
          <p:nvPr/>
        </p:nvSpPr>
        <p:spPr>
          <a:xfrm>
            <a:off x="6523359" y="2860886"/>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am M</a:t>
            </a:r>
            <a:r>
              <a:rPr kumimoji="0" lang="en-GB" sz="2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orgen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64AB234E-508D-4FF7-B15C-CD1B9D8916DA}"/>
              </a:ext>
            </a:extLst>
          </p:cNvPr>
          <p:cNvSpPr txBox="1"/>
          <p:nvPr/>
        </p:nvSpPr>
        <p:spPr>
          <a:xfrm>
            <a:off x="9070988" y="2347902"/>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Tuesday</a:t>
            </a:r>
          </a:p>
        </p:txBody>
      </p:sp>
      <p:sp>
        <p:nvSpPr>
          <p:cNvPr id="22" name="TextBox 21">
            <a:extLst>
              <a:ext uri="{FF2B5EF4-FFF2-40B4-BE49-F238E27FC236}">
                <a16:creationId xmlns:a16="http://schemas.microsoft.com/office/drawing/2014/main" id="{761F504A-D164-47FF-B0A4-3E69883AA9F1}"/>
              </a:ext>
            </a:extLst>
          </p:cNvPr>
          <p:cNvSpPr txBox="1"/>
          <p:nvPr/>
        </p:nvSpPr>
        <p:spPr>
          <a:xfrm>
            <a:off x="9069639" y="2868952"/>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the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morning</a:t>
            </a:r>
          </a:p>
        </p:txBody>
      </p:sp>
      <p:sp>
        <p:nvSpPr>
          <p:cNvPr id="31" name="TextBox 30">
            <a:extLst>
              <a:ext uri="{FF2B5EF4-FFF2-40B4-BE49-F238E27FC236}">
                <a16:creationId xmlns:a16="http://schemas.microsoft.com/office/drawing/2014/main" id="{41DB1F34-9A0B-4500-8E42-EC69BB507B08}"/>
              </a:ext>
            </a:extLst>
          </p:cNvPr>
          <p:cNvSpPr txBox="1"/>
          <p:nvPr/>
        </p:nvSpPr>
        <p:spPr>
          <a:xfrm>
            <a:off x="6523359" y="4603247"/>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ienstag</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AE234651-D103-4048-95D8-4D427E97EAFE}"/>
              </a:ext>
            </a:extLst>
          </p:cNvPr>
          <p:cNvSpPr txBox="1"/>
          <p:nvPr/>
        </p:nvSpPr>
        <p:spPr>
          <a:xfrm>
            <a:off x="6523359" y="5133991"/>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4472C4">
                    <a:lumMod val="50000"/>
                  </a:srgbClr>
                </a:solidFill>
                <a:latin typeface="Century Gothic" panose="020B0502020202020204" pitchFamily="34" charset="0"/>
              </a:rPr>
              <a:t>m</a:t>
            </a:r>
            <a:r>
              <a:rPr lang="en-GB" sz="2000" noProof="0" dirty="0">
                <a:solidFill>
                  <a:srgbClr val="4472C4">
                    <a:lumMod val="50000"/>
                  </a:srgbClr>
                </a:solidFill>
                <a:latin typeface="Century Gothic" panose="020B0502020202020204" pitchFamily="34" charset="0"/>
              </a:rPr>
              <a:t>orgen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s</a:t>
            </a:r>
          </a:p>
        </p:txBody>
      </p:sp>
      <p:sp>
        <p:nvSpPr>
          <p:cNvPr id="38" name="TextBox 37">
            <a:extLst>
              <a:ext uri="{FF2B5EF4-FFF2-40B4-BE49-F238E27FC236}">
                <a16:creationId xmlns:a16="http://schemas.microsoft.com/office/drawing/2014/main" id="{AE1E9330-E185-4C8F-8939-033BB6D54206}"/>
              </a:ext>
            </a:extLst>
          </p:cNvPr>
          <p:cNvSpPr txBox="1"/>
          <p:nvPr/>
        </p:nvSpPr>
        <p:spPr>
          <a:xfrm>
            <a:off x="9069640" y="4605508"/>
            <a:ext cx="2344948"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Tuesday</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4DA480B4-714B-466E-8EE1-0CC59DE89941}"/>
              </a:ext>
            </a:extLst>
          </p:cNvPr>
          <p:cNvSpPr txBox="1"/>
          <p:nvPr/>
        </p:nvSpPr>
        <p:spPr>
          <a:xfrm>
            <a:off x="9069639" y="5136252"/>
            <a:ext cx="2344949"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the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morning</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p>
        </p:txBody>
      </p:sp>
      <p:sp>
        <p:nvSpPr>
          <p:cNvPr id="4" name="TextBox 3">
            <a:extLst>
              <a:ext uri="{FF2B5EF4-FFF2-40B4-BE49-F238E27FC236}">
                <a16:creationId xmlns:a16="http://schemas.microsoft.com/office/drawing/2014/main" id="{6BBBC383-A05B-486E-BD18-7332B5D0B7B2}"/>
              </a:ext>
            </a:extLst>
          </p:cNvPr>
          <p:cNvSpPr txBox="1"/>
          <p:nvPr/>
        </p:nvSpPr>
        <p:spPr>
          <a:xfrm>
            <a:off x="300038" y="4603247"/>
            <a:ext cx="50838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D</a:t>
            </a:r>
            <a:r>
              <a:rPr kumimoji="0" lang="en-GB" sz="2000" b="1" u="none" strike="noStrike" kern="1200" cap="none" spc="0" normalizeH="0" baseline="0" noProof="0" dirty="0" err="1">
                <a:ln>
                  <a:noFill/>
                </a:ln>
                <a:solidFill>
                  <a:srgbClr val="4472C4">
                    <a:lumMod val="50000"/>
                  </a:srgbClr>
                </a:solidFill>
                <a:effectLst/>
                <a:uLnTx/>
                <a:uFillTx/>
                <a:latin typeface="Century Gothic" panose="020F0302020204030204"/>
              </a:rPr>
              <a:t>ienstags</a:t>
            </a:r>
            <a:r>
              <a:rPr kumimoji="0" lang="en-GB" sz="2000" b="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000" b="0" u="none" strike="noStrike" kern="1200" cap="none" spc="0" normalizeH="0" baseline="0" noProof="0" dirty="0" err="1">
                <a:ln>
                  <a:noFill/>
                </a:ln>
                <a:solidFill>
                  <a:srgbClr val="4472C4">
                    <a:lumMod val="50000"/>
                  </a:srgbClr>
                </a:solidFill>
                <a:effectLst/>
                <a:uLnTx/>
                <a:uFillTx/>
                <a:latin typeface="Century Gothic" panose="020F0302020204030204"/>
              </a:rPr>
              <a:t>fahre</a:t>
            </a:r>
            <a: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rPr>
              <a:t> ich </a:t>
            </a:r>
            <a:r>
              <a:rPr kumimoji="0" lang="en-GB" sz="2000" b="0" u="none" strike="noStrike" kern="1200" cap="none" spc="0" normalizeH="0" baseline="0" noProof="0" dirty="0" err="1">
                <a:ln>
                  <a:noFill/>
                </a:ln>
                <a:solidFill>
                  <a:srgbClr val="4472C4">
                    <a:lumMod val="50000"/>
                  </a:srgbClr>
                </a:solidFill>
                <a:effectLst/>
                <a:uLnTx/>
                <a:uFillTx/>
                <a:latin typeface="Century Gothic" panose="020F0302020204030204"/>
              </a:rPr>
              <a:t>nach</a:t>
            </a:r>
            <a: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rPr>
              <a:t> Köln.</a:t>
            </a:r>
          </a:p>
        </p:txBody>
      </p:sp>
      <p:sp>
        <p:nvSpPr>
          <p:cNvPr id="40" name="TextBox 39">
            <a:extLst>
              <a:ext uri="{FF2B5EF4-FFF2-40B4-BE49-F238E27FC236}">
                <a16:creationId xmlns:a16="http://schemas.microsoft.com/office/drawing/2014/main" id="{50186A3A-469B-4881-A076-37DEF1988236}"/>
              </a:ext>
            </a:extLst>
          </p:cNvPr>
          <p:cNvSpPr txBox="1"/>
          <p:nvPr/>
        </p:nvSpPr>
        <p:spPr>
          <a:xfrm>
            <a:off x="380197" y="2347902"/>
            <a:ext cx="5083830" cy="400110"/>
          </a:xfrm>
          <a:prstGeom prst="rect">
            <a:avLst/>
          </a:prstGeom>
          <a:noFill/>
        </p:spPr>
        <p:txBody>
          <a:bodyPr wrap="square" rtlCol="0">
            <a:spAutoFit/>
          </a:bodyPr>
          <a:lstStyle/>
          <a:p>
            <a:pPr lvl="0">
              <a:defRPr/>
            </a:pPr>
            <a:r>
              <a:rPr lang="en-GB" sz="2000" b="1" dirty="0">
                <a:solidFill>
                  <a:srgbClr val="4472C4">
                    <a:lumMod val="50000"/>
                  </a:srgbClr>
                </a:solidFill>
              </a:rPr>
              <a:t>Am </a:t>
            </a:r>
            <a:r>
              <a:rPr lang="en-GB" sz="2000" b="1" dirty="0" err="1">
                <a:solidFill>
                  <a:srgbClr val="4472C4">
                    <a:lumMod val="50000"/>
                  </a:srgbClr>
                </a:solidFill>
              </a:rPr>
              <a:t>Dienstag</a:t>
            </a:r>
            <a: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rPr>
              <a:t> </a:t>
            </a:r>
            <a:r>
              <a:rPr lang="en-GB" sz="2000" dirty="0" err="1">
                <a:solidFill>
                  <a:srgbClr val="4472C4">
                    <a:lumMod val="50000"/>
                  </a:srgbClr>
                </a:solidFill>
                <a:latin typeface="Century Gothic" panose="020F0302020204030204"/>
              </a:rPr>
              <a:t>fahre</a:t>
            </a:r>
            <a: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rPr>
              <a:t> ich </a:t>
            </a:r>
            <a:r>
              <a:rPr kumimoji="0" lang="en-GB" sz="2000" b="0" u="none" strike="noStrike" kern="1200" cap="none" spc="0" normalizeH="0" baseline="0" noProof="0" dirty="0" err="1">
                <a:ln>
                  <a:noFill/>
                </a:ln>
                <a:solidFill>
                  <a:srgbClr val="4472C4">
                    <a:lumMod val="50000"/>
                  </a:srgbClr>
                </a:solidFill>
                <a:effectLst/>
                <a:uLnTx/>
                <a:uFillTx/>
                <a:latin typeface="Century Gothic" panose="020F0302020204030204"/>
              </a:rPr>
              <a:t>nach</a:t>
            </a:r>
            <a: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rPr>
              <a:t> Köln.</a:t>
            </a:r>
            <a:r>
              <a:rPr lang="en-GB" sz="2000" dirty="0">
                <a:solidFill>
                  <a:srgbClr val="4472C4">
                    <a:lumMod val="50000"/>
                  </a:srgbClr>
                </a:solidFill>
              </a:rPr>
              <a:t> </a:t>
            </a:r>
            <a:endPar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1" name="TextBox 40">
            <a:extLst>
              <a:ext uri="{FF2B5EF4-FFF2-40B4-BE49-F238E27FC236}">
                <a16:creationId xmlns:a16="http://schemas.microsoft.com/office/drawing/2014/main" id="{DA344765-C8FA-4BB7-AF5F-38B6894DA639}"/>
              </a:ext>
            </a:extLst>
          </p:cNvPr>
          <p:cNvSpPr txBox="1"/>
          <p:nvPr/>
        </p:nvSpPr>
        <p:spPr>
          <a:xfrm>
            <a:off x="380196" y="2859947"/>
            <a:ext cx="5846811" cy="400110"/>
          </a:xfrm>
          <a:prstGeom prst="rect">
            <a:avLst/>
          </a:prstGeom>
          <a:noFill/>
        </p:spPr>
        <p:txBody>
          <a:bodyPr wrap="square" rtlCol="0">
            <a:spAutoFit/>
          </a:bodyPr>
          <a:lstStyle/>
          <a:p>
            <a:pPr lvl="0">
              <a:defRPr/>
            </a:pPr>
            <a:r>
              <a:rPr lang="en-GB" sz="2000" b="1" i="1" dirty="0">
                <a:solidFill>
                  <a:srgbClr val="4472C4">
                    <a:lumMod val="50000"/>
                  </a:srgbClr>
                </a:solidFill>
              </a:rPr>
              <a:t>On </a:t>
            </a:r>
            <a:r>
              <a:rPr lang="en-GB" sz="2000" i="1" dirty="0">
                <a:solidFill>
                  <a:srgbClr val="4472C4">
                    <a:lumMod val="50000"/>
                  </a:srgbClr>
                </a:solidFill>
              </a:rPr>
              <a:t>(this)</a:t>
            </a:r>
            <a:r>
              <a:rPr lang="en-GB" sz="2000" b="1" i="1" dirty="0">
                <a:solidFill>
                  <a:srgbClr val="4472C4">
                    <a:lumMod val="50000"/>
                  </a:srgbClr>
                </a:solidFill>
              </a:rPr>
              <a:t> Tuesday </a:t>
            </a:r>
            <a:r>
              <a:rPr lang="en-GB" sz="2000" i="1" dirty="0">
                <a:solidFill>
                  <a:srgbClr val="4472C4">
                    <a:lumMod val="50000"/>
                  </a:srgbClr>
                </a:solidFill>
                <a:latin typeface="Century Gothic" panose="020F0302020204030204"/>
              </a:rPr>
              <a:t>I’m travelling to Cologne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4877E205-52C3-4AFA-AF72-24DC7B577077}"/>
              </a:ext>
            </a:extLst>
          </p:cNvPr>
          <p:cNvSpPr txBox="1"/>
          <p:nvPr/>
        </p:nvSpPr>
        <p:spPr>
          <a:xfrm>
            <a:off x="300038" y="5123582"/>
            <a:ext cx="5741581" cy="400110"/>
          </a:xfrm>
          <a:prstGeom prst="rect">
            <a:avLst/>
          </a:prstGeom>
          <a:noFill/>
        </p:spPr>
        <p:txBody>
          <a:bodyPr wrap="square" rtlCol="0">
            <a:spAutoFit/>
          </a:bodyPr>
          <a:lstStyle/>
          <a:p>
            <a:pPr lvl="0">
              <a:defRPr/>
            </a:pPr>
            <a:r>
              <a:rPr lang="en-GB" sz="2000" i="1" dirty="0">
                <a:solidFill>
                  <a:srgbClr val="4472C4">
                    <a:lumMod val="50000"/>
                  </a:srgbClr>
                </a:solidFill>
              </a:rPr>
              <a:t>On</a:t>
            </a:r>
            <a:r>
              <a:rPr lang="en-GB" sz="2000" b="1" i="1" dirty="0">
                <a:solidFill>
                  <a:srgbClr val="4472C4">
                    <a:lumMod val="50000"/>
                  </a:srgbClr>
                </a:solidFill>
              </a:rPr>
              <a:t> Tuesdays </a:t>
            </a:r>
            <a:r>
              <a:rPr lang="en-GB" sz="2000" i="1" dirty="0">
                <a:solidFill>
                  <a:srgbClr val="4472C4">
                    <a:lumMod val="50000"/>
                  </a:srgbClr>
                </a:solidFill>
                <a:latin typeface="Century Gothic" panose="020F0302020204030204"/>
              </a:rPr>
              <a:t>I (always) travel to Cologne</a:t>
            </a:r>
            <a:r>
              <a:rPr lang="en-GB" sz="2000" dirty="0">
                <a:solidFill>
                  <a:srgbClr val="4472C4">
                    <a:lumMod val="50000"/>
                  </a:srgbClr>
                </a:solidFill>
                <a:latin typeface="Century Gothic" panose="020F0302020204030204"/>
              </a:rPr>
              <a:t>.</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Speech Bubble: Rectangle with Corners Rounded 4">
            <a:extLst>
              <a:ext uri="{FF2B5EF4-FFF2-40B4-BE49-F238E27FC236}">
                <a16:creationId xmlns:a16="http://schemas.microsoft.com/office/drawing/2014/main" id="{D63CF89D-E858-4255-BE37-EC6E851520F5}"/>
              </a:ext>
            </a:extLst>
          </p:cNvPr>
          <p:cNvSpPr/>
          <p:nvPr/>
        </p:nvSpPr>
        <p:spPr>
          <a:xfrm>
            <a:off x="6095999" y="634396"/>
            <a:ext cx="4938876" cy="1979315"/>
          </a:xfrm>
          <a:prstGeom prst="wedgeRoundRectCallout">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You know</a:t>
            </a:r>
            <a: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1800" i="1" u="none" strike="noStrike" kern="1200" cap="none" spc="0" normalizeH="0" noProof="0" dirty="0">
                <a:ln>
                  <a:noFill/>
                </a:ln>
                <a:solidFill>
                  <a:prstClr val="white"/>
                </a:solidFill>
                <a:effectLst/>
                <a:uLnTx/>
                <a:uFillTx/>
                <a:latin typeface="Century Gothic" panose="020F0302020204030204"/>
                <a:ea typeface="+mn-ea"/>
                <a:cs typeface="+mn-cs"/>
              </a:rPr>
              <a:t>morgen</a:t>
            </a:r>
            <a:r>
              <a:rPr kumimoji="0" lang="en-GB" sz="18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1800" i="0" u="none" strike="noStrike" kern="1200" cap="none" spc="0" normalizeH="0" noProof="0" dirty="0">
                <a:ln>
                  <a:noFill/>
                </a:ln>
                <a:solidFill>
                  <a:prstClr val="white"/>
                </a:solidFill>
                <a:effectLst/>
                <a:uLnTx/>
                <a:uFillTx/>
                <a:latin typeface="Century Gothic" panose="020F0302020204030204"/>
                <a:ea typeface="+mn-ea"/>
                <a:cs typeface="+mn-cs"/>
              </a:rPr>
              <a:t>means </a:t>
            </a:r>
            <a:r>
              <a:rPr kumimoji="0" lang="en-GB" sz="1800" b="1" u="none" strike="noStrike" kern="1200" cap="none" spc="0" normalizeH="0" noProof="0" dirty="0">
                <a:ln>
                  <a:noFill/>
                </a:ln>
                <a:solidFill>
                  <a:prstClr val="white"/>
                </a:solidFill>
                <a:effectLst/>
                <a:uLnTx/>
                <a:uFillTx/>
                <a:latin typeface="Century Gothic" panose="020F0302020204030204"/>
                <a:ea typeface="+mn-ea"/>
                <a:cs typeface="+mn-cs"/>
              </a:rPr>
              <a:t>morning</a:t>
            </a:r>
            <a:r>
              <a:rPr kumimoji="0" lang="en-GB" sz="1800" i="1" u="none" strike="noStrike" kern="1200" cap="none" spc="0" normalizeH="0" noProof="0" dirty="0">
                <a:ln>
                  <a:noFill/>
                </a:ln>
                <a:solidFill>
                  <a:prstClr val="white"/>
                </a:solidFill>
                <a:effectLst/>
                <a:uLnTx/>
                <a:uFillTx/>
                <a:latin typeface="Century Gothic" panose="020F0302020204030204"/>
                <a:ea typeface="+mn-ea"/>
                <a:cs typeface="+mn-cs"/>
              </a:rPr>
              <a:t>. Used without am </a:t>
            </a:r>
            <a:r>
              <a:rPr kumimoji="0" lang="en-GB" sz="1800" u="none" strike="noStrike" kern="1200" cap="none" spc="0" normalizeH="0" noProof="0" dirty="0" err="1">
                <a:ln>
                  <a:noFill/>
                </a:ln>
                <a:solidFill>
                  <a:prstClr val="white"/>
                </a:solidFill>
                <a:effectLst/>
                <a:uLnTx/>
                <a:uFillTx/>
                <a:latin typeface="Century Gothic" panose="020F0302020204030204"/>
              </a:rPr>
              <a:t>i</a:t>
            </a:r>
            <a:r>
              <a:rPr lang="en-GB" dirty="0">
                <a:solidFill>
                  <a:prstClr val="white"/>
                </a:solidFill>
                <a:latin typeface="Century Gothic" panose="020F0302020204030204"/>
              </a:rPr>
              <a:t>t can also mean </a:t>
            </a:r>
            <a:r>
              <a:rPr lang="en-GB" b="1" dirty="0">
                <a:solidFill>
                  <a:prstClr val="white"/>
                </a:solidFill>
                <a:latin typeface="Century Gothic" panose="020F0302020204030204"/>
              </a:rPr>
              <a:t>tomorrow</a:t>
            </a:r>
            <a:r>
              <a:rPr lang="en-GB" i="1" dirty="0">
                <a:solidFill>
                  <a:prstClr val="white"/>
                </a:solidFill>
                <a:latin typeface="Century Gothic" panose="020F03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i="1" dirty="0">
                <a:solidFill>
                  <a:prstClr val="white"/>
                </a:solidFill>
                <a:latin typeface="Century Gothic" panose="020F0302020204030204"/>
              </a:rPr>
              <a:t>Morgen </a:t>
            </a:r>
            <a:r>
              <a:rPr lang="en-GB" i="1" dirty="0" err="1">
                <a:solidFill>
                  <a:prstClr val="white"/>
                </a:solidFill>
                <a:latin typeface="Century Gothic" panose="020F0302020204030204"/>
              </a:rPr>
              <a:t>fahre</a:t>
            </a:r>
            <a:r>
              <a:rPr lang="en-GB" i="1" dirty="0">
                <a:solidFill>
                  <a:prstClr val="white"/>
                </a:solidFill>
                <a:latin typeface="Century Gothic" panose="020F0302020204030204"/>
              </a:rPr>
              <a:t> ich </a:t>
            </a:r>
            <a:r>
              <a:rPr lang="en-GB" i="1" dirty="0" err="1">
                <a:solidFill>
                  <a:prstClr val="white"/>
                </a:solidFill>
                <a:latin typeface="Century Gothic" panose="020F0302020204030204"/>
              </a:rPr>
              <a:t>mit</a:t>
            </a:r>
            <a:r>
              <a:rPr lang="en-GB" i="1" dirty="0">
                <a:solidFill>
                  <a:prstClr val="white"/>
                </a:solidFill>
                <a:latin typeface="Century Gothic" panose="020F0302020204030204"/>
              </a:rPr>
              <a:t> </a:t>
            </a:r>
            <a:r>
              <a:rPr lang="en-GB" i="1" dirty="0" err="1">
                <a:solidFill>
                  <a:prstClr val="white"/>
                </a:solidFill>
                <a:latin typeface="Century Gothic" panose="020F0302020204030204"/>
              </a:rPr>
              <a:t>dem</a:t>
            </a:r>
            <a:r>
              <a:rPr lang="en-GB" i="1" dirty="0">
                <a:solidFill>
                  <a:prstClr val="white"/>
                </a:solidFill>
                <a:latin typeface="Century Gothic" panose="020F0302020204030204"/>
              </a:rPr>
              <a:t> Zug </a:t>
            </a:r>
            <a:r>
              <a:rPr lang="en-GB" i="1" dirty="0" err="1">
                <a:solidFill>
                  <a:prstClr val="white"/>
                </a:solidFill>
                <a:latin typeface="Century Gothic" panose="020F0302020204030204"/>
              </a:rPr>
              <a:t>nach</a:t>
            </a:r>
            <a:r>
              <a:rPr lang="en-GB" i="1" dirty="0">
                <a:solidFill>
                  <a:prstClr val="white"/>
                </a:solidFill>
                <a:latin typeface="Century Gothic" panose="020F0302020204030204"/>
              </a:rPr>
              <a:t> München.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F0302020204030204"/>
              </a:rPr>
              <a:t> </a:t>
            </a:r>
            <a:r>
              <a:rPr lang="en-GB" b="1" dirty="0">
                <a:solidFill>
                  <a:prstClr val="white"/>
                </a:solidFill>
                <a:latin typeface="Century Gothic" panose="020F0302020204030204"/>
              </a:rPr>
              <a:t>Tomorrow</a:t>
            </a:r>
            <a:r>
              <a:rPr lang="en-GB" dirty="0">
                <a:solidFill>
                  <a:prstClr val="white"/>
                </a:solidFill>
                <a:latin typeface="Century Gothic" panose="020F0302020204030204"/>
              </a:rPr>
              <a:t> I am going to Munich by train.</a:t>
            </a:r>
            <a:endParaRPr kumimoji="0" lang="en-GB" sz="1800" b="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231487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31" grpId="0" animBg="1"/>
      <p:bldP spid="33" grpId="0" animBg="1"/>
      <p:bldP spid="38" grpId="0" animBg="1"/>
      <p:bldP spid="39" grpId="0" animBg="1"/>
      <p:bldP spid="4" grpId="0"/>
      <p:bldP spid="40" grpId="0"/>
      <p:bldP spid="41" grpId="0"/>
      <p:bldP spid="43" grpId="0"/>
      <p:bldP spid="5" grpId="0" animBg="1"/>
      <p:bldP spid="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556738" cy="869950"/>
          </a:xfrm>
          <a:prstGeom prst="rect">
            <a:avLst/>
          </a:prstGeom>
        </p:spPr>
      </p:pic>
      <p:sp>
        <p:nvSpPr>
          <p:cNvPr id="4" name="Title 3"/>
          <p:cNvSpPr>
            <a:spLocks noGrp="1"/>
          </p:cNvSpPr>
          <p:nvPr>
            <p:ph type="title"/>
          </p:nvPr>
        </p:nvSpPr>
        <p:spPr>
          <a:xfrm>
            <a:off x="0" y="294041"/>
            <a:ext cx="5461686" cy="707849"/>
          </a:xfrm>
        </p:spPr>
        <p:txBody>
          <a:bodyPr>
            <a:normAutofit fontScale="90000"/>
          </a:bodyPr>
          <a:lstStyle/>
          <a:p>
            <a:r>
              <a:rPr lang="en-GB" sz="3600" b="1" dirty="0" err="1">
                <a:solidFill>
                  <a:schemeClr val="bg1"/>
                </a:solidFill>
              </a:rPr>
              <a:t>Wohin</a:t>
            </a:r>
            <a:r>
              <a:rPr lang="en-GB" sz="3600" b="1" dirty="0">
                <a:solidFill>
                  <a:schemeClr val="bg1"/>
                </a:solidFill>
              </a:rPr>
              <a:t> </a:t>
            </a:r>
            <a:r>
              <a:rPr lang="en-GB" sz="3600" b="1" dirty="0" err="1">
                <a:solidFill>
                  <a:schemeClr val="bg1"/>
                </a:solidFill>
              </a:rPr>
              <a:t>bist</a:t>
            </a:r>
            <a:r>
              <a:rPr lang="en-GB" sz="3600" b="1" dirty="0">
                <a:solidFill>
                  <a:schemeClr val="bg1"/>
                </a:solidFill>
              </a:rPr>
              <a:t> du </a:t>
            </a:r>
            <a:r>
              <a:rPr lang="en-GB" sz="3600" b="1" dirty="0" err="1">
                <a:solidFill>
                  <a:schemeClr val="bg1"/>
                </a:solidFill>
              </a:rPr>
              <a:t>gefahren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79999" y="1296000"/>
            <a:ext cx="114600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Ask your partner about a journey they have been on recently using the questions below:</a:t>
            </a:r>
          </a:p>
        </p:txBody>
      </p:sp>
      <p:sp>
        <p:nvSpPr>
          <p:cNvPr id="8" name="Rectangle: Rounded Corners 7">
            <a:extLst>
              <a:ext uri="{FF2B5EF4-FFF2-40B4-BE49-F238E27FC236}">
                <a16:creationId xmlns:a16="http://schemas.microsoft.com/office/drawing/2014/main" id="{6AB85026-0C1E-4455-9047-DFE5AC949FB3}"/>
              </a:ext>
            </a:extLst>
          </p:cNvPr>
          <p:cNvSpPr/>
          <p:nvPr/>
        </p:nvSpPr>
        <p:spPr>
          <a:xfrm>
            <a:off x="840259" y="2767830"/>
            <a:ext cx="3113903" cy="904324"/>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F0302020204030204"/>
              </a:rPr>
              <a:t>Wohin</a:t>
            </a:r>
            <a:r>
              <a:rPr lang="en-GB" dirty="0">
                <a:solidFill>
                  <a:schemeClr val="tx1"/>
                </a:solidFill>
              </a:rPr>
              <a:t> </a:t>
            </a:r>
            <a:r>
              <a:rPr lang="en-GB" sz="2400" dirty="0" err="1">
                <a:solidFill>
                  <a:srgbClr val="4472C4">
                    <a:lumMod val="50000"/>
                  </a:srgbClr>
                </a:solidFill>
                <a:latin typeface="Century Gothic" panose="020F0302020204030204"/>
              </a:rPr>
              <a:t>bist</a:t>
            </a:r>
            <a:r>
              <a:rPr lang="en-GB" dirty="0">
                <a:solidFill>
                  <a:schemeClr val="tx1"/>
                </a:solidFill>
              </a:rPr>
              <a:t> </a:t>
            </a:r>
            <a:r>
              <a:rPr lang="en-GB" sz="2400" dirty="0">
                <a:solidFill>
                  <a:srgbClr val="4472C4">
                    <a:lumMod val="50000"/>
                  </a:srgbClr>
                </a:solidFill>
                <a:latin typeface="Century Gothic" panose="020F0302020204030204"/>
              </a:rPr>
              <a:t>du </a:t>
            </a:r>
            <a:r>
              <a:rPr lang="en-GB" sz="2400" dirty="0" err="1">
                <a:solidFill>
                  <a:srgbClr val="4472C4">
                    <a:lumMod val="50000"/>
                  </a:srgbClr>
                </a:solidFill>
                <a:latin typeface="Century Gothic" panose="020F0302020204030204"/>
              </a:rPr>
              <a:t>gefahren</a:t>
            </a:r>
            <a:r>
              <a:rPr lang="en-GB" sz="2400" dirty="0">
                <a:solidFill>
                  <a:srgbClr val="4472C4">
                    <a:lumMod val="50000"/>
                  </a:srgbClr>
                </a:solidFill>
                <a:latin typeface="Century Gothic" panose="020F0302020204030204"/>
              </a:rPr>
              <a:t>?</a:t>
            </a:r>
            <a:endParaRPr lang="en-GB" dirty="0">
              <a:solidFill>
                <a:schemeClr val="tx1"/>
              </a:solidFill>
            </a:endParaRPr>
          </a:p>
        </p:txBody>
      </p:sp>
      <p:sp>
        <p:nvSpPr>
          <p:cNvPr id="9" name="Rectangle: Rounded Corners 8">
            <a:extLst>
              <a:ext uri="{FF2B5EF4-FFF2-40B4-BE49-F238E27FC236}">
                <a16:creationId xmlns:a16="http://schemas.microsoft.com/office/drawing/2014/main" id="{C381EFC6-ABF0-42CB-9894-4930F44EBBB3}"/>
              </a:ext>
            </a:extLst>
          </p:cNvPr>
          <p:cNvSpPr/>
          <p:nvPr/>
        </p:nvSpPr>
        <p:spPr>
          <a:xfrm>
            <a:off x="4534929" y="2767830"/>
            <a:ext cx="3113903" cy="904324"/>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F0302020204030204"/>
              </a:rPr>
              <a:t>Wann</a:t>
            </a:r>
            <a:r>
              <a:rPr lang="en-GB" dirty="0">
                <a:solidFill>
                  <a:schemeClr val="tx1"/>
                </a:solidFill>
              </a:rPr>
              <a:t> </a:t>
            </a:r>
            <a:r>
              <a:rPr lang="en-GB" sz="2400" dirty="0" err="1">
                <a:solidFill>
                  <a:srgbClr val="4472C4">
                    <a:lumMod val="50000"/>
                  </a:srgbClr>
                </a:solidFill>
                <a:latin typeface="Century Gothic" panose="020F0302020204030204"/>
              </a:rPr>
              <a:t>bist</a:t>
            </a:r>
            <a:r>
              <a:rPr lang="en-GB" dirty="0">
                <a:solidFill>
                  <a:schemeClr val="tx1"/>
                </a:solidFill>
              </a:rPr>
              <a:t> </a:t>
            </a:r>
            <a:r>
              <a:rPr lang="en-GB" sz="2400" dirty="0">
                <a:solidFill>
                  <a:srgbClr val="4472C4">
                    <a:lumMod val="50000"/>
                  </a:srgbClr>
                </a:solidFill>
                <a:latin typeface="Century Gothic" panose="020F0302020204030204"/>
              </a:rPr>
              <a:t>du </a:t>
            </a:r>
            <a:r>
              <a:rPr lang="en-GB" sz="2400" dirty="0" err="1">
                <a:solidFill>
                  <a:srgbClr val="4472C4">
                    <a:lumMod val="50000"/>
                  </a:srgbClr>
                </a:solidFill>
                <a:latin typeface="Century Gothic" panose="020F0302020204030204"/>
              </a:rPr>
              <a:t>gefahren</a:t>
            </a:r>
            <a:r>
              <a:rPr lang="en-GB" sz="2400" dirty="0">
                <a:solidFill>
                  <a:srgbClr val="4472C4">
                    <a:lumMod val="50000"/>
                  </a:srgbClr>
                </a:solidFill>
                <a:latin typeface="Century Gothic" panose="020F0302020204030204"/>
              </a:rPr>
              <a:t>?</a:t>
            </a:r>
            <a:endParaRPr lang="en-GB" dirty="0">
              <a:solidFill>
                <a:schemeClr val="tx1"/>
              </a:solidFill>
            </a:endParaRPr>
          </a:p>
        </p:txBody>
      </p:sp>
      <p:sp>
        <p:nvSpPr>
          <p:cNvPr id="10" name="Rectangle: Rounded Corners 9">
            <a:extLst>
              <a:ext uri="{FF2B5EF4-FFF2-40B4-BE49-F238E27FC236}">
                <a16:creationId xmlns:a16="http://schemas.microsoft.com/office/drawing/2014/main" id="{9A9E378E-EE0A-41BC-8D72-14A48373E285}"/>
              </a:ext>
            </a:extLst>
          </p:cNvPr>
          <p:cNvSpPr/>
          <p:nvPr/>
        </p:nvSpPr>
        <p:spPr>
          <a:xfrm>
            <a:off x="8229599" y="2753156"/>
            <a:ext cx="3113903" cy="904324"/>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F0302020204030204"/>
              </a:rPr>
              <a:t>Wie</a:t>
            </a:r>
            <a:r>
              <a:rPr lang="en-GB" dirty="0">
                <a:solidFill>
                  <a:schemeClr val="tx1"/>
                </a:solidFill>
              </a:rPr>
              <a:t> </a:t>
            </a:r>
            <a:r>
              <a:rPr lang="en-GB" sz="2400" dirty="0" err="1">
                <a:solidFill>
                  <a:srgbClr val="4472C4">
                    <a:lumMod val="50000"/>
                  </a:srgbClr>
                </a:solidFill>
                <a:latin typeface="Century Gothic" panose="020F0302020204030204"/>
              </a:rPr>
              <a:t>bist</a:t>
            </a:r>
            <a:r>
              <a:rPr lang="en-GB" dirty="0">
                <a:solidFill>
                  <a:schemeClr val="tx1"/>
                </a:solidFill>
              </a:rPr>
              <a:t> </a:t>
            </a:r>
            <a:r>
              <a:rPr lang="en-GB" sz="2400" dirty="0">
                <a:solidFill>
                  <a:srgbClr val="4472C4">
                    <a:lumMod val="50000"/>
                  </a:srgbClr>
                </a:solidFill>
                <a:latin typeface="Century Gothic" panose="020F0302020204030204"/>
              </a:rPr>
              <a:t>du </a:t>
            </a:r>
            <a:r>
              <a:rPr lang="en-GB" sz="2400" dirty="0" err="1">
                <a:solidFill>
                  <a:srgbClr val="4472C4">
                    <a:lumMod val="50000"/>
                  </a:srgbClr>
                </a:solidFill>
                <a:latin typeface="Century Gothic" panose="020F0302020204030204"/>
              </a:rPr>
              <a:t>gefahren</a:t>
            </a:r>
            <a:r>
              <a:rPr lang="en-GB" sz="2400" dirty="0">
                <a:solidFill>
                  <a:srgbClr val="4472C4">
                    <a:lumMod val="50000"/>
                  </a:srgbClr>
                </a:solidFill>
                <a:latin typeface="Century Gothic" panose="020F0302020204030204"/>
              </a:rPr>
              <a:t>?</a:t>
            </a:r>
            <a:endParaRPr lang="en-GB" dirty="0">
              <a:solidFill>
                <a:schemeClr val="tx1"/>
              </a:solidFill>
            </a:endParaRPr>
          </a:p>
        </p:txBody>
      </p:sp>
      <p:sp>
        <p:nvSpPr>
          <p:cNvPr id="11" name="Rectangle: Rounded Corners 10">
            <a:extLst>
              <a:ext uri="{FF2B5EF4-FFF2-40B4-BE49-F238E27FC236}">
                <a16:creationId xmlns:a16="http://schemas.microsoft.com/office/drawing/2014/main" id="{ABAAAAF9-4075-466B-BF1E-03DA00776B3A}"/>
              </a:ext>
            </a:extLst>
          </p:cNvPr>
          <p:cNvSpPr/>
          <p:nvPr/>
        </p:nvSpPr>
        <p:spPr>
          <a:xfrm>
            <a:off x="6672647" y="4084642"/>
            <a:ext cx="3113903" cy="904324"/>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wem</a:t>
            </a:r>
            <a:r>
              <a:rPr lang="en-GB" dirty="0">
                <a:solidFill>
                  <a:schemeClr val="tx1"/>
                </a:solidFill>
              </a:rPr>
              <a:t> </a:t>
            </a:r>
            <a:r>
              <a:rPr lang="en-GB" sz="2400" dirty="0" err="1">
                <a:solidFill>
                  <a:srgbClr val="4472C4">
                    <a:lumMod val="50000"/>
                  </a:srgbClr>
                </a:solidFill>
                <a:latin typeface="Century Gothic" panose="020F0302020204030204"/>
              </a:rPr>
              <a:t>bist</a:t>
            </a:r>
            <a:r>
              <a:rPr lang="en-GB" dirty="0">
                <a:solidFill>
                  <a:schemeClr val="tx1"/>
                </a:solidFill>
              </a:rPr>
              <a:t> </a:t>
            </a:r>
            <a:r>
              <a:rPr lang="en-GB" sz="2400" dirty="0">
                <a:solidFill>
                  <a:srgbClr val="4472C4">
                    <a:lumMod val="50000"/>
                  </a:srgbClr>
                </a:solidFill>
                <a:latin typeface="Century Gothic" panose="020F0302020204030204"/>
              </a:rPr>
              <a:t>du </a:t>
            </a:r>
            <a:r>
              <a:rPr lang="en-GB" sz="2400" dirty="0" err="1">
                <a:solidFill>
                  <a:srgbClr val="4472C4">
                    <a:lumMod val="50000"/>
                  </a:srgbClr>
                </a:solidFill>
                <a:latin typeface="Century Gothic" panose="020F0302020204030204"/>
              </a:rPr>
              <a:t>gefahren</a:t>
            </a:r>
            <a:r>
              <a:rPr lang="en-GB" sz="2400" dirty="0">
                <a:solidFill>
                  <a:srgbClr val="4472C4">
                    <a:lumMod val="50000"/>
                  </a:srgbClr>
                </a:solidFill>
                <a:latin typeface="Century Gothic" panose="020F0302020204030204"/>
              </a:rPr>
              <a:t>?</a:t>
            </a:r>
            <a:endParaRPr lang="en-GB" dirty="0">
              <a:solidFill>
                <a:schemeClr val="tx1"/>
              </a:solidFill>
            </a:endParaRPr>
          </a:p>
        </p:txBody>
      </p:sp>
      <p:sp>
        <p:nvSpPr>
          <p:cNvPr id="12" name="Rectangle: Rounded Corners 11">
            <a:extLst>
              <a:ext uri="{FF2B5EF4-FFF2-40B4-BE49-F238E27FC236}">
                <a16:creationId xmlns:a16="http://schemas.microsoft.com/office/drawing/2014/main" id="{4FA9A189-D737-4B06-8A36-03C48F51A3F4}"/>
              </a:ext>
            </a:extLst>
          </p:cNvPr>
          <p:cNvSpPr/>
          <p:nvPr/>
        </p:nvSpPr>
        <p:spPr>
          <a:xfrm>
            <a:off x="2885918" y="4084642"/>
            <a:ext cx="3113903" cy="904324"/>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F0302020204030204"/>
              </a:rPr>
              <a:t>Was hast du </a:t>
            </a:r>
            <a:r>
              <a:rPr lang="en-GB" sz="2400" dirty="0" err="1">
                <a:solidFill>
                  <a:srgbClr val="4472C4">
                    <a:lumMod val="50000"/>
                  </a:srgbClr>
                </a:solidFill>
                <a:latin typeface="Century Gothic" panose="020F0302020204030204"/>
              </a:rPr>
              <a:t>dort</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gemacht</a:t>
            </a:r>
            <a:r>
              <a:rPr lang="en-GB" sz="2400" dirty="0">
                <a:solidFill>
                  <a:srgbClr val="4472C4">
                    <a:lumMod val="50000"/>
                  </a:srgbClr>
                </a:solidFill>
                <a:latin typeface="Century Gothic" panose="020F0302020204030204"/>
              </a:rPr>
              <a:t>?</a:t>
            </a:r>
            <a:endParaRPr lang="en-GB" dirty="0">
              <a:solidFill>
                <a:schemeClr val="tx1"/>
              </a:solidFill>
            </a:endParaRPr>
          </a:p>
        </p:txBody>
      </p:sp>
      <p:pic>
        <p:nvPicPr>
          <p:cNvPr id="3074" name="Picture 2" descr="Car, Vw, Transportation, Volkswagen, Vehicle, Bus">
            <a:extLst>
              <a:ext uri="{FF2B5EF4-FFF2-40B4-BE49-F238E27FC236}">
                <a16:creationId xmlns:a16="http://schemas.microsoft.com/office/drawing/2014/main" id="{60A8CA00-E585-43EC-8792-C622AB9EBC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976" t="32939" r="25195" b="31015"/>
          <a:stretch/>
        </p:blipFill>
        <p:spPr bwMode="auto">
          <a:xfrm>
            <a:off x="179999" y="4536804"/>
            <a:ext cx="2291352" cy="169147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oeing, 747, Airliner, Airplane, Aircraft, Tourim">
            <a:extLst>
              <a:ext uri="{FF2B5EF4-FFF2-40B4-BE49-F238E27FC236}">
                <a16:creationId xmlns:a16="http://schemas.microsoft.com/office/drawing/2014/main" id="{1C0F30BE-F44B-43EC-9829-1221399C65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4498" y="4441185"/>
            <a:ext cx="2697503" cy="178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240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3.1, Week 3)</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638845"/>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pic>
        <p:nvPicPr>
          <p:cNvPr id="14" name="Picture 13" descr="QR code for audio file"/>
          <p:cNvPicPr/>
          <p:nvPr/>
        </p:nvPicPr>
        <p:blipFill>
          <a:blip r:embed="rId6" cstate="print">
            <a:extLst>
              <a:ext uri="{28A0092B-C50C-407E-A947-70E740481C1C}">
                <a14:useLocalDpi xmlns:a14="http://schemas.microsoft.com/office/drawing/2010/main" val="0"/>
              </a:ext>
            </a:extLst>
          </a:blip>
          <a:stretch>
            <a:fillRect/>
          </a:stretch>
        </p:blipFill>
        <p:spPr>
          <a:xfrm>
            <a:off x="3352222" y="1809879"/>
            <a:ext cx="1615728" cy="1622689"/>
          </a:xfrm>
          <a:prstGeom prst="rect">
            <a:avLst/>
          </a:prstGeom>
        </p:spPr>
      </p:pic>
      <p:sp>
        <p:nvSpPr>
          <p:cNvPr id="12" name="TextBox 11"/>
          <p:cNvSpPr txBox="1"/>
          <p:nvPr/>
        </p:nvSpPr>
        <p:spPr>
          <a:xfrm>
            <a:off x="175148" y="3594468"/>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8" y="4218033"/>
            <a:ext cx="2878295"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8"/>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Term 2.2 Week 1</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10"/>
              </a:rPr>
              <a:t>Term 1.2 Week 2</a:t>
            </a:r>
            <a:br>
              <a:rPr lang="en-GB" sz="2400" dirty="0">
                <a:solidFill>
                  <a:srgbClr val="5B9BD5">
                    <a:lumMod val="50000"/>
                  </a:srgbClr>
                </a:solidFill>
                <a:latin typeface="Century Gothic" panose="020B0502020202020204" pitchFamily="34" charset="0"/>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1"/>
          <a:stretch>
            <a:fillRect/>
          </a:stretch>
        </p:blipFill>
        <p:spPr>
          <a:xfrm>
            <a:off x="10641925" y="4800601"/>
            <a:ext cx="1300638" cy="1300638"/>
          </a:xfrm>
          <a:prstGeom prst="rect">
            <a:avLst/>
          </a:prstGeom>
        </p:spPr>
      </p:pic>
      <p:sp>
        <p:nvSpPr>
          <p:cNvPr id="16" name="TextBox 15">
            <a:extLst>
              <a:ext uri="{FF2B5EF4-FFF2-40B4-BE49-F238E27FC236}">
                <a16:creationId xmlns:a16="http://schemas.microsoft.com/office/drawing/2014/main" id="{B118BC57-FCB5-FC45-947B-606433D07954}"/>
              </a:ext>
            </a:extLst>
          </p:cNvPr>
          <p:cNvSpPr txBox="1"/>
          <p:nvPr/>
        </p:nvSpPr>
        <p:spPr>
          <a:xfrm>
            <a:off x="175148" y="4800601"/>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Quizlet QR code:</a:t>
            </a:r>
          </a:p>
        </p:txBody>
      </p:sp>
      <p:pic>
        <p:nvPicPr>
          <p:cNvPr id="17" name="Picture 16">
            <a:extLst>
              <a:ext uri="{FF2B5EF4-FFF2-40B4-BE49-F238E27FC236}">
                <a16:creationId xmlns:a16="http://schemas.microsoft.com/office/drawing/2014/main" id="{CFF84447-C427-0545-BB8B-C2D9350598ED}"/>
              </a:ext>
            </a:extLst>
          </p:cNvPr>
          <p:cNvPicPr/>
          <p:nvPr/>
        </p:nvPicPr>
        <p:blipFill>
          <a:blip r:embed="rId12">
            <a:extLst>
              <a:ext uri="{28A0092B-C50C-407E-A947-70E740481C1C}">
                <a14:useLocalDpi xmlns:a14="http://schemas.microsoft.com/office/drawing/2010/main" val="0"/>
              </a:ext>
            </a:extLst>
          </a:blip>
          <a:srcRect/>
          <a:stretch/>
        </p:blipFill>
        <p:spPr>
          <a:xfrm>
            <a:off x="3469750" y="4056133"/>
            <a:ext cx="1380671" cy="1335673"/>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678156" y="62572"/>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03062" y="770421"/>
            <a:ext cx="5429138" cy="923330"/>
          </a:xfrm>
          <a:prstGeom prst="rect">
            <a:avLst/>
          </a:prstGeom>
          <a:noFill/>
        </p:spPr>
        <p:txBody>
          <a:bodyPr wrap="square" rtlCol="0">
            <a:spAutoFit/>
          </a:bodyPr>
          <a:lstStyle/>
          <a:p>
            <a:r>
              <a:rPr lang="en-US" b="1" dirty="0">
                <a:solidFill>
                  <a:schemeClr val="accent5">
                    <a:lumMod val="50000"/>
                  </a:schemeClr>
                </a:solidFill>
              </a:rPr>
              <a:t>Person A</a:t>
            </a:r>
            <a:r>
              <a:rPr lang="en-US" dirty="0">
                <a:solidFill>
                  <a:schemeClr val="accent5">
                    <a:lumMod val="50000"/>
                  </a:schemeClr>
                </a:solidFill>
              </a:rPr>
              <a:t>:</a:t>
            </a:r>
            <a:br>
              <a:rPr lang="en-US" dirty="0">
                <a:solidFill>
                  <a:schemeClr val="accent5">
                    <a:lumMod val="50000"/>
                  </a:schemeClr>
                </a:solidFill>
              </a:rPr>
            </a:br>
            <a:r>
              <a:rPr lang="en-US" dirty="0">
                <a:solidFill>
                  <a:schemeClr val="accent5">
                    <a:lumMod val="50000"/>
                  </a:schemeClr>
                </a:solidFill>
              </a:rPr>
              <a:t>Fill in the gaps by asking your partner </a:t>
            </a:r>
            <a:r>
              <a:rPr lang="en-US" i="1" dirty="0">
                <a:solidFill>
                  <a:schemeClr val="accent5">
                    <a:lumMod val="50000"/>
                  </a:schemeClr>
                </a:solidFill>
              </a:rPr>
              <a:t>was…?</a:t>
            </a:r>
            <a:r>
              <a:rPr lang="en-US" dirty="0">
                <a:solidFill>
                  <a:schemeClr val="accent5">
                    <a:lumMod val="50000"/>
                  </a:schemeClr>
                </a:solidFill>
              </a:rPr>
              <a:t> questions </a:t>
            </a:r>
          </a:p>
        </p:txBody>
      </p:sp>
      <p:graphicFrame>
        <p:nvGraphicFramePr>
          <p:cNvPr id="13" name="Table 13">
            <a:extLst>
              <a:ext uri="{FF2B5EF4-FFF2-40B4-BE49-F238E27FC236}">
                <a16:creationId xmlns:a16="http://schemas.microsoft.com/office/drawing/2014/main" id="{33FB2AD8-BAD9-4906-9FEC-931F6EE3392E}"/>
              </a:ext>
            </a:extLst>
          </p:cNvPr>
          <p:cNvGraphicFramePr>
            <a:graphicFrameLocks noGrp="1"/>
          </p:cNvGraphicFramePr>
          <p:nvPr>
            <p:extLst>
              <p:ext uri="{D42A27DB-BD31-4B8C-83A1-F6EECF244321}">
                <p14:modId xmlns:p14="http://schemas.microsoft.com/office/powerpoint/2010/main" val="1342049695"/>
              </p:ext>
            </p:extLst>
          </p:nvPr>
        </p:nvGraphicFramePr>
        <p:xfrm>
          <a:off x="190367" y="1792792"/>
          <a:ext cx="5709000" cy="4235357"/>
        </p:xfrm>
        <a:graphic>
          <a:graphicData uri="http://schemas.openxmlformats.org/drawingml/2006/table">
            <a:tbl>
              <a:tblPr firstRow="1" bandRow="1">
                <a:tableStyleId>{5940675A-B579-460E-94D1-54222C63F5DA}</a:tableStyleId>
              </a:tblPr>
              <a:tblGrid>
                <a:gridCol w="1427250">
                  <a:extLst>
                    <a:ext uri="{9D8B030D-6E8A-4147-A177-3AD203B41FA5}">
                      <a16:colId xmlns:a16="http://schemas.microsoft.com/office/drawing/2014/main" val="2988232274"/>
                    </a:ext>
                  </a:extLst>
                </a:gridCol>
                <a:gridCol w="1427250">
                  <a:extLst>
                    <a:ext uri="{9D8B030D-6E8A-4147-A177-3AD203B41FA5}">
                      <a16:colId xmlns:a16="http://schemas.microsoft.com/office/drawing/2014/main" val="363095432"/>
                    </a:ext>
                  </a:extLst>
                </a:gridCol>
                <a:gridCol w="1427250">
                  <a:extLst>
                    <a:ext uri="{9D8B030D-6E8A-4147-A177-3AD203B41FA5}">
                      <a16:colId xmlns:a16="http://schemas.microsoft.com/office/drawing/2014/main" val="23482262"/>
                    </a:ext>
                  </a:extLst>
                </a:gridCol>
                <a:gridCol w="1427250">
                  <a:extLst>
                    <a:ext uri="{9D8B030D-6E8A-4147-A177-3AD203B41FA5}">
                      <a16:colId xmlns:a16="http://schemas.microsoft.com/office/drawing/2014/main" val="1976086280"/>
                    </a:ext>
                  </a:extLst>
                </a:gridCol>
              </a:tblGrid>
              <a:tr h="605051">
                <a:tc>
                  <a:txBody>
                    <a:bodyPr/>
                    <a:lstStyle/>
                    <a:p>
                      <a:pPr algn="ctr"/>
                      <a:r>
                        <a:rPr lang="en-GB" sz="1600" b="1" dirty="0" err="1">
                          <a:solidFill>
                            <a:srgbClr val="002060"/>
                          </a:solidFill>
                        </a:rPr>
                        <a:t>Wer</a:t>
                      </a:r>
                      <a:r>
                        <a:rPr lang="en-GB" sz="1600" b="1" dirty="0">
                          <a:solidFill>
                            <a:srgbClr val="002060"/>
                          </a:solidFill>
                        </a:rPr>
                        <a: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b="1" dirty="0" err="1">
                          <a:solidFill>
                            <a:srgbClr val="002060"/>
                          </a:solidFill>
                        </a:rPr>
                        <a:t>Wann</a:t>
                      </a:r>
                      <a:r>
                        <a:rPr lang="en-GB" sz="1600" b="1" dirty="0">
                          <a:solidFill>
                            <a:srgbClr val="002060"/>
                          </a:solidFill>
                        </a:rPr>
                        <a: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b="1" dirty="0">
                          <a:solidFill>
                            <a:srgbClr val="002060"/>
                          </a:solidFill>
                        </a:rPr>
                        <a:t>Wie?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b="1" dirty="0">
                          <a:solidFill>
                            <a:srgbClr val="002060"/>
                          </a:solidFill>
                        </a:rPr>
                        <a:t>Wo?</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505545143"/>
                  </a:ext>
                </a:extLst>
              </a:tr>
              <a:tr h="605051">
                <a:tc>
                  <a:txBody>
                    <a:bodyPr/>
                    <a:lstStyle/>
                    <a:p>
                      <a:pPr algn="ctr"/>
                      <a:r>
                        <a:rPr lang="en-GB" sz="1600" dirty="0">
                          <a:solidFill>
                            <a:srgbClr val="002060"/>
                          </a:solidFill>
                        </a:rPr>
                        <a:t>du</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dirty="0" err="1">
                          <a:solidFill>
                            <a:srgbClr val="002060"/>
                          </a:solidFill>
                        </a:rPr>
                        <a:t>ein</a:t>
                      </a:r>
                      <a:r>
                        <a:rPr lang="en-GB" sz="1600" dirty="0">
                          <a:solidFill>
                            <a:srgbClr val="002060"/>
                          </a:solidFill>
                        </a:rPr>
                        <a:t> Schloss in </a:t>
                      </a:r>
                      <a:r>
                        <a:rPr lang="en-GB" sz="1600" dirty="0" err="1">
                          <a:solidFill>
                            <a:srgbClr val="002060"/>
                          </a:solidFill>
                        </a:rPr>
                        <a:t>Balzers</a:t>
                      </a: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3731368824"/>
                  </a:ext>
                </a:extLst>
              </a:tr>
              <a:tr h="605051">
                <a:tc>
                  <a:txBody>
                    <a:bodyPr/>
                    <a:lstStyle/>
                    <a:p>
                      <a:pPr algn="ctr"/>
                      <a:r>
                        <a:rPr lang="en-GB" sz="1600" dirty="0">
                          <a:solidFill>
                            <a:srgbClr val="002060"/>
                          </a:solidFill>
                        </a:rPr>
                        <a:t>Sie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dirty="0">
                          <a:solidFill>
                            <a:srgbClr val="002060"/>
                          </a:solidFill>
                        </a:rPr>
                        <a:t>morgens</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807369277"/>
                  </a:ext>
                </a:extLst>
              </a:tr>
              <a:tr h="605051">
                <a:tc>
                  <a:txBody>
                    <a:bodyPr/>
                    <a:lstStyle/>
                    <a:p>
                      <a:pPr algn="ctr"/>
                      <a:r>
                        <a:rPr lang="en-GB" sz="1600" dirty="0" err="1">
                          <a:solidFill>
                            <a:srgbClr val="002060"/>
                          </a:solidFill>
                        </a:rPr>
                        <a:t>ihr</a:t>
                      </a: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dirty="0" err="1">
                          <a:solidFill>
                            <a:srgbClr val="002060"/>
                          </a:solidFill>
                        </a:rPr>
                        <a:t>im</a:t>
                      </a:r>
                      <a:r>
                        <a:rPr lang="en-GB" sz="1600" dirty="0">
                          <a:solidFill>
                            <a:srgbClr val="002060"/>
                          </a:solidFill>
                        </a:rPr>
                        <a:t> Rhein</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827577429"/>
                  </a:ext>
                </a:extLst>
              </a:tr>
              <a:tr h="605051">
                <a:tc>
                  <a:txBody>
                    <a:bodyPr/>
                    <a:lstStyle/>
                    <a:p>
                      <a:pPr algn="ctr"/>
                      <a:r>
                        <a:rPr lang="en-GB" sz="1600" dirty="0" err="1">
                          <a:solidFill>
                            <a:srgbClr val="002060"/>
                          </a:solidFill>
                        </a:rPr>
                        <a:t>ihr</a:t>
                      </a: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dirty="0" err="1">
                          <a:solidFill>
                            <a:srgbClr val="002060"/>
                          </a:solidFill>
                        </a:rPr>
                        <a:t>heute</a:t>
                      </a:r>
                      <a:r>
                        <a:rPr lang="en-GB" sz="1600" dirty="0">
                          <a:solidFill>
                            <a:srgbClr val="002060"/>
                          </a:solidFill>
                        </a:rPr>
                        <a:t> Abend</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521735140"/>
                  </a:ext>
                </a:extLst>
              </a:tr>
              <a:tr h="605051">
                <a:tc>
                  <a:txBody>
                    <a:bodyPr/>
                    <a:lstStyle/>
                    <a:p>
                      <a:pPr algn="ctr"/>
                      <a:r>
                        <a:rPr lang="en-GB" sz="1600" dirty="0">
                          <a:solidFill>
                            <a:srgbClr val="002060"/>
                          </a:solidFill>
                        </a:rPr>
                        <a:t>Sie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dirty="0">
                          <a:solidFill>
                            <a:srgbClr val="002060"/>
                          </a:solidFill>
                        </a:rPr>
                        <a:t>ins </a:t>
                      </a:r>
                      <a:r>
                        <a:rPr lang="en-GB" sz="1600" dirty="0" err="1">
                          <a:solidFill>
                            <a:srgbClr val="002060"/>
                          </a:solidFill>
                        </a:rPr>
                        <a:t>Theater</a:t>
                      </a: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543914012"/>
                  </a:ext>
                </a:extLst>
              </a:tr>
              <a:tr h="605051">
                <a:tc>
                  <a:txBody>
                    <a:bodyPr/>
                    <a:lstStyle/>
                    <a:p>
                      <a:pPr algn="ctr"/>
                      <a:r>
                        <a:rPr lang="en-GB" sz="1600" dirty="0">
                          <a:solidFill>
                            <a:srgbClr val="002060"/>
                          </a:solidFill>
                        </a:rPr>
                        <a:t>du</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dirty="0" err="1">
                          <a:solidFill>
                            <a:srgbClr val="002060"/>
                          </a:solidFill>
                        </a:rPr>
                        <a:t>nachmittags</a:t>
                      </a: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004653681"/>
                  </a:ext>
                </a:extLst>
              </a:tr>
            </a:tbl>
          </a:graphicData>
        </a:graphic>
      </p:graphicFrame>
      <p:sp>
        <p:nvSpPr>
          <p:cNvPr id="4" name="Title 3"/>
          <p:cNvSpPr>
            <a:spLocks noGrp="1"/>
          </p:cNvSpPr>
          <p:nvPr>
            <p:ph type="title"/>
          </p:nvPr>
        </p:nvSpPr>
        <p:spPr>
          <a:xfrm>
            <a:off x="10678156" y="-90894"/>
            <a:ext cx="1382092" cy="707849"/>
          </a:xfrm>
        </p:spPr>
        <p:txBody>
          <a:bodyPr>
            <a:normAutofit/>
          </a:bodyPr>
          <a:lstStyle/>
          <a:p>
            <a:r>
              <a:rPr lang="en-GB" sz="2000" b="1" dirty="0" err="1">
                <a:solidFill>
                  <a:schemeClr val="bg1"/>
                </a:solidFill>
              </a:rPr>
              <a:t>sprechen</a:t>
            </a:r>
            <a:endParaRPr lang="en-GB" sz="2000" b="1" dirty="0">
              <a:solidFill>
                <a:schemeClr val="bg1"/>
              </a:solidFill>
            </a:endParaRPr>
          </a:p>
        </p:txBody>
      </p:sp>
      <p:sp>
        <p:nvSpPr>
          <p:cNvPr id="8" name="TextBox 7">
            <a:extLst>
              <a:ext uri="{FF2B5EF4-FFF2-40B4-BE49-F238E27FC236}">
                <a16:creationId xmlns:a16="http://schemas.microsoft.com/office/drawing/2014/main" id="{F4422849-680F-493F-92B8-2D82BE355806}"/>
              </a:ext>
            </a:extLst>
          </p:cNvPr>
          <p:cNvSpPr txBox="1"/>
          <p:nvPr/>
        </p:nvSpPr>
        <p:spPr>
          <a:xfrm>
            <a:off x="6200154" y="770421"/>
            <a:ext cx="5429138" cy="923330"/>
          </a:xfrm>
          <a:prstGeom prst="rect">
            <a:avLst/>
          </a:prstGeom>
          <a:noFill/>
        </p:spPr>
        <p:txBody>
          <a:bodyPr wrap="square" rtlCol="0">
            <a:spAutoFit/>
          </a:bodyPr>
          <a:lstStyle/>
          <a:p>
            <a:r>
              <a:rPr lang="en-US" b="1" dirty="0">
                <a:solidFill>
                  <a:schemeClr val="accent5">
                    <a:lumMod val="50000"/>
                  </a:schemeClr>
                </a:solidFill>
              </a:rPr>
              <a:t>Person B</a:t>
            </a:r>
            <a:r>
              <a:rPr lang="en-US" dirty="0">
                <a:solidFill>
                  <a:schemeClr val="accent5">
                    <a:lumMod val="50000"/>
                  </a:schemeClr>
                </a:solidFill>
              </a:rPr>
              <a:t>:</a:t>
            </a:r>
            <a:br>
              <a:rPr lang="en-US" dirty="0">
                <a:solidFill>
                  <a:schemeClr val="accent5">
                    <a:lumMod val="50000"/>
                  </a:schemeClr>
                </a:solidFill>
              </a:rPr>
            </a:br>
            <a:r>
              <a:rPr lang="en-US" dirty="0">
                <a:solidFill>
                  <a:schemeClr val="accent5">
                    <a:lumMod val="50000"/>
                  </a:schemeClr>
                </a:solidFill>
              </a:rPr>
              <a:t>Fill in the gaps by asking your partner </a:t>
            </a:r>
            <a:r>
              <a:rPr lang="en-US" i="1" dirty="0">
                <a:solidFill>
                  <a:schemeClr val="accent5">
                    <a:lumMod val="50000"/>
                  </a:schemeClr>
                </a:solidFill>
              </a:rPr>
              <a:t>was…?</a:t>
            </a:r>
            <a:r>
              <a:rPr lang="en-US" dirty="0">
                <a:solidFill>
                  <a:schemeClr val="accent5">
                    <a:lumMod val="50000"/>
                  </a:schemeClr>
                </a:solidFill>
              </a:rPr>
              <a:t> questions </a:t>
            </a:r>
          </a:p>
        </p:txBody>
      </p:sp>
      <p:graphicFrame>
        <p:nvGraphicFramePr>
          <p:cNvPr id="9" name="Table 13">
            <a:extLst>
              <a:ext uri="{FF2B5EF4-FFF2-40B4-BE49-F238E27FC236}">
                <a16:creationId xmlns:a16="http://schemas.microsoft.com/office/drawing/2014/main" id="{B766E590-39BB-4198-818D-DFBCC8AC5955}"/>
              </a:ext>
            </a:extLst>
          </p:cNvPr>
          <p:cNvGraphicFramePr>
            <a:graphicFrameLocks noGrp="1"/>
          </p:cNvGraphicFramePr>
          <p:nvPr>
            <p:extLst>
              <p:ext uri="{D42A27DB-BD31-4B8C-83A1-F6EECF244321}">
                <p14:modId xmlns:p14="http://schemas.microsoft.com/office/powerpoint/2010/main" val="1024907584"/>
              </p:ext>
            </p:extLst>
          </p:nvPr>
        </p:nvGraphicFramePr>
        <p:xfrm>
          <a:off x="6313371" y="1792791"/>
          <a:ext cx="5709000" cy="4235357"/>
        </p:xfrm>
        <a:graphic>
          <a:graphicData uri="http://schemas.openxmlformats.org/drawingml/2006/table">
            <a:tbl>
              <a:tblPr firstRow="1" bandRow="1">
                <a:tableStyleId>{5940675A-B579-460E-94D1-54222C63F5DA}</a:tableStyleId>
              </a:tblPr>
              <a:tblGrid>
                <a:gridCol w="1427250">
                  <a:extLst>
                    <a:ext uri="{9D8B030D-6E8A-4147-A177-3AD203B41FA5}">
                      <a16:colId xmlns:a16="http://schemas.microsoft.com/office/drawing/2014/main" val="2988232274"/>
                    </a:ext>
                  </a:extLst>
                </a:gridCol>
                <a:gridCol w="1427250">
                  <a:extLst>
                    <a:ext uri="{9D8B030D-6E8A-4147-A177-3AD203B41FA5}">
                      <a16:colId xmlns:a16="http://schemas.microsoft.com/office/drawing/2014/main" val="363095432"/>
                    </a:ext>
                  </a:extLst>
                </a:gridCol>
                <a:gridCol w="1322929">
                  <a:extLst>
                    <a:ext uri="{9D8B030D-6E8A-4147-A177-3AD203B41FA5}">
                      <a16:colId xmlns:a16="http://schemas.microsoft.com/office/drawing/2014/main" val="23482262"/>
                    </a:ext>
                  </a:extLst>
                </a:gridCol>
                <a:gridCol w="1531571">
                  <a:extLst>
                    <a:ext uri="{9D8B030D-6E8A-4147-A177-3AD203B41FA5}">
                      <a16:colId xmlns:a16="http://schemas.microsoft.com/office/drawing/2014/main" val="1976086280"/>
                    </a:ext>
                  </a:extLst>
                </a:gridCol>
              </a:tblGrid>
              <a:tr h="605051">
                <a:tc>
                  <a:txBody>
                    <a:bodyPr/>
                    <a:lstStyle/>
                    <a:p>
                      <a:pPr algn="ctr"/>
                      <a:r>
                        <a:rPr lang="en-GB" sz="1600" b="1" dirty="0" err="1">
                          <a:solidFill>
                            <a:srgbClr val="002060"/>
                          </a:solidFill>
                        </a:rPr>
                        <a:t>Wer</a:t>
                      </a:r>
                      <a:r>
                        <a:rPr lang="en-GB" sz="1600" b="1" dirty="0">
                          <a:solidFill>
                            <a:srgbClr val="002060"/>
                          </a:solidFill>
                        </a:rPr>
                        <a: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b="1" dirty="0" err="1">
                          <a:solidFill>
                            <a:srgbClr val="002060"/>
                          </a:solidFill>
                        </a:rPr>
                        <a:t>Wann</a:t>
                      </a:r>
                      <a:r>
                        <a:rPr lang="en-GB" sz="1600" b="1" dirty="0">
                          <a:solidFill>
                            <a:srgbClr val="002060"/>
                          </a:solidFill>
                        </a:rPr>
                        <a: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b="1" dirty="0">
                          <a:solidFill>
                            <a:srgbClr val="002060"/>
                          </a:solidFill>
                        </a:rPr>
                        <a:t>Wie?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b="1" dirty="0">
                          <a:solidFill>
                            <a:srgbClr val="002060"/>
                          </a:solidFill>
                        </a:rPr>
                        <a:t>Wo?</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505545143"/>
                  </a:ext>
                </a:extLst>
              </a:tr>
              <a:tr h="605051">
                <a:tc>
                  <a:txBody>
                    <a:bodyPr/>
                    <a:lstStyle/>
                    <a:p>
                      <a:pPr algn="ctr"/>
                      <a:r>
                        <a:rPr lang="en-GB" sz="1600" dirty="0">
                          <a:solidFill>
                            <a:srgbClr val="002060"/>
                          </a:solidFill>
                        </a:rPr>
                        <a:t>Sie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dirty="0">
                          <a:solidFill>
                            <a:srgbClr val="002060"/>
                          </a:solidFill>
                        </a:rPr>
                        <a:t>das </a:t>
                      </a:r>
                      <a:r>
                        <a:rPr lang="en-GB" sz="1600" dirty="0" err="1">
                          <a:solidFill>
                            <a:srgbClr val="002060"/>
                          </a:solidFill>
                        </a:rPr>
                        <a:t>Postmuseum</a:t>
                      </a: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3731368824"/>
                  </a:ext>
                </a:extLst>
              </a:tr>
              <a:tr h="605051">
                <a:tc>
                  <a:txBody>
                    <a:bodyPr/>
                    <a:lstStyle/>
                    <a:p>
                      <a:pPr algn="ctr"/>
                      <a:r>
                        <a:rPr lang="en-GB" sz="1600" dirty="0" err="1">
                          <a:solidFill>
                            <a:srgbClr val="002060"/>
                          </a:solidFill>
                        </a:rPr>
                        <a:t>ihr</a:t>
                      </a: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dirty="0" err="1">
                          <a:solidFill>
                            <a:srgbClr val="002060"/>
                          </a:solidFill>
                        </a:rPr>
                        <a:t>heute</a:t>
                      </a: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807369277"/>
                  </a:ext>
                </a:extLst>
              </a:tr>
              <a:tr h="605051">
                <a:tc>
                  <a:txBody>
                    <a:bodyPr/>
                    <a:lstStyle/>
                    <a:p>
                      <a:pPr algn="ctr"/>
                      <a:r>
                        <a:rPr lang="en-GB" sz="1600" dirty="0">
                          <a:solidFill>
                            <a:srgbClr val="002060"/>
                          </a:solidFill>
                        </a:rPr>
                        <a:t>du</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dirty="0" err="1">
                          <a:solidFill>
                            <a:srgbClr val="002060"/>
                          </a:solidFill>
                        </a:rPr>
                        <a:t>im</a:t>
                      </a:r>
                      <a:r>
                        <a:rPr lang="en-GB" sz="1600" dirty="0">
                          <a:solidFill>
                            <a:srgbClr val="002060"/>
                          </a:solidFill>
                        </a:rPr>
                        <a:t> See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827577429"/>
                  </a:ext>
                </a:extLst>
              </a:tr>
              <a:tr h="605051">
                <a:tc>
                  <a:txBody>
                    <a:bodyPr/>
                    <a:lstStyle/>
                    <a:p>
                      <a:pPr algn="ctr"/>
                      <a:r>
                        <a:rPr lang="en-GB" sz="1600" dirty="0">
                          <a:solidFill>
                            <a:srgbClr val="002060"/>
                          </a:solidFill>
                        </a:rPr>
                        <a:t>Sie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dirty="0">
                          <a:solidFill>
                            <a:srgbClr val="002060"/>
                          </a:solidFill>
                        </a:rPr>
                        <a:t>am Montag</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521735140"/>
                  </a:ext>
                </a:extLst>
              </a:tr>
              <a:tr h="605051">
                <a:tc>
                  <a:txBody>
                    <a:bodyPr/>
                    <a:lstStyle/>
                    <a:p>
                      <a:pPr algn="ctr"/>
                      <a:r>
                        <a:rPr lang="en-GB" sz="1600" dirty="0" err="1">
                          <a:solidFill>
                            <a:srgbClr val="002060"/>
                          </a:solidFill>
                        </a:rPr>
                        <a:t>ihr</a:t>
                      </a: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dirty="0" err="1">
                          <a:solidFill>
                            <a:srgbClr val="002060"/>
                          </a:solidFill>
                        </a:rPr>
                        <a:t>zur</a:t>
                      </a:r>
                      <a:r>
                        <a:rPr lang="en-GB" sz="1600" dirty="0">
                          <a:solidFill>
                            <a:srgbClr val="002060"/>
                          </a:solidFill>
                        </a:rPr>
                        <a:t> </a:t>
                      </a:r>
                      <a:r>
                        <a:rPr lang="en-GB" sz="1600" dirty="0" err="1">
                          <a:solidFill>
                            <a:srgbClr val="002060"/>
                          </a:solidFill>
                        </a:rPr>
                        <a:t>Kirche</a:t>
                      </a:r>
                      <a:r>
                        <a:rPr lang="en-GB" sz="1600" dirty="0">
                          <a:solidFill>
                            <a:srgbClr val="002060"/>
                          </a:solidFill>
                        </a:rPr>
                        <a:t> in </a:t>
                      </a:r>
                      <a:r>
                        <a:rPr lang="en-GB" sz="1600" dirty="0" err="1">
                          <a:solidFill>
                            <a:srgbClr val="002060"/>
                          </a:solidFill>
                        </a:rPr>
                        <a:t>Triesen</a:t>
                      </a: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543914012"/>
                  </a:ext>
                </a:extLst>
              </a:tr>
              <a:tr h="605051">
                <a:tc>
                  <a:txBody>
                    <a:bodyPr/>
                    <a:lstStyle/>
                    <a:p>
                      <a:pPr algn="ctr"/>
                      <a:r>
                        <a:rPr lang="en-GB" sz="1600" dirty="0">
                          <a:solidFill>
                            <a:srgbClr val="002060"/>
                          </a:solidFill>
                        </a:rPr>
                        <a:t>du</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r>
                        <a:rPr lang="en-GB" sz="1600" dirty="0" err="1">
                          <a:solidFill>
                            <a:srgbClr val="002060"/>
                          </a:solidFill>
                        </a:rPr>
                        <a:t>nachmittags</a:t>
                      </a: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tc>
                  <a:txBody>
                    <a:bodyPr/>
                    <a:lstStyle/>
                    <a:p>
                      <a:pPr algn="ctr"/>
                      <a:endParaRPr lang="en-GB" sz="1600" dirty="0">
                        <a:solidFill>
                          <a:srgbClr val="002060"/>
                        </a:solidFill>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004653681"/>
                  </a:ext>
                </a:extLst>
              </a:tr>
            </a:tbl>
          </a:graphicData>
        </a:graphic>
      </p:graphicFrame>
    </p:spTree>
    <p:extLst>
      <p:ext uri="{BB962C8B-B14F-4D97-AF65-F5344CB8AC3E}">
        <p14:creationId xmlns:p14="http://schemas.microsoft.com/office/powerpoint/2010/main" val="2689825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3053080" y="609575"/>
            <a:ext cx="6000306" cy="707886"/>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Is she asking questions about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particular plans </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or their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travels in general</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3138616"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10401299" y="213710"/>
            <a:ext cx="1598641" cy="35576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Mutti</a:t>
            </a:r>
            <a:r>
              <a:rPr lang="en-GB" sz="3600" b="1" dirty="0">
                <a:solidFill>
                  <a:schemeClr val="bg1"/>
                </a:solidFill>
              </a:rPr>
              <a:t> </a:t>
            </a:r>
            <a:r>
              <a:rPr lang="en-GB" sz="3600" b="1" dirty="0" err="1">
                <a:solidFill>
                  <a:schemeClr val="bg1"/>
                </a:solidFill>
              </a:rPr>
              <a:t>ruft</a:t>
            </a:r>
            <a:r>
              <a:rPr lang="en-GB" sz="3600" b="1" dirty="0">
                <a:solidFill>
                  <a:schemeClr val="bg1"/>
                </a:solidFill>
              </a:rPr>
              <a:t> an</a:t>
            </a:r>
          </a:p>
        </p:txBody>
      </p:sp>
      <p:graphicFrame>
        <p:nvGraphicFramePr>
          <p:cNvPr id="2" name="Table 3">
            <a:extLst>
              <a:ext uri="{FF2B5EF4-FFF2-40B4-BE49-F238E27FC236}">
                <a16:creationId xmlns:a16="http://schemas.microsoft.com/office/drawing/2014/main" id="{493B2A39-D9D7-4398-BB36-23907E8BD52E}"/>
              </a:ext>
            </a:extLst>
          </p:cNvPr>
          <p:cNvGraphicFramePr>
            <a:graphicFrameLocks noGrp="1"/>
          </p:cNvGraphicFramePr>
          <p:nvPr>
            <p:extLst>
              <p:ext uri="{D42A27DB-BD31-4B8C-83A1-F6EECF244321}">
                <p14:modId xmlns:p14="http://schemas.microsoft.com/office/powerpoint/2010/main" val="4062256305"/>
              </p:ext>
            </p:extLst>
          </p:nvPr>
        </p:nvGraphicFramePr>
        <p:xfrm>
          <a:off x="285254" y="2349433"/>
          <a:ext cx="8901479" cy="3933584"/>
        </p:xfrm>
        <a:graphic>
          <a:graphicData uri="http://schemas.openxmlformats.org/drawingml/2006/table">
            <a:tbl>
              <a:tblPr firstRow="1" bandRow="1">
                <a:tableStyleId>{5940675A-B579-460E-94D1-54222C63F5DA}</a:tableStyleId>
              </a:tblPr>
              <a:tblGrid>
                <a:gridCol w="917501">
                  <a:extLst>
                    <a:ext uri="{9D8B030D-6E8A-4147-A177-3AD203B41FA5}">
                      <a16:colId xmlns:a16="http://schemas.microsoft.com/office/drawing/2014/main" val="197364193"/>
                    </a:ext>
                  </a:extLst>
                </a:gridCol>
                <a:gridCol w="2306564">
                  <a:extLst>
                    <a:ext uri="{9D8B030D-6E8A-4147-A177-3AD203B41FA5}">
                      <a16:colId xmlns:a16="http://schemas.microsoft.com/office/drawing/2014/main" val="2478141740"/>
                    </a:ext>
                  </a:extLst>
                </a:gridCol>
                <a:gridCol w="2335427">
                  <a:extLst>
                    <a:ext uri="{9D8B030D-6E8A-4147-A177-3AD203B41FA5}">
                      <a16:colId xmlns:a16="http://schemas.microsoft.com/office/drawing/2014/main" val="3232992563"/>
                    </a:ext>
                  </a:extLst>
                </a:gridCol>
                <a:gridCol w="3341987">
                  <a:extLst>
                    <a:ext uri="{9D8B030D-6E8A-4147-A177-3AD203B41FA5}">
                      <a16:colId xmlns:a16="http://schemas.microsoft.com/office/drawing/2014/main" val="3916810085"/>
                    </a:ext>
                  </a:extLst>
                </a:gridCol>
              </a:tblGrid>
              <a:tr h="491698">
                <a:tc>
                  <a:txBody>
                    <a:bodyPr/>
                    <a:lstStyle/>
                    <a:p>
                      <a:endParaRPr lang="en-GB" dirty="0"/>
                    </a:p>
                  </a:txBody>
                  <a:tcPr/>
                </a:tc>
                <a:tc>
                  <a:txBody>
                    <a:bodyPr/>
                    <a:lstStyle/>
                    <a:p>
                      <a:pPr algn="ctr"/>
                      <a:r>
                        <a:rPr lang="en-GB" sz="2000" dirty="0">
                          <a:solidFill>
                            <a:schemeClr val="accent5">
                              <a:lumMod val="50000"/>
                            </a:schemeClr>
                          </a:solidFill>
                        </a:rPr>
                        <a:t>particular plans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travels in general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details </a:t>
                      </a:r>
                    </a:p>
                  </a:txBody>
                  <a:tcPr/>
                </a:tc>
                <a:extLst>
                  <a:ext uri="{0D108BD9-81ED-4DB2-BD59-A6C34878D82A}">
                    <a16:rowId xmlns:a16="http://schemas.microsoft.com/office/drawing/2014/main" val="1352546093"/>
                  </a:ext>
                </a:extLst>
              </a:tr>
              <a:tr h="491698">
                <a:tc>
                  <a:txBody>
                    <a:bodyPr/>
                    <a:lstStyle/>
                    <a:p>
                      <a:endParaRPr lang="en-GB" dirty="0"/>
                    </a:p>
                  </a:txBody>
                  <a:tcPr anchor="ctr"/>
                </a:tc>
                <a:tc>
                  <a:txBody>
                    <a:bodyPr/>
                    <a:lstStyle/>
                    <a:p>
                      <a:pPr algn="ctr"/>
                      <a:endParaRPr lang="en-GB" sz="2000"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m</a:t>
                      </a:r>
                      <a:r>
                        <a:rPr lang="en-GB" sz="2000" b="0" dirty="0">
                          <a:solidFill>
                            <a:schemeClr val="accent5">
                              <a:lumMod val="50000"/>
                            </a:schemeClr>
                          </a:solidFill>
                        </a:rPr>
                        <a:t>orgen</a:t>
                      </a:r>
                      <a:r>
                        <a:rPr lang="en-GB" sz="2000" b="1" dirty="0">
                          <a:solidFill>
                            <a:schemeClr val="accent5">
                              <a:lumMod val="50000"/>
                            </a:schemeClr>
                          </a:solidFill>
                        </a:rPr>
                        <a: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travel by train</a:t>
                      </a:r>
                    </a:p>
                  </a:txBody>
                  <a:tcPr anchor="ctr"/>
                </a:tc>
                <a:extLst>
                  <a:ext uri="{0D108BD9-81ED-4DB2-BD59-A6C34878D82A}">
                    <a16:rowId xmlns:a16="http://schemas.microsoft.com/office/drawing/2014/main" val="2240084741"/>
                  </a:ext>
                </a:extLst>
              </a:tr>
              <a:tr h="491698">
                <a:tc>
                  <a:txBody>
                    <a:bodyPr/>
                    <a:lstStyle/>
                    <a:p>
                      <a:endParaRPr lang="en-GB"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am M</a:t>
                      </a:r>
                      <a:r>
                        <a:rPr lang="en-GB" sz="2000" b="0" dirty="0">
                          <a:solidFill>
                            <a:schemeClr val="accent5">
                              <a:lumMod val="50000"/>
                            </a:schemeClr>
                          </a:solidFill>
                        </a:rPr>
                        <a:t>ontag</a:t>
                      </a:r>
                    </a:p>
                  </a:txBody>
                  <a:tcPr anchor="ctr"/>
                </a:tc>
                <a:tc>
                  <a:txBody>
                    <a:bodyPr/>
                    <a:lstStyle/>
                    <a:p>
                      <a:pPr algn="ctr"/>
                      <a:endParaRPr lang="en-GB" sz="2000" dirty="0">
                        <a:solidFill>
                          <a:schemeClr val="accent5">
                            <a:lumMod val="50000"/>
                          </a:schemeClr>
                        </a:solidFill>
                      </a:endParaRPr>
                    </a:p>
                  </a:txBody>
                  <a:tcPr anchor="ctr"/>
                </a:tc>
                <a:tc>
                  <a:txBody>
                    <a:bodyPr/>
                    <a:lstStyle/>
                    <a:p>
                      <a:pPr algn="ctr"/>
                      <a:r>
                        <a:rPr lang="en-GB" sz="2000" b="1" dirty="0">
                          <a:solidFill>
                            <a:schemeClr val="accent5">
                              <a:lumMod val="50000"/>
                            </a:schemeClr>
                          </a:solidFill>
                        </a:rPr>
                        <a:t>buy tickets for the castle</a:t>
                      </a:r>
                    </a:p>
                  </a:txBody>
                  <a:tcPr anchor="ctr"/>
                </a:tc>
                <a:extLst>
                  <a:ext uri="{0D108BD9-81ED-4DB2-BD59-A6C34878D82A}">
                    <a16:rowId xmlns:a16="http://schemas.microsoft.com/office/drawing/2014/main" val="2308679544"/>
                  </a:ext>
                </a:extLst>
              </a:tr>
              <a:tr h="491698">
                <a:tc>
                  <a:txBody>
                    <a:bodyPr/>
                    <a:lstStyle/>
                    <a:p>
                      <a:endParaRPr lang="en-GB"/>
                    </a:p>
                  </a:txBody>
                  <a:tcPr anchor="ctr"/>
                </a:tc>
                <a:tc>
                  <a:txBody>
                    <a:bodyPr/>
                    <a:lstStyle/>
                    <a:p>
                      <a:pPr algn="ctr"/>
                      <a:endParaRPr lang="en-GB" sz="2000" dirty="0">
                        <a:solidFill>
                          <a:schemeClr val="accent5">
                            <a:lumMod val="50000"/>
                          </a:schemeClr>
                        </a:solidFill>
                      </a:endParaRPr>
                    </a:p>
                  </a:txBody>
                  <a:tcPr anchor="ctr"/>
                </a:tc>
                <a:tc>
                  <a:txBody>
                    <a:bodyPr/>
                    <a:lstStyle/>
                    <a:p>
                      <a:pPr algn="ctr"/>
                      <a:r>
                        <a:rPr lang="en-GB" sz="2000" b="1" dirty="0" err="1">
                          <a:solidFill>
                            <a:schemeClr val="accent5">
                              <a:lumMod val="50000"/>
                            </a:schemeClr>
                          </a:solidFill>
                        </a:rPr>
                        <a:t>n</a:t>
                      </a:r>
                      <a:r>
                        <a:rPr lang="en-GB" sz="2000" b="0" dirty="0" err="1">
                          <a:solidFill>
                            <a:schemeClr val="accent5">
                              <a:lumMod val="50000"/>
                            </a:schemeClr>
                          </a:solidFill>
                        </a:rPr>
                        <a:t>achmittag</a:t>
                      </a:r>
                      <a:r>
                        <a:rPr lang="en-GB" sz="2000" b="1" dirty="0" err="1">
                          <a:solidFill>
                            <a:schemeClr val="accent5">
                              <a:lumMod val="50000"/>
                            </a:schemeClr>
                          </a:solidFill>
                        </a:rPr>
                        <a:t>s</a:t>
                      </a:r>
                      <a:endParaRPr lang="en-GB" sz="2000" b="1" dirty="0">
                        <a:solidFill>
                          <a:schemeClr val="accent5">
                            <a:lumMod val="50000"/>
                          </a:schemeClr>
                        </a:solidFill>
                      </a:endParaRPr>
                    </a:p>
                  </a:txBody>
                  <a:tcPr anchor="ctr"/>
                </a:tc>
                <a:tc>
                  <a:txBody>
                    <a:bodyPr/>
                    <a:lstStyle/>
                    <a:p>
                      <a:pPr algn="ctr"/>
                      <a:r>
                        <a:rPr lang="en-GB" sz="2000" b="1" dirty="0">
                          <a:solidFill>
                            <a:schemeClr val="accent5">
                              <a:lumMod val="50000"/>
                            </a:schemeClr>
                          </a:solidFill>
                        </a:rPr>
                        <a:t>take lots of photos</a:t>
                      </a:r>
                    </a:p>
                  </a:txBody>
                  <a:tcPr anchor="ctr"/>
                </a:tc>
                <a:extLst>
                  <a:ext uri="{0D108BD9-81ED-4DB2-BD59-A6C34878D82A}">
                    <a16:rowId xmlns:a16="http://schemas.microsoft.com/office/drawing/2014/main" val="3118455654"/>
                  </a:ext>
                </a:extLst>
              </a:tr>
              <a:tr h="491698">
                <a:tc>
                  <a:txBody>
                    <a:bodyPr/>
                    <a:lstStyle/>
                    <a:p>
                      <a:endParaRPr lang="en-GB"/>
                    </a:p>
                  </a:txBody>
                  <a:tcPr anchor="ctr"/>
                </a:tc>
                <a:tc>
                  <a:txBody>
                    <a:bodyPr/>
                    <a:lstStyle/>
                    <a:p>
                      <a:pPr algn="ctr"/>
                      <a:endParaRPr lang="en-GB" sz="2000" dirty="0">
                        <a:solidFill>
                          <a:schemeClr val="accent5">
                            <a:lumMod val="50000"/>
                          </a:schemeClr>
                        </a:solidFill>
                      </a:endParaRPr>
                    </a:p>
                  </a:txBody>
                  <a:tcPr anchor="ctr"/>
                </a:tc>
                <a:tc>
                  <a:txBody>
                    <a:bodyPr/>
                    <a:lstStyle/>
                    <a:p>
                      <a:pPr algn="ctr"/>
                      <a:r>
                        <a:rPr lang="en-GB" sz="2000" b="1" dirty="0">
                          <a:solidFill>
                            <a:schemeClr val="accent5">
                              <a:lumMod val="50000"/>
                            </a:schemeClr>
                          </a:solidFill>
                        </a:rPr>
                        <a:t>a</a:t>
                      </a:r>
                      <a:r>
                        <a:rPr lang="en-GB" sz="2000" b="0" dirty="0">
                          <a:solidFill>
                            <a:schemeClr val="accent5">
                              <a:lumMod val="50000"/>
                            </a:schemeClr>
                          </a:solidFill>
                        </a:rPr>
                        <a:t>bend</a:t>
                      </a:r>
                      <a:r>
                        <a:rPr lang="en-GB" sz="2000" b="1" dirty="0">
                          <a:solidFill>
                            <a:schemeClr val="accent5">
                              <a:lumMod val="50000"/>
                            </a:schemeClr>
                          </a:solidFill>
                        </a:rPr>
                        <a:t>s</a:t>
                      </a:r>
                    </a:p>
                  </a:txBody>
                  <a:tcPr anchor="ctr"/>
                </a:tc>
                <a:tc>
                  <a:txBody>
                    <a:bodyPr/>
                    <a:lstStyle/>
                    <a:p>
                      <a:pPr algn="ctr"/>
                      <a:r>
                        <a:rPr lang="en-GB" sz="2000" b="1" dirty="0">
                          <a:solidFill>
                            <a:schemeClr val="accent5">
                              <a:lumMod val="50000"/>
                            </a:schemeClr>
                          </a:solidFill>
                        </a:rPr>
                        <a:t>visit old villages on foot</a:t>
                      </a:r>
                    </a:p>
                  </a:txBody>
                  <a:tcPr anchor="ctr"/>
                </a:tc>
                <a:extLst>
                  <a:ext uri="{0D108BD9-81ED-4DB2-BD59-A6C34878D82A}">
                    <a16:rowId xmlns:a16="http://schemas.microsoft.com/office/drawing/2014/main" val="1193629628"/>
                  </a:ext>
                </a:extLst>
              </a:tr>
              <a:tr h="491698">
                <a:tc>
                  <a:txBody>
                    <a:bodyPr/>
                    <a:lstStyle/>
                    <a:p>
                      <a:endParaRPr lang="en-GB"/>
                    </a:p>
                  </a:txBody>
                  <a:tcPr anchor="ctr"/>
                </a:tc>
                <a:tc>
                  <a:txBody>
                    <a:bodyPr/>
                    <a:lstStyle/>
                    <a:p>
                      <a:pPr algn="ctr"/>
                      <a:r>
                        <a:rPr lang="en-GB" sz="2000" b="1" dirty="0">
                          <a:solidFill>
                            <a:schemeClr val="accent5">
                              <a:lumMod val="50000"/>
                            </a:schemeClr>
                          </a:solidFill>
                        </a:rPr>
                        <a:t>am </a:t>
                      </a:r>
                      <a:r>
                        <a:rPr lang="en-GB" sz="2000" b="1" dirty="0" err="1">
                          <a:solidFill>
                            <a:schemeClr val="accent5">
                              <a:lumMod val="50000"/>
                            </a:schemeClr>
                          </a:solidFill>
                        </a:rPr>
                        <a:t>S</a:t>
                      </a:r>
                      <a:r>
                        <a:rPr lang="en-GB" sz="2000" b="0" dirty="0" err="1">
                          <a:solidFill>
                            <a:schemeClr val="accent5">
                              <a:lumMod val="50000"/>
                            </a:schemeClr>
                          </a:solidFill>
                        </a:rPr>
                        <a:t>amstag</a:t>
                      </a:r>
                      <a:endParaRPr lang="en-GB" sz="2000" b="0" dirty="0">
                        <a:solidFill>
                          <a:schemeClr val="accent5">
                            <a:lumMod val="50000"/>
                          </a:schemeClr>
                        </a:solidFill>
                      </a:endParaRPr>
                    </a:p>
                  </a:txBody>
                  <a:tcPr anchor="ctr"/>
                </a:tc>
                <a:tc>
                  <a:txBody>
                    <a:bodyPr/>
                    <a:lstStyle/>
                    <a:p>
                      <a:pPr algn="ctr"/>
                      <a:endParaRPr lang="en-GB" sz="2000" b="1" dirty="0">
                        <a:solidFill>
                          <a:schemeClr val="accent5">
                            <a:lumMod val="50000"/>
                          </a:schemeClr>
                        </a:solidFill>
                      </a:endParaRPr>
                    </a:p>
                  </a:txBody>
                  <a:tcPr anchor="ctr"/>
                </a:tc>
                <a:tc>
                  <a:txBody>
                    <a:bodyPr/>
                    <a:lstStyle/>
                    <a:p>
                      <a:pPr algn="ctr"/>
                      <a:r>
                        <a:rPr lang="en-GB" sz="2000" b="1" dirty="0">
                          <a:solidFill>
                            <a:schemeClr val="accent5">
                              <a:lumMod val="50000"/>
                            </a:schemeClr>
                          </a:solidFill>
                        </a:rPr>
                        <a:t>go by car to </a:t>
                      </a:r>
                      <a:r>
                        <a:rPr lang="en-GB" sz="2000" b="1" dirty="0" err="1">
                          <a:solidFill>
                            <a:schemeClr val="accent5">
                              <a:lumMod val="50000"/>
                            </a:schemeClr>
                          </a:solidFill>
                        </a:rPr>
                        <a:t>Schaan</a:t>
                      </a:r>
                      <a:endParaRPr lang="en-GB" sz="2000" b="1" dirty="0">
                        <a:solidFill>
                          <a:schemeClr val="accent5">
                            <a:lumMod val="50000"/>
                          </a:schemeClr>
                        </a:solidFill>
                      </a:endParaRPr>
                    </a:p>
                  </a:txBody>
                  <a:tcPr anchor="ctr"/>
                </a:tc>
                <a:extLst>
                  <a:ext uri="{0D108BD9-81ED-4DB2-BD59-A6C34878D82A}">
                    <a16:rowId xmlns:a16="http://schemas.microsoft.com/office/drawing/2014/main" val="2779588367"/>
                  </a:ext>
                </a:extLst>
              </a:tr>
              <a:tr h="491698">
                <a:tc>
                  <a:txBody>
                    <a:bodyPr/>
                    <a:lstStyle/>
                    <a:p>
                      <a:endParaRPr lang="en-GB"/>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am A</a:t>
                      </a:r>
                      <a:r>
                        <a:rPr lang="en-GB" sz="2000" b="0" dirty="0">
                          <a:solidFill>
                            <a:schemeClr val="accent5">
                              <a:lumMod val="50000"/>
                            </a:schemeClr>
                          </a:solidFill>
                        </a:rPr>
                        <a:t>bend</a:t>
                      </a:r>
                      <a:endParaRPr lang="en-GB" sz="2000" b="1" dirty="0">
                        <a:solidFill>
                          <a:schemeClr val="accent5">
                            <a:lumMod val="50000"/>
                          </a:schemeClr>
                        </a:solidFill>
                      </a:endParaRPr>
                    </a:p>
                  </a:txBody>
                  <a:tcPr anchor="ctr"/>
                </a:tc>
                <a:tc>
                  <a:txBody>
                    <a:bodyPr/>
                    <a:lstStyle/>
                    <a:p>
                      <a:pPr algn="ctr"/>
                      <a:endParaRPr lang="en-GB" sz="2000" b="1" dirty="0">
                        <a:solidFill>
                          <a:schemeClr val="accent5">
                            <a:lumMod val="50000"/>
                          </a:schemeClr>
                        </a:solidFill>
                      </a:endParaRPr>
                    </a:p>
                  </a:txBody>
                  <a:tcPr anchor="ctr"/>
                </a:tc>
                <a:tc>
                  <a:txBody>
                    <a:bodyPr/>
                    <a:lstStyle/>
                    <a:p>
                      <a:pPr algn="ctr"/>
                      <a:r>
                        <a:rPr lang="en-GB" sz="2000" b="1" dirty="0">
                          <a:solidFill>
                            <a:schemeClr val="accent5">
                              <a:lumMod val="50000"/>
                            </a:schemeClr>
                          </a:solidFill>
                        </a:rPr>
                        <a:t>look towards the west</a:t>
                      </a:r>
                    </a:p>
                  </a:txBody>
                  <a:tcPr anchor="ctr"/>
                </a:tc>
                <a:extLst>
                  <a:ext uri="{0D108BD9-81ED-4DB2-BD59-A6C34878D82A}">
                    <a16:rowId xmlns:a16="http://schemas.microsoft.com/office/drawing/2014/main" val="2284399174"/>
                  </a:ext>
                </a:extLst>
              </a:tr>
              <a:tr h="491698">
                <a:tc>
                  <a:txBody>
                    <a:bodyPr/>
                    <a:lstStyle/>
                    <a:p>
                      <a:endParaRPr lang="en-GB"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5">
                              <a:lumMod val="50000"/>
                            </a:schemeClr>
                          </a:solidFill>
                        </a:rPr>
                        <a:t>s</a:t>
                      </a:r>
                      <a:r>
                        <a:rPr lang="en-GB" sz="2000" b="0" dirty="0" err="1">
                          <a:solidFill>
                            <a:schemeClr val="accent5">
                              <a:lumMod val="50000"/>
                            </a:schemeClr>
                          </a:solidFill>
                        </a:rPr>
                        <a:t>amstag</a:t>
                      </a:r>
                      <a:r>
                        <a:rPr lang="en-GB" sz="2000" b="1" dirty="0" err="1">
                          <a:solidFill>
                            <a:schemeClr val="accent5">
                              <a:lumMod val="50000"/>
                            </a:schemeClr>
                          </a:solidFill>
                        </a:rPr>
                        <a:t>s</a:t>
                      </a:r>
                      <a:endParaRPr lang="en-GB" sz="2000" b="0"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trains go fast</a:t>
                      </a:r>
                    </a:p>
                  </a:txBody>
                  <a:tcPr anchor="ctr"/>
                </a:tc>
                <a:extLst>
                  <a:ext uri="{0D108BD9-81ED-4DB2-BD59-A6C34878D82A}">
                    <a16:rowId xmlns:a16="http://schemas.microsoft.com/office/drawing/2014/main" val="3094839286"/>
                  </a:ext>
                </a:extLst>
              </a:tr>
            </a:tbl>
          </a:graphicData>
        </a:graphic>
      </p:graphicFrame>
      <p:sp>
        <p:nvSpPr>
          <p:cNvPr id="4" name="Rectangle 3">
            <a:extLst>
              <a:ext uri="{FF2B5EF4-FFF2-40B4-BE49-F238E27FC236}">
                <a16:creationId xmlns:a16="http://schemas.microsoft.com/office/drawing/2014/main" id="{67342963-55BB-40B9-A6BB-5DEB50C43045}"/>
              </a:ext>
            </a:extLst>
          </p:cNvPr>
          <p:cNvSpPr/>
          <p:nvPr/>
        </p:nvSpPr>
        <p:spPr>
          <a:xfrm>
            <a:off x="3839041" y="2939187"/>
            <a:ext cx="1767387"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C61F531B-0BD2-4A98-88A8-B7A5367DF582}"/>
              </a:ext>
            </a:extLst>
          </p:cNvPr>
          <p:cNvSpPr/>
          <p:nvPr/>
        </p:nvSpPr>
        <p:spPr>
          <a:xfrm>
            <a:off x="1556326" y="3415942"/>
            <a:ext cx="1576825"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4F6EC48A-93BD-4047-B02D-A5DEE0540751}"/>
              </a:ext>
            </a:extLst>
          </p:cNvPr>
          <p:cNvSpPr/>
          <p:nvPr/>
        </p:nvSpPr>
        <p:spPr>
          <a:xfrm>
            <a:off x="3839041" y="3883632"/>
            <a:ext cx="1632596"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21517E0D-27AA-4E1B-8C2A-786901CD4D36}"/>
              </a:ext>
            </a:extLst>
          </p:cNvPr>
          <p:cNvSpPr/>
          <p:nvPr/>
        </p:nvSpPr>
        <p:spPr>
          <a:xfrm>
            <a:off x="3771646" y="4413361"/>
            <a:ext cx="1632596"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DA984DFF-CAED-4FF9-91C7-CF5491FCD696}"/>
              </a:ext>
            </a:extLst>
          </p:cNvPr>
          <p:cNvSpPr/>
          <p:nvPr/>
        </p:nvSpPr>
        <p:spPr>
          <a:xfrm>
            <a:off x="1569309" y="4917714"/>
            <a:ext cx="1576825"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40160F39-05CC-4965-9DB9-F8FC444B3625}"/>
              </a:ext>
            </a:extLst>
          </p:cNvPr>
          <p:cNvSpPr/>
          <p:nvPr/>
        </p:nvSpPr>
        <p:spPr>
          <a:xfrm>
            <a:off x="1466704" y="5350494"/>
            <a:ext cx="1576825"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52E4D5F7-EFC9-42FE-A893-96F4A8892C0C}"/>
              </a:ext>
            </a:extLst>
          </p:cNvPr>
          <p:cNvSpPr/>
          <p:nvPr/>
        </p:nvSpPr>
        <p:spPr>
          <a:xfrm>
            <a:off x="3934321" y="5887535"/>
            <a:ext cx="1576825"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Picture 7" descr="A picture containing text&#10;&#10;Description automatically generated">
            <a:extLst>
              <a:ext uri="{FF2B5EF4-FFF2-40B4-BE49-F238E27FC236}">
                <a16:creationId xmlns:a16="http://schemas.microsoft.com/office/drawing/2014/main" id="{709BFE13-7E23-4B0D-98D3-FB04D7975A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5393" y="2519439"/>
            <a:ext cx="2011353" cy="3876553"/>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855C6A9C-8E77-4589-9C29-C51E0804B3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529" y="1876982"/>
            <a:ext cx="1003082" cy="965230"/>
          </a:xfrm>
          <a:prstGeom prst="rect">
            <a:avLst/>
          </a:prstGeom>
        </p:spPr>
      </p:pic>
      <p:sp>
        <p:nvSpPr>
          <p:cNvPr id="38" name="Action Button: Custom 16">
            <a:hlinkClick r:id="" action="ppaction://noaction" highlightClick="1">
              <a:snd r:embed="rId6" name="9.3.1.2 slide 5 1.wav"/>
            </a:hlinkClick>
            <a:extLst>
              <a:ext uri="{FF2B5EF4-FFF2-40B4-BE49-F238E27FC236}">
                <a16:creationId xmlns:a16="http://schemas.microsoft.com/office/drawing/2014/main" id="{2C9A6BE3-6976-4513-A870-306E1A482094}"/>
              </a:ext>
            </a:extLst>
          </p:cNvPr>
          <p:cNvSpPr/>
          <p:nvPr/>
        </p:nvSpPr>
        <p:spPr>
          <a:xfrm>
            <a:off x="453744" y="291779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7" name="9.3.1.2 slide 5 2.wav"/>
            </a:hlinkClick>
            <a:extLst>
              <a:ext uri="{FF2B5EF4-FFF2-40B4-BE49-F238E27FC236}">
                <a16:creationId xmlns:a16="http://schemas.microsoft.com/office/drawing/2014/main" id="{1042692B-0071-4655-8F12-7D92E8A2AE89}"/>
              </a:ext>
            </a:extLst>
          </p:cNvPr>
          <p:cNvSpPr/>
          <p:nvPr/>
        </p:nvSpPr>
        <p:spPr>
          <a:xfrm>
            <a:off x="453744" y="34010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8" name="9.3.1.2 slide 5 3.wav"/>
            </a:hlinkClick>
            <a:extLst>
              <a:ext uri="{FF2B5EF4-FFF2-40B4-BE49-F238E27FC236}">
                <a16:creationId xmlns:a16="http://schemas.microsoft.com/office/drawing/2014/main" id="{F0E65C33-B6DA-4BCE-9012-2CEE50D43732}"/>
              </a:ext>
            </a:extLst>
          </p:cNvPr>
          <p:cNvSpPr/>
          <p:nvPr/>
        </p:nvSpPr>
        <p:spPr>
          <a:xfrm>
            <a:off x="453744" y="391151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1" name="Action Button: Custom 16">
            <a:hlinkClick r:id="" action="ppaction://noaction" highlightClick="1">
              <a:snd r:embed="rId9" name="9.3.1.2 slide 5 4.wav"/>
            </a:hlinkClick>
            <a:extLst>
              <a:ext uri="{FF2B5EF4-FFF2-40B4-BE49-F238E27FC236}">
                <a16:creationId xmlns:a16="http://schemas.microsoft.com/office/drawing/2014/main" id="{CEA9AC48-6F1F-4C72-AEDC-2FC6AFA816C3}"/>
              </a:ext>
            </a:extLst>
          </p:cNvPr>
          <p:cNvSpPr/>
          <p:nvPr/>
        </p:nvSpPr>
        <p:spPr>
          <a:xfrm>
            <a:off x="453744" y="44163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2" name="Action Button: Custom 16">
            <a:hlinkClick r:id="" action="ppaction://noaction" highlightClick="1">
              <a:snd r:embed="rId10" name="9.3.1.2 slide 5 5.wav"/>
            </a:hlinkClick>
            <a:extLst>
              <a:ext uri="{FF2B5EF4-FFF2-40B4-BE49-F238E27FC236}">
                <a16:creationId xmlns:a16="http://schemas.microsoft.com/office/drawing/2014/main" id="{43638C84-7D75-42A8-88E7-0AF0B3318EA5}"/>
              </a:ext>
            </a:extLst>
          </p:cNvPr>
          <p:cNvSpPr/>
          <p:nvPr/>
        </p:nvSpPr>
        <p:spPr>
          <a:xfrm>
            <a:off x="453744" y="49211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3" name="Action Button: Custom 16">
            <a:hlinkClick r:id="" action="ppaction://noaction" highlightClick="1">
              <a:snd r:embed="rId11" name="9.3.1.2 slide 5 6.wav"/>
            </a:hlinkClick>
            <a:extLst>
              <a:ext uri="{FF2B5EF4-FFF2-40B4-BE49-F238E27FC236}">
                <a16:creationId xmlns:a16="http://schemas.microsoft.com/office/drawing/2014/main" id="{E9D04AA3-B820-47C9-8DBF-15FC43AAAC79}"/>
              </a:ext>
            </a:extLst>
          </p:cNvPr>
          <p:cNvSpPr/>
          <p:nvPr/>
        </p:nvSpPr>
        <p:spPr>
          <a:xfrm>
            <a:off x="453744" y="539894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4" name="Action Button: Custom 16">
            <a:hlinkClick r:id="" action="ppaction://noaction" highlightClick="1">
              <a:snd r:embed="rId12" name="9.3.1.2 slide 5 7.wav"/>
            </a:hlinkClick>
            <a:extLst>
              <a:ext uri="{FF2B5EF4-FFF2-40B4-BE49-F238E27FC236}">
                <a16:creationId xmlns:a16="http://schemas.microsoft.com/office/drawing/2014/main" id="{27DF4DB7-4A32-4753-AF7F-E7FAF7E51FA1}"/>
              </a:ext>
            </a:extLst>
          </p:cNvPr>
          <p:cNvSpPr/>
          <p:nvPr/>
        </p:nvSpPr>
        <p:spPr>
          <a:xfrm>
            <a:off x="453744" y="588218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6" name="Picture 5" descr="A picture containing sunset, tree, outdoor, sun&#10;&#10;Description automatically generated">
            <a:extLst>
              <a:ext uri="{FF2B5EF4-FFF2-40B4-BE49-F238E27FC236}">
                <a16:creationId xmlns:a16="http://schemas.microsoft.com/office/drawing/2014/main" id="{53FC226A-9A8C-4345-B9EA-10D4DD76843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79925" y="592715"/>
            <a:ext cx="2720015" cy="1360008"/>
          </a:xfrm>
          <a:prstGeom prst="rect">
            <a:avLst/>
          </a:prstGeom>
        </p:spPr>
      </p:pic>
      <p:sp>
        <p:nvSpPr>
          <p:cNvPr id="29" name="Rectangle: Rounded Corners 28">
            <a:extLst>
              <a:ext uri="{FF2B5EF4-FFF2-40B4-BE49-F238E27FC236}">
                <a16:creationId xmlns:a16="http://schemas.microsoft.com/office/drawing/2014/main" id="{D894D20A-B1E8-45AD-853E-C4A6DB4931CD}"/>
              </a:ext>
            </a:extLst>
          </p:cNvPr>
          <p:cNvSpPr/>
          <p:nvPr/>
        </p:nvSpPr>
        <p:spPr>
          <a:xfrm>
            <a:off x="9279926" y="1840790"/>
            <a:ext cx="2720014" cy="70218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der </a:t>
            </a:r>
            <a:r>
              <a:rPr lang="en-GB" dirty="0" err="1"/>
              <a:t>Sonnenuntergang</a:t>
            </a:r>
            <a:r>
              <a:rPr lang="en-GB" dirty="0"/>
              <a:t> </a:t>
            </a:r>
            <a:br>
              <a:rPr lang="en-GB" dirty="0"/>
            </a:br>
            <a:r>
              <a:rPr lang="en-GB" dirty="0"/>
              <a:t>– sunset </a:t>
            </a:r>
          </a:p>
        </p:txBody>
      </p:sp>
      <p:sp>
        <p:nvSpPr>
          <p:cNvPr id="7" name="Rectangle 6">
            <a:extLst>
              <a:ext uri="{FF2B5EF4-FFF2-40B4-BE49-F238E27FC236}">
                <a16:creationId xmlns:a16="http://schemas.microsoft.com/office/drawing/2014/main" id="{38669EFC-90D2-4DA8-9C73-CB3DD4BDD76D}"/>
              </a:ext>
            </a:extLst>
          </p:cNvPr>
          <p:cNvSpPr/>
          <p:nvPr/>
        </p:nvSpPr>
        <p:spPr>
          <a:xfrm>
            <a:off x="3094655" y="128275"/>
            <a:ext cx="7584426" cy="495457"/>
          </a:xfrm>
          <a:prstGeom prst="rect">
            <a:avLst/>
          </a:prstGeom>
        </p:spPr>
        <p:txBody>
          <a:bodyPr wrap="square">
            <a:spAutoFit/>
          </a:bodyPr>
          <a:lstStyle/>
          <a:p>
            <a:pPr lvl="0">
              <a:lnSpc>
                <a:spcPct val="150000"/>
              </a:lnSpc>
              <a:defRPr/>
            </a:pPr>
            <a:r>
              <a:rPr lang="en-US" sz="20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Mutti</a:t>
            </a:r>
            <a:r>
              <a:rPr lang="en-US" sz="20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ruft</a:t>
            </a:r>
            <a:r>
              <a:rPr lang="en-US" sz="20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Mia und Wolfgang </a:t>
            </a:r>
            <a:r>
              <a:rPr lang="en-US" sz="20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mit</a:t>
            </a:r>
            <a:r>
              <a:rPr lang="en-US" sz="20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Fragen</a:t>
            </a:r>
            <a:r>
              <a:rPr lang="en-US" sz="20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über</a:t>
            </a:r>
            <a:r>
              <a:rPr lang="en-US" sz="20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die </a:t>
            </a:r>
            <a:r>
              <a:rPr lang="en-US" sz="20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Reise</a:t>
            </a:r>
            <a:r>
              <a:rPr lang="en-US" sz="20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an.</a:t>
            </a:r>
          </a:p>
        </p:txBody>
      </p:sp>
      <p:sp>
        <p:nvSpPr>
          <p:cNvPr id="32" name="TextBox 31">
            <a:extLst>
              <a:ext uri="{FF2B5EF4-FFF2-40B4-BE49-F238E27FC236}">
                <a16:creationId xmlns:a16="http://schemas.microsoft.com/office/drawing/2014/main" id="{9F6DC5BF-1681-4999-9FE9-946504B32B6B}"/>
              </a:ext>
            </a:extLst>
          </p:cNvPr>
          <p:cNvSpPr txBox="1"/>
          <p:nvPr/>
        </p:nvSpPr>
        <p:spPr>
          <a:xfrm>
            <a:off x="52927" y="1269425"/>
            <a:ext cx="9000459" cy="707886"/>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Hör</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zu</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das Adverb auf Deutsch in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richtige</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Kategorie</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b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Dann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weitere</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Details auf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Englisch</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p:txBody>
      </p:sp>
      <p:sp>
        <p:nvSpPr>
          <p:cNvPr id="33" name="Rectangle 32">
            <a:extLst>
              <a:ext uri="{FF2B5EF4-FFF2-40B4-BE49-F238E27FC236}">
                <a16:creationId xmlns:a16="http://schemas.microsoft.com/office/drawing/2014/main" id="{E117D66B-3CB0-4791-9669-998A46C87DD7}"/>
              </a:ext>
            </a:extLst>
          </p:cNvPr>
          <p:cNvSpPr/>
          <p:nvPr/>
        </p:nvSpPr>
        <p:spPr>
          <a:xfrm>
            <a:off x="6512887" y="2939187"/>
            <a:ext cx="2084916"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BB93C874-B0A5-4334-AE9C-E0EBF573390F}"/>
              </a:ext>
            </a:extLst>
          </p:cNvPr>
          <p:cNvSpPr/>
          <p:nvPr/>
        </p:nvSpPr>
        <p:spPr>
          <a:xfrm>
            <a:off x="5936238" y="3422528"/>
            <a:ext cx="3117148"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F0FB7B38-52A5-4626-9B19-85A49BDB1BA5}"/>
              </a:ext>
            </a:extLst>
          </p:cNvPr>
          <p:cNvSpPr/>
          <p:nvPr/>
        </p:nvSpPr>
        <p:spPr>
          <a:xfrm>
            <a:off x="5908276" y="3883632"/>
            <a:ext cx="3117148"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62560893-7B8D-4412-94D8-E3188D02F145}"/>
              </a:ext>
            </a:extLst>
          </p:cNvPr>
          <p:cNvSpPr/>
          <p:nvPr/>
        </p:nvSpPr>
        <p:spPr>
          <a:xfrm>
            <a:off x="5996771" y="4413360"/>
            <a:ext cx="3117148"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16474EE8-19E4-4B3F-A02B-4B980606A6B5}"/>
              </a:ext>
            </a:extLst>
          </p:cNvPr>
          <p:cNvSpPr/>
          <p:nvPr/>
        </p:nvSpPr>
        <p:spPr>
          <a:xfrm>
            <a:off x="5928720" y="4882053"/>
            <a:ext cx="3117148"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465303AD-FAD5-4E81-BDC9-06358D7C0A5A}"/>
              </a:ext>
            </a:extLst>
          </p:cNvPr>
          <p:cNvSpPr/>
          <p:nvPr/>
        </p:nvSpPr>
        <p:spPr>
          <a:xfrm>
            <a:off x="5996771" y="5415507"/>
            <a:ext cx="3117148"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7560E603-CBD4-4D2B-9219-51235BD2C8B2}"/>
              </a:ext>
            </a:extLst>
          </p:cNvPr>
          <p:cNvSpPr/>
          <p:nvPr/>
        </p:nvSpPr>
        <p:spPr>
          <a:xfrm>
            <a:off x="5908276" y="5885130"/>
            <a:ext cx="3117148"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1" name="Picture 10" descr="A person talking on the phone&#10;&#10;Description automatically generated with medium confidence">
            <a:extLst>
              <a:ext uri="{FF2B5EF4-FFF2-40B4-BE49-F238E27FC236}">
                <a16:creationId xmlns:a16="http://schemas.microsoft.com/office/drawing/2014/main" id="{D2F495EC-4D92-48DC-862A-01AB017EDE6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6616" y="1952723"/>
            <a:ext cx="857991" cy="875696"/>
          </a:xfrm>
          <a:prstGeom prst="rect">
            <a:avLst/>
          </a:prstGeom>
        </p:spPr>
      </p:pic>
    </p:spTree>
    <p:extLst>
      <p:ext uri="{BB962C8B-B14F-4D97-AF65-F5344CB8AC3E}">
        <p14:creationId xmlns:p14="http://schemas.microsoft.com/office/powerpoint/2010/main" val="84662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animBg="1"/>
      <p:bldP spid="24" grpId="0" animBg="1"/>
      <p:bldP spid="28" grpId="0" animBg="1"/>
      <p:bldP spid="30" grpId="0" animBg="1"/>
      <p:bldP spid="31" grpId="0" animBg="1"/>
      <p:bldP spid="33" grpId="0" animBg="1"/>
      <p:bldP spid="34" grpId="0" animBg="1"/>
      <p:bldP spid="35" grpId="0" animBg="1"/>
      <p:bldP spid="36"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3321"/>
            <a:ext cx="6807200" cy="693983"/>
          </a:xfrm>
          <a:prstGeom prst="rect">
            <a:avLst/>
          </a:prstGeom>
        </p:spPr>
      </p:pic>
      <p:sp>
        <p:nvSpPr>
          <p:cNvPr id="10" name="Title 3"/>
          <p:cNvSpPr txBox="1">
            <a:spLocks/>
          </p:cNvSpPr>
          <p:nvPr/>
        </p:nvSpPr>
        <p:spPr>
          <a:xfrm>
            <a:off x="300038" y="18750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61905" y="73954"/>
            <a:ext cx="6240026" cy="707849"/>
          </a:xfrm>
        </p:spPr>
        <p:txBody>
          <a:bodyPr>
            <a:noAutofit/>
          </a:bodyPr>
          <a:lstStyle/>
          <a:p>
            <a:r>
              <a:rPr lang="en-GB" sz="2600" b="1" dirty="0">
                <a:solidFill>
                  <a:schemeClr val="bg1"/>
                </a:solidFill>
              </a:rPr>
              <a:t>Adverbs of manner and place – WO1</a:t>
            </a:r>
          </a:p>
        </p:txBody>
      </p:sp>
      <p:sp>
        <p:nvSpPr>
          <p:cNvPr id="2" name="TextBox 1"/>
          <p:cNvSpPr txBox="1"/>
          <p:nvPr/>
        </p:nvSpPr>
        <p:spPr>
          <a:xfrm>
            <a:off x="130647" y="995798"/>
            <a:ext cx="1186929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As you know, there is an order</a:t>
            </a:r>
            <a:r>
              <a:rPr kumimoji="0" lang="en-GB" sz="24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for more than one adverb in a sentence in German.</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nvGrpSpPr>
          <p:cNvPr id="55" name="Group 54">
            <a:extLst>
              <a:ext uri="{FF2B5EF4-FFF2-40B4-BE49-F238E27FC236}">
                <a16:creationId xmlns:a16="http://schemas.microsoft.com/office/drawing/2014/main" id="{30AC9874-C80A-47F9-BFA4-9403923291FE}"/>
              </a:ext>
            </a:extLst>
          </p:cNvPr>
          <p:cNvGrpSpPr/>
          <p:nvPr/>
        </p:nvGrpSpPr>
        <p:grpSpPr>
          <a:xfrm>
            <a:off x="10487738" y="2598694"/>
            <a:ext cx="1435360" cy="1200329"/>
            <a:chOff x="10442819" y="2066093"/>
            <a:chExt cx="1435360" cy="1200329"/>
          </a:xfrm>
        </p:grpSpPr>
        <p:grpSp>
          <p:nvGrpSpPr>
            <p:cNvPr id="56" name="Group 55">
              <a:extLst>
                <a:ext uri="{FF2B5EF4-FFF2-40B4-BE49-F238E27FC236}">
                  <a16:creationId xmlns:a16="http://schemas.microsoft.com/office/drawing/2014/main" id="{B0E27493-9CDF-4547-9BA3-0C68F369004C}"/>
                </a:ext>
              </a:extLst>
            </p:cNvPr>
            <p:cNvGrpSpPr/>
            <p:nvPr/>
          </p:nvGrpSpPr>
          <p:grpSpPr>
            <a:xfrm>
              <a:off x="10442819" y="2120158"/>
              <a:ext cx="374186" cy="1092200"/>
              <a:chOff x="10442819" y="2120158"/>
              <a:chExt cx="507524" cy="1092200"/>
            </a:xfrm>
          </p:grpSpPr>
          <p:grpSp>
            <p:nvGrpSpPr>
              <p:cNvPr id="58" name="Group 57">
                <a:extLst>
                  <a:ext uri="{FF2B5EF4-FFF2-40B4-BE49-F238E27FC236}">
                    <a16:creationId xmlns:a16="http://schemas.microsoft.com/office/drawing/2014/main" id="{EBE25E30-770D-43AF-8E85-EFD24A765F12}"/>
                  </a:ext>
                </a:extLst>
              </p:cNvPr>
              <p:cNvGrpSpPr/>
              <p:nvPr/>
            </p:nvGrpSpPr>
            <p:grpSpPr>
              <a:xfrm>
                <a:off x="10442819" y="2120158"/>
                <a:ext cx="295031" cy="1092200"/>
                <a:chOff x="10595219" y="1873250"/>
                <a:chExt cx="295031" cy="1092200"/>
              </a:xfrm>
            </p:grpSpPr>
            <p:cxnSp>
              <p:nvCxnSpPr>
                <p:cNvPr id="60" name="Straight Connector 59">
                  <a:extLst>
                    <a:ext uri="{FF2B5EF4-FFF2-40B4-BE49-F238E27FC236}">
                      <a16:creationId xmlns:a16="http://schemas.microsoft.com/office/drawing/2014/main" id="{141D3CED-C823-4302-88C7-D8967BCD1D71}"/>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2A46C5F-D950-4615-B824-262AD395315E}"/>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E9B843-092B-4B10-B7A6-B7954C434050}"/>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22BC6E9-703D-45CC-A038-C7D9043DF731}"/>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3D3E5028-3AA6-450D-A962-BF4323480D17}"/>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grpSp>
        <p:nvGrpSpPr>
          <p:cNvPr id="39" name="Group 38">
            <a:extLst>
              <a:ext uri="{FF2B5EF4-FFF2-40B4-BE49-F238E27FC236}">
                <a16:creationId xmlns:a16="http://schemas.microsoft.com/office/drawing/2014/main" id="{4CA72FCC-FD1D-434E-8553-CD64217D42EA}"/>
              </a:ext>
            </a:extLst>
          </p:cNvPr>
          <p:cNvGrpSpPr/>
          <p:nvPr/>
        </p:nvGrpSpPr>
        <p:grpSpPr>
          <a:xfrm>
            <a:off x="439335" y="2753341"/>
            <a:ext cx="1851920" cy="939167"/>
            <a:chOff x="1374995" y="1795888"/>
            <a:chExt cx="1851920" cy="939167"/>
          </a:xfrm>
        </p:grpSpPr>
        <p:sp>
          <p:nvSpPr>
            <p:cNvPr id="40" name="TextBox 39">
              <a:extLst>
                <a:ext uri="{FF2B5EF4-FFF2-40B4-BE49-F238E27FC236}">
                  <a16:creationId xmlns:a16="http://schemas.microsoft.com/office/drawing/2014/main" id="{DC0704FA-0EEE-4E91-901D-2C213EC695A9}"/>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3" name="TextBox 42">
              <a:extLst>
                <a:ext uri="{FF2B5EF4-FFF2-40B4-BE49-F238E27FC236}">
                  <a16:creationId xmlns:a16="http://schemas.microsoft.com/office/drawing/2014/main" id="{BF8FA7B3-217C-4FFE-B427-4092FD1BFE24}"/>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44" name="Group 43">
            <a:extLst>
              <a:ext uri="{FF2B5EF4-FFF2-40B4-BE49-F238E27FC236}">
                <a16:creationId xmlns:a16="http://schemas.microsoft.com/office/drawing/2014/main" id="{AFFC3349-DD9B-4266-838B-85E2DFDA6278}"/>
              </a:ext>
            </a:extLst>
          </p:cNvPr>
          <p:cNvGrpSpPr/>
          <p:nvPr/>
        </p:nvGrpSpPr>
        <p:grpSpPr>
          <a:xfrm>
            <a:off x="2672345" y="2753341"/>
            <a:ext cx="1851920" cy="939167"/>
            <a:chOff x="3763363" y="1795888"/>
            <a:chExt cx="1851920" cy="939167"/>
          </a:xfrm>
        </p:grpSpPr>
        <p:sp>
          <p:nvSpPr>
            <p:cNvPr id="45" name="TextBox 44">
              <a:extLst>
                <a:ext uri="{FF2B5EF4-FFF2-40B4-BE49-F238E27FC236}">
                  <a16:creationId xmlns:a16="http://schemas.microsoft.com/office/drawing/2014/main" id="{BA1D0FCC-B3CE-4651-87BF-60BBB6D060E8}"/>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6" name="TextBox 45">
              <a:extLst>
                <a:ext uri="{FF2B5EF4-FFF2-40B4-BE49-F238E27FC236}">
                  <a16:creationId xmlns:a16="http://schemas.microsoft.com/office/drawing/2014/main" id="{7CB4003A-C39B-4847-8CCB-52E047759580}"/>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47" name="Group 46">
            <a:extLst>
              <a:ext uri="{FF2B5EF4-FFF2-40B4-BE49-F238E27FC236}">
                <a16:creationId xmlns:a16="http://schemas.microsoft.com/office/drawing/2014/main" id="{9FB606AE-1022-45FF-92D4-B22304EF3ABD}"/>
              </a:ext>
            </a:extLst>
          </p:cNvPr>
          <p:cNvGrpSpPr/>
          <p:nvPr/>
        </p:nvGrpSpPr>
        <p:grpSpPr>
          <a:xfrm>
            <a:off x="5099983" y="5096183"/>
            <a:ext cx="2173722" cy="939167"/>
            <a:chOff x="5854765" y="1795888"/>
            <a:chExt cx="2173722" cy="939167"/>
          </a:xfrm>
        </p:grpSpPr>
        <p:sp>
          <p:nvSpPr>
            <p:cNvPr id="48" name="TextBox 47">
              <a:extLst>
                <a:ext uri="{FF2B5EF4-FFF2-40B4-BE49-F238E27FC236}">
                  <a16:creationId xmlns:a16="http://schemas.microsoft.com/office/drawing/2014/main" id="{4617FEFC-C4A4-4484-BFC0-DA761602C9F1}"/>
                </a:ext>
              </a:extLst>
            </p:cNvPr>
            <p:cNvSpPr txBox="1"/>
            <p:nvPr/>
          </p:nvSpPr>
          <p:spPr>
            <a:xfrm>
              <a:off x="5854765" y="2334945"/>
              <a:ext cx="2148886" cy="400110"/>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49" name="TextBox 48">
              <a:extLst>
                <a:ext uri="{FF2B5EF4-FFF2-40B4-BE49-F238E27FC236}">
                  <a16:creationId xmlns:a16="http://schemas.microsoft.com/office/drawing/2014/main" id="{04B62B04-7F0C-48D9-9AB5-30F8E335F781}"/>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grpSp>
      <p:grpSp>
        <p:nvGrpSpPr>
          <p:cNvPr id="63" name="Group 62">
            <a:extLst>
              <a:ext uri="{FF2B5EF4-FFF2-40B4-BE49-F238E27FC236}">
                <a16:creationId xmlns:a16="http://schemas.microsoft.com/office/drawing/2014/main" id="{4FF18642-5D19-4284-BFD1-0E3985442AA0}"/>
              </a:ext>
            </a:extLst>
          </p:cNvPr>
          <p:cNvGrpSpPr/>
          <p:nvPr/>
        </p:nvGrpSpPr>
        <p:grpSpPr>
          <a:xfrm>
            <a:off x="7761260" y="2753341"/>
            <a:ext cx="2474812" cy="939167"/>
            <a:chOff x="6126894" y="1795888"/>
            <a:chExt cx="1901593" cy="939167"/>
          </a:xfrm>
        </p:grpSpPr>
        <p:sp>
          <p:nvSpPr>
            <p:cNvPr id="64" name="TextBox 63">
              <a:extLst>
                <a:ext uri="{FF2B5EF4-FFF2-40B4-BE49-F238E27FC236}">
                  <a16:creationId xmlns:a16="http://schemas.microsoft.com/office/drawing/2014/main" id="{6D38B473-7C66-43BF-A26E-902E35819EEB}"/>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65" name="TextBox 64">
              <a:extLst>
                <a:ext uri="{FF2B5EF4-FFF2-40B4-BE49-F238E27FC236}">
                  <a16:creationId xmlns:a16="http://schemas.microsoft.com/office/drawing/2014/main" id="{33672726-7032-49DB-B9B8-E2541A65C30D}"/>
                </a:ext>
              </a:extLst>
            </p:cNvPr>
            <p:cNvSpPr txBox="1"/>
            <p:nvPr/>
          </p:nvSpPr>
          <p:spPr>
            <a:xfrm>
              <a:off x="6126894" y="1795888"/>
              <a:ext cx="1901593" cy="707886"/>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Liechtenstein.</a:t>
              </a:r>
            </a:p>
          </p:txBody>
        </p:sp>
      </p:grpSp>
      <p:sp>
        <p:nvSpPr>
          <p:cNvPr id="4" name="Rectangle 3">
            <a:extLst>
              <a:ext uri="{FF2B5EF4-FFF2-40B4-BE49-F238E27FC236}">
                <a16:creationId xmlns:a16="http://schemas.microsoft.com/office/drawing/2014/main" id="{EC6522B0-C05D-4463-93DA-02D791C078EE}"/>
              </a:ext>
            </a:extLst>
          </p:cNvPr>
          <p:cNvSpPr/>
          <p:nvPr/>
        </p:nvSpPr>
        <p:spPr>
          <a:xfrm>
            <a:off x="144262" y="3998230"/>
            <a:ext cx="1149496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lvl="0">
              <a:defRPr/>
            </a:pPr>
            <a:r>
              <a:rPr lang="en-GB" sz="2000" dirty="0">
                <a:solidFill>
                  <a:srgbClr val="5B9BD5">
                    <a:lumMod val="50000"/>
                  </a:srgbClr>
                </a:solidFill>
              </a:rPr>
              <a:t>If you want to use both a </a:t>
            </a:r>
            <a:r>
              <a:rPr lang="en-GB" sz="2000" b="1" u="sng" dirty="0">
                <a:solidFill>
                  <a:srgbClr val="5B9BD5">
                    <a:lumMod val="50000"/>
                  </a:srgbClr>
                </a:solidFill>
              </a:rPr>
              <a:t>manner</a:t>
            </a:r>
            <a:r>
              <a:rPr lang="en-GB" sz="2000" b="1" dirty="0">
                <a:solidFill>
                  <a:srgbClr val="5B9BD5">
                    <a:lumMod val="50000"/>
                  </a:srgbClr>
                </a:solidFill>
              </a:rPr>
              <a:t> adverb</a:t>
            </a:r>
            <a:r>
              <a:rPr lang="en-GB" sz="2000" dirty="0">
                <a:solidFill>
                  <a:srgbClr val="5B9BD5">
                    <a:lumMod val="50000"/>
                  </a:srgbClr>
                </a:solidFill>
              </a:rPr>
              <a:t> and a </a:t>
            </a:r>
            <a:r>
              <a:rPr lang="en-GB" sz="2000" b="1" u="sng" dirty="0">
                <a:solidFill>
                  <a:srgbClr val="5B9BD5">
                    <a:lumMod val="50000"/>
                  </a:srgbClr>
                </a:solidFill>
              </a:rPr>
              <a:t>place</a:t>
            </a:r>
            <a:r>
              <a:rPr lang="en-GB" sz="2000" b="1" dirty="0">
                <a:solidFill>
                  <a:srgbClr val="5B9BD5">
                    <a:lumMod val="50000"/>
                  </a:srgbClr>
                </a:solidFill>
              </a:rPr>
              <a:t> adverb</a:t>
            </a:r>
            <a:r>
              <a:rPr lang="en-GB" sz="2000" dirty="0">
                <a:solidFill>
                  <a:srgbClr val="5B9BD5">
                    <a:lumMod val="50000"/>
                  </a:srgbClr>
                </a:solidFill>
              </a:rPr>
              <a:t> in a sentence, the </a:t>
            </a:r>
            <a:r>
              <a:rPr lang="en-GB" sz="2000" b="1" dirty="0">
                <a:solidFill>
                  <a:srgbClr val="5B9BD5">
                    <a:lumMod val="50000"/>
                  </a:srgbClr>
                </a:solidFill>
              </a:rPr>
              <a:t>manner </a:t>
            </a:r>
            <a:r>
              <a:rPr lang="en-GB" sz="2000" dirty="0">
                <a:solidFill>
                  <a:srgbClr val="5B9BD5">
                    <a:lumMod val="50000"/>
                  </a:srgbClr>
                </a:solidFill>
              </a:rPr>
              <a:t>comes </a:t>
            </a:r>
            <a:r>
              <a:rPr lang="en-GB" sz="2000" b="1" dirty="0">
                <a:solidFill>
                  <a:srgbClr val="5B9BD5">
                    <a:lumMod val="50000"/>
                  </a:srgbClr>
                </a:solidFill>
              </a:rPr>
              <a:t>first. </a:t>
            </a:r>
          </a:p>
        </p:txBody>
      </p:sp>
      <p:grpSp>
        <p:nvGrpSpPr>
          <p:cNvPr id="50" name="Group 49">
            <a:extLst>
              <a:ext uri="{FF2B5EF4-FFF2-40B4-BE49-F238E27FC236}">
                <a16:creationId xmlns:a16="http://schemas.microsoft.com/office/drawing/2014/main" id="{F09F84BC-9C8A-484A-B5CC-FD4F1AB62F38}"/>
              </a:ext>
            </a:extLst>
          </p:cNvPr>
          <p:cNvGrpSpPr/>
          <p:nvPr/>
        </p:nvGrpSpPr>
        <p:grpSpPr>
          <a:xfrm>
            <a:off x="4905355" y="2753341"/>
            <a:ext cx="2474815" cy="939167"/>
            <a:chOff x="6126894" y="1795888"/>
            <a:chExt cx="1901593" cy="939167"/>
          </a:xfrm>
        </p:grpSpPr>
        <p:sp>
          <p:nvSpPr>
            <p:cNvPr id="51" name="TextBox 50">
              <a:extLst>
                <a:ext uri="{FF2B5EF4-FFF2-40B4-BE49-F238E27FC236}">
                  <a16:creationId xmlns:a16="http://schemas.microsoft.com/office/drawing/2014/main" id="{8D89C00F-9D93-4C96-B440-7E00886297B0}"/>
                </a:ext>
              </a:extLst>
            </p:cNvPr>
            <p:cNvSpPr txBox="1"/>
            <p:nvPr/>
          </p:nvSpPr>
          <p:spPr>
            <a:xfrm>
              <a:off x="6151731" y="23349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71" name="TextBox 70">
              <a:extLst>
                <a:ext uri="{FF2B5EF4-FFF2-40B4-BE49-F238E27FC236}">
                  <a16:creationId xmlns:a16="http://schemas.microsoft.com/office/drawing/2014/main" id="{DDAFCE1E-C131-47BE-AE82-11C5FD85E26B}"/>
                </a:ext>
              </a:extLst>
            </p:cNvPr>
            <p:cNvSpPr txBox="1"/>
            <p:nvPr/>
          </p:nvSpPr>
          <p:spPr>
            <a:xfrm>
              <a:off x="6126894" y="1795888"/>
              <a:ext cx="1901593" cy="707886"/>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am </a:t>
              </a:r>
              <a:r>
                <a:rPr lang="en-GB" sz="2000" dirty="0" err="1">
                  <a:solidFill>
                    <a:srgbClr val="4472C4">
                      <a:lumMod val="50000"/>
                    </a:srgbClr>
                  </a:solidFill>
                  <a:latin typeface="Century Gothic" panose="020F0302020204030204"/>
                </a:rPr>
                <a:t>Wochenende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72" name="Group 71">
            <a:extLst>
              <a:ext uri="{FF2B5EF4-FFF2-40B4-BE49-F238E27FC236}">
                <a16:creationId xmlns:a16="http://schemas.microsoft.com/office/drawing/2014/main" id="{6B46C82B-1A8A-4F35-9DF3-43CD5D16BC39}"/>
              </a:ext>
            </a:extLst>
          </p:cNvPr>
          <p:cNvGrpSpPr/>
          <p:nvPr/>
        </p:nvGrpSpPr>
        <p:grpSpPr>
          <a:xfrm>
            <a:off x="439335" y="5096183"/>
            <a:ext cx="1851920" cy="939167"/>
            <a:chOff x="1374995" y="1795888"/>
            <a:chExt cx="1851920" cy="939167"/>
          </a:xfrm>
        </p:grpSpPr>
        <p:sp>
          <p:nvSpPr>
            <p:cNvPr id="73" name="TextBox 72">
              <a:extLst>
                <a:ext uri="{FF2B5EF4-FFF2-40B4-BE49-F238E27FC236}">
                  <a16:creationId xmlns:a16="http://schemas.microsoft.com/office/drawing/2014/main" id="{30D8F12C-6D02-41EF-9422-7F48B408C802}"/>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74" name="TextBox 73">
              <a:extLst>
                <a:ext uri="{FF2B5EF4-FFF2-40B4-BE49-F238E27FC236}">
                  <a16:creationId xmlns:a16="http://schemas.microsoft.com/office/drawing/2014/main" id="{624F109A-E71E-4E83-8B09-3F252A37C3CD}"/>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75" name="Group 74">
            <a:extLst>
              <a:ext uri="{FF2B5EF4-FFF2-40B4-BE49-F238E27FC236}">
                <a16:creationId xmlns:a16="http://schemas.microsoft.com/office/drawing/2014/main" id="{C3EAFEE3-6231-4BB0-9CD0-C36C49A5B0EB}"/>
              </a:ext>
            </a:extLst>
          </p:cNvPr>
          <p:cNvGrpSpPr/>
          <p:nvPr/>
        </p:nvGrpSpPr>
        <p:grpSpPr>
          <a:xfrm>
            <a:off x="2672345" y="5096183"/>
            <a:ext cx="1851920" cy="939167"/>
            <a:chOff x="3763363" y="1795888"/>
            <a:chExt cx="1851920" cy="939167"/>
          </a:xfrm>
        </p:grpSpPr>
        <p:sp>
          <p:nvSpPr>
            <p:cNvPr id="76" name="TextBox 75">
              <a:extLst>
                <a:ext uri="{FF2B5EF4-FFF2-40B4-BE49-F238E27FC236}">
                  <a16:creationId xmlns:a16="http://schemas.microsoft.com/office/drawing/2014/main" id="{921641C9-C5E5-4E13-BE5A-51DB56135C43}"/>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77" name="TextBox 76">
              <a:extLst>
                <a:ext uri="{FF2B5EF4-FFF2-40B4-BE49-F238E27FC236}">
                  <a16:creationId xmlns:a16="http://schemas.microsoft.com/office/drawing/2014/main" id="{8DA7454B-6F27-41E6-BB5D-DB8A4C4767AA}"/>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E2464699-E76E-45D7-8596-14C1F0B00D06}"/>
              </a:ext>
            </a:extLst>
          </p:cNvPr>
          <p:cNvGrpSpPr/>
          <p:nvPr/>
        </p:nvGrpSpPr>
        <p:grpSpPr>
          <a:xfrm>
            <a:off x="7761260" y="5096183"/>
            <a:ext cx="2474812" cy="939167"/>
            <a:chOff x="6126894" y="1795888"/>
            <a:chExt cx="1901593" cy="939167"/>
          </a:xfrm>
        </p:grpSpPr>
        <p:sp>
          <p:nvSpPr>
            <p:cNvPr id="79" name="TextBox 78">
              <a:extLst>
                <a:ext uri="{FF2B5EF4-FFF2-40B4-BE49-F238E27FC236}">
                  <a16:creationId xmlns:a16="http://schemas.microsoft.com/office/drawing/2014/main" id="{D3375CD5-7905-49A1-BCB5-3949CCC8FD8F}"/>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80" name="TextBox 79">
              <a:extLst>
                <a:ext uri="{FF2B5EF4-FFF2-40B4-BE49-F238E27FC236}">
                  <a16:creationId xmlns:a16="http://schemas.microsoft.com/office/drawing/2014/main" id="{23D05D21-CBDB-4082-BE1C-7F94FB64694B}"/>
                </a:ext>
              </a:extLst>
            </p:cNvPr>
            <p:cNvSpPr txBox="1"/>
            <p:nvPr/>
          </p:nvSpPr>
          <p:spPr>
            <a:xfrm>
              <a:off x="6126894" y="1795888"/>
              <a:ext cx="1901593" cy="707886"/>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Liechtenstein.</a:t>
              </a:r>
            </a:p>
          </p:txBody>
        </p:sp>
      </p:grpSp>
      <p:grpSp>
        <p:nvGrpSpPr>
          <p:cNvPr id="82" name="Group 81">
            <a:extLst>
              <a:ext uri="{FF2B5EF4-FFF2-40B4-BE49-F238E27FC236}">
                <a16:creationId xmlns:a16="http://schemas.microsoft.com/office/drawing/2014/main" id="{0A55A715-FEE0-416A-92BA-D46C5F991BF2}"/>
              </a:ext>
            </a:extLst>
          </p:cNvPr>
          <p:cNvGrpSpPr/>
          <p:nvPr/>
        </p:nvGrpSpPr>
        <p:grpSpPr>
          <a:xfrm>
            <a:off x="10487738" y="5031130"/>
            <a:ext cx="1435360" cy="1200329"/>
            <a:chOff x="10442819" y="2066093"/>
            <a:chExt cx="1435360" cy="1200329"/>
          </a:xfrm>
        </p:grpSpPr>
        <p:grpSp>
          <p:nvGrpSpPr>
            <p:cNvPr id="83" name="Group 82">
              <a:extLst>
                <a:ext uri="{FF2B5EF4-FFF2-40B4-BE49-F238E27FC236}">
                  <a16:creationId xmlns:a16="http://schemas.microsoft.com/office/drawing/2014/main" id="{4539734F-3BCB-44AF-B888-0E5EC1E34419}"/>
                </a:ext>
              </a:extLst>
            </p:cNvPr>
            <p:cNvGrpSpPr/>
            <p:nvPr/>
          </p:nvGrpSpPr>
          <p:grpSpPr>
            <a:xfrm>
              <a:off x="10442819" y="2120158"/>
              <a:ext cx="374186" cy="1092200"/>
              <a:chOff x="10442819" y="2120158"/>
              <a:chExt cx="507524" cy="1092200"/>
            </a:xfrm>
          </p:grpSpPr>
          <p:grpSp>
            <p:nvGrpSpPr>
              <p:cNvPr id="85" name="Group 84">
                <a:extLst>
                  <a:ext uri="{FF2B5EF4-FFF2-40B4-BE49-F238E27FC236}">
                    <a16:creationId xmlns:a16="http://schemas.microsoft.com/office/drawing/2014/main" id="{C9ACFDB5-8FDF-43E7-8A43-8D3D1513341D}"/>
                  </a:ext>
                </a:extLst>
              </p:cNvPr>
              <p:cNvGrpSpPr/>
              <p:nvPr/>
            </p:nvGrpSpPr>
            <p:grpSpPr>
              <a:xfrm>
                <a:off x="10442819" y="2120158"/>
                <a:ext cx="295031" cy="1092200"/>
                <a:chOff x="10595219" y="1873250"/>
                <a:chExt cx="295031" cy="1092200"/>
              </a:xfrm>
            </p:grpSpPr>
            <p:cxnSp>
              <p:nvCxnSpPr>
                <p:cNvPr id="87" name="Straight Connector 86">
                  <a:extLst>
                    <a:ext uri="{FF2B5EF4-FFF2-40B4-BE49-F238E27FC236}">
                      <a16:creationId xmlns:a16="http://schemas.microsoft.com/office/drawing/2014/main" id="{D1F99376-70AA-48F7-98B8-02F561797198}"/>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5ED26A6-23CB-4300-AB32-546BA8988642}"/>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42173A1-12B4-4F79-8E3F-9D550E9E1D66}"/>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86" name="Straight Connector 85">
                <a:extLst>
                  <a:ext uri="{FF2B5EF4-FFF2-40B4-BE49-F238E27FC236}">
                    <a16:creationId xmlns:a16="http://schemas.microsoft.com/office/drawing/2014/main" id="{C53B1B21-0394-4A43-B0FB-9E16FE184365}"/>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4" name="TextBox 83">
              <a:extLst>
                <a:ext uri="{FF2B5EF4-FFF2-40B4-BE49-F238E27FC236}">
                  <a16:creationId xmlns:a16="http://schemas.microsoft.com/office/drawing/2014/main" id="{E9C7F86F-5A6B-49B0-8715-3A41E79A82DC}"/>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sp>
        <p:nvSpPr>
          <p:cNvPr id="90" name="TextBox 89">
            <a:extLst>
              <a:ext uri="{FF2B5EF4-FFF2-40B4-BE49-F238E27FC236}">
                <a16:creationId xmlns:a16="http://schemas.microsoft.com/office/drawing/2014/main" id="{37771B72-3502-4C02-9E6D-A18A86B10BA8}"/>
              </a:ext>
            </a:extLst>
          </p:cNvPr>
          <p:cNvSpPr txBox="1"/>
          <p:nvPr/>
        </p:nvSpPr>
        <p:spPr>
          <a:xfrm>
            <a:off x="130647" y="1675345"/>
            <a:ext cx="118692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If you want to use both a </a:t>
            </a:r>
            <a:r>
              <a:rPr kumimoji="0" lang="en-GB" sz="20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adverb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 </a:t>
            </a:r>
            <a:r>
              <a:rPr kumimoji="0" lang="en-GB" sz="20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place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adverb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 a sentence,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comes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first. </a:t>
            </a:r>
          </a:p>
        </p:txBody>
      </p:sp>
    </p:spTree>
    <p:extLst>
      <p:ext uri="{BB962C8B-B14F-4D97-AF65-F5344CB8AC3E}">
        <p14:creationId xmlns:p14="http://schemas.microsoft.com/office/powerpoint/2010/main" val="382411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3321"/>
            <a:ext cx="6807200" cy="693983"/>
          </a:xfrm>
          <a:prstGeom prst="rect">
            <a:avLst/>
          </a:prstGeom>
        </p:spPr>
      </p:pic>
      <p:sp>
        <p:nvSpPr>
          <p:cNvPr id="10" name="Title 3"/>
          <p:cNvSpPr txBox="1">
            <a:spLocks/>
          </p:cNvSpPr>
          <p:nvPr/>
        </p:nvSpPr>
        <p:spPr>
          <a:xfrm>
            <a:off x="300038" y="18750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61905" y="73954"/>
            <a:ext cx="6240026" cy="707849"/>
          </a:xfrm>
        </p:spPr>
        <p:txBody>
          <a:bodyPr>
            <a:noAutofit/>
          </a:bodyPr>
          <a:lstStyle/>
          <a:p>
            <a:r>
              <a:rPr lang="en-GB" sz="2600" b="1" dirty="0">
                <a:solidFill>
                  <a:schemeClr val="bg1"/>
                </a:solidFill>
              </a:rPr>
              <a:t>Adverbs of manner and place</a:t>
            </a:r>
          </a:p>
        </p:txBody>
      </p:sp>
      <p:sp>
        <p:nvSpPr>
          <p:cNvPr id="2" name="TextBox 1"/>
          <p:cNvSpPr txBox="1"/>
          <p:nvPr/>
        </p:nvSpPr>
        <p:spPr>
          <a:xfrm>
            <a:off x="130647" y="995798"/>
            <a:ext cx="118692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Where there are three elements,</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the order is </a:t>
            </a:r>
            <a:r>
              <a:rPr kumimoji="0" lang="en-GB" sz="20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Time</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before </a:t>
            </a:r>
            <a:r>
              <a:rPr kumimoji="0" lang="en-GB" sz="20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Manner</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before </a:t>
            </a:r>
            <a:r>
              <a:rPr kumimoji="0" lang="en-GB" sz="20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Place</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or </a:t>
            </a:r>
            <a:r>
              <a:rPr kumimoji="0" lang="en-GB" sz="20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TMP</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We also call this order </a:t>
            </a:r>
            <a:r>
              <a:rPr kumimoji="0" lang="en-GB" sz="2000" b="1" i="0" u="none" strike="noStrike" kern="1200" cap="none" spc="0" normalizeH="0" noProof="0" dirty="0" err="1">
                <a:ln>
                  <a:noFill/>
                </a:ln>
                <a:solidFill>
                  <a:srgbClr val="5B9BD5">
                    <a:lumMod val="50000"/>
                  </a:srgbClr>
                </a:solidFill>
                <a:effectLst/>
                <a:uLnTx/>
                <a:uFillTx/>
                <a:latin typeface="Century Gothic" panose="020F0302020204030204"/>
                <a:ea typeface="+mn-ea"/>
                <a:cs typeface="+mn-cs"/>
              </a:rPr>
              <a:t>Wann</a:t>
            </a:r>
            <a:r>
              <a:rPr kumimoji="0" lang="en-GB" sz="20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 Wie – Wo?</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nvGrpSpPr>
          <p:cNvPr id="55" name="Group 54">
            <a:extLst>
              <a:ext uri="{FF2B5EF4-FFF2-40B4-BE49-F238E27FC236}">
                <a16:creationId xmlns:a16="http://schemas.microsoft.com/office/drawing/2014/main" id="{30AC9874-C80A-47F9-BFA4-9403923291FE}"/>
              </a:ext>
            </a:extLst>
          </p:cNvPr>
          <p:cNvGrpSpPr/>
          <p:nvPr/>
        </p:nvGrpSpPr>
        <p:grpSpPr>
          <a:xfrm>
            <a:off x="10517595" y="1756009"/>
            <a:ext cx="1512895" cy="718055"/>
            <a:chOff x="10442819" y="2417814"/>
            <a:chExt cx="1512895" cy="794544"/>
          </a:xfrm>
        </p:grpSpPr>
        <p:grpSp>
          <p:nvGrpSpPr>
            <p:cNvPr id="56" name="Group 55">
              <a:extLst>
                <a:ext uri="{FF2B5EF4-FFF2-40B4-BE49-F238E27FC236}">
                  <a16:creationId xmlns:a16="http://schemas.microsoft.com/office/drawing/2014/main" id="{B0E27493-9CDF-4547-9BA3-0C68F369004C}"/>
                </a:ext>
              </a:extLst>
            </p:cNvPr>
            <p:cNvGrpSpPr/>
            <p:nvPr/>
          </p:nvGrpSpPr>
          <p:grpSpPr>
            <a:xfrm>
              <a:off x="10442819" y="2417814"/>
              <a:ext cx="374186" cy="794544"/>
              <a:chOff x="10442819" y="2417814"/>
              <a:chExt cx="507524" cy="794544"/>
            </a:xfrm>
          </p:grpSpPr>
          <p:grpSp>
            <p:nvGrpSpPr>
              <p:cNvPr id="58" name="Group 57">
                <a:extLst>
                  <a:ext uri="{FF2B5EF4-FFF2-40B4-BE49-F238E27FC236}">
                    <a16:creationId xmlns:a16="http://schemas.microsoft.com/office/drawing/2014/main" id="{EBE25E30-770D-43AF-8E85-EFD24A765F12}"/>
                  </a:ext>
                </a:extLst>
              </p:cNvPr>
              <p:cNvGrpSpPr/>
              <p:nvPr/>
            </p:nvGrpSpPr>
            <p:grpSpPr>
              <a:xfrm>
                <a:off x="10442819" y="2417814"/>
                <a:ext cx="295031" cy="794544"/>
                <a:chOff x="10595219" y="2170906"/>
                <a:chExt cx="295031" cy="794544"/>
              </a:xfrm>
            </p:grpSpPr>
            <p:cxnSp>
              <p:nvCxnSpPr>
                <p:cNvPr id="60" name="Straight Connector 59">
                  <a:extLst>
                    <a:ext uri="{FF2B5EF4-FFF2-40B4-BE49-F238E27FC236}">
                      <a16:creationId xmlns:a16="http://schemas.microsoft.com/office/drawing/2014/main" id="{141D3CED-C823-4302-88C7-D8967BCD1D71}"/>
                    </a:ext>
                  </a:extLst>
                </p:cNvPr>
                <p:cNvCxnSpPr/>
                <p:nvPr/>
              </p:nvCxnSpPr>
              <p:spPr>
                <a:xfrm>
                  <a:off x="10595219" y="2174057"/>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2A46C5F-D950-4615-B824-262AD395315E}"/>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E9B843-092B-4B10-B7A6-B7954C434050}"/>
                    </a:ext>
                  </a:extLst>
                </p:cNvPr>
                <p:cNvCxnSpPr>
                  <a:cxnSpLocks/>
                </p:cNvCxnSpPr>
                <p:nvPr/>
              </p:nvCxnSpPr>
              <p:spPr>
                <a:xfrm>
                  <a:off x="10890250" y="2170906"/>
                  <a:ext cx="0" cy="79454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22BC6E9-703D-45CC-A038-C7D9043DF731}"/>
                  </a:ext>
                </a:extLst>
              </p:cNvPr>
              <p:cNvCxnSpPr/>
              <p:nvPr/>
            </p:nvCxnSpPr>
            <p:spPr>
              <a:xfrm>
                <a:off x="10734443" y="2802991"/>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3D3E5028-3AA6-450D-A962-BF4323480D17}"/>
                </a:ext>
              </a:extLst>
            </p:cNvPr>
            <p:cNvSpPr txBox="1"/>
            <p:nvPr/>
          </p:nvSpPr>
          <p:spPr>
            <a:xfrm>
              <a:off x="10894099" y="2554547"/>
              <a:ext cx="1061615" cy="442731"/>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WO1</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0" name="TextBox 39">
            <a:extLst>
              <a:ext uri="{FF2B5EF4-FFF2-40B4-BE49-F238E27FC236}">
                <a16:creationId xmlns:a16="http://schemas.microsoft.com/office/drawing/2014/main" id="{DC0704FA-0EEE-4E91-901D-2C213EC695A9}"/>
              </a:ext>
            </a:extLst>
          </p:cNvPr>
          <p:cNvSpPr txBox="1"/>
          <p:nvPr/>
        </p:nvSpPr>
        <p:spPr>
          <a:xfrm>
            <a:off x="741966" y="2086754"/>
            <a:ext cx="1295374" cy="36159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3" name="TextBox 42">
            <a:extLst>
              <a:ext uri="{FF2B5EF4-FFF2-40B4-BE49-F238E27FC236}">
                <a16:creationId xmlns:a16="http://schemas.microsoft.com/office/drawing/2014/main" id="{BF8FA7B3-217C-4FFE-B427-4092FD1BFE24}"/>
              </a:ext>
            </a:extLst>
          </p:cNvPr>
          <p:cNvSpPr txBox="1"/>
          <p:nvPr/>
        </p:nvSpPr>
        <p:spPr>
          <a:xfrm>
            <a:off x="667953" y="1687516"/>
            <a:ext cx="1295374" cy="36159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BA1D0FCC-B3CE-4651-87BF-60BBB6D060E8}"/>
              </a:ext>
            </a:extLst>
          </p:cNvPr>
          <p:cNvSpPr txBox="1"/>
          <p:nvPr/>
        </p:nvSpPr>
        <p:spPr>
          <a:xfrm>
            <a:off x="2600490" y="2097503"/>
            <a:ext cx="1008001" cy="36159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6" name="TextBox 45">
            <a:extLst>
              <a:ext uri="{FF2B5EF4-FFF2-40B4-BE49-F238E27FC236}">
                <a16:creationId xmlns:a16="http://schemas.microsoft.com/office/drawing/2014/main" id="{7CB4003A-C39B-4847-8CCB-52E047759580}"/>
              </a:ext>
            </a:extLst>
          </p:cNvPr>
          <p:cNvSpPr txBox="1"/>
          <p:nvPr/>
        </p:nvSpPr>
        <p:spPr>
          <a:xfrm>
            <a:off x="2557937" y="1684104"/>
            <a:ext cx="1008001" cy="36159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4617FEFC-C4A4-4484-BFC0-DA761602C9F1}"/>
              </a:ext>
            </a:extLst>
          </p:cNvPr>
          <p:cNvSpPr txBox="1"/>
          <p:nvPr/>
        </p:nvSpPr>
        <p:spPr>
          <a:xfrm>
            <a:off x="5760685" y="2097503"/>
            <a:ext cx="2202067" cy="361592"/>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49" name="TextBox 48">
            <a:extLst>
              <a:ext uri="{FF2B5EF4-FFF2-40B4-BE49-F238E27FC236}">
                <a16:creationId xmlns:a16="http://schemas.microsoft.com/office/drawing/2014/main" id="{04B62B04-7F0C-48D9-9AB5-30F8E335F781}"/>
              </a:ext>
            </a:extLst>
          </p:cNvPr>
          <p:cNvSpPr txBox="1"/>
          <p:nvPr/>
        </p:nvSpPr>
        <p:spPr>
          <a:xfrm>
            <a:off x="5846618" y="1660942"/>
            <a:ext cx="1948654"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sp>
        <p:nvSpPr>
          <p:cNvPr id="64" name="TextBox 63">
            <a:extLst>
              <a:ext uri="{FF2B5EF4-FFF2-40B4-BE49-F238E27FC236}">
                <a16:creationId xmlns:a16="http://schemas.microsoft.com/office/drawing/2014/main" id="{6D38B473-7C66-43BF-A26E-902E35819EEB}"/>
              </a:ext>
            </a:extLst>
          </p:cNvPr>
          <p:cNvSpPr txBox="1"/>
          <p:nvPr/>
        </p:nvSpPr>
        <p:spPr>
          <a:xfrm>
            <a:off x="8351808" y="2070784"/>
            <a:ext cx="2103318"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65" name="TextBox 64">
            <a:extLst>
              <a:ext uri="{FF2B5EF4-FFF2-40B4-BE49-F238E27FC236}">
                <a16:creationId xmlns:a16="http://schemas.microsoft.com/office/drawing/2014/main" id="{33672726-7032-49DB-B9B8-E2541A65C30D}"/>
              </a:ext>
            </a:extLst>
          </p:cNvPr>
          <p:cNvSpPr txBox="1"/>
          <p:nvPr/>
        </p:nvSpPr>
        <p:spPr>
          <a:xfrm>
            <a:off x="8108857" y="1647860"/>
            <a:ext cx="2421673" cy="639739"/>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Liechtenstein.</a:t>
            </a:r>
          </a:p>
        </p:txBody>
      </p:sp>
      <p:sp>
        <p:nvSpPr>
          <p:cNvPr id="4" name="Rectangle 3">
            <a:extLst>
              <a:ext uri="{FF2B5EF4-FFF2-40B4-BE49-F238E27FC236}">
                <a16:creationId xmlns:a16="http://schemas.microsoft.com/office/drawing/2014/main" id="{EC6522B0-C05D-4463-93DA-02D791C078EE}"/>
              </a:ext>
            </a:extLst>
          </p:cNvPr>
          <p:cNvSpPr/>
          <p:nvPr/>
        </p:nvSpPr>
        <p:spPr>
          <a:xfrm>
            <a:off x="130647" y="2366229"/>
            <a:ext cx="1149496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lvl="0">
              <a:defRPr/>
            </a:pPr>
            <a:r>
              <a:rPr lang="en-GB" sz="2000" dirty="0">
                <a:solidFill>
                  <a:srgbClr val="5B9BD5">
                    <a:lumMod val="50000"/>
                  </a:srgbClr>
                </a:solidFill>
              </a:rPr>
              <a:t>As always, any element can be put at the front of the sentence to emphasise it. This is WO2:</a:t>
            </a:r>
            <a:endParaRPr lang="en-GB" sz="2000" b="1" dirty="0">
              <a:solidFill>
                <a:srgbClr val="5B9BD5">
                  <a:lumMod val="50000"/>
                </a:srgbClr>
              </a:solidFill>
            </a:endParaRPr>
          </a:p>
        </p:txBody>
      </p:sp>
      <p:sp>
        <p:nvSpPr>
          <p:cNvPr id="51" name="TextBox 50">
            <a:extLst>
              <a:ext uri="{FF2B5EF4-FFF2-40B4-BE49-F238E27FC236}">
                <a16:creationId xmlns:a16="http://schemas.microsoft.com/office/drawing/2014/main" id="{8D89C00F-9D93-4C96-B440-7E00886297B0}"/>
              </a:ext>
            </a:extLst>
          </p:cNvPr>
          <p:cNvSpPr txBox="1"/>
          <p:nvPr/>
        </p:nvSpPr>
        <p:spPr>
          <a:xfrm>
            <a:off x="3750451" y="2095125"/>
            <a:ext cx="1792714"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71" name="TextBox 70">
            <a:extLst>
              <a:ext uri="{FF2B5EF4-FFF2-40B4-BE49-F238E27FC236}">
                <a16:creationId xmlns:a16="http://schemas.microsoft.com/office/drawing/2014/main" id="{DDAFCE1E-C131-47BE-AE82-11C5FD85E26B}"/>
              </a:ext>
            </a:extLst>
          </p:cNvPr>
          <p:cNvSpPr txBox="1"/>
          <p:nvPr/>
        </p:nvSpPr>
        <p:spPr>
          <a:xfrm>
            <a:off x="3535276" y="1683732"/>
            <a:ext cx="2227518" cy="639739"/>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am </a:t>
            </a:r>
            <a:r>
              <a:rPr lang="en-GB" sz="2000" dirty="0" err="1">
                <a:solidFill>
                  <a:srgbClr val="4472C4">
                    <a:lumMod val="50000"/>
                  </a:srgbClr>
                </a:solidFill>
                <a:latin typeface="Century Gothic" panose="020F0302020204030204"/>
              </a:rPr>
              <a:t>Wochenende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28" name="Group 127">
            <a:extLst>
              <a:ext uri="{FF2B5EF4-FFF2-40B4-BE49-F238E27FC236}">
                <a16:creationId xmlns:a16="http://schemas.microsoft.com/office/drawing/2014/main" id="{42303C5D-B298-4867-A96F-E9D610382E98}"/>
              </a:ext>
            </a:extLst>
          </p:cNvPr>
          <p:cNvGrpSpPr/>
          <p:nvPr/>
        </p:nvGrpSpPr>
        <p:grpSpPr>
          <a:xfrm>
            <a:off x="10517595" y="3188764"/>
            <a:ext cx="1512895" cy="718055"/>
            <a:chOff x="10442819" y="2417814"/>
            <a:chExt cx="1512895" cy="794544"/>
          </a:xfrm>
        </p:grpSpPr>
        <p:grpSp>
          <p:nvGrpSpPr>
            <p:cNvPr id="129" name="Group 128">
              <a:extLst>
                <a:ext uri="{FF2B5EF4-FFF2-40B4-BE49-F238E27FC236}">
                  <a16:creationId xmlns:a16="http://schemas.microsoft.com/office/drawing/2014/main" id="{CC2B90BC-FA6A-4B14-9161-288A686E2F6C}"/>
                </a:ext>
              </a:extLst>
            </p:cNvPr>
            <p:cNvGrpSpPr/>
            <p:nvPr/>
          </p:nvGrpSpPr>
          <p:grpSpPr>
            <a:xfrm>
              <a:off x="10442819" y="2417814"/>
              <a:ext cx="374186" cy="794544"/>
              <a:chOff x="10442819" y="2417814"/>
              <a:chExt cx="507524" cy="794544"/>
            </a:xfrm>
          </p:grpSpPr>
          <p:grpSp>
            <p:nvGrpSpPr>
              <p:cNvPr id="131" name="Group 130">
                <a:extLst>
                  <a:ext uri="{FF2B5EF4-FFF2-40B4-BE49-F238E27FC236}">
                    <a16:creationId xmlns:a16="http://schemas.microsoft.com/office/drawing/2014/main" id="{666C219F-63C2-4E21-9A02-931EB275EB63}"/>
                  </a:ext>
                </a:extLst>
              </p:cNvPr>
              <p:cNvGrpSpPr/>
              <p:nvPr/>
            </p:nvGrpSpPr>
            <p:grpSpPr>
              <a:xfrm>
                <a:off x="10442819" y="2417814"/>
                <a:ext cx="295031" cy="794544"/>
                <a:chOff x="10595219" y="2170906"/>
                <a:chExt cx="295031" cy="794544"/>
              </a:xfrm>
            </p:grpSpPr>
            <p:cxnSp>
              <p:nvCxnSpPr>
                <p:cNvPr id="133" name="Straight Connector 132">
                  <a:extLst>
                    <a:ext uri="{FF2B5EF4-FFF2-40B4-BE49-F238E27FC236}">
                      <a16:creationId xmlns:a16="http://schemas.microsoft.com/office/drawing/2014/main" id="{BF9471F2-F2AE-4707-BFE5-E60FD9491C03}"/>
                    </a:ext>
                  </a:extLst>
                </p:cNvPr>
                <p:cNvCxnSpPr/>
                <p:nvPr/>
              </p:nvCxnSpPr>
              <p:spPr>
                <a:xfrm>
                  <a:off x="10595219" y="2174057"/>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25945FC-AEE3-4D2A-AB60-8295444782AD}"/>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579ABCA-E092-4898-9910-1ADAFB9E29C4}"/>
                    </a:ext>
                  </a:extLst>
                </p:cNvPr>
                <p:cNvCxnSpPr>
                  <a:cxnSpLocks/>
                </p:cNvCxnSpPr>
                <p:nvPr/>
              </p:nvCxnSpPr>
              <p:spPr>
                <a:xfrm>
                  <a:off x="10890250" y="2170906"/>
                  <a:ext cx="0" cy="79454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2C5DA22D-7CB3-4FA9-B365-45E955871A1A}"/>
                  </a:ext>
                </a:extLst>
              </p:cNvPr>
              <p:cNvCxnSpPr/>
              <p:nvPr/>
            </p:nvCxnSpPr>
            <p:spPr>
              <a:xfrm>
                <a:off x="10734443" y="2802991"/>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0" name="TextBox 129">
              <a:extLst>
                <a:ext uri="{FF2B5EF4-FFF2-40B4-BE49-F238E27FC236}">
                  <a16:creationId xmlns:a16="http://schemas.microsoft.com/office/drawing/2014/main" id="{26BF0CCE-C180-44E3-AE97-2CFACA4E2C83}"/>
                </a:ext>
              </a:extLst>
            </p:cNvPr>
            <p:cNvSpPr txBox="1"/>
            <p:nvPr/>
          </p:nvSpPr>
          <p:spPr>
            <a:xfrm>
              <a:off x="10894099" y="2554547"/>
              <a:ext cx="1061615" cy="442731"/>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WO2</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8" name="Group 7">
            <a:extLst>
              <a:ext uri="{FF2B5EF4-FFF2-40B4-BE49-F238E27FC236}">
                <a16:creationId xmlns:a16="http://schemas.microsoft.com/office/drawing/2014/main" id="{FEDC45A0-5177-4586-AAA5-F179CE16F0F1}"/>
              </a:ext>
            </a:extLst>
          </p:cNvPr>
          <p:cNvGrpSpPr/>
          <p:nvPr/>
        </p:nvGrpSpPr>
        <p:grpSpPr>
          <a:xfrm>
            <a:off x="4053804" y="3091876"/>
            <a:ext cx="1320431" cy="743377"/>
            <a:chOff x="3952341" y="3098220"/>
            <a:chExt cx="1320431" cy="743377"/>
          </a:xfrm>
        </p:grpSpPr>
        <p:sp>
          <p:nvSpPr>
            <p:cNvPr id="136" name="TextBox 135">
              <a:extLst>
                <a:ext uri="{FF2B5EF4-FFF2-40B4-BE49-F238E27FC236}">
                  <a16:creationId xmlns:a16="http://schemas.microsoft.com/office/drawing/2014/main" id="{9EE2D61F-650C-4F70-8211-4BB29EE546BA}"/>
                </a:ext>
              </a:extLst>
            </p:cNvPr>
            <p:cNvSpPr txBox="1"/>
            <p:nvPr/>
          </p:nvSpPr>
          <p:spPr>
            <a:xfrm>
              <a:off x="3977398" y="3480005"/>
              <a:ext cx="1295374" cy="36159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37" name="TextBox 136">
              <a:extLst>
                <a:ext uri="{FF2B5EF4-FFF2-40B4-BE49-F238E27FC236}">
                  <a16:creationId xmlns:a16="http://schemas.microsoft.com/office/drawing/2014/main" id="{B84E2929-1353-4175-A11A-AD87A15D9F54}"/>
                </a:ext>
              </a:extLst>
            </p:cNvPr>
            <p:cNvSpPr txBox="1"/>
            <p:nvPr/>
          </p:nvSpPr>
          <p:spPr>
            <a:xfrm>
              <a:off x="3952341" y="3098220"/>
              <a:ext cx="1295374"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7" name="Group 6">
            <a:extLst>
              <a:ext uri="{FF2B5EF4-FFF2-40B4-BE49-F238E27FC236}">
                <a16:creationId xmlns:a16="http://schemas.microsoft.com/office/drawing/2014/main" id="{B5B5AE3C-07CF-415C-9DFF-8E22717B989D}"/>
              </a:ext>
            </a:extLst>
          </p:cNvPr>
          <p:cNvGrpSpPr/>
          <p:nvPr/>
        </p:nvGrpSpPr>
        <p:grpSpPr>
          <a:xfrm>
            <a:off x="2601734" y="3087408"/>
            <a:ext cx="1038912" cy="748192"/>
            <a:chOff x="2633286" y="3093405"/>
            <a:chExt cx="1038912" cy="748192"/>
          </a:xfrm>
        </p:grpSpPr>
        <p:sp>
          <p:nvSpPr>
            <p:cNvPr id="138" name="TextBox 137">
              <a:extLst>
                <a:ext uri="{FF2B5EF4-FFF2-40B4-BE49-F238E27FC236}">
                  <a16:creationId xmlns:a16="http://schemas.microsoft.com/office/drawing/2014/main" id="{E5EBE11B-2817-4750-A468-30D5AFCBDAFC}"/>
                </a:ext>
              </a:extLst>
            </p:cNvPr>
            <p:cNvSpPr txBox="1"/>
            <p:nvPr/>
          </p:nvSpPr>
          <p:spPr>
            <a:xfrm>
              <a:off x="2664197" y="3480005"/>
              <a:ext cx="1008001" cy="36159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39" name="TextBox 138">
              <a:extLst>
                <a:ext uri="{FF2B5EF4-FFF2-40B4-BE49-F238E27FC236}">
                  <a16:creationId xmlns:a16="http://schemas.microsoft.com/office/drawing/2014/main" id="{561AD77F-EC82-4FCC-8875-24537E931774}"/>
                </a:ext>
              </a:extLst>
            </p:cNvPr>
            <p:cNvSpPr txBox="1"/>
            <p:nvPr/>
          </p:nvSpPr>
          <p:spPr>
            <a:xfrm>
              <a:off x="2633286" y="3093405"/>
              <a:ext cx="1008001" cy="36159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9" name="Group 8">
            <a:extLst>
              <a:ext uri="{FF2B5EF4-FFF2-40B4-BE49-F238E27FC236}">
                <a16:creationId xmlns:a16="http://schemas.microsoft.com/office/drawing/2014/main" id="{8617DDD0-F3A1-4EB9-89D4-E64E8989820A}"/>
              </a:ext>
            </a:extLst>
          </p:cNvPr>
          <p:cNvGrpSpPr/>
          <p:nvPr/>
        </p:nvGrpSpPr>
        <p:grpSpPr>
          <a:xfrm>
            <a:off x="5762794" y="3099348"/>
            <a:ext cx="2252728" cy="748625"/>
            <a:chOff x="5600252" y="3092972"/>
            <a:chExt cx="2252728" cy="748625"/>
          </a:xfrm>
        </p:grpSpPr>
        <p:sp>
          <p:nvSpPr>
            <p:cNvPr id="140" name="TextBox 139">
              <a:extLst>
                <a:ext uri="{FF2B5EF4-FFF2-40B4-BE49-F238E27FC236}">
                  <a16:creationId xmlns:a16="http://schemas.microsoft.com/office/drawing/2014/main" id="{67681600-B760-49AE-B303-F9CBCC5982C8}"/>
                </a:ext>
              </a:extLst>
            </p:cNvPr>
            <p:cNvSpPr txBox="1"/>
            <p:nvPr/>
          </p:nvSpPr>
          <p:spPr>
            <a:xfrm>
              <a:off x="5600252" y="3480005"/>
              <a:ext cx="2202067" cy="361592"/>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141" name="TextBox 140">
              <a:extLst>
                <a:ext uri="{FF2B5EF4-FFF2-40B4-BE49-F238E27FC236}">
                  <a16:creationId xmlns:a16="http://schemas.microsoft.com/office/drawing/2014/main" id="{6E0AB40A-C58F-4013-926C-79C288ACAEDD}"/>
                </a:ext>
              </a:extLst>
            </p:cNvPr>
            <p:cNvSpPr txBox="1"/>
            <p:nvPr/>
          </p:nvSpPr>
          <p:spPr>
            <a:xfrm>
              <a:off x="5904326" y="3092972"/>
              <a:ext cx="1948654" cy="361592"/>
            </a:xfrm>
            <a:prstGeom prst="rect">
              <a:avLst/>
            </a:prstGeom>
            <a:noFill/>
            <a:ln w="19050">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grpSp>
      <p:grpSp>
        <p:nvGrpSpPr>
          <p:cNvPr id="11" name="Group 10">
            <a:extLst>
              <a:ext uri="{FF2B5EF4-FFF2-40B4-BE49-F238E27FC236}">
                <a16:creationId xmlns:a16="http://schemas.microsoft.com/office/drawing/2014/main" id="{F9B9B287-48FE-4BB8-80FF-EB4E8FBD02FA}"/>
              </a:ext>
            </a:extLst>
          </p:cNvPr>
          <p:cNvGrpSpPr/>
          <p:nvPr/>
        </p:nvGrpSpPr>
        <p:grpSpPr>
          <a:xfrm>
            <a:off x="8096711" y="3081007"/>
            <a:ext cx="2421673" cy="799500"/>
            <a:chOff x="8144653" y="3080615"/>
            <a:chExt cx="2421673" cy="799500"/>
          </a:xfrm>
        </p:grpSpPr>
        <p:sp>
          <p:nvSpPr>
            <p:cNvPr id="142" name="TextBox 141">
              <a:extLst>
                <a:ext uri="{FF2B5EF4-FFF2-40B4-BE49-F238E27FC236}">
                  <a16:creationId xmlns:a16="http://schemas.microsoft.com/office/drawing/2014/main" id="{DE77CBA8-3EB0-485E-B536-230F75339AED}"/>
                </a:ext>
              </a:extLst>
            </p:cNvPr>
            <p:cNvSpPr txBox="1"/>
            <p:nvPr/>
          </p:nvSpPr>
          <p:spPr>
            <a:xfrm>
              <a:off x="8399750" y="3480005"/>
              <a:ext cx="2088464"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43" name="TextBox 142">
              <a:extLst>
                <a:ext uri="{FF2B5EF4-FFF2-40B4-BE49-F238E27FC236}">
                  <a16:creationId xmlns:a16="http://schemas.microsoft.com/office/drawing/2014/main" id="{5E5475C6-B3C4-4E92-8869-51BEDCD5ABC9}"/>
                </a:ext>
              </a:extLst>
            </p:cNvPr>
            <p:cNvSpPr txBox="1"/>
            <p:nvPr/>
          </p:nvSpPr>
          <p:spPr>
            <a:xfrm>
              <a:off x="8144653" y="3080615"/>
              <a:ext cx="2421673" cy="639739"/>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Liechtenstein.</a:t>
              </a:r>
            </a:p>
          </p:txBody>
        </p:sp>
      </p:grpSp>
      <p:grpSp>
        <p:nvGrpSpPr>
          <p:cNvPr id="6" name="Group 5">
            <a:extLst>
              <a:ext uri="{FF2B5EF4-FFF2-40B4-BE49-F238E27FC236}">
                <a16:creationId xmlns:a16="http://schemas.microsoft.com/office/drawing/2014/main" id="{501D6BBD-E172-44F0-A202-AB4C28F20DB9}"/>
              </a:ext>
            </a:extLst>
          </p:cNvPr>
          <p:cNvGrpSpPr/>
          <p:nvPr/>
        </p:nvGrpSpPr>
        <p:grpSpPr>
          <a:xfrm>
            <a:off x="193249" y="3087408"/>
            <a:ext cx="2227518" cy="786363"/>
            <a:chOff x="193249" y="3094202"/>
            <a:chExt cx="2227518" cy="786363"/>
          </a:xfrm>
        </p:grpSpPr>
        <p:sp>
          <p:nvSpPr>
            <p:cNvPr id="144" name="TextBox 143">
              <a:extLst>
                <a:ext uri="{FF2B5EF4-FFF2-40B4-BE49-F238E27FC236}">
                  <a16:creationId xmlns:a16="http://schemas.microsoft.com/office/drawing/2014/main" id="{B0412C07-F92A-41AA-BC3C-79FF050CC6FE}"/>
                </a:ext>
              </a:extLst>
            </p:cNvPr>
            <p:cNvSpPr txBox="1"/>
            <p:nvPr/>
          </p:nvSpPr>
          <p:spPr>
            <a:xfrm>
              <a:off x="346804" y="3480455"/>
              <a:ext cx="186890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145" name="TextBox 144">
              <a:extLst>
                <a:ext uri="{FF2B5EF4-FFF2-40B4-BE49-F238E27FC236}">
                  <a16:creationId xmlns:a16="http://schemas.microsoft.com/office/drawing/2014/main" id="{B6DD94E0-EC45-4660-88E3-2A582C868F36}"/>
                </a:ext>
              </a:extLst>
            </p:cNvPr>
            <p:cNvSpPr txBox="1"/>
            <p:nvPr/>
          </p:nvSpPr>
          <p:spPr>
            <a:xfrm>
              <a:off x="193249" y="3094202"/>
              <a:ext cx="2227518"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Am </a:t>
              </a:r>
              <a:r>
                <a:rPr lang="en-GB" sz="2000" dirty="0" err="1">
                  <a:solidFill>
                    <a:srgbClr val="4472C4">
                      <a:lumMod val="50000"/>
                    </a:srgbClr>
                  </a:solidFill>
                  <a:latin typeface="Century Gothic" panose="020F0302020204030204"/>
                </a:rPr>
                <a:t>Wochenende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46" name="Group 145">
            <a:extLst>
              <a:ext uri="{FF2B5EF4-FFF2-40B4-BE49-F238E27FC236}">
                <a16:creationId xmlns:a16="http://schemas.microsoft.com/office/drawing/2014/main" id="{02E5F4E4-D9DC-40D4-8236-622A57F9A54C}"/>
              </a:ext>
            </a:extLst>
          </p:cNvPr>
          <p:cNvGrpSpPr/>
          <p:nvPr/>
        </p:nvGrpSpPr>
        <p:grpSpPr>
          <a:xfrm>
            <a:off x="10517595" y="4207406"/>
            <a:ext cx="1512895" cy="718055"/>
            <a:chOff x="10442819" y="2417814"/>
            <a:chExt cx="1512895" cy="794544"/>
          </a:xfrm>
        </p:grpSpPr>
        <p:grpSp>
          <p:nvGrpSpPr>
            <p:cNvPr id="147" name="Group 146">
              <a:extLst>
                <a:ext uri="{FF2B5EF4-FFF2-40B4-BE49-F238E27FC236}">
                  <a16:creationId xmlns:a16="http://schemas.microsoft.com/office/drawing/2014/main" id="{1A1BFB31-AE24-462E-98BF-C0EE0A9481CC}"/>
                </a:ext>
              </a:extLst>
            </p:cNvPr>
            <p:cNvGrpSpPr/>
            <p:nvPr/>
          </p:nvGrpSpPr>
          <p:grpSpPr>
            <a:xfrm>
              <a:off x="10442819" y="2417814"/>
              <a:ext cx="374186" cy="794544"/>
              <a:chOff x="10442819" y="2417814"/>
              <a:chExt cx="507524" cy="794544"/>
            </a:xfrm>
          </p:grpSpPr>
          <p:grpSp>
            <p:nvGrpSpPr>
              <p:cNvPr id="149" name="Group 148">
                <a:extLst>
                  <a:ext uri="{FF2B5EF4-FFF2-40B4-BE49-F238E27FC236}">
                    <a16:creationId xmlns:a16="http://schemas.microsoft.com/office/drawing/2014/main" id="{CA6527B0-E71A-461F-90CF-E872300D4F63}"/>
                  </a:ext>
                </a:extLst>
              </p:cNvPr>
              <p:cNvGrpSpPr/>
              <p:nvPr/>
            </p:nvGrpSpPr>
            <p:grpSpPr>
              <a:xfrm>
                <a:off x="10442819" y="2417814"/>
                <a:ext cx="295031" cy="794544"/>
                <a:chOff x="10595219" y="2170906"/>
                <a:chExt cx="295031" cy="794544"/>
              </a:xfrm>
            </p:grpSpPr>
            <p:cxnSp>
              <p:nvCxnSpPr>
                <p:cNvPr id="151" name="Straight Connector 150">
                  <a:extLst>
                    <a:ext uri="{FF2B5EF4-FFF2-40B4-BE49-F238E27FC236}">
                      <a16:creationId xmlns:a16="http://schemas.microsoft.com/office/drawing/2014/main" id="{E353B1BC-CF70-45B5-8A06-A0F3AAC53A84}"/>
                    </a:ext>
                  </a:extLst>
                </p:cNvPr>
                <p:cNvCxnSpPr/>
                <p:nvPr/>
              </p:nvCxnSpPr>
              <p:spPr>
                <a:xfrm>
                  <a:off x="10595219" y="2174057"/>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D6593BF-4540-4467-B2EF-DEE2074F6F7E}"/>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68A6BC37-3666-4DC9-B8AD-DA7E486F20D0}"/>
                    </a:ext>
                  </a:extLst>
                </p:cNvPr>
                <p:cNvCxnSpPr>
                  <a:cxnSpLocks/>
                </p:cNvCxnSpPr>
                <p:nvPr/>
              </p:nvCxnSpPr>
              <p:spPr>
                <a:xfrm>
                  <a:off x="10890250" y="2170906"/>
                  <a:ext cx="0" cy="79454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150" name="Straight Connector 149">
                <a:extLst>
                  <a:ext uri="{FF2B5EF4-FFF2-40B4-BE49-F238E27FC236}">
                    <a16:creationId xmlns:a16="http://schemas.microsoft.com/office/drawing/2014/main" id="{7212294A-342A-429B-9D79-6E40E72EDD32}"/>
                  </a:ext>
                </a:extLst>
              </p:cNvPr>
              <p:cNvCxnSpPr/>
              <p:nvPr/>
            </p:nvCxnSpPr>
            <p:spPr>
              <a:xfrm>
                <a:off x="10734443" y="2802991"/>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8" name="TextBox 147">
              <a:extLst>
                <a:ext uri="{FF2B5EF4-FFF2-40B4-BE49-F238E27FC236}">
                  <a16:creationId xmlns:a16="http://schemas.microsoft.com/office/drawing/2014/main" id="{034039D5-FE3D-489A-8A3E-6B31D768D463}"/>
                </a:ext>
              </a:extLst>
            </p:cNvPr>
            <p:cNvSpPr txBox="1"/>
            <p:nvPr/>
          </p:nvSpPr>
          <p:spPr>
            <a:xfrm>
              <a:off x="10894099" y="2554547"/>
              <a:ext cx="1061615" cy="442731"/>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WO2</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56A251FB-2798-4DD3-AFE4-FC40B5A1841C}"/>
              </a:ext>
            </a:extLst>
          </p:cNvPr>
          <p:cNvGrpSpPr/>
          <p:nvPr/>
        </p:nvGrpSpPr>
        <p:grpSpPr>
          <a:xfrm>
            <a:off x="4053804" y="4101152"/>
            <a:ext cx="1320431" cy="743377"/>
            <a:chOff x="4162905" y="4116862"/>
            <a:chExt cx="1320431" cy="743377"/>
          </a:xfrm>
        </p:grpSpPr>
        <p:sp>
          <p:nvSpPr>
            <p:cNvPr id="154" name="TextBox 153">
              <a:extLst>
                <a:ext uri="{FF2B5EF4-FFF2-40B4-BE49-F238E27FC236}">
                  <a16:creationId xmlns:a16="http://schemas.microsoft.com/office/drawing/2014/main" id="{45CCE996-DDAF-4C6E-8E49-19E378B80805}"/>
                </a:ext>
              </a:extLst>
            </p:cNvPr>
            <p:cNvSpPr txBox="1"/>
            <p:nvPr/>
          </p:nvSpPr>
          <p:spPr>
            <a:xfrm>
              <a:off x="4187962" y="4498647"/>
              <a:ext cx="1295374" cy="36159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55" name="TextBox 154">
              <a:extLst>
                <a:ext uri="{FF2B5EF4-FFF2-40B4-BE49-F238E27FC236}">
                  <a16:creationId xmlns:a16="http://schemas.microsoft.com/office/drawing/2014/main" id="{7902EC65-FEE6-4099-9304-0A8919BAC810}"/>
                </a:ext>
              </a:extLst>
            </p:cNvPr>
            <p:cNvSpPr txBox="1"/>
            <p:nvPr/>
          </p:nvSpPr>
          <p:spPr>
            <a:xfrm>
              <a:off x="4162905" y="4116862"/>
              <a:ext cx="1295374"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74FCA0BE-2898-465F-8FAE-00E6660DEB96}"/>
              </a:ext>
            </a:extLst>
          </p:cNvPr>
          <p:cNvGrpSpPr/>
          <p:nvPr/>
        </p:nvGrpSpPr>
        <p:grpSpPr>
          <a:xfrm>
            <a:off x="2653526" y="4092349"/>
            <a:ext cx="1029274" cy="748192"/>
            <a:chOff x="2874609" y="4112047"/>
            <a:chExt cx="1029274" cy="748192"/>
          </a:xfrm>
        </p:grpSpPr>
        <p:sp>
          <p:nvSpPr>
            <p:cNvPr id="156" name="TextBox 155">
              <a:extLst>
                <a:ext uri="{FF2B5EF4-FFF2-40B4-BE49-F238E27FC236}">
                  <a16:creationId xmlns:a16="http://schemas.microsoft.com/office/drawing/2014/main" id="{99092924-297D-4466-AC51-9844A7937D86}"/>
                </a:ext>
              </a:extLst>
            </p:cNvPr>
            <p:cNvSpPr txBox="1"/>
            <p:nvPr/>
          </p:nvSpPr>
          <p:spPr>
            <a:xfrm>
              <a:off x="2874609" y="4498647"/>
              <a:ext cx="1008001" cy="36159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57" name="TextBox 156">
              <a:extLst>
                <a:ext uri="{FF2B5EF4-FFF2-40B4-BE49-F238E27FC236}">
                  <a16:creationId xmlns:a16="http://schemas.microsoft.com/office/drawing/2014/main" id="{7D3E56BC-4602-44FB-8B9D-15BBA59CFE63}"/>
                </a:ext>
              </a:extLst>
            </p:cNvPr>
            <p:cNvSpPr txBox="1"/>
            <p:nvPr/>
          </p:nvSpPr>
          <p:spPr>
            <a:xfrm>
              <a:off x="2895882" y="4112047"/>
              <a:ext cx="1008001" cy="36159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2" name="Group 11">
            <a:extLst>
              <a:ext uri="{FF2B5EF4-FFF2-40B4-BE49-F238E27FC236}">
                <a16:creationId xmlns:a16="http://schemas.microsoft.com/office/drawing/2014/main" id="{D4F5F02C-65BA-472C-B4BD-D75AEC7803EA}"/>
              </a:ext>
            </a:extLst>
          </p:cNvPr>
          <p:cNvGrpSpPr/>
          <p:nvPr/>
        </p:nvGrpSpPr>
        <p:grpSpPr>
          <a:xfrm>
            <a:off x="218700" y="4098528"/>
            <a:ext cx="2252728" cy="748625"/>
            <a:chOff x="218700" y="4085441"/>
            <a:chExt cx="2252728" cy="748625"/>
          </a:xfrm>
        </p:grpSpPr>
        <p:sp>
          <p:nvSpPr>
            <p:cNvPr id="158" name="TextBox 157">
              <a:extLst>
                <a:ext uri="{FF2B5EF4-FFF2-40B4-BE49-F238E27FC236}">
                  <a16:creationId xmlns:a16="http://schemas.microsoft.com/office/drawing/2014/main" id="{B6F8EE28-A55D-434A-9C92-4F2970FF0064}"/>
                </a:ext>
              </a:extLst>
            </p:cNvPr>
            <p:cNvSpPr txBox="1"/>
            <p:nvPr/>
          </p:nvSpPr>
          <p:spPr>
            <a:xfrm>
              <a:off x="218700" y="4472474"/>
              <a:ext cx="2202067" cy="361592"/>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159" name="TextBox 158">
              <a:extLst>
                <a:ext uri="{FF2B5EF4-FFF2-40B4-BE49-F238E27FC236}">
                  <a16:creationId xmlns:a16="http://schemas.microsoft.com/office/drawing/2014/main" id="{C38C70DA-A37A-43CE-9CDB-807679D9ECB8}"/>
                </a:ext>
              </a:extLst>
            </p:cNvPr>
            <p:cNvSpPr txBox="1"/>
            <p:nvPr/>
          </p:nvSpPr>
          <p:spPr>
            <a:xfrm>
              <a:off x="522774" y="4085441"/>
              <a:ext cx="1948654" cy="400110"/>
            </a:xfrm>
            <a:prstGeom prst="rect">
              <a:avLst/>
            </a:prstGeom>
            <a:noFill/>
            <a:ln w="19050">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grpSp>
      <p:grpSp>
        <p:nvGrpSpPr>
          <p:cNvPr id="16" name="Group 15">
            <a:extLst>
              <a:ext uri="{FF2B5EF4-FFF2-40B4-BE49-F238E27FC236}">
                <a16:creationId xmlns:a16="http://schemas.microsoft.com/office/drawing/2014/main" id="{FEB9AA93-338E-477F-B5C1-7FBECACA42AB}"/>
              </a:ext>
            </a:extLst>
          </p:cNvPr>
          <p:cNvGrpSpPr/>
          <p:nvPr/>
        </p:nvGrpSpPr>
        <p:grpSpPr>
          <a:xfrm>
            <a:off x="8169710" y="4092349"/>
            <a:ext cx="2421673" cy="799500"/>
            <a:chOff x="8169710" y="4099257"/>
            <a:chExt cx="2421673" cy="799500"/>
          </a:xfrm>
        </p:grpSpPr>
        <p:sp>
          <p:nvSpPr>
            <p:cNvPr id="160" name="TextBox 159">
              <a:extLst>
                <a:ext uri="{FF2B5EF4-FFF2-40B4-BE49-F238E27FC236}">
                  <a16:creationId xmlns:a16="http://schemas.microsoft.com/office/drawing/2014/main" id="{00F61DCD-7AAE-437B-96DE-4497E25BE4D5}"/>
                </a:ext>
              </a:extLst>
            </p:cNvPr>
            <p:cNvSpPr txBox="1"/>
            <p:nvPr/>
          </p:nvSpPr>
          <p:spPr>
            <a:xfrm>
              <a:off x="8351808" y="4498647"/>
              <a:ext cx="2161463"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61" name="TextBox 160">
              <a:extLst>
                <a:ext uri="{FF2B5EF4-FFF2-40B4-BE49-F238E27FC236}">
                  <a16:creationId xmlns:a16="http://schemas.microsoft.com/office/drawing/2014/main" id="{0C7F86BF-8D32-4447-BBF0-6D81992626F1}"/>
                </a:ext>
              </a:extLst>
            </p:cNvPr>
            <p:cNvSpPr txBox="1"/>
            <p:nvPr/>
          </p:nvSpPr>
          <p:spPr>
            <a:xfrm>
              <a:off x="8169710" y="4099257"/>
              <a:ext cx="2421673" cy="639739"/>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Liechtenstein.</a:t>
              </a:r>
            </a:p>
          </p:txBody>
        </p:sp>
      </p:grpSp>
      <p:grpSp>
        <p:nvGrpSpPr>
          <p:cNvPr id="15" name="Group 14">
            <a:extLst>
              <a:ext uri="{FF2B5EF4-FFF2-40B4-BE49-F238E27FC236}">
                <a16:creationId xmlns:a16="http://schemas.microsoft.com/office/drawing/2014/main" id="{9D0A8498-8A37-4327-911C-7C48B7DB45C1}"/>
              </a:ext>
            </a:extLst>
          </p:cNvPr>
          <p:cNvGrpSpPr/>
          <p:nvPr/>
        </p:nvGrpSpPr>
        <p:grpSpPr>
          <a:xfrm>
            <a:off x="5650786" y="4098750"/>
            <a:ext cx="2227518" cy="786698"/>
            <a:chOff x="5722318" y="4112059"/>
            <a:chExt cx="2227518" cy="786698"/>
          </a:xfrm>
        </p:grpSpPr>
        <p:sp>
          <p:nvSpPr>
            <p:cNvPr id="162" name="TextBox 161">
              <a:extLst>
                <a:ext uri="{FF2B5EF4-FFF2-40B4-BE49-F238E27FC236}">
                  <a16:creationId xmlns:a16="http://schemas.microsoft.com/office/drawing/2014/main" id="{37D45E8F-A74F-4E85-8867-7E2C67629536}"/>
                </a:ext>
              </a:extLst>
            </p:cNvPr>
            <p:cNvSpPr txBox="1"/>
            <p:nvPr/>
          </p:nvSpPr>
          <p:spPr>
            <a:xfrm>
              <a:off x="6026780" y="4498647"/>
              <a:ext cx="1893963"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163" name="TextBox 162">
              <a:extLst>
                <a:ext uri="{FF2B5EF4-FFF2-40B4-BE49-F238E27FC236}">
                  <a16:creationId xmlns:a16="http://schemas.microsoft.com/office/drawing/2014/main" id="{FDC4392C-5BE3-411E-8598-93A3A9966B71}"/>
                </a:ext>
              </a:extLst>
            </p:cNvPr>
            <p:cNvSpPr txBox="1"/>
            <p:nvPr/>
          </p:nvSpPr>
          <p:spPr>
            <a:xfrm>
              <a:off x="5722318" y="4112059"/>
              <a:ext cx="2227518" cy="639739"/>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am </a:t>
              </a:r>
              <a:r>
                <a:rPr lang="en-GB" sz="2000" dirty="0" err="1">
                  <a:solidFill>
                    <a:srgbClr val="4472C4">
                      <a:lumMod val="50000"/>
                    </a:srgbClr>
                  </a:solidFill>
                  <a:latin typeface="Century Gothic" panose="020F0302020204030204"/>
                </a:rPr>
                <a:t>Wochenende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64" name="Group 163">
            <a:extLst>
              <a:ext uri="{FF2B5EF4-FFF2-40B4-BE49-F238E27FC236}">
                <a16:creationId xmlns:a16="http://schemas.microsoft.com/office/drawing/2014/main" id="{A5AA730F-7948-439D-B3D4-E49D603575D7}"/>
              </a:ext>
            </a:extLst>
          </p:cNvPr>
          <p:cNvGrpSpPr/>
          <p:nvPr/>
        </p:nvGrpSpPr>
        <p:grpSpPr>
          <a:xfrm>
            <a:off x="10554666" y="5349622"/>
            <a:ext cx="1475824" cy="718055"/>
            <a:chOff x="10442819" y="2417814"/>
            <a:chExt cx="1475824" cy="794544"/>
          </a:xfrm>
        </p:grpSpPr>
        <p:grpSp>
          <p:nvGrpSpPr>
            <p:cNvPr id="165" name="Group 164">
              <a:extLst>
                <a:ext uri="{FF2B5EF4-FFF2-40B4-BE49-F238E27FC236}">
                  <a16:creationId xmlns:a16="http://schemas.microsoft.com/office/drawing/2014/main" id="{798FBFE8-DCD2-455A-B16D-0BC246B1C590}"/>
                </a:ext>
              </a:extLst>
            </p:cNvPr>
            <p:cNvGrpSpPr/>
            <p:nvPr/>
          </p:nvGrpSpPr>
          <p:grpSpPr>
            <a:xfrm>
              <a:off x="10442819" y="2417814"/>
              <a:ext cx="374186" cy="794544"/>
              <a:chOff x="10442819" y="2417814"/>
              <a:chExt cx="507524" cy="794544"/>
            </a:xfrm>
          </p:grpSpPr>
          <p:grpSp>
            <p:nvGrpSpPr>
              <p:cNvPr id="167" name="Group 166">
                <a:extLst>
                  <a:ext uri="{FF2B5EF4-FFF2-40B4-BE49-F238E27FC236}">
                    <a16:creationId xmlns:a16="http://schemas.microsoft.com/office/drawing/2014/main" id="{5ED690D3-A1FE-4FC5-801F-5D8B7DD79ED3}"/>
                  </a:ext>
                </a:extLst>
              </p:cNvPr>
              <p:cNvGrpSpPr/>
              <p:nvPr/>
            </p:nvGrpSpPr>
            <p:grpSpPr>
              <a:xfrm>
                <a:off x="10442819" y="2417814"/>
                <a:ext cx="295031" cy="794544"/>
                <a:chOff x="10595219" y="2170906"/>
                <a:chExt cx="295031" cy="794544"/>
              </a:xfrm>
            </p:grpSpPr>
            <p:cxnSp>
              <p:nvCxnSpPr>
                <p:cNvPr id="169" name="Straight Connector 168">
                  <a:extLst>
                    <a:ext uri="{FF2B5EF4-FFF2-40B4-BE49-F238E27FC236}">
                      <a16:creationId xmlns:a16="http://schemas.microsoft.com/office/drawing/2014/main" id="{67798D93-C037-404E-B118-428B9708BE15}"/>
                    </a:ext>
                  </a:extLst>
                </p:cNvPr>
                <p:cNvCxnSpPr/>
                <p:nvPr/>
              </p:nvCxnSpPr>
              <p:spPr>
                <a:xfrm>
                  <a:off x="10595219" y="2174057"/>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27814658-7D90-4E44-A674-3E0FC5A33593}"/>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A197A8D-B7FC-4033-A064-5F44828BE5F5}"/>
                    </a:ext>
                  </a:extLst>
                </p:cNvPr>
                <p:cNvCxnSpPr>
                  <a:cxnSpLocks/>
                </p:cNvCxnSpPr>
                <p:nvPr/>
              </p:nvCxnSpPr>
              <p:spPr>
                <a:xfrm>
                  <a:off x="10890250" y="2170906"/>
                  <a:ext cx="0" cy="79454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168" name="Straight Connector 167">
                <a:extLst>
                  <a:ext uri="{FF2B5EF4-FFF2-40B4-BE49-F238E27FC236}">
                    <a16:creationId xmlns:a16="http://schemas.microsoft.com/office/drawing/2014/main" id="{9EB7DA64-159E-4231-9C5B-07C1A96E2B3F}"/>
                  </a:ext>
                </a:extLst>
              </p:cNvPr>
              <p:cNvCxnSpPr/>
              <p:nvPr/>
            </p:nvCxnSpPr>
            <p:spPr>
              <a:xfrm>
                <a:off x="10734443" y="2802991"/>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6" name="TextBox 165">
              <a:extLst>
                <a:ext uri="{FF2B5EF4-FFF2-40B4-BE49-F238E27FC236}">
                  <a16:creationId xmlns:a16="http://schemas.microsoft.com/office/drawing/2014/main" id="{FD817DC1-53A4-429D-ADEF-C21892F3340A}"/>
                </a:ext>
              </a:extLst>
            </p:cNvPr>
            <p:cNvSpPr txBox="1"/>
            <p:nvPr/>
          </p:nvSpPr>
          <p:spPr>
            <a:xfrm>
              <a:off x="10857028" y="2554547"/>
              <a:ext cx="1061615" cy="442731"/>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WO2</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9" name="Group 18">
            <a:extLst>
              <a:ext uri="{FF2B5EF4-FFF2-40B4-BE49-F238E27FC236}">
                <a16:creationId xmlns:a16="http://schemas.microsoft.com/office/drawing/2014/main" id="{B05C1526-10CC-44A3-B029-2D7A33D81AFA}"/>
              </a:ext>
            </a:extLst>
          </p:cNvPr>
          <p:cNvGrpSpPr/>
          <p:nvPr/>
        </p:nvGrpSpPr>
        <p:grpSpPr>
          <a:xfrm>
            <a:off x="4053804" y="5242976"/>
            <a:ext cx="1320431" cy="743377"/>
            <a:chOff x="4203081" y="5259078"/>
            <a:chExt cx="1320431" cy="743377"/>
          </a:xfrm>
        </p:grpSpPr>
        <p:sp>
          <p:nvSpPr>
            <p:cNvPr id="172" name="TextBox 171">
              <a:extLst>
                <a:ext uri="{FF2B5EF4-FFF2-40B4-BE49-F238E27FC236}">
                  <a16:creationId xmlns:a16="http://schemas.microsoft.com/office/drawing/2014/main" id="{41178DA2-6C2F-4BC2-A2BD-6B52A9FF65ED}"/>
                </a:ext>
              </a:extLst>
            </p:cNvPr>
            <p:cNvSpPr txBox="1"/>
            <p:nvPr/>
          </p:nvSpPr>
          <p:spPr>
            <a:xfrm>
              <a:off x="4228138" y="5640863"/>
              <a:ext cx="1295374" cy="36159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73" name="TextBox 172">
              <a:extLst>
                <a:ext uri="{FF2B5EF4-FFF2-40B4-BE49-F238E27FC236}">
                  <a16:creationId xmlns:a16="http://schemas.microsoft.com/office/drawing/2014/main" id="{2FABDA89-BA7E-4FBA-B3AB-15A2E7B6FDBF}"/>
                </a:ext>
              </a:extLst>
            </p:cNvPr>
            <p:cNvSpPr txBox="1"/>
            <p:nvPr/>
          </p:nvSpPr>
          <p:spPr>
            <a:xfrm>
              <a:off x="4203081" y="5259078"/>
              <a:ext cx="1295374"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8" name="Group 17">
            <a:extLst>
              <a:ext uri="{FF2B5EF4-FFF2-40B4-BE49-F238E27FC236}">
                <a16:creationId xmlns:a16="http://schemas.microsoft.com/office/drawing/2014/main" id="{4EB32B9E-47FE-460D-8792-ACFFF9A9934A}"/>
              </a:ext>
            </a:extLst>
          </p:cNvPr>
          <p:cNvGrpSpPr/>
          <p:nvPr/>
        </p:nvGrpSpPr>
        <p:grpSpPr>
          <a:xfrm>
            <a:off x="2685431" y="5250665"/>
            <a:ext cx="1029274" cy="748192"/>
            <a:chOff x="2866628" y="5254263"/>
            <a:chExt cx="1029274" cy="748192"/>
          </a:xfrm>
        </p:grpSpPr>
        <p:sp>
          <p:nvSpPr>
            <p:cNvPr id="174" name="TextBox 173">
              <a:extLst>
                <a:ext uri="{FF2B5EF4-FFF2-40B4-BE49-F238E27FC236}">
                  <a16:creationId xmlns:a16="http://schemas.microsoft.com/office/drawing/2014/main" id="{3B592EB1-7715-41BC-B9FB-BFB499F6ABD7}"/>
                </a:ext>
              </a:extLst>
            </p:cNvPr>
            <p:cNvSpPr txBox="1"/>
            <p:nvPr/>
          </p:nvSpPr>
          <p:spPr>
            <a:xfrm>
              <a:off x="2866628" y="5640863"/>
              <a:ext cx="1008001" cy="36159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75" name="TextBox 174">
              <a:extLst>
                <a:ext uri="{FF2B5EF4-FFF2-40B4-BE49-F238E27FC236}">
                  <a16:creationId xmlns:a16="http://schemas.microsoft.com/office/drawing/2014/main" id="{0664AA4A-02D4-4BC1-9A65-5B4129FC4DAE}"/>
                </a:ext>
              </a:extLst>
            </p:cNvPr>
            <p:cNvSpPr txBox="1"/>
            <p:nvPr/>
          </p:nvSpPr>
          <p:spPr>
            <a:xfrm>
              <a:off x="2887901" y="5254263"/>
              <a:ext cx="1008001" cy="36159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1" name="Group 20">
            <a:extLst>
              <a:ext uri="{FF2B5EF4-FFF2-40B4-BE49-F238E27FC236}">
                <a16:creationId xmlns:a16="http://schemas.microsoft.com/office/drawing/2014/main" id="{796361F1-4687-4620-93D3-005C30D28967}"/>
              </a:ext>
            </a:extLst>
          </p:cNvPr>
          <p:cNvGrpSpPr/>
          <p:nvPr/>
        </p:nvGrpSpPr>
        <p:grpSpPr>
          <a:xfrm>
            <a:off x="8298757" y="5238682"/>
            <a:ext cx="2252728" cy="748625"/>
            <a:chOff x="8298757" y="5253830"/>
            <a:chExt cx="2252728" cy="748625"/>
          </a:xfrm>
        </p:grpSpPr>
        <p:sp>
          <p:nvSpPr>
            <p:cNvPr id="176" name="TextBox 175">
              <a:extLst>
                <a:ext uri="{FF2B5EF4-FFF2-40B4-BE49-F238E27FC236}">
                  <a16:creationId xmlns:a16="http://schemas.microsoft.com/office/drawing/2014/main" id="{76B0E2CB-B88E-4E13-8924-46CD8AA51B5F}"/>
                </a:ext>
              </a:extLst>
            </p:cNvPr>
            <p:cNvSpPr txBox="1"/>
            <p:nvPr/>
          </p:nvSpPr>
          <p:spPr>
            <a:xfrm>
              <a:off x="8298757" y="5640863"/>
              <a:ext cx="2202067" cy="361592"/>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a:t>
              </a:r>
            </a:p>
          </p:txBody>
        </p:sp>
        <p:sp>
          <p:nvSpPr>
            <p:cNvPr id="177" name="TextBox 176">
              <a:extLst>
                <a:ext uri="{FF2B5EF4-FFF2-40B4-BE49-F238E27FC236}">
                  <a16:creationId xmlns:a16="http://schemas.microsoft.com/office/drawing/2014/main" id="{48E34DEF-64D1-447B-B1A6-92A1150CC883}"/>
                </a:ext>
              </a:extLst>
            </p:cNvPr>
            <p:cNvSpPr txBox="1"/>
            <p:nvPr/>
          </p:nvSpPr>
          <p:spPr>
            <a:xfrm>
              <a:off x="8602831" y="5253830"/>
              <a:ext cx="1948654" cy="400110"/>
            </a:xfrm>
            <a:prstGeom prst="rect">
              <a:avLst/>
            </a:prstGeom>
            <a:noFill/>
            <a:ln w="19050">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grpSp>
      <p:grpSp>
        <p:nvGrpSpPr>
          <p:cNvPr id="17" name="Group 16">
            <a:extLst>
              <a:ext uri="{FF2B5EF4-FFF2-40B4-BE49-F238E27FC236}">
                <a16:creationId xmlns:a16="http://schemas.microsoft.com/office/drawing/2014/main" id="{E1496A12-5EC9-4019-9151-C2BE67D38D19}"/>
              </a:ext>
            </a:extLst>
          </p:cNvPr>
          <p:cNvGrpSpPr/>
          <p:nvPr/>
        </p:nvGrpSpPr>
        <p:grpSpPr>
          <a:xfrm>
            <a:off x="178817" y="5232503"/>
            <a:ext cx="2421673" cy="800220"/>
            <a:chOff x="178817" y="5223533"/>
            <a:chExt cx="2421673" cy="800220"/>
          </a:xfrm>
        </p:grpSpPr>
        <p:sp>
          <p:nvSpPr>
            <p:cNvPr id="178" name="TextBox 177">
              <a:extLst>
                <a:ext uri="{FF2B5EF4-FFF2-40B4-BE49-F238E27FC236}">
                  <a16:creationId xmlns:a16="http://schemas.microsoft.com/office/drawing/2014/main" id="{681F4FD5-D4B3-4DB6-A058-6767A4D19883}"/>
                </a:ext>
              </a:extLst>
            </p:cNvPr>
            <p:cNvSpPr txBox="1"/>
            <p:nvPr/>
          </p:nvSpPr>
          <p:spPr>
            <a:xfrm>
              <a:off x="354125" y="5623643"/>
              <a:ext cx="2095382"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79" name="TextBox 178">
              <a:extLst>
                <a:ext uri="{FF2B5EF4-FFF2-40B4-BE49-F238E27FC236}">
                  <a16:creationId xmlns:a16="http://schemas.microsoft.com/office/drawing/2014/main" id="{06F2C269-3833-4EB7-B978-A7B95F6FA72C}"/>
                </a:ext>
              </a:extLst>
            </p:cNvPr>
            <p:cNvSpPr txBox="1"/>
            <p:nvPr/>
          </p:nvSpPr>
          <p:spPr>
            <a:xfrm>
              <a:off x="178817" y="5223533"/>
              <a:ext cx="242167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ach Liechtenstein</a:t>
              </a:r>
            </a:p>
          </p:txBody>
        </p:sp>
      </p:grpSp>
      <p:grpSp>
        <p:nvGrpSpPr>
          <p:cNvPr id="20" name="Group 19">
            <a:extLst>
              <a:ext uri="{FF2B5EF4-FFF2-40B4-BE49-F238E27FC236}">
                <a16:creationId xmlns:a16="http://schemas.microsoft.com/office/drawing/2014/main" id="{660A43C8-1DBA-4867-A0FA-3111448CE043}"/>
              </a:ext>
            </a:extLst>
          </p:cNvPr>
          <p:cNvGrpSpPr/>
          <p:nvPr/>
        </p:nvGrpSpPr>
        <p:grpSpPr>
          <a:xfrm>
            <a:off x="5790978" y="5238904"/>
            <a:ext cx="2227518" cy="787292"/>
            <a:chOff x="5800839" y="5254275"/>
            <a:chExt cx="2227518" cy="787292"/>
          </a:xfrm>
        </p:grpSpPr>
        <p:sp>
          <p:nvSpPr>
            <p:cNvPr id="180" name="TextBox 179">
              <a:extLst>
                <a:ext uri="{FF2B5EF4-FFF2-40B4-BE49-F238E27FC236}">
                  <a16:creationId xmlns:a16="http://schemas.microsoft.com/office/drawing/2014/main" id="{AB7EFDF5-F33F-4791-A483-FAA118F0A4EB}"/>
                </a:ext>
              </a:extLst>
            </p:cNvPr>
            <p:cNvSpPr txBox="1"/>
            <p:nvPr/>
          </p:nvSpPr>
          <p:spPr>
            <a:xfrm>
              <a:off x="5965109" y="5641457"/>
              <a:ext cx="1811282"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181" name="TextBox 180">
              <a:extLst>
                <a:ext uri="{FF2B5EF4-FFF2-40B4-BE49-F238E27FC236}">
                  <a16:creationId xmlns:a16="http://schemas.microsoft.com/office/drawing/2014/main" id="{60DCEEAD-BABA-4B92-849C-67D1529016B8}"/>
                </a:ext>
              </a:extLst>
            </p:cNvPr>
            <p:cNvSpPr txBox="1"/>
            <p:nvPr/>
          </p:nvSpPr>
          <p:spPr>
            <a:xfrm>
              <a:off x="5800839" y="5254275"/>
              <a:ext cx="2227518" cy="639739"/>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am </a:t>
              </a:r>
              <a:r>
                <a:rPr lang="en-GB" sz="2000" dirty="0" err="1">
                  <a:solidFill>
                    <a:srgbClr val="4472C4">
                      <a:lumMod val="50000"/>
                    </a:srgbClr>
                  </a:solidFill>
                  <a:latin typeface="Century Gothic" panose="020F0302020204030204"/>
                </a:rPr>
                <a:t>Wochenende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22" name="Speech Bubble: Rectangle with Corners Rounded 21">
            <a:extLst>
              <a:ext uri="{FF2B5EF4-FFF2-40B4-BE49-F238E27FC236}">
                <a16:creationId xmlns:a16="http://schemas.microsoft.com/office/drawing/2014/main" id="{9605A2B3-634C-4BFA-AD6E-AE2E656957FE}"/>
              </a:ext>
            </a:extLst>
          </p:cNvPr>
          <p:cNvSpPr/>
          <p:nvPr/>
        </p:nvSpPr>
        <p:spPr>
          <a:xfrm>
            <a:off x="4908198" y="112308"/>
            <a:ext cx="4862851" cy="753697"/>
          </a:xfrm>
          <a:prstGeom prst="wedgeRoundRectCallout">
            <a:avLst>
              <a:gd name="adj1" fmla="val -14480"/>
              <a:gd name="adj2" fmla="val 66188"/>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Keep the same order for the other two elements in the sentence.</a:t>
            </a:r>
          </a:p>
        </p:txBody>
      </p:sp>
    </p:spTree>
    <p:extLst>
      <p:ext uri="{BB962C8B-B14F-4D97-AF65-F5344CB8AC3E}">
        <p14:creationId xmlns:p14="http://schemas.microsoft.com/office/powerpoint/2010/main" val="350985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6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animBg="1"/>
      <p:bldP spid="43" grpId="0"/>
      <p:bldP spid="45" grpId="0" animBg="1"/>
      <p:bldP spid="46" grpId="0"/>
      <p:bldP spid="48" grpId="0" animBg="1"/>
      <p:bldP spid="49" grpId="0"/>
      <p:bldP spid="64" grpId="0" animBg="1"/>
      <p:bldP spid="65" grpId="0"/>
      <p:bldP spid="4" grpId="0"/>
      <p:bldP spid="51" grpId="0" animBg="1"/>
      <p:bldP spid="7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247888"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Reise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7339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8526A6D-A604-44D4-8125-88661C956D71}"/>
              </a:ext>
            </a:extLst>
          </p:cNvPr>
          <p:cNvSpPr txBox="1"/>
          <p:nvPr/>
        </p:nvSpPr>
        <p:spPr>
          <a:xfrm>
            <a:off x="311155" y="1096529"/>
            <a:ext cx="11416145" cy="9569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beschreibt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ihre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Woche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 Liechtenstein.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Was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sagt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1-14 und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wann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D06A1D7D-62AA-BD46-A690-023D385B38FB}"/>
              </a:ext>
            </a:extLst>
          </p:cNvPr>
          <p:cNvSpPr/>
          <p:nvPr/>
        </p:nvSpPr>
        <p:spPr>
          <a:xfrm>
            <a:off x="2323847" y="2673391"/>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gehe</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08CAD4C4-EE61-A449-A4A9-E1F4D57F3F8D}"/>
              </a:ext>
            </a:extLst>
          </p:cNvPr>
          <p:cNvSpPr/>
          <p:nvPr/>
        </p:nvSpPr>
        <p:spPr>
          <a:xfrm>
            <a:off x="2330774" y="3149416"/>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fahre</a:t>
            </a: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p>
        </p:txBody>
      </p:sp>
      <p:sp>
        <p:nvSpPr>
          <p:cNvPr id="37" name="Rectangle 36">
            <a:extLst>
              <a:ext uri="{FF2B5EF4-FFF2-40B4-BE49-F238E27FC236}">
                <a16:creationId xmlns:a16="http://schemas.microsoft.com/office/drawing/2014/main" id="{B852F05B-0C1C-CD48-9E70-12F4237C1FE4}"/>
              </a:ext>
            </a:extLst>
          </p:cNvPr>
          <p:cNvSpPr/>
          <p:nvPr/>
        </p:nvSpPr>
        <p:spPr>
          <a:xfrm>
            <a:off x="2330774" y="2208573"/>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essen</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C9048BCE-AE0C-ED4A-AD05-247C27FA2F52}"/>
              </a:ext>
            </a:extLst>
          </p:cNvPr>
          <p:cNvSpPr/>
          <p:nvPr/>
        </p:nvSpPr>
        <p:spPr>
          <a:xfrm>
            <a:off x="2330774" y="5690941"/>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geht</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7900E40A-1535-394F-AC80-15ACA536F8A1}"/>
              </a:ext>
            </a:extLst>
          </p:cNvPr>
          <p:cNvSpPr/>
          <p:nvPr/>
        </p:nvSpPr>
        <p:spPr>
          <a:xfrm>
            <a:off x="2330774" y="4171736"/>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gehen</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E4C51022-1C27-DE48-96CE-DF90FFAFB80B}"/>
              </a:ext>
            </a:extLst>
          </p:cNvPr>
          <p:cNvSpPr/>
          <p:nvPr/>
        </p:nvSpPr>
        <p:spPr>
          <a:xfrm>
            <a:off x="2330774" y="3651855"/>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gehe</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82BBDA04-D003-744B-8373-762DBD94DAFD}"/>
              </a:ext>
            </a:extLst>
          </p:cNvPr>
          <p:cNvSpPr/>
          <p:nvPr/>
        </p:nvSpPr>
        <p:spPr>
          <a:xfrm>
            <a:off x="2330774" y="4664193"/>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fahren</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8D4EBD2A-DF5E-C240-8497-5535102C0E25}"/>
              </a:ext>
            </a:extLst>
          </p:cNvPr>
          <p:cNvSpPr/>
          <p:nvPr/>
        </p:nvSpPr>
        <p:spPr>
          <a:xfrm>
            <a:off x="2330774" y="5177567"/>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rgbClr val="1F4E79"/>
                </a:solidFill>
                <a:latin typeface="Century Gothic" panose="020F0302020204030204"/>
              </a:rPr>
              <a:t>gehen</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C195E666-00A8-0D41-9CC0-C7F1383FBE6E}"/>
              </a:ext>
            </a:extLst>
          </p:cNvPr>
          <p:cNvSpPr/>
          <p:nvPr/>
        </p:nvSpPr>
        <p:spPr>
          <a:xfrm>
            <a:off x="311155" y="2673391"/>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Ich </a:t>
            </a:r>
          </a:p>
        </p:txBody>
      </p:sp>
      <p:sp>
        <p:nvSpPr>
          <p:cNvPr id="44" name="Rectangle 43">
            <a:extLst>
              <a:ext uri="{FF2B5EF4-FFF2-40B4-BE49-F238E27FC236}">
                <a16:creationId xmlns:a16="http://schemas.microsoft.com/office/drawing/2014/main" id="{EE3BAC75-93C5-2745-9302-353E38943F50}"/>
              </a:ext>
            </a:extLst>
          </p:cNvPr>
          <p:cNvSpPr/>
          <p:nvPr/>
        </p:nvSpPr>
        <p:spPr>
          <a:xfrm>
            <a:off x="311155" y="3149416"/>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Ich</a:t>
            </a:r>
          </a:p>
        </p:txBody>
      </p:sp>
      <p:sp>
        <p:nvSpPr>
          <p:cNvPr id="45" name="Rectangle 44">
            <a:extLst>
              <a:ext uri="{FF2B5EF4-FFF2-40B4-BE49-F238E27FC236}">
                <a16:creationId xmlns:a16="http://schemas.microsoft.com/office/drawing/2014/main" id="{B85EDF8C-DB82-BE46-B5E0-7F4BDF013A11}"/>
              </a:ext>
            </a:extLst>
          </p:cNvPr>
          <p:cNvSpPr/>
          <p:nvPr/>
        </p:nvSpPr>
        <p:spPr>
          <a:xfrm>
            <a:off x="311156" y="2208573"/>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rgbClr val="1F4E79"/>
                </a:solidFill>
                <a:latin typeface="Century Gothic" panose="020F0302020204030204"/>
              </a:rPr>
              <a:t>Wir</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E3B37D5A-B629-E547-9CF1-862F622A8204}"/>
              </a:ext>
            </a:extLst>
          </p:cNvPr>
          <p:cNvSpPr/>
          <p:nvPr/>
        </p:nvSpPr>
        <p:spPr>
          <a:xfrm>
            <a:off x="330381" y="5690942"/>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Sehr </a:t>
            </a: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gern</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91A066A6-03B1-6843-A2B4-D943339F2D06}"/>
              </a:ext>
            </a:extLst>
          </p:cNvPr>
          <p:cNvSpPr/>
          <p:nvPr/>
        </p:nvSpPr>
        <p:spPr>
          <a:xfrm>
            <a:off x="311155" y="4183175"/>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Dienstag</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200C5531-34B2-534F-AC15-21A9ACBBB6AA}"/>
              </a:ext>
            </a:extLst>
          </p:cNvPr>
          <p:cNvSpPr/>
          <p:nvPr/>
        </p:nvSpPr>
        <p:spPr>
          <a:xfrm>
            <a:off x="311155" y="3651855"/>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In die Altstadt</a:t>
            </a:r>
          </a:p>
        </p:txBody>
      </p:sp>
      <p:sp>
        <p:nvSpPr>
          <p:cNvPr id="49" name="Rectangle 48">
            <a:extLst>
              <a:ext uri="{FF2B5EF4-FFF2-40B4-BE49-F238E27FC236}">
                <a16:creationId xmlns:a16="http://schemas.microsoft.com/office/drawing/2014/main" id="{9D87F819-5C9A-7047-890A-EC8A1D77D9A2}"/>
              </a:ext>
            </a:extLst>
          </p:cNvPr>
          <p:cNvSpPr/>
          <p:nvPr/>
        </p:nvSpPr>
        <p:spPr>
          <a:xfrm>
            <a:off x="311155" y="4672223"/>
            <a:ext cx="1980000" cy="36357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Wir</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09B2B6F0-0CBC-F746-B870-AC8C517D25EC}"/>
              </a:ext>
            </a:extLst>
          </p:cNvPr>
          <p:cNvSpPr/>
          <p:nvPr/>
        </p:nvSpPr>
        <p:spPr>
          <a:xfrm>
            <a:off x="311155" y="5177567"/>
            <a:ext cx="1980000" cy="400456"/>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F4E79"/>
                </a:solidFill>
                <a:latin typeface="Century Gothic" panose="020F0302020204030204"/>
              </a:rPr>
              <a:t>Ins Museum</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DDF148A7-0416-A941-97E4-722084CE559A}"/>
              </a:ext>
            </a:extLst>
          </p:cNvPr>
          <p:cNvSpPr/>
          <p:nvPr/>
        </p:nvSpPr>
        <p:spPr>
          <a:xfrm>
            <a:off x="4364084" y="2673391"/>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F4E79"/>
                </a:solidFill>
                <a:latin typeface="Century Gothic" panose="020F0302020204030204"/>
              </a:rPr>
              <a:t>u</a:t>
            </a: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m </a:t>
            </a: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acht</a:t>
            </a: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Uhr</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25B1AD33-B9E8-974E-AA7D-B6694CF275CC}"/>
              </a:ext>
            </a:extLst>
          </p:cNvPr>
          <p:cNvSpPr/>
          <p:nvPr/>
        </p:nvSpPr>
        <p:spPr>
          <a:xfrm>
            <a:off x="4364084" y="3149416"/>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am </a:t>
            </a: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Dienstag</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05B631C8-A312-FA45-B7B5-E2ABA9E30B14}"/>
              </a:ext>
            </a:extLst>
          </p:cNvPr>
          <p:cNvSpPr/>
          <p:nvPr/>
        </p:nvSpPr>
        <p:spPr>
          <a:xfrm>
            <a:off x="4364085" y="2208573"/>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abends</a:t>
            </a:r>
          </a:p>
        </p:txBody>
      </p:sp>
      <p:sp>
        <p:nvSpPr>
          <p:cNvPr id="54" name="Rectangle 53">
            <a:extLst>
              <a:ext uri="{FF2B5EF4-FFF2-40B4-BE49-F238E27FC236}">
                <a16:creationId xmlns:a16="http://schemas.microsoft.com/office/drawing/2014/main" id="{7D2BE70E-584F-674B-AB2C-A75A00864C06}"/>
              </a:ext>
            </a:extLst>
          </p:cNvPr>
          <p:cNvSpPr/>
          <p:nvPr/>
        </p:nvSpPr>
        <p:spPr>
          <a:xfrm>
            <a:off x="4364084" y="5687525"/>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Wolfgang</a:t>
            </a:r>
          </a:p>
        </p:txBody>
      </p:sp>
      <p:sp>
        <p:nvSpPr>
          <p:cNvPr id="55" name="Rectangle 54">
            <a:extLst>
              <a:ext uri="{FF2B5EF4-FFF2-40B4-BE49-F238E27FC236}">
                <a16:creationId xmlns:a16="http://schemas.microsoft.com/office/drawing/2014/main" id="{BB2DFDEE-538E-E945-9FDA-726715CD8122}"/>
              </a:ext>
            </a:extLst>
          </p:cNvPr>
          <p:cNvSpPr/>
          <p:nvPr/>
        </p:nvSpPr>
        <p:spPr>
          <a:xfrm>
            <a:off x="4364084" y="4157303"/>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wir</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21BBE221-8A58-C042-84D0-FA1A1DE3CD67}"/>
              </a:ext>
            </a:extLst>
          </p:cNvPr>
          <p:cNvSpPr/>
          <p:nvPr/>
        </p:nvSpPr>
        <p:spPr>
          <a:xfrm>
            <a:off x="4364084" y="3651855"/>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ich</a:t>
            </a:r>
          </a:p>
        </p:txBody>
      </p:sp>
      <p:sp>
        <p:nvSpPr>
          <p:cNvPr id="57" name="Rectangle 56">
            <a:extLst>
              <a:ext uri="{FF2B5EF4-FFF2-40B4-BE49-F238E27FC236}">
                <a16:creationId xmlns:a16="http://schemas.microsoft.com/office/drawing/2014/main" id="{E427FEA3-7272-C74B-B18B-4D4500E2077A}"/>
              </a:ext>
            </a:extLst>
          </p:cNvPr>
          <p:cNvSpPr/>
          <p:nvPr/>
        </p:nvSpPr>
        <p:spPr>
          <a:xfrm>
            <a:off x="4364084" y="4660777"/>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heute</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F00FB0B8-9436-524B-9EB0-C2331C1E3C15}"/>
              </a:ext>
            </a:extLst>
          </p:cNvPr>
          <p:cNvSpPr/>
          <p:nvPr/>
        </p:nvSpPr>
        <p:spPr>
          <a:xfrm>
            <a:off x="4364084" y="5174151"/>
            <a:ext cx="1980000"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err="1">
                <a:solidFill>
                  <a:srgbClr val="1F4E79"/>
                </a:solidFill>
              </a:rPr>
              <a:t>wir</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301C1AFF-6116-944D-8692-287300BC16FC}"/>
              </a:ext>
            </a:extLst>
          </p:cNvPr>
          <p:cNvSpPr/>
          <p:nvPr/>
        </p:nvSpPr>
        <p:spPr>
          <a:xfrm>
            <a:off x="9072080" y="2673391"/>
            <a:ext cx="2912161"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rgbClr val="1F4E79"/>
                </a:solidFill>
                <a:latin typeface="Century Gothic" panose="020F0302020204030204"/>
              </a:rPr>
              <a:t>i</a:t>
            </a: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ns </a:t>
            </a: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Kunstmuseum</a:t>
            </a: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60" name="Rectangle 59">
            <a:extLst>
              <a:ext uri="{FF2B5EF4-FFF2-40B4-BE49-F238E27FC236}">
                <a16:creationId xmlns:a16="http://schemas.microsoft.com/office/drawing/2014/main" id="{108C8BC7-087D-3D43-A246-43F6A433146F}"/>
              </a:ext>
            </a:extLst>
          </p:cNvPr>
          <p:cNvSpPr/>
          <p:nvPr/>
        </p:nvSpPr>
        <p:spPr>
          <a:xfrm>
            <a:off x="8479518" y="3149416"/>
            <a:ext cx="3504724"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über</a:t>
            </a: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Rheinbrücke</a:t>
            </a: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61" name="Rectangle 60">
            <a:extLst>
              <a:ext uri="{FF2B5EF4-FFF2-40B4-BE49-F238E27FC236}">
                <a16:creationId xmlns:a16="http://schemas.microsoft.com/office/drawing/2014/main" id="{5808BFE8-7F9F-754D-85A5-69D47974F163}"/>
              </a:ext>
            </a:extLst>
          </p:cNvPr>
          <p:cNvSpPr/>
          <p:nvPr/>
        </p:nvSpPr>
        <p:spPr>
          <a:xfrm>
            <a:off x="8479519" y="2208573"/>
            <a:ext cx="3504724"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F4E79"/>
                </a:solidFill>
                <a:latin typeface="Century Gothic" panose="020F0302020204030204"/>
              </a:rPr>
              <a:t>i</a:t>
            </a: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n</a:t>
            </a:r>
            <a:r>
              <a:rPr kumimoji="0" lang="en-US" sz="2000" b="0" i="0" u="none" strike="noStrike" kern="1200" cap="none" spc="0" normalizeH="0" noProof="0" dirty="0">
                <a:ln>
                  <a:noFill/>
                </a:ln>
                <a:solidFill>
                  <a:srgbClr val="1F4E79"/>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rgbClr val="1F4E79"/>
                </a:solidFill>
                <a:effectLst/>
                <a:uLnTx/>
                <a:uFillTx/>
                <a:latin typeface="Century Gothic" panose="020F0302020204030204"/>
                <a:ea typeface="+mn-ea"/>
                <a:cs typeface="+mn-cs"/>
              </a:rPr>
              <a:t>einem</a:t>
            </a:r>
            <a:r>
              <a:rPr kumimoji="0" lang="en-US" sz="2000" b="0" i="0" u="none" strike="noStrike" kern="1200" cap="none" spc="0" normalizeH="0" noProof="0" dirty="0">
                <a:ln>
                  <a:noFill/>
                </a:ln>
                <a:solidFill>
                  <a:srgbClr val="1F4E79"/>
                </a:solidFill>
                <a:effectLst/>
                <a:uLnTx/>
                <a:uFillTx/>
                <a:latin typeface="Century Gothic" panose="020F0302020204030204"/>
                <a:ea typeface="+mn-ea"/>
                <a:cs typeface="+mn-cs"/>
              </a:rPr>
              <a:t> Restaurant.</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26C73137-7492-3B4E-A08D-5697E731C54D}"/>
              </a:ext>
            </a:extLst>
          </p:cNvPr>
          <p:cNvSpPr/>
          <p:nvPr/>
        </p:nvSpPr>
        <p:spPr>
          <a:xfrm>
            <a:off x="8479518" y="5687525"/>
            <a:ext cx="3504724"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F4E79"/>
                </a:solidFill>
                <a:latin typeface="Century Gothic" panose="020F0302020204030204"/>
              </a:rPr>
              <a:t>i</a:t>
            </a: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n die </a:t>
            </a: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Schatzkammer</a:t>
            </a: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63" name="Rectangle 62">
            <a:extLst>
              <a:ext uri="{FF2B5EF4-FFF2-40B4-BE49-F238E27FC236}">
                <a16:creationId xmlns:a16="http://schemas.microsoft.com/office/drawing/2014/main" id="{00277468-AB45-8844-A30B-D521A51E1641}"/>
              </a:ext>
            </a:extLst>
          </p:cNvPr>
          <p:cNvSpPr/>
          <p:nvPr/>
        </p:nvSpPr>
        <p:spPr>
          <a:xfrm>
            <a:off x="8479518" y="4157303"/>
            <a:ext cx="3504724"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F4E79"/>
                </a:solidFill>
                <a:latin typeface="Century Gothic" panose="020F0302020204030204"/>
              </a:rPr>
              <a:t>in </a:t>
            </a:r>
            <a:r>
              <a:rPr lang="en-US" sz="2000" dirty="0" err="1">
                <a:solidFill>
                  <a:srgbClr val="1F4E79"/>
                </a:solidFill>
                <a:latin typeface="Century Gothic" panose="020F0302020204030204"/>
              </a:rPr>
              <a:t>Malbun</a:t>
            </a:r>
            <a:r>
              <a:rPr lang="en-US" sz="2000" dirty="0">
                <a:solidFill>
                  <a:srgbClr val="1F4E79"/>
                </a:solidFill>
                <a:latin typeface="Century Gothic" panose="020F0302020204030204"/>
              </a:rPr>
              <a:t> </a:t>
            </a:r>
            <a:r>
              <a:rPr lang="en-US" sz="2000" dirty="0" err="1">
                <a:solidFill>
                  <a:srgbClr val="1F4E79"/>
                </a:solidFill>
                <a:latin typeface="Century Gothic" panose="020F0302020204030204"/>
              </a:rPr>
              <a:t>Skifahren</a:t>
            </a:r>
            <a:r>
              <a:rPr lang="en-US" sz="2000" dirty="0">
                <a:solidFill>
                  <a:srgbClr val="1F4E79"/>
                </a:solidFill>
                <a:latin typeface="Century Gothic" panose="020F0302020204030204"/>
              </a:rPr>
              <a:t>.</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8100907B-429A-4548-A9A5-6C91DCFB4381}"/>
              </a:ext>
            </a:extLst>
          </p:cNvPr>
          <p:cNvSpPr/>
          <p:nvPr/>
        </p:nvSpPr>
        <p:spPr>
          <a:xfrm>
            <a:off x="8479518" y="3651855"/>
            <a:ext cx="3504724"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 Wolfgang.</a:t>
            </a:r>
          </a:p>
        </p:txBody>
      </p:sp>
      <p:sp>
        <p:nvSpPr>
          <p:cNvPr id="65" name="Rectangle 64">
            <a:extLst>
              <a:ext uri="{FF2B5EF4-FFF2-40B4-BE49-F238E27FC236}">
                <a16:creationId xmlns:a16="http://schemas.microsoft.com/office/drawing/2014/main" id="{27F87B4A-416D-994C-AED7-656CD435ED0C}"/>
              </a:ext>
            </a:extLst>
          </p:cNvPr>
          <p:cNvSpPr/>
          <p:nvPr/>
        </p:nvSpPr>
        <p:spPr>
          <a:xfrm>
            <a:off x="8479518" y="4660777"/>
            <a:ext cx="3504724"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rgbClr val="1F4E79"/>
                </a:solidFill>
                <a:latin typeface="Century Gothic" panose="020F0302020204030204"/>
              </a:rPr>
              <a:t>zur</a:t>
            </a: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 Burg Gutenberg.</a:t>
            </a:r>
          </a:p>
        </p:txBody>
      </p:sp>
      <p:sp>
        <p:nvSpPr>
          <p:cNvPr id="66" name="Rectangle 65">
            <a:extLst>
              <a:ext uri="{FF2B5EF4-FFF2-40B4-BE49-F238E27FC236}">
                <a16:creationId xmlns:a16="http://schemas.microsoft.com/office/drawing/2014/main" id="{49D1285C-04BE-9D4A-A180-24FDDBED5B51}"/>
              </a:ext>
            </a:extLst>
          </p:cNvPr>
          <p:cNvSpPr/>
          <p:nvPr/>
        </p:nvSpPr>
        <p:spPr>
          <a:xfrm>
            <a:off x="8479518" y="5174151"/>
            <a:ext cx="3504724"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rgbClr val="1F4E79"/>
                </a:solidFill>
                <a:latin typeface="Century Gothic" panose="020F0302020204030204"/>
              </a:rPr>
              <a:t>mit</a:t>
            </a:r>
            <a:r>
              <a:rPr lang="en-US" sz="2000" dirty="0">
                <a:solidFill>
                  <a:srgbClr val="1F4E79"/>
                </a:solidFill>
                <a:latin typeface="Century Gothic" panose="020F0302020204030204"/>
              </a:rPr>
              <a:t> </a:t>
            </a:r>
            <a:r>
              <a:rPr lang="en-US" sz="2000" dirty="0" err="1">
                <a:solidFill>
                  <a:srgbClr val="1F4E79"/>
                </a:solidFill>
                <a:latin typeface="Century Gothic" panose="020F0302020204030204"/>
              </a:rPr>
              <a:t>Onkel</a:t>
            </a:r>
            <a:r>
              <a:rPr lang="en-US" sz="2000" dirty="0">
                <a:solidFill>
                  <a:srgbClr val="1F4E79"/>
                </a:solidFill>
                <a:latin typeface="Century Gothic" panose="020F0302020204030204"/>
              </a:rPr>
              <a:t> Heinrich.</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17F32284-B696-4B95-915C-42AC621D8D8C}"/>
              </a:ext>
            </a:extLst>
          </p:cNvPr>
          <p:cNvSpPr/>
          <p:nvPr/>
        </p:nvSpPr>
        <p:spPr>
          <a:xfrm>
            <a:off x="6384397" y="2673391"/>
            <a:ext cx="2595216"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F4E79"/>
                </a:solidFill>
                <a:latin typeface="Century Gothic" panose="020F0302020204030204"/>
              </a:rPr>
              <a:t>m</a:t>
            </a: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it </a:t>
            </a: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Onkel</a:t>
            </a:r>
            <a:r>
              <a:rPr kumimoji="0" lang="en-US" sz="2000" b="0" i="0" u="none" strike="noStrike" kern="1200" cap="none" spc="0" normalizeH="0" noProof="0" dirty="0">
                <a:ln>
                  <a:noFill/>
                </a:ln>
                <a:solidFill>
                  <a:srgbClr val="1F4E79"/>
                </a:solidFill>
                <a:effectLst/>
                <a:uLnTx/>
                <a:uFillTx/>
                <a:latin typeface="Century Gothic" panose="020F0302020204030204"/>
                <a:ea typeface="+mn-ea"/>
                <a:cs typeface="+mn-cs"/>
              </a:rPr>
              <a:t> Heinrich</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92" name="Rectangle 91">
            <a:extLst>
              <a:ext uri="{FF2B5EF4-FFF2-40B4-BE49-F238E27FC236}">
                <a16:creationId xmlns:a16="http://schemas.microsoft.com/office/drawing/2014/main" id="{A6EA8ED0-5087-4981-977C-55822384FA1B}"/>
              </a:ext>
            </a:extLst>
          </p:cNvPr>
          <p:cNvSpPr/>
          <p:nvPr/>
        </p:nvSpPr>
        <p:spPr>
          <a:xfrm>
            <a:off x="6384397" y="3149416"/>
            <a:ext cx="2032615"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rgbClr val="1F4E79"/>
                </a:solidFill>
                <a:latin typeface="Century Gothic" panose="020F0302020204030204"/>
              </a:rPr>
              <a:t>mit</a:t>
            </a:r>
            <a:r>
              <a:rPr lang="en-US" sz="2000" dirty="0">
                <a:solidFill>
                  <a:srgbClr val="1F4E79"/>
                </a:solidFill>
                <a:latin typeface="Century Gothic" panose="020F0302020204030204"/>
              </a:rPr>
              <a:t> dem Rad</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93" name="Rectangle 92">
            <a:extLst>
              <a:ext uri="{FF2B5EF4-FFF2-40B4-BE49-F238E27FC236}">
                <a16:creationId xmlns:a16="http://schemas.microsoft.com/office/drawing/2014/main" id="{354EEA12-ADBA-441F-A686-4034A8DDF45C}"/>
              </a:ext>
            </a:extLst>
          </p:cNvPr>
          <p:cNvSpPr/>
          <p:nvPr/>
        </p:nvSpPr>
        <p:spPr>
          <a:xfrm>
            <a:off x="6384398" y="2214405"/>
            <a:ext cx="2032615"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zusammen</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94" name="Rectangle 93">
            <a:extLst>
              <a:ext uri="{FF2B5EF4-FFF2-40B4-BE49-F238E27FC236}">
                <a16:creationId xmlns:a16="http://schemas.microsoft.com/office/drawing/2014/main" id="{C2DCAFDA-955F-4D7A-AA05-38F851AF7449}"/>
              </a:ext>
            </a:extLst>
          </p:cNvPr>
          <p:cNvSpPr/>
          <p:nvPr/>
        </p:nvSpPr>
        <p:spPr>
          <a:xfrm>
            <a:off x="6384397" y="5684547"/>
            <a:ext cx="2032615"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F4E79"/>
                </a:solidFill>
                <a:latin typeface="Century Gothic" panose="020F0302020204030204"/>
              </a:rPr>
              <a:t>a</a:t>
            </a: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m </a:t>
            </a: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Samstag</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95" name="Rectangle 94">
            <a:extLst>
              <a:ext uri="{FF2B5EF4-FFF2-40B4-BE49-F238E27FC236}">
                <a16:creationId xmlns:a16="http://schemas.microsoft.com/office/drawing/2014/main" id="{5D39B602-92FA-447F-8BC1-82E07AABDB94}"/>
              </a:ext>
            </a:extLst>
          </p:cNvPr>
          <p:cNvSpPr/>
          <p:nvPr/>
        </p:nvSpPr>
        <p:spPr>
          <a:xfrm>
            <a:off x="6384397" y="4154325"/>
            <a:ext cx="2032615"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wieder</a:t>
            </a:r>
            <a:endPar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96" name="Rectangle 95">
            <a:extLst>
              <a:ext uri="{FF2B5EF4-FFF2-40B4-BE49-F238E27FC236}">
                <a16:creationId xmlns:a16="http://schemas.microsoft.com/office/drawing/2014/main" id="{16D422B5-067D-4188-A8DF-68C70A39BAF8}"/>
              </a:ext>
            </a:extLst>
          </p:cNvPr>
          <p:cNvSpPr/>
          <p:nvPr/>
        </p:nvSpPr>
        <p:spPr>
          <a:xfrm>
            <a:off x="6384397" y="3651855"/>
            <a:ext cx="2032615"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F4E79"/>
                </a:solidFill>
                <a:latin typeface="Century Gothic" panose="020F0302020204030204"/>
              </a:rPr>
              <a:t>j</a:t>
            </a:r>
            <a:r>
              <a:rPr kumimoji="0" lang="en-US"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eden</a:t>
            </a: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 Tag</a:t>
            </a:r>
          </a:p>
        </p:txBody>
      </p:sp>
      <p:sp>
        <p:nvSpPr>
          <p:cNvPr id="97" name="Rectangle 96">
            <a:extLst>
              <a:ext uri="{FF2B5EF4-FFF2-40B4-BE49-F238E27FC236}">
                <a16:creationId xmlns:a16="http://schemas.microsoft.com/office/drawing/2014/main" id="{F7179C37-EFCB-4F11-8A66-66DF4FEB33BC}"/>
              </a:ext>
            </a:extLst>
          </p:cNvPr>
          <p:cNvSpPr/>
          <p:nvPr/>
        </p:nvSpPr>
        <p:spPr>
          <a:xfrm>
            <a:off x="6384397" y="4657799"/>
            <a:ext cx="2032615"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F4E79"/>
                </a:solidFill>
                <a:latin typeface="Century Gothic" panose="020F0302020204030204"/>
              </a:rPr>
              <a:t>m</a:t>
            </a:r>
            <a:r>
              <a:rPr kumimoji="0" lang="en-US" sz="2000" b="0" i="0" u="none" strike="noStrike" kern="1200" cap="none" spc="0" normalizeH="0" baseline="0" noProof="0" dirty="0">
                <a:ln>
                  <a:noFill/>
                </a:ln>
                <a:solidFill>
                  <a:srgbClr val="1F4E79"/>
                </a:solidFill>
                <a:effectLst/>
                <a:uLnTx/>
                <a:uFillTx/>
                <a:latin typeface="Century Gothic" panose="020F0302020204030204"/>
                <a:ea typeface="+mn-ea"/>
                <a:cs typeface="+mn-cs"/>
              </a:rPr>
              <a:t>it dem Auto</a:t>
            </a:r>
          </a:p>
        </p:txBody>
      </p:sp>
      <p:sp>
        <p:nvSpPr>
          <p:cNvPr id="98" name="Rectangle 97">
            <a:extLst>
              <a:ext uri="{FF2B5EF4-FFF2-40B4-BE49-F238E27FC236}">
                <a16:creationId xmlns:a16="http://schemas.microsoft.com/office/drawing/2014/main" id="{F787B4F6-167F-4A66-9B7F-6F0AA5AF19A0}"/>
              </a:ext>
            </a:extLst>
          </p:cNvPr>
          <p:cNvSpPr/>
          <p:nvPr/>
        </p:nvSpPr>
        <p:spPr>
          <a:xfrm>
            <a:off x="6384397" y="5171173"/>
            <a:ext cx="2032615" cy="378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rgbClr val="1F4E79"/>
                </a:solidFill>
              </a:rPr>
              <a:t>morgens</a:t>
            </a:r>
          </a:p>
        </p:txBody>
      </p:sp>
      <p:sp>
        <p:nvSpPr>
          <p:cNvPr id="8" name="TextBox 7">
            <a:extLst>
              <a:ext uri="{FF2B5EF4-FFF2-40B4-BE49-F238E27FC236}">
                <a16:creationId xmlns:a16="http://schemas.microsoft.com/office/drawing/2014/main" id="{6B5D22D8-4BDA-421A-8B58-C6C7DF1373D1}"/>
              </a:ext>
            </a:extLst>
          </p:cNvPr>
          <p:cNvSpPr txBox="1"/>
          <p:nvPr/>
        </p:nvSpPr>
        <p:spPr>
          <a:xfrm>
            <a:off x="3784877" y="6412102"/>
            <a:ext cx="5542157" cy="400110"/>
          </a:xfrm>
          <a:prstGeom prst="rect">
            <a:avLst/>
          </a:prstGeom>
          <a:noFill/>
        </p:spPr>
        <p:txBody>
          <a:bodyPr wrap="square" rtlCol="0">
            <a:spAutoFit/>
          </a:bodyPr>
          <a:lstStyle/>
          <a:p>
            <a:r>
              <a:rPr lang="en-GB" sz="2000" dirty="0">
                <a:solidFill>
                  <a:schemeClr val="bg1"/>
                </a:solidFill>
              </a:rPr>
              <a:t>die </a:t>
            </a:r>
            <a:r>
              <a:rPr lang="en-GB" sz="2000" dirty="0" err="1">
                <a:solidFill>
                  <a:schemeClr val="bg1"/>
                </a:solidFill>
              </a:rPr>
              <a:t>Schatzkammer</a:t>
            </a:r>
            <a:r>
              <a:rPr lang="en-GB" sz="2000" dirty="0">
                <a:solidFill>
                  <a:schemeClr val="bg1"/>
                </a:solidFill>
              </a:rPr>
              <a:t> – treasure chamber</a:t>
            </a:r>
          </a:p>
        </p:txBody>
      </p:sp>
      <p:sp>
        <p:nvSpPr>
          <p:cNvPr id="100" name="Rectangle 99">
            <a:extLst>
              <a:ext uri="{FF2B5EF4-FFF2-40B4-BE49-F238E27FC236}">
                <a16:creationId xmlns:a16="http://schemas.microsoft.com/office/drawing/2014/main" id="{D2C6038B-B4A4-40EF-BFB1-187474DC3A48}"/>
              </a:ext>
            </a:extLst>
          </p:cNvPr>
          <p:cNvSpPr/>
          <p:nvPr/>
        </p:nvSpPr>
        <p:spPr>
          <a:xfrm>
            <a:off x="4364780" y="2217514"/>
            <a:ext cx="1979306" cy="360564"/>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1" name="Rectangle 100">
            <a:extLst>
              <a:ext uri="{FF2B5EF4-FFF2-40B4-BE49-F238E27FC236}">
                <a16:creationId xmlns:a16="http://schemas.microsoft.com/office/drawing/2014/main" id="{537DF4FA-3FC2-4516-B91B-5C2AE66B0C78}"/>
              </a:ext>
            </a:extLst>
          </p:cNvPr>
          <p:cNvSpPr/>
          <p:nvPr/>
        </p:nvSpPr>
        <p:spPr>
          <a:xfrm>
            <a:off x="4354122" y="2663993"/>
            <a:ext cx="1999924" cy="376327"/>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2" name="Rectangle 101">
            <a:extLst>
              <a:ext uri="{FF2B5EF4-FFF2-40B4-BE49-F238E27FC236}">
                <a16:creationId xmlns:a16="http://schemas.microsoft.com/office/drawing/2014/main" id="{C0DBA19B-4A09-47B3-B79D-045B1D140D36}"/>
              </a:ext>
            </a:extLst>
          </p:cNvPr>
          <p:cNvSpPr/>
          <p:nvPr/>
        </p:nvSpPr>
        <p:spPr>
          <a:xfrm>
            <a:off x="9069697" y="2663992"/>
            <a:ext cx="2912160" cy="376328"/>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03" name="Rectangle 102">
            <a:extLst>
              <a:ext uri="{FF2B5EF4-FFF2-40B4-BE49-F238E27FC236}">
                <a16:creationId xmlns:a16="http://schemas.microsoft.com/office/drawing/2014/main" id="{8555AD39-7B95-469D-A0CC-1B553E805259}"/>
              </a:ext>
            </a:extLst>
          </p:cNvPr>
          <p:cNvSpPr/>
          <p:nvPr/>
        </p:nvSpPr>
        <p:spPr>
          <a:xfrm>
            <a:off x="6383703" y="3161773"/>
            <a:ext cx="2019618" cy="342748"/>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04" name="Rectangle 103">
            <a:extLst>
              <a:ext uri="{FF2B5EF4-FFF2-40B4-BE49-F238E27FC236}">
                <a16:creationId xmlns:a16="http://schemas.microsoft.com/office/drawing/2014/main" id="{24CE405E-527B-49FF-9897-B9A3995A10B0}"/>
              </a:ext>
            </a:extLst>
          </p:cNvPr>
          <p:cNvSpPr/>
          <p:nvPr/>
        </p:nvSpPr>
        <p:spPr>
          <a:xfrm>
            <a:off x="8488040" y="3149469"/>
            <a:ext cx="3503381" cy="357947"/>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05" name="Rectangle 104">
            <a:extLst>
              <a:ext uri="{FF2B5EF4-FFF2-40B4-BE49-F238E27FC236}">
                <a16:creationId xmlns:a16="http://schemas.microsoft.com/office/drawing/2014/main" id="{A9AF7E13-2F51-40CE-ADF6-BAD8A1BF5E1C}"/>
              </a:ext>
            </a:extLst>
          </p:cNvPr>
          <p:cNvSpPr/>
          <p:nvPr/>
        </p:nvSpPr>
        <p:spPr>
          <a:xfrm>
            <a:off x="6384397" y="3671325"/>
            <a:ext cx="2032615" cy="368798"/>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06" name="Rectangle 105">
            <a:extLst>
              <a:ext uri="{FF2B5EF4-FFF2-40B4-BE49-F238E27FC236}">
                <a16:creationId xmlns:a16="http://schemas.microsoft.com/office/drawing/2014/main" id="{B54CD2FB-3C9D-4232-B004-9BB8B6D7F47C}"/>
              </a:ext>
            </a:extLst>
          </p:cNvPr>
          <p:cNvSpPr/>
          <p:nvPr/>
        </p:nvSpPr>
        <p:spPr>
          <a:xfrm>
            <a:off x="8479516" y="3643992"/>
            <a:ext cx="3502341" cy="400410"/>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07" name="Rectangle 106">
            <a:extLst>
              <a:ext uri="{FF2B5EF4-FFF2-40B4-BE49-F238E27FC236}">
                <a16:creationId xmlns:a16="http://schemas.microsoft.com/office/drawing/2014/main" id="{2A92377D-2386-42D9-AF76-0FA522C280B4}"/>
              </a:ext>
            </a:extLst>
          </p:cNvPr>
          <p:cNvSpPr/>
          <p:nvPr/>
        </p:nvSpPr>
        <p:spPr>
          <a:xfrm>
            <a:off x="306141" y="4182099"/>
            <a:ext cx="1979306" cy="400456"/>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08" name="Rectangle 107">
            <a:extLst>
              <a:ext uri="{FF2B5EF4-FFF2-40B4-BE49-F238E27FC236}">
                <a16:creationId xmlns:a16="http://schemas.microsoft.com/office/drawing/2014/main" id="{7B797758-5151-43C4-814D-2AD705365095}"/>
              </a:ext>
            </a:extLst>
          </p:cNvPr>
          <p:cNvSpPr/>
          <p:nvPr/>
        </p:nvSpPr>
        <p:spPr>
          <a:xfrm>
            <a:off x="4361700" y="4648221"/>
            <a:ext cx="1992346" cy="393972"/>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09" name="Rectangle 108">
            <a:extLst>
              <a:ext uri="{FF2B5EF4-FFF2-40B4-BE49-F238E27FC236}">
                <a16:creationId xmlns:a16="http://schemas.microsoft.com/office/drawing/2014/main" id="{2D7BCF47-9FDB-45F6-90D2-DCFCF05167C0}"/>
              </a:ext>
            </a:extLst>
          </p:cNvPr>
          <p:cNvSpPr/>
          <p:nvPr/>
        </p:nvSpPr>
        <p:spPr>
          <a:xfrm>
            <a:off x="8489079" y="4663061"/>
            <a:ext cx="3502342" cy="377205"/>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116" name="Picture 115" descr="A person talking on the phone&#10;&#10;Description automatically generated with medium confidence">
            <a:extLst>
              <a:ext uri="{FF2B5EF4-FFF2-40B4-BE49-F238E27FC236}">
                <a16:creationId xmlns:a16="http://schemas.microsoft.com/office/drawing/2014/main" id="{B84BB1C9-C73B-4E6D-B277-D0C37D6535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7415" y="67770"/>
            <a:ext cx="1498349" cy="1529268"/>
          </a:xfrm>
          <a:prstGeom prst="rect">
            <a:avLst/>
          </a:prstGeom>
        </p:spPr>
      </p:pic>
      <p:pic>
        <p:nvPicPr>
          <p:cNvPr id="1026" name="Picture 2" descr="Mountains, Buildings, Village, Castle, Fortress, Museum">
            <a:extLst>
              <a:ext uri="{FF2B5EF4-FFF2-40B4-BE49-F238E27FC236}">
                <a16:creationId xmlns:a16="http://schemas.microsoft.com/office/drawing/2014/main" id="{ED72B5FE-BFF7-4EBE-A30A-E471DBF8BD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0165" y="164711"/>
            <a:ext cx="2813849" cy="1875899"/>
          </a:xfrm>
          <a:prstGeom prst="rect">
            <a:avLst/>
          </a:prstGeom>
          <a:noFill/>
          <a:extLst>
            <a:ext uri="{909E8E84-426E-40DD-AFC4-6F175D3DCCD1}">
              <a14:hiddenFill xmlns:a14="http://schemas.microsoft.com/office/drawing/2010/main">
                <a:solidFill>
                  <a:srgbClr val="FFFFFF"/>
                </a:solidFill>
              </a14:hiddenFill>
            </a:ext>
          </a:extLst>
        </p:spPr>
      </p:pic>
      <p:sp>
        <p:nvSpPr>
          <p:cNvPr id="117" name="Rectangle 116">
            <a:extLst>
              <a:ext uri="{FF2B5EF4-FFF2-40B4-BE49-F238E27FC236}">
                <a16:creationId xmlns:a16="http://schemas.microsoft.com/office/drawing/2014/main" id="{08911CA4-BC97-4D95-A53B-6CE424DB9A94}"/>
              </a:ext>
            </a:extLst>
          </p:cNvPr>
          <p:cNvSpPr/>
          <p:nvPr/>
        </p:nvSpPr>
        <p:spPr>
          <a:xfrm>
            <a:off x="6383703" y="5164005"/>
            <a:ext cx="2044405" cy="400110"/>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118" name="Rectangle 117">
            <a:extLst>
              <a:ext uri="{FF2B5EF4-FFF2-40B4-BE49-F238E27FC236}">
                <a16:creationId xmlns:a16="http://schemas.microsoft.com/office/drawing/2014/main" id="{946D02D4-E36E-4937-B1B6-BEF3D9C570D8}"/>
              </a:ext>
            </a:extLst>
          </p:cNvPr>
          <p:cNvSpPr/>
          <p:nvPr/>
        </p:nvSpPr>
        <p:spPr>
          <a:xfrm>
            <a:off x="8488040" y="5171968"/>
            <a:ext cx="3504724" cy="377205"/>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12</a:t>
            </a:r>
          </a:p>
        </p:txBody>
      </p:sp>
      <p:sp>
        <p:nvSpPr>
          <p:cNvPr id="119" name="Rectangle 118">
            <a:extLst>
              <a:ext uri="{FF2B5EF4-FFF2-40B4-BE49-F238E27FC236}">
                <a16:creationId xmlns:a16="http://schemas.microsoft.com/office/drawing/2014/main" id="{C727E950-8A3F-4FF3-B884-0AD7C94DAA17}"/>
              </a:ext>
            </a:extLst>
          </p:cNvPr>
          <p:cNvSpPr/>
          <p:nvPr/>
        </p:nvSpPr>
        <p:spPr>
          <a:xfrm>
            <a:off x="6386750" y="5671704"/>
            <a:ext cx="2030262" cy="397237"/>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13</a:t>
            </a:r>
          </a:p>
        </p:txBody>
      </p:sp>
      <p:sp>
        <p:nvSpPr>
          <p:cNvPr id="120" name="Rectangle 119">
            <a:extLst>
              <a:ext uri="{FF2B5EF4-FFF2-40B4-BE49-F238E27FC236}">
                <a16:creationId xmlns:a16="http://schemas.microsoft.com/office/drawing/2014/main" id="{9A6596AA-465B-417E-BAB0-C26A38E5299C}"/>
              </a:ext>
            </a:extLst>
          </p:cNvPr>
          <p:cNvSpPr/>
          <p:nvPr/>
        </p:nvSpPr>
        <p:spPr>
          <a:xfrm>
            <a:off x="8488040" y="5685342"/>
            <a:ext cx="3504724" cy="377205"/>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14</a:t>
            </a:r>
          </a:p>
        </p:txBody>
      </p:sp>
    </p:spTree>
    <p:extLst>
      <p:ext uri="{BB962C8B-B14F-4D97-AF65-F5344CB8AC3E}">
        <p14:creationId xmlns:p14="http://schemas.microsoft.com/office/powerpoint/2010/main" val="157678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7" grpId="0" animBg="1"/>
      <p:bldP spid="118" grpId="0" animBg="1"/>
      <p:bldP spid="119" grpId="0" animBg="1"/>
      <p:bldP spid="1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8781144" cy="869950"/>
          </a:xfrm>
          <a:prstGeom prst="rect">
            <a:avLst/>
          </a:prstGeom>
        </p:spPr>
      </p:pic>
      <p:sp>
        <p:nvSpPr>
          <p:cNvPr id="4" name="Title 3"/>
          <p:cNvSpPr>
            <a:spLocks noGrp="1"/>
          </p:cNvSpPr>
          <p:nvPr>
            <p:ph type="title"/>
          </p:nvPr>
        </p:nvSpPr>
        <p:spPr>
          <a:xfrm>
            <a:off x="-1" y="294041"/>
            <a:ext cx="7445829" cy="707849"/>
          </a:xfrm>
        </p:spPr>
        <p:txBody>
          <a:bodyPr>
            <a:normAutofit/>
          </a:bodyPr>
          <a:lstStyle/>
          <a:p>
            <a:r>
              <a:rPr lang="en-GB" sz="3600" b="1" dirty="0">
                <a:solidFill>
                  <a:schemeClr val="bg1"/>
                </a:solidFill>
              </a:rPr>
              <a:t>Was </a:t>
            </a:r>
            <a:r>
              <a:rPr lang="en-GB" sz="3600" b="1" dirty="0" err="1">
                <a:solidFill>
                  <a:schemeClr val="bg1"/>
                </a:solidFill>
              </a:rPr>
              <a:t>machst</a:t>
            </a:r>
            <a:r>
              <a:rPr lang="en-GB" sz="3600" b="1" dirty="0">
                <a:solidFill>
                  <a:schemeClr val="bg1"/>
                </a:solidFill>
              </a:rPr>
              <a:t> du in Liechtenstein?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01600" y="1136558"/>
            <a:ext cx="11986355" cy="1107996"/>
          </a:xfrm>
          <a:prstGeom prst="rect">
            <a:avLst/>
          </a:prstGeom>
          <a:noFill/>
        </p:spPr>
        <p:txBody>
          <a:bodyPr wrap="square" rtlCol="0">
            <a:spAutoFit/>
          </a:bodyPr>
          <a:lstStyle/>
          <a:p>
            <a:r>
              <a:rPr lang="en-US" sz="2200" dirty="0">
                <a:solidFill>
                  <a:schemeClr val="accent5">
                    <a:lumMod val="50000"/>
                  </a:schemeClr>
                </a:solidFill>
              </a:rPr>
              <a:t>Person </a:t>
            </a:r>
            <a:r>
              <a:rPr lang="en-US" sz="2200" b="1" dirty="0">
                <a:solidFill>
                  <a:schemeClr val="accent5">
                    <a:lumMod val="50000"/>
                  </a:schemeClr>
                </a:solidFill>
              </a:rPr>
              <a:t>A</a:t>
            </a:r>
            <a:r>
              <a:rPr lang="en-US" sz="2200" dirty="0">
                <a:solidFill>
                  <a:schemeClr val="accent5">
                    <a:lumMod val="50000"/>
                  </a:schemeClr>
                </a:solidFill>
              </a:rPr>
              <a:t> </a:t>
            </a:r>
            <a:r>
              <a:rPr lang="en-US" sz="2200" dirty="0" err="1">
                <a:solidFill>
                  <a:schemeClr val="accent5">
                    <a:lumMod val="50000"/>
                  </a:schemeClr>
                </a:solidFill>
              </a:rPr>
              <a:t>sieht</a:t>
            </a:r>
            <a:r>
              <a:rPr lang="en-US" sz="2200" dirty="0">
                <a:solidFill>
                  <a:schemeClr val="accent5">
                    <a:lumMod val="50000"/>
                  </a:schemeClr>
                </a:solidFill>
              </a:rPr>
              <a:t> die </a:t>
            </a:r>
            <a:r>
              <a:rPr lang="en-US" sz="2200" dirty="0" err="1">
                <a:solidFill>
                  <a:schemeClr val="accent5">
                    <a:lumMod val="50000"/>
                  </a:schemeClr>
                </a:solidFill>
              </a:rPr>
              <a:t>Tabelle</a:t>
            </a:r>
            <a:r>
              <a:rPr lang="en-US" sz="2200" dirty="0">
                <a:solidFill>
                  <a:schemeClr val="accent5">
                    <a:lumMod val="50000"/>
                  </a:schemeClr>
                </a:solidFill>
              </a:rPr>
              <a:t> an und </a:t>
            </a:r>
            <a:r>
              <a:rPr lang="en-US" sz="2200" dirty="0" err="1">
                <a:solidFill>
                  <a:schemeClr val="accent5">
                    <a:lumMod val="50000"/>
                  </a:schemeClr>
                </a:solidFill>
              </a:rPr>
              <a:t>stellt</a:t>
            </a:r>
            <a:r>
              <a:rPr lang="en-US" sz="2200" dirty="0">
                <a:solidFill>
                  <a:schemeClr val="accent5">
                    <a:lumMod val="50000"/>
                  </a:schemeClr>
                </a:solidFill>
              </a:rPr>
              <a:t> </a:t>
            </a:r>
            <a:r>
              <a:rPr lang="en-US" sz="2200" dirty="0" err="1">
                <a:solidFill>
                  <a:schemeClr val="accent5">
                    <a:lumMod val="50000"/>
                  </a:schemeClr>
                </a:solidFill>
              </a:rPr>
              <a:t>eine</a:t>
            </a:r>
            <a:r>
              <a:rPr lang="en-US" sz="2200" dirty="0">
                <a:solidFill>
                  <a:schemeClr val="accent5">
                    <a:lumMod val="50000"/>
                  </a:schemeClr>
                </a:solidFill>
              </a:rPr>
              <a:t> </a:t>
            </a:r>
            <a:r>
              <a:rPr lang="en-US" sz="2200" i="1" dirty="0">
                <a:solidFill>
                  <a:schemeClr val="accent5">
                    <a:lumMod val="50000"/>
                  </a:schemeClr>
                </a:solidFill>
              </a:rPr>
              <a:t>Was…? </a:t>
            </a:r>
            <a:r>
              <a:rPr lang="en-US" sz="2200" dirty="0" err="1">
                <a:solidFill>
                  <a:schemeClr val="accent5">
                    <a:lumMod val="50000"/>
                  </a:schemeClr>
                </a:solidFill>
              </a:rPr>
              <a:t>Frage</a:t>
            </a:r>
            <a:r>
              <a:rPr lang="en-US" sz="2200" dirty="0">
                <a:solidFill>
                  <a:schemeClr val="accent5">
                    <a:lumMod val="50000"/>
                  </a:schemeClr>
                </a:solidFill>
              </a:rPr>
              <a:t>. </a:t>
            </a:r>
            <a:br>
              <a:rPr lang="en-US" sz="2200" dirty="0">
                <a:solidFill>
                  <a:schemeClr val="accent5">
                    <a:lumMod val="50000"/>
                  </a:schemeClr>
                </a:solidFill>
              </a:rPr>
            </a:br>
            <a:r>
              <a:rPr lang="en-US" sz="2200" dirty="0">
                <a:solidFill>
                  <a:schemeClr val="accent5">
                    <a:lumMod val="50000"/>
                  </a:schemeClr>
                </a:solidFill>
              </a:rPr>
              <a:t>Person </a:t>
            </a:r>
            <a:r>
              <a:rPr lang="en-US" sz="2200" b="1" dirty="0">
                <a:solidFill>
                  <a:schemeClr val="accent5">
                    <a:lumMod val="50000"/>
                  </a:schemeClr>
                </a:solidFill>
              </a:rPr>
              <a:t>B</a:t>
            </a:r>
            <a:r>
              <a:rPr lang="en-US" sz="2200" dirty="0">
                <a:solidFill>
                  <a:schemeClr val="accent5">
                    <a:lumMod val="50000"/>
                  </a:schemeClr>
                </a:solidFill>
              </a:rPr>
              <a:t> </a:t>
            </a:r>
            <a:r>
              <a:rPr lang="en-US" sz="2200" dirty="0" err="1">
                <a:solidFill>
                  <a:schemeClr val="accent5">
                    <a:lumMod val="50000"/>
                  </a:schemeClr>
                </a:solidFill>
              </a:rPr>
              <a:t>antwortet</a:t>
            </a:r>
            <a:r>
              <a:rPr lang="en-US" sz="2200" dirty="0">
                <a:solidFill>
                  <a:schemeClr val="accent5">
                    <a:lumMod val="50000"/>
                  </a:schemeClr>
                </a:solidFill>
              </a:rPr>
              <a:t> </a:t>
            </a:r>
            <a:r>
              <a:rPr lang="en-US" sz="2200" dirty="0" err="1">
                <a:solidFill>
                  <a:schemeClr val="accent5">
                    <a:lumMod val="50000"/>
                  </a:schemeClr>
                </a:solidFill>
              </a:rPr>
              <a:t>mit</a:t>
            </a:r>
            <a:r>
              <a:rPr lang="en-US" sz="2200" dirty="0">
                <a:solidFill>
                  <a:schemeClr val="accent5">
                    <a:lumMod val="50000"/>
                  </a:schemeClr>
                </a:solidFill>
              </a:rPr>
              <a:t> </a:t>
            </a:r>
            <a:r>
              <a:rPr lang="en-US" sz="2200" dirty="0" err="1">
                <a:solidFill>
                  <a:schemeClr val="accent5">
                    <a:lumMod val="50000"/>
                  </a:schemeClr>
                </a:solidFill>
              </a:rPr>
              <a:t>einem</a:t>
            </a:r>
            <a:r>
              <a:rPr lang="en-US" sz="2200" dirty="0">
                <a:solidFill>
                  <a:schemeClr val="accent5">
                    <a:lumMod val="50000"/>
                  </a:schemeClr>
                </a:solidFill>
              </a:rPr>
              <a:t> </a:t>
            </a:r>
            <a:r>
              <a:rPr lang="en-US" sz="2200" dirty="0" err="1">
                <a:solidFill>
                  <a:schemeClr val="accent5">
                    <a:lumMod val="50000"/>
                  </a:schemeClr>
                </a:solidFill>
              </a:rPr>
              <a:t>vollen</a:t>
            </a:r>
            <a:r>
              <a:rPr lang="en-US" sz="2200" dirty="0">
                <a:solidFill>
                  <a:schemeClr val="accent5">
                    <a:lumMod val="50000"/>
                  </a:schemeClr>
                </a:solidFill>
              </a:rPr>
              <a:t> </a:t>
            </a:r>
            <a:r>
              <a:rPr lang="en-US" sz="2200" dirty="0" err="1">
                <a:solidFill>
                  <a:schemeClr val="accent5">
                    <a:lumMod val="50000"/>
                  </a:schemeClr>
                </a:solidFill>
              </a:rPr>
              <a:t>Satz</a:t>
            </a:r>
            <a:r>
              <a:rPr lang="en-US" sz="2200" dirty="0">
                <a:solidFill>
                  <a:schemeClr val="accent5">
                    <a:lumMod val="50000"/>
                  </a:schemeClr>
                </a:solidFill>
              </a:rPr>
              <a:t>. </a:t>
            </a:r>
            <a:br>
              <a:rPr lang="en-US" sz="2200" dirty="0">
                <a:solidFill>
                  <a:schemeClr val="accent5">
                    <a:lumMod val="50000"/>
                  </a:schemeClr>
                </a:solidFill>
              </a:rPr>
            </a:br>
            <a:r>
              <a:rPr lang="en-US" sz="2200" dirty="0">
                <a:solidFill>
                  <a:schemeClr val="accent5">
                    <a:lumMod val="50000"/>
                  </a:schemeClr>
                </a:solidFill>
              </a:rPr>
              <a:t>Person </a:t>
            </a:r>
            <a:r>
              <a:rPr lang="en-US" sz="2200" b="1" dirty="0">
                <a:solidFill>
                  <a:schemeClr val="accent5">
                    <a:lumMod val="50000"/>
                  </a:schemeClr>
                </a:solidFill>
              </a:rPr>
              <a:t>A</a:t>
            </a:r>
            <a:r>
              <a:rPr lang="en-US" sz="2200" dirty="0">
                <a:solidFill>
                  <a:schemeClr val="accent5">
                    <a:lumMod val="50000"/>
                  </a:schemeClr>
                </a:solidFill>
              </a:rPr>
              <a:t> </a:t>
            </a:r>
            <a:r>
              <a:rPr lang="en-US" sz="2200" dirty="0" err="1">
                <a:solidFill>
                  <a:schemeClr val="accent5">
                    <a:lumMod val="50000"/>
                  </a:schemeClr>
                </a:solidFill>
              </a:rPr>
              <a:t>schreibt</a:t>
            </a:r>
            <a:r>
              <a:rPr lang="en-US" sz="2200" dirty="0">
                <a:solidFill>
                  <a:schemeClr val="accent5">
                    <a:lumMod val="50000"/>
                  </a:schemeClr>
                </a:solidFill>
              </a:rPr>
              <a:t> die Details, die </a:t>
            </a:r>
            <a:r>
              <a:rPr lang="en-US" sz="2200" dirty="0" err="1">
                <a:solidFill>
                  <a:schemeClr val="accent5">
                    <a:lumMod val="50000"/>
                  </a:schemeClr>
                </a:solidFill>
              </a:rPr>
              <a:t>fehlen</a:t>
            </a:r>
            <a:r>
              <a:rPr lang="en-US" sz="2200" dirty="0">
                <a:solidFill>
                  <a:schemeClr val="accent5">
                    <a:lumMod val="50000"/>
                  </a:schemeClr>
                </a:solidFill>
              </a:rPr>
              <a:t>. Dann </a:t>
            </a:r>
            <a:r>
              <a:rPr lang="en-US" sz="2200" dirty="0" err="1">
                <a:solidFill>
                  <a:schemeClr val="accent5">
                    <a:lumMod val="50000"/>
                  </a:schemeClr>
                </a:solidFill>
              </a:rPr>
              <a:t>tauscht</a:t>
            </a:r>
            <a:r>
              <a:rPr lang="en-US" sz="2200" dirty="0">
                <a:solidFill>
                  <a:schemeClr val="accent5">
                    <a:lumMod val="50000"/>
                  </a:schemeClr>
                </a:solidFill>
              </a:rPr>
              <a:t> die </a:t>
            </a:r>
            <a:r>
              <a:rPr lang="en-US" sz="2200" dirty="0" err="1">
                <a:solidFill>
                  <a:schemeClr val="accent5">
                    <a:lumMod val="50000"/>
                  </a:schemeClr>
                </a:solidFill>
              </a:rPr>
              <a:t>Rollen</a:t>
            </a:r>
            <a:r>
              <a:rPr lang="en-US" sz="2200" dirty="0">
                <a:solidFill>
                  <a:schemeClr val="accent5">
                    <a:lumMod val="50000"/>
                  </a:schemeClr>
                </a:solidFill>
              </a:rPr>
              <a:t>.</a:t>
            </a:r>
          </a:p>
        </p:txBody>
      </p:sp>
      <p:grpSp>
        <p:nvGrpSpPr>
          <p:cNvPr id="28" name="Group 27">
            <a:extLst>
              <a:ext uri="{FF2B5EF4-FFF2-40B4-BE49-F238E27FC236}">
                <a16:creationId xmlns:a16="http://schemas.microsoft.com/office/drawing/2014/main" id="{C72BE23A-4A93-4FC0-890C-4852ACC8DD61}"/>
              </a:ext>
            </a:extLst>
          </p:cNvPr>
          <p:cNvGrpSpPr/>
          <p:nvPr/>
        </p:nvGrpSpPr>
        <p:grpSpPr>
          <a:xfrm>
            <a:off x="8700166" y="2049977"/>
            <a:ext cx="3647144" cy="2010662"/>
            <a:chOff x="8457799" y="2018576"/>
            <a:chExt cx="3647144" cy="2010662"/>
          </a:xfrm>
        </p:grpSpPr>
        <p:sp>
          <p:nvSpPr>
            <p:cNvPr id="6" name="Rounded Rectangle 51">
              <a:extLst>
                <a:ext uri="{FF2B5EF4-FFF2-40B4-BE49-F238E27FC236}">
                  <a16:creationId xmlns:a16="http://schemas.microsoft.com/office/drawing/2014/main" id="{4A7F7F3D-6467-4D73-90DC-0A97B1E0BE14}"/>
                </a:ext>
              </a:extLst>
            </p:cNvPr>
            <p:cNvSpPr/>
            <p:nvPr/>
          </p:nvSpPr>
          <p:spPr>
            <a:xfrm>
              <a:off x="8528277" y="2018576"/>
              <a:ext cx="3037625" cy="201066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222CB20B-7713-4A86-B3E1-331C9F7B6BBB}"/>
                </a:ext>
              </a:extLst>
            </p:cNvPr>
            <p:cNvSpPr txBox="1"/>
            <p:nvPr/>
          </p:nvSpPr>
          <p:spPr>
            <a:xfrm rot="288242">
              <a:off x="9420767" y="3499923"/>
              <a:ext cx="2684176" cy="400110"/>
            </a:xfrm>
            <a:prstGeom prst="rect">
              <a:avLst/>
            </a:prstGeom>
            <a:noFill/>
          </p:spPr>
          <p:txBody>
            <a:bodyPr wrap="square" rtlCol="0">
              <a:spAutoFit/>
            </a:bodyPr>
            <a:lstStyle/>
            <a:p>
              <a:pPr algn="l"/>
              <a:r>
                <a:rPr lang="en-GB" sz="2000" dirty="0" err="1">
                  <a:solidFill>
                    <a:schemeClr val="bg1"/>
                  </a:solidFill>
                </a:rPr>
                <a:t>nach</a:t>
              </a:r>
              <a:r>
                <a:rPr lang="en-GB" sz="2000" dirty="0">
                  <a:solidFill>
                    <a:schemeClr val="bg1"/>
                  </a:solidFill>
                </a:rPr>
                <a:t> </a:t>
              </a:r>
              <a:r>
                <a:rPr lang="en-GB" sz="2000" dirty="0" err="1">
                  <a:solidFill>
                    <a:schemeClr val="bg1"/>
                  </a:solidFill>
                </a:rPr>
                <a:t>Malbun</a:t>
              </a:r>
              <a:endParaRPr lang="en-GB" sz="2000" dirty="0">
                <a:solidFill>
                  <a:schemeClr val="bg1"/>
                </a:solidFill>
              </a:endParaRPr>
            </a:p>
          </p:txBody>
        </p:sp>
        <p:sp>
          <p:nvSpPr>
            <p:cNvPr id="9" name="TextBox 8">
              <a:extLst>
                <a:ext uri="{FF2B5EF4-FFF2-40B4-BE49-F238E27FC236}">
                  <a16:creationId xmlns:a16="http://schemas.microsoft.com/office/drawing/2014/main" id="{67BDB3EA-EEE8-44CD-802F-55FD464A73B9}"/>
                </a:ext>
              </a:extLst>
            </p:cNvPr>
            <p:cNvSpPr txBox="1"/>
            <p:nvPr/>
          </p:nvSpPr>
          <p:spPr>
            <a:xfrm rot="20907267">
              <a:off x="8629062" y="2817893"/>
              <a:ext cx="3387135" cy="400110"/>
            </a:xfrm>
            <a:prstGeom prst="rect">
              <a:avLst/>
            </a:prstGeom>
            <a:noFill/>
          </p:spPr>
          <p:txBody>
            <a:bodyPr wrap="square" rtlCol="0">
              <a:spAutoFit/>
            </a:bodyPr>
            <a:lstStyle/>
            <a:p>
              <a:pPr algn="l"/>
              <a:r>
                <a:rPr lang="en-GB" sz="2000" dirty="0">
                  <a:solidFill>
                    <a:schemeClr val="bg1"/>
                  </a:solidFill>
                </a:rPr>
                <a:t>ich </a:t>
              </a:r>
              <a:r>
                <a:rPr lang="en-GB" sz="2000" dirty="0" err="1">
                  <a:solidFill>
                    <a:schemeClr val="bg1"/>
                  </a:solidFill>
                </a:rPr>
                <a:t>fahre</a:t>
              </a:r>
              <a:endParaRPr lang="en-GB" sz="2000" dirty="0">
                <a:solidFill>
                  <a:schemeClr val="bg1"/>
                </a:solidFill>
              </a:endParaRPr>
            </a:p>
          </p:txBody>
        </p:sp>
        <p:sp>
          <p:nvSpPr>
            <p:cNvPr id="10" name="TextBox 9">
              <a:extLst>
                <a:ext uri="{FF2B5EF4-FFF2-40B4-BE49-F238E27FC236}">
                  <a16:creationId xmlns:a16="http://schemas.microsoft.com/office/drawing/2014/main" id="{F5C4AAD2-C684-41BA-8333-470B3F166308}"/>
                </a:ext>
              </a:extLst>
            </p:cNvPr>
            <p:cNvSpPr txBox="1"/>
            <p:nvPr/>
          </p:nvSpPr>
          <p:spPr>
            <a:xfrm rot="20950219">
              <a:off x="8457799" y="2254224"/>
              <a:ext cx="2643290" cy="400110"/>
            </a:xfrm>
            <a:prstGeom prst="rect">
              <a:avLst/>
            </a:prstGeom>
            <a:noFill/>
          </p:spPr>
          <p:txBody>
            <a:bodyPr wrap="square" rtlCol="0">
              <a:spAutoFit/>
            </a:bodyPr>
            <a:lstStyle/>
            <a:p>
              <a:pPr algn="ctr"/>
              <a:r>
                <a:rPr lang="en-GB" sz="2000" dirty="0" err="1">
                  <a:solidFill>
                    <a:schemeClr val="bg1"/>
                  </a:solidFill>
                </a:rPr>
                <a:t>mit</a:t>
              </a:r>
              <a:r>
                <a:rPr lang="en-GB" sz="2000" dirty="0">
                  <a:solidFill>
                    <a:schemeClr val="bg1"/>
                  </a:solidFill>
                </a:rPr>
                <a:t> </a:t>
              </a:r>
              <a:r>
                <a:rPr lang="en-GB" sz="2000" dirty="0" err="1">
                  <a:solidFill>
                    <a:schemeClr val="bg1"/>
                  </a:solidFill>
                </a:rPr>
                <a:t>dem</a:t>
              </a:r>
              <a:r>
                <a:rPr lang="en-GB" sz="2000" dirty="0">
                  <a:solidFill>
                    <a:schemeClr val="bg1"/>
                  </a:solidFill>
                </a:rPr>
                <a:t> Bus</a:t>
              </a:r>
            </a:p>
          </p:txBody>
        </p:sp>
        <p:sp>
          <p:nvSpPr>
            <p:cNvPr id="11" name="TextBox 10">
              <a:extLst>
                <a:ext uri="{FF2B5EF4-FFF2-40B4-BE49-F238E27FC236}">
                  <a16:creationId xmlns:a16="http://schemas.microsoft.com/office/drawing/2014/main" id="{76F72549-57AA-4125-AAA1-3BDFDA59944D}"/>
                </a:ext>
              </a:extLst>
            </p:cNvPr>
            <p:cNvSpPr txBox="1"/>
            <p:nvPr/>
          </p:nvSpPr>
          <p:spPr>
            <a:xfrm rot="388898">
              <a:off x="9522395" y="2707470"/>
              <a:ext cx="2067156" cy="400110"/>
            </a:xfrm>
            <a:prstGeom prst="rect">
              <a:avLst/>
            </a:prstGeom>
            <a:noFill/>
          </p:spPr>
          <p:txBody>
            <a:bodyPr wrap="square" rtlCol="0">
              <a:spAutoFit/>
            </a:bodyPr>
            <a:lstStyle/>
            <a:p>
              <a:pPr algn="ctr"/>
              <a:r>
                <a:rPr lang="en-GB" sz="2000" dirty="0" err="1">
                  <a:solidFill>
                    <a:schemeClr val="bg1"/>
                  </a:solidFill>
                </a:rPr>
                <a:t>nachmittags</a:t>
              </a:r>
              <a:endParaRPr lang="en-GB" sz="2000" dirty="0">
                <a:solidFill>
                  <a:schemeClr val="bg1"/>
                </a:solidFill>
              </a:endParaRPr>
            </a:p>
          </p:txBody>
        </p:sp>
      </p:grpSp>
      <p:graphicFrame>
        <p:nvGraphicFramePr>
          <p:cNvPr id="12" name="Table 13">
            <a:extLst>
              <a:ext uri="{FF2B5EF4-FFF2-40B4-BE49-F238E27FC236}">
                <a16:creationId xmlns:a16="http://schemas.microsoft.com/office/drawing/2014/main" id="{9F2F7CE6-FF2E-4679-B57D-9748B45D77C8}"/>
              </a:ext>
            </a:extLst>
          </p:cNvPr>
          <p:cNvGraphicFramePr>
            <a:graphicFrameLocks noGrp="1"/>
          </p:cNvGraphicFramePr>
          <p:nvPr>
            <p:extLst>
              <p:ext uri="{D42A27DB-BD31-4B8C-83A1-F6EECF244321}">
                <p14:modId xmlns:p14="http://schemas.microsoft.com/office/powerpoint/2010/main" val="835427663"/>
              </p:ext>
            </p:extLst>
          </p:nvPr>
        </p:nvGraphicFramePr>
        <p:xfrm>
          <a:off x="500762" y="2356592"/>
          <a:ext cx="6190324" cy="1355118"/>
        </p:xfrm>
        <a:graphic>
          <a:graphicData uri="http://schemas.openxmlformats.org/drawingml/2006/table">
            <a:tbl>
              <a:tblPr firstRow="1" bandRow="1">
                <a:tableStyleId>{00A15C55-8517-42AA-B614-E9B94910E393}</a:tableStyleId>
              </a:tblPr>
              <a:tblGrid>
                <a:gridCol w="1389822">
                  <a:extLst>
                    <a:ext uri="{9D8B030D-6E8A-4147-A177-3AD203B41FA5}">
                      <a16:colId xmlns:a16="http://schemas.microsoft.com/office/drawing/2014/main" val="2988232274"/>
                    </a:ext>
                  </a:extLst>
                </a:gridCol>
                <a:gridCol w="1705340">
                  <a:extLst>
                    <a:ext uri="{9D8B030D-6E8A-4147-A177-3AD203B41FA5}">
                      <a16:colId xmlns:a16="http://schemas.microsoft.com/office/drawing/2014/main" val="363095432"/>
                    </a:ext>
                  </a:extLst>
                </a:gridCol>
                <a:gridCol w="1547581">
                  <a:extLst>
                    <a:ext uri="{9D8B030D-6E8A-4147-A177-3AD203B41FA5}">
                      <a16:colId xmlns:a16="http://schemas.microsoft.com/office/drawing/2014/main" val="23482262"/>
                    </a:ext>
                  </a:extLst>
                </a:gridCol>
                <a:gridCol w="1547581">
                  <a:extLst>
                    <a:ext uri="{9D8B030D-6E8A-4147-A177-3AD203B41FA5}">
                      <a16:colId xmlns:a16="http://schemas.microsoft.com/office/drawing/2014/main" val="1976086280"/>
                    </a:ext>
                  </a:extLst>
                </a:gridCol>
              </a:tblGrid>
              <a:tr h="654078">
                <a:tc>
                  <a:txBody>
                    <a:bodyPr/>
                    <a:lstStyle/>
                    <a:p>
                      <a:pPr algn="ctr"/>
                      <a:r>
                        <a:rPr lang="en-GB" sz="2000" dirty="0" err="1"/>
                        <a:t>Wer</a:t>
                      </a:r>
                      <a:r>
                        <a:rPr lang="en-GB" sz="2000" dirty="0"/>
                        <a:t>?</a:t>
                      </a:r>
                    </a:p>
                  </a:txBody>
                  <a:tcPr anchor="ctr"/>
                </a:tc>
                <a:tc>
                  <a:txBody>
                    <a:bodyPr/>
                    <a:lstStyle/>
                    <a:p>
                      <a:pPr algn="ctr"/>
                      <a:r>
                        <a:rPr lang="en-GB" sz="2000" dirty="0" err="1"/>
                        <a:t>Wann</a:t>
                      </a:r>
                      <a:r>
                        <a:rPr lang="en-GB" sz="2000" dirty="0"/>
                        <a:t>?</a:t>
                      </a:r>
                    </a:p>
                  </a:txBody>
                  <a:tcPr anchor="ctr"/>
                </a:tc>
                <a:tc>
                  <a:txBody>
                    <a:bodyPr/>
                    <a:lstStyle/>
                    <a:p>
                      <a:pPr algn="ctr"/>
                      <a:r>
                        <a:rPr lang="en-GB" sz="2000" dirty="0"/>
                        <a:t>Wie?</a:t>
                      </a:r>
                    </a:p>
                  </a:txBody>
                  <a:tcPr anchor="ctr"/>
                </a:tc>
                <a:tc>
                  <a:txBody>
                    <a:bodyPr/>
                    <a:lstStyle/>
                    <a:p>
                      <a:pPr algn="ctr"/>
                      <a:r>
                        <a:rPr lang="en-GB" sz="2000" dirty="0"/>
                        <a:t>Wo?</a:t>
                      </a:r>
                    </a:p>
                  </a:txBody>
                  <a:tcPr anchor="ctr"/>
                </a:tc>
                <a:extLst>
                  <a:ext uri="{0D108BD9-81ED-4DB2-BD59-A6C34878D82A}">
                    <a16:rowId xmlns:a16="http://schemas.microsoft.com/office/drawing/2014/main" val="2505545143"/>
                  </a:ext>
                </a:extLst>
              </a:tr>
              <a:tr h="654078">
                <a:tc>
                  <a:txBody>
                    <a:bodyPr/>
                    <a:lstStyle/>
                    <a:p>
                      <a:pPr algn="ctr"/>
                      <a:r>
                        <a:rPr lang="en-GB" sz="2000" dirty="0">
                          <a:solidFill>
                            <a:srgbClr val="002060"/>
                          </a:solidFill>
                        </a:rPr>
                        <a:t>du</a:t>
                      </a:r>
                    </a:p>
                  </a:txBody>
                  <a:tcPr anchor="ctr"/>
                </a:tc>
                <a:tc>
                  <a:txBody>
                    <a:bodyPr/>
                    <a:lstStyle/>
                    <a:p>
                      <a:pPr algn="ctr"/>
                      <a:endParaRPr lang="en-GB" sz="2000" dirty="0">
                        <a:solidFill>
                          <a:srgbClr val="002060"/>
                        </a:solidFill>
                      </a:endParaRPr>
                    </a:p>
                  </a:txBody>
                  <a:tcPr anchor="ctr"/>
                </a:tc>
                <a:tc>
                  <a:txBody>
                    <a:bodyPr/>
                    <a:lstStyle/>
                    <a:p>
                      <a:pPr algn="ctr"/>
                      <a:endParaRPr lang="en-GB" sz="200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nach</a:t>
                      </a:r>
                      <a:r>
                        <a:rPr lang="en-GB" sz="2000" dirty="0">
                          <a:solidFill>
                            <a:srgbClr val="002060"/>
                          </a:solidFill>
                        </a:rPr>
                        <a:t> </a:t>
                      </a:r>
                      <a:r>
                        <a:rPr lang="en-GB" sz="2000" dirty="0" err="1">
                          <a:solidFill>
                            <a:srgbClr val="002060"/>
                          </a:solidFill>
                        </a:rPr>
                        <a:t>Malbun</a:t>
                      </a:r>
                      <a:endParaRPr lang="en-GB" sz="2000" dirty="0">
                        <a:solidFill>
                          <a:srgbClr val="002060"/>
                        </a:solidFill>
                      </a:endParaRPr>
                    </a:p>
                  </a:txBody>
                  <a:tcPr anchor="ctr"/>
                </a:tc>
                <a:extLst>
                  <a:ext uri="{0D108BD9-81ED-4DB2-BD59-A6C34878D82A}">
                    <a16:rowId xmlns:a16="http://schemas.microsoft.com/office/drawing/2014/main" val="3731368824"/>
                  </a:ext>
                </a:extLst>
              </a:tr>
            </a:tbl>
          </a:graphicData>
        </a:graphic>
      </p:graphicFrame>
      <p:grpSp>
        <p:nvGrpSpPr>
          <p:cNvPr id="26" name="Group 25">
            <a:extLst>
              <a:ext uri="{FF2B5EF4-FFF2-40B4-BE49-F238E27FC236}">
                <a16:creationId xmlns:a16="http://schemas.microsoft.com/office/drawing/2014/main" id="{1871B961-6587-485E-90E1-BF4D98659686}"/>
              </a:ext>
            </a:extLst>
          </p:cNvPr>
          <p:cNvGrpSpPr/>
          <p:nvPr/>
        </p:nvGrpSpPr>
        <p:grpSpPr>
          <a:xfrm>
            <a:off x="8135933" y="2055957"/>
            <a:ext cx="4098415" cy="2010662"/>
            <a:chOff x="9669281" y="4214563"/>
            <a:chExt cx="4098415" cy="2010662"/>
          </a:xfrm>
        </p:grpSpPr>
        <p:sp>
          <p:nvSpPr>
            <p:cNvPr id="13" name="Rounded Rectangle 51">
              <a:extLst>
                <a:ext uri="{FF2B5EF4-FFF2-40B4-BE49-F238E27FC236}">
                  <a16:creationId xmlns:a16="http://schemas.microsoft.com/office/drawing/2014/main" id="{A8D96D88-E9EE-4796-B3F1-1887D9FF59AE}"/>
                </a:ext>
              </a:extLst>
            </p:cNvPr>
            <p:cNvSpPr/>
            <p:nvPr/>
          </p:nvSpPr>
          <p:spPr>
            <a:xfrm>
              <a:off x="10322629" y="4214563"/>
              <a:ext cx="3037625" cy="201066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27FA68EC-CD1A-4587-8D39-0DA1529D142E}"/>
                </a:ext>
              </a:extLst>
            </p:cNvPr>
            <p:cNvSpPr txBox="1"/>
            <p:nvPr/>
          </p:nvSpPr>
          <p:spPr>
            <a:xfrm rot="288242">
              <a:off x="11083520" y="5693777"/>
              <a:ext cx="2684176" cy="400110"/>
            </a:xfrm>
            <a:prstGeom prst="rect">
              <a:avLst/>
            </a:prstGeom>
            <a:noFill/>
          </p:spPr>
          <p:txBody>
            <a:bodyPr wrap="square" rtlCol="0">
              <a:spAutoFit/>
            </a:bodyPr>
            <a:lstStyle/>
            <a:p>
              <a:pPr algn="l"/>
              <a:r>
                <a:rPr lang="en-GB" sz="2000" dirty="0" err="1">
                  <a:solidFill>
                    <a:schemeClr val="bg1"/>
                  </a:solidFill>
                </a:rPr>
                <a:t>nach</a:t>
              </a:r>
              <a:r>
                <a:rPr lang="en-GB" sz="2000" dirty="0">
                  <a:solidFill>
                    <a:schemeClr val="bg1"/>
                  </a:solidFill>
                </a:rPr>
                <a:t> Vaduz</a:t>
              </a:r>
            </a:p>
          </p:txBody>
        </p:sp>
        <p:sp>
          <p:nvSpPr>
            <p:cNvPr id="15" name="TextBox 14">
              <a:extLst>
                <a:ext uri="{FF2B5EF4-FFF2-40B4-BE49-F238E27FC236}">
                  <a16:creationId xmlns:a16="http://schemas.microsoft.com/office/drawing/2014/main" id="{A7152BAE-838D-4013-9559-9EA5CE0B92B5}"/>
                </a:ext>
              </a:extLst>
            </p:cNvPr>
            <p:cNvSpPr txBox="1"/>
            <p:nvPr/>
          </p:nvSpPr>
          <p:spPr>
            <a:xfrm rot="20907267">
              <a:off x="10934424" y="4943787"/>
              <a:ext cx="2175978" cy="400110"/>
            </a:xfrm>
            <a:prstGeom prst="rect">
              <a:avLst/>
            </a:prstGeom>
            <a:noFill/>
          </p:spPr>
          <p:txBody>
            <a:bodyPr wrap="square" rtlCol="0">
              <a:spAutoFit/>
            </a:bodyPr>
            <a:lstStyle/>
            <a:p>
              <a:pPr algn="l"/>
              <a:r>
                <a:rPr lang="en-GB" sz="2000" dirty="0" err="1">
                  <a:solidFill>
                    <a:schemeClr val="bg1"/>
                  </a:solidFill>
                </a:rPr>
                <a:t>wir</a:t>
              </a:r>
              <a:r>
                <a:rPr lang="en-GB" sz="2000" dirty="0">
                  <a:solidFill>
                    <a:schemeClr val="bg1"/>
                  </a:solidFill>
                </a:rPr>
                <a:t> </a:t>
              </a:r>
              <a:r>
                <a:rPr lang="en-GB" sz="2000" dirty="0" err="1">
                  <a:solidFill>
                    <a:schemeClr val="bg1"/>
                  </a:solidFill>
                </a:rPr>
                <a:t>fahren</a:t>
              </a:r>
              <a:endParaRPr lang="en-GB" sz="2000" dirty="0">
                <a:solidFill>
                  <a:schemeClr val="bg1"/>
                </a:solidFill>
              </a:endParaRPr>
            </a:p>
          </p:txBody>
        </p:sp>
        <p:sp>
          <p:nvSpPr>
            <p:cNvPr id="16" name="TextBox 15">
              <a:extLst>
                <a:ext uri="{FF2B5EF4-FFF2-40B4-BE49-F238E27FC236}">
                  <a16:creationId xmlns:a16="http://schemas.microsoft.com/office/drawing/2014/main" id="{47354E5C-9E93-4F6B-AF31-6D64BC1936DF}"/>
                </a:ext>
              </a:extLst>
            </p:cNvPr>
            <p:cNvSpPr txBox="1"/>
            <p:nvPr/>
          </p:nvSpPr>
          <p:spPr>
            <a:xfrm rot="20950219">
              <a:off x="9669281" y="4510531"/>
              <a:ext cx="2643290" cy="400110"/>
            </a:xfrm>
            <a:prstGeom prst="rect">
              <a:avLst/>
            </a:prstGeom>
            <a:noFill/>
          </p:spPr>
          <p:txBody>
            <a:bodyPr wrap="square" rtlCol="0">
              <a:spAutoFit/>
            </a:bodyPr>
            <a:lstStyle/>
            <a:p>
              <a:pPr algn="ctr"/>
              <a:r>
                <a:rPr lang="en-GB" sz="2000" dirty="0" err="1">
                  <a:solidFill>
                    <a:schemeClr val="bg1"/>
                  </a:solidFill>
                </a:rPr>
                <a:t>gern</a:t>
              </a:r>
              <a:endParaRPr lang="en-GB" sz="2000" dirty="0">
                <a:solidFill>
                  <a:schemeClr val="bg1"/>
                </a:solidFill>
              </a:endParaRPr>
            </a:p>
          </p:txBody>
        </p:sp>
        <p:sp>
          <p:nvSpPr>
            <p:cNvPr id="17" name="TextBox 16">
              <a:extLst>
                <a:ext uri="{FF2B5EF4-FFF2-40B4-BE49-F238E27FC236}">
                  <a16:creationId xmlns:a16="http://schemas.microsoft.com/office/drawing/2014/main" id="{470A21AE-D52E-468F-BEC6-864576D0F8C9}"/>
                </a:ext>
              </a:extLst>
            </p:cNvPr>
            <p:cNvSpPr txBox="1"/>
            <p:nvPr/>
          </p:nvSpPr>
          <p:spPr>
            <a:xfrm rot="388898">
              <a:off x="11256478" y="4543549"/>
              <a:ext cx="2067156" cy="400110"/>
            </a:xfrm>
            <a:prstGeom prst="rect">
              <a:avLst/>
            </a:prstGeom>
            <a:noFill/>
          </p:spPr>
          <p:txBody>
            <a:bodyPr wrap="square" rtlCol="0">
              <a:spAutoFit/>
            </a:bodyPr>
            <a:lstStyle/>
            <a:p>
              <a:pPr algn="ctr"/>
              <a:r>
                <a:rPr lang="en-GB" sz="2000" dirty="0">
                  <a:solidFill>
                    <a:schemeClr val="bg1"/>
                  </a:solidFill>
                </a:rPr>
                <a:t>morgens</a:t>
              </a:r>
            </a:p>
          </p:txBody>
        </p:sp>
      </p:grpSp>
      <p:pic>
        <p:nvPicPr>
          <p:cNvPr id="1026" name="Picture 2" descr="Buddy, Chat, Person, Messaging, Instant, Chatting">
            <a:extLst>
              <a:ext uri="{FF2B5EF4-FFF2-40B4-BE49-F238E27FC236}">
                <a16:creationId xmlns:a16="http://schemas.microsoft.com/office/drawing/2014/main" id="{9ECEBD48-562F-4D85-86CE-2B536ED0CD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659" t="68107"/>
          <a:stretch/>
        </p:blipFill>
        <p:spPr bwMode="auto">
          <a:xfrm>
            <a:off x="684477" y="4018353"/>
            <a:ext cx="1648052" cy="21872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uddy, Chat, Person, Messaging, Instant, Chatting">
            <a:extLst>
              <a:ext uri="{FF2B5EF4-FFF2-40B4-BE49-F238E27FC236}">
                <a16:creationId xmlns:a16="http://schemas.microsoft.com/office/drawing/2014/main" id="{8C26871E-3ED7-42F5-861D-559F1B1429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308" r="70502"/>
          <a:stretch/>
        </p:blipFill>
        <p:spPr bwMode="auto">
          <a:xfrm>
            <a:off x="9200212" y="4371083"/>
            <a:ext cx="1503196" cy="210487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69DE4F98-9CB9-4C17-A4CB-17F7363E2788}"/>
              </a:ext>
            </a:extLst>
          </p:cNvPr>
          <p:cNvSpPr/>
          <p:nvPr/>
        </p:nvSpPr>
        <p:spPr>
          <a:xfrm>
            <a:off x="2536769" y="4084125"/>
            <a:ext cx="2633539" cy="1931865"/>
          </a:xfrm>
          <a:prstGeom prst="wedgeRoundRectCallout">
            <a:avLst>
              <a:gd name="adj1" fmla="val -65064"/>
              <a:gd name="adj2" fmla="val -13985"/>
              <a:gd name="adj3" fmla="val 16667"/>
            </a:avLst>
          </a:prstGeom>
          <a:solidFill>
            <a:srgbClr val="FFE8CB"/>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Was </a:t>
            </a:r>
            <a:r>
              <a:rPr lang="en-GB" sz="2000" dirty="0" err="1">
                <a:solidFill>
                  <a:srgbClr val="002060"/>
                </a:solidFill>
              </a:rPr>
              <a:t>machst</a:t>
            </a:r>
            <a:r>
              <a:rPr lang="en-GB" sz="2000" dirty="0">
                <a:solidFill>
                  <a:srgbClr val="002060"/>
                </a:solidFill>
              </a:rPr>
              <a:t> du in </a:t>
            </a:r>
            <a:r>
              <a:rPr lang="en-GB" sz="2000" dirty="0" err="1">
                <a:solidFill>
                  <a:srgbClr val="002060"/>
                </a:solidFill>
              </a:rPr>
              <a:t>Malbun</a:t>
            </a:r>
            <a:r>
              <a:rPr lang="en-GB" sz="2000" dirty="0">
                <a:solidFill>
                  <a:srgbClr val="002060"/>
                </a:solidFill>
              </a:rPr>
              <a:t>?</a:t>
            </a:r>
          </a:p>
        </p:txBody>
      </p:sp>
      <p:sp>
        <p:nvSpPr>
          <p:cNvPr id="20" name="Speech Bubble: Rectangle with Corners Rounded 19">
            <a:extLst>
              <a:ext uri="{FF2B5EF4-FFF2-40B4-BE49-F238E27FC236}">
                <a16:creationId xmlns:a16="http://schemas.microsoft.com/office/drawing/2014/main" id="{49A541F4-4886-414B-BDC1-1487FB423D6C}"/>
              </a:ext>
            </a:extLst>
          </p:cNvPr>
          <p:cNvSpPr/>
          <p:nvPr/>
        </p:nvSpPr>
        <p:spPr>
          <a:xfrm>
            <a:off x="5625493" y="4141851"/>
            <a:ext cx="3037625" cy="2081273"/>
          </a:xfrm>
          <a:prstGeom prst="wedgeRoundRectCallout">
            <a:avLst>
              <a:gd name="adj1" fmla="val 67074"/>
              <a:gd name="adj2" fmla="val -8633"/>
              <a:gd name="adj3" fmla="val 16667"/>
            </a:avLst>
          </a:prstGeom>
          <a:solidFill>
            <a:schemeClr val="accent5">
              <a:lumMod val="50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Ich </a:t>
            </a:r>
            <a:r>
              <a:rPr lang="en-GB" sz="2000" dirty="0" err="1"/>
              <a:t>fahre</a:t>
            </a:r>
            <a:r>
              <a:rPr lang="en-GB" sz="2000" dirty="0"/>
              <a:t> </a:t>
            </a:r>
            <a:r>
              <a:rPr lang="en-GB" sz="2000" dirty="0" err="1"/>
              <a:t>nachmittags</a:t>
            </a:r>
            <a:r>
              <a:rPr lang="en-GB" sz="2000" dirty="0"/>
              <a:t> </a:t>
            </a:r>
            <a:br>
              <a:rPr lang="en-GB" sz="2000" dirty="0"/>
            </a:br>
            <a:r>
              <a:rPr lang="en-GB" sz="2000" dirty="0" err="1"/>
              <a:t>mit</a:t>
            </a:r>
            <a:r>
              <a:rPr lang="en-GB" sz="2000" dirty="0"/>
              <a:t> </a:t>
            </a:r>
            <a:r>
              <a:rPr lang="en-GB" sz="2000" dirty="0" err="1"/>
              <a:t>dem</a:t>
            </a:r>
            <a:r>
              <a:rPr lang="en-GB" sz="2000" dirty="0"/>
              <a:t> Bus </a:t>
            </a:r>
            <a:br>
              <a:rPr lang="en-GB" sz="2000" dirty="0"/>
            </a:br>
            <a:r>
              <a:rPr lang="en-GB" sz="2000" dirty="0" err="1"/>
              <a:t>nach</a:t>
            </a:r>
            <a:r>
              <a:rPr lang="en-GB" sz="2000" dirty="0"/>
              <a:t> </a:t>
            </a:r>
            <a:r>
              <a:rPr lang="en-GB" sz="2000" dirty="0" err="1"/>
              <a:t>Malbun</a:t>
            </a:r>
            <a:r>
              <a:rPr lang="en-GB" sz="2000" dirty="0"/>
              <a:t>.</a:t>
            </a:r>
          </a:p>
        </p:txBody>
      </p:sp>
      <p:sp>
        <p:nvSpPr>
          <p:cNvPr id="22" name="Speech Bubble: Rectangle with Corners Rounded 21">
            <a:extLst>
              <a:ext uri="{FF2B5EF4-FFF2-40B4-BE49-F238E27FC236}">
                <a16:creationId xmlns:a16="http://schemas.microsoft.com/office/drawing/2014/main" id="{B88EF6D6-C9CB-4073-B5CD-B31C53F8097B}"/>
              </a:ext>
            </a:extLst>
          </p:cNvPr>
          <p:cNvSpPr/>
          <p:nvPr/>
        </p:nvSpPr>
        <p:spPr>
          <a:xfrm>
            <a:off x="2515688" y="4094945"/>
            <a:ext cx="2633539" cy="1931865"/>
          </a:xfrm>
          <a:prstGeom prst="wedgeRoundRectCallout">
            <a:avLst>
              <a:gd name="adj1" fmla="val -65533"/>
              <a:gd name="adj2" fmla="val -13985"/>
              <a:gd name="adj3" fmla="val 16667"/>
            </a:avLst>
          </a:prstGeom>
          <a:solidFill>
            <a:srgbClr val="FFE8CB"/>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Was </a:t>
            </a:r>
            <a:r>
              <a:rPr lang="en-GB" sz="2000" dirty="0" err="1">
                <a:solidFill>
                  <a:srgbClr val="002060"/>
                </a:solidFill>
              </a:rPr>
              <a:t>macht</a:t>
            </a:r>
            <a:r>
              <a:rPr lang="en-GB" sz="2000" dirty="0">
                <a:solidFill>
                  <a:srgbClr val="002060"/>
                </a:solidFill>
              </a:rPr>
              <a:t> </a:t>
            </a:r>
            <a:r>
              <a:rPr lang="en-GB" sz="2000" dirty="0" err="1">
                <a:solidFill>
                  <a:srgbClr val="002060"/>
                </a:solidFill>
              </a:rPr>
              <a:t>ihr</a:t>
            </a:r>
            <a:r>
              <a:rPr lang="en-GB" sz="2000" dirty="0">
                <a:solidFill>
                  <a:srgbClr val="002060"/>
                </a:solidFill>
              </a:rPr>
              <a:t> morgens?</a:t>
            </a:r>
          </a:p>
        </p:txBody>
      </p:sp>
      <p:sp>
        <p:nvSpPr>
          <p:cNvPr id="23" name="Speech Bubble: Rectangle with Corners Rounded 22">
            <a:extLst>
              <a:ext uri="{FF2B5EF4-FFF2-40B4-BE49-F238E27FC236}">
                <a16:creationId xmlns:a16="http://schemas.microsoft.com/office/drawing/2014/main" id="{DB42F43C-3F58-4F42-91BA-3A6E55098A0C}"/>
              </a:ext>
            </a:extLst>
          </p:cNvPr>
          <p:cNvSpPr/>
          <p:nvPr/>
        </p:nvSpPr>
        <p:spPr>
          <a:xfrm>
            <a:off x="5625492" y="4155397"/>
            <a:ext cx="3037625" cy="2081273"/>
          </a:xfrm>
          <a:prstGeom prst="wedgeRoundRectCallout">
            <a:avLst>
              <a:gd name="adj1" fmla="val 67074"/>
              <a:gd name="adj2" fmla="val -8633"/>
              <a:gd name="adj3" fmla="val 16667"/>
            </a:avLst>
          </a:prstGeom>
          <a:solidFill>
            <a:schemeClr val="accent5">
              <a:lumMod val="50000"/>
            </a:schemeClr>
          </a:solidFill>
          <a:ln w="28575">
            <a:solidFill>
              <a:srgbClr val="D1DFE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Wir</a:t>
            </a:r>
            <a:r>
              <a:rPr lang="en-GB" sz="2000" dirty="0"/>
              <a:t> </a:t>
            </a:r>
            <a:r>
              <a:rPr lang="en-GB" sz="2000" dirty="0" err="1"/>
              <a:t>fahren</a:t>
            </a:r>
            <a:r>
              <a:rPr lang="en-GB" sz="2000" dirty="0"/>
              <a:t> </a:t>
            </a:r>
            <a:br>
              <a:rPr lang="en-GB" sz="2000" dirty="0"/>
            </a:br>
            <a:r>
              <a:rPr lang="en-GB" sz="2000" dirty="0"/>
              <a:t>morgens </a:t>
            </a:r>
            <a:br>
              <a:rPr lang="en-GB" sz="2000" dirty="0"/>
            </a:br>
            <a:r>
              <a:rPr lang="en-GB" sz="2000" dirty="0" err="1"/>
              <a:t>gern</a:t>
            </a:r>
            <a:r>
              <a:rPr lang="en-GB" sz="2000" dirty="0"/>
              <a:t> </a:t>
            </a:r>
            <a:br>
              <a:rPr lang="en-GB" sz="2000" dirty="0"/>
            </a:br>
            <a:r>
              <a:rPr lang="en-GB" sz="2000" dirty="0" err="1"/>
              <a:t>nach</a:t>
            </a:r>
            <a:r>
              <a:rPr lang="en-GB" sz="2000" dirty="0"/>
              <a:t> Vaduz.</a:t>
            </a:r>
          </a:p>
        </p:txBody>
      </p:sp>
      <p:sp>
        <p:nvSpPr>
          <p:cNvPr id="19" name="TextBox 18">
            <a:extLst>
              <a:ext uri="{FF2B5EF4-FFF2-40B4-BE49-F238E27FC236}">
                <a16:creationId xmlns:a16="http://schemas.microsoft.com/office/drawing/2014/main" id="{4B5861E2-EED8-4FE0-9ECB-A5A779A0CDEB}"/>
              </a:ext>
            </a:extLst>
          </p:cNvPr>
          <p:cNvSpPr txBox="1"/>
          <p:nvPr/>
        </p:nvSpPr>
        <p:spPr>
          <a:xfrm>
            <a:off x="1650393" y="3141729"/>
            <a:ext cx="2182065" cy="400110"/>
          </a:xfrm>
          <a:prstGeom prst="rect">
            <a:avLst/>
          </a:prstGeom>
          <a:noFill/>
        </p:spPr>
        <p:txBody>
          <a:bodyPr wrap="square" rtlCol="0">
            <a:spAutoFit/>
          </a:bodyPr>
          <a:lstStyle/>
          <a:p>
            <a:pPr algn="ctr"/>
            <a:r>
              <a:rPr lang="en-GB" sz="2000" dirty="0" err="1">
                <a:solidFill>
                  <a:srgbClr val="002060"/>
                </a:solidFill>
              </a:rPr>
              <a:t>nachmittags</a:t>
            </a:r>
            <a:endParaRPr lang="en-GB" sz="2000" dirty="0">
              <a:solidFill>
                <a:srgbClr val="002060"/>
              </a:solidFill>
            </a:endParaRPr>
          </a:p>
        </p:txBody>
      </p:sp>
      <p:sp>
        <p:nvSpPr>
          <p:cNvPr id="25" name="TextBox 24">
            <a:extLst>
              <a:ext uri="{FF2B5EF4-FFF2-40B4-BE49-F238E27FC236}">
                <a16:creationId xmlns:a16="http://schemas.microsoft.com/office/drawing/2014/main" id="{183A6A4A-6B60-4CBB-B75B-E2359612CAC5}"/>
              </a:ext>
            </a:extLst>
          </p:cNvPr>
          <p:cNvSpPr txBox="1"/>
          <p:nvPr/>
        </p:nvSpPr>
        <p:spPr>
          <a:xfrm>
            <a:off x="3722913" y="3007776"/>
            <a:ext cx="1349828" cy="707886"/>
          </a:xfrm>
          <a:prstGeom prst="rect">
            <a:avLst/>
          </a:prstGeom>
          <a:noFill/>
        </p:spPr>
        <p:txBody>
          <a:bodyPr wrap="square" rtlCol="0">
            <a:spAutoFit/>
          </a:bodyPr>
          <a:lstStyle/>
          <a:p>
            <a:pPr algn="ctr"/>
            <a:r>
              <a:rPr lang="en-GB" sz="2000" dirty="0" err="1">
                <a:solidFill>
                  <a:srgbClr val="002060"/>
                </a:solidFill>
              </a:rPr>
              <a:t>mit</a:t>
            </a:r>
            <a:r>
              <a:rPr lang="en-GB" sz="2000" dirty="0">
                <a:solidFill>
                  <a:srgbClr val="002060"/>
                </a:solidFill>
              </a:rPr>
              <a:t> </a:t>
            </a:r>
            <a:r>
              <a:rPr lang="en-GB" sz="2000" dirty="0" err="1">
                <a:solidFill>
                  <a:srgbClr val="002060"/>
                </a:solidFill>
              </a:rPr>
              <a:t>dem</a:t>
            </a:r>
            <a:r>
              <a:rPr lang="en-GB" sz="2000" dirty="0">
                <a:solidFill>
                  <a:srgbClr val="002060"/>
                </a:solidFill>
              </a:rPr>
              <a:t> Bus</a:t>
            </a:r>
          </a:p>
        </p:txBody>
      </p:sp>
      <p:graphicFrame>
        <p:nvGraphicFramePr>
          <p:cNvPr id="21" name="Table 13">
            <a:extLst>
              <a:ext uri="{FF2B5EF4-FFF2-40B4-BE49-F238E27FC236}">
                <a16:creationId xmlns:a16="http://schemas.microsoft.com/office/drawing/2014/main" id="{AEBA7830-2EEA-44E7-8881-039D334FF470}"/>
              </a:ext>
            </a:extLst>
          </p:cNvPr>
          <p:cNvGraphicFramePr>
            <a:graphicFrameLocks noGrp="1"/>
          </p:cNvGraphicFramePr>
          <p:nvPr>
            <p:extLst>
              <p:ext uri="{D42A27DB-BD31-4B8C-83A1-F6EECF244321}">
                <p14:modId xmlns:p14="http://schemas.microsoft.com/office/powerpoint/2010/main" val="2199936054"/>
              </p:ext>
            </p:extLst>
          </p:nvPr>
        </p:nvGraphicFramePr>
        <p:xfrm>
          <a:off x="500762" y="2380071"/>
          <a:ext cx="6190324" cy="1308156"/>
        </p:xfrm>
        <a:graphic>
          <a:graphicData uri="http://schemas.openxmlformats.org/drawingml/2006/table">
            <a:tbl>
              <a:tblPr firstRow="1" bandRow="1">
                <a:tableStyleId>{00A15C55-8517-42AA-B614-E9B94910E393}</a:tableStyleId>
              </a:tblPr>
              <a:tblGrid>
                <a:gridCol w="1547581">
                  <a:extLst>
                    <a:ext uri="{9D8B030D-6E8A-4147-A177-3AD203B41FA5}">
                      <a16:colId xmlns:a16="http://schemas.microsoft.com/office/drawing/2014/main" val="2988232274"/>
                    </a:ext>
                  </a:extLst>
                </a:gridCol>
                <a:gridCol w="1547581">
                  <a:extLst>
                    <a:ext uri="{9D8B030D-6E8A-4147-A177-3AD203B41FA5}">
                      <a16:colId xmlns:a16="http://schemas.microsoft.com/office/drawing/2014/main" val="363095432"/>
                    </a:ext>
                  </a:extLst>
                </a:gridCol>
                <a:gridCol w="1547581">
                  <a:extLst>
                    <a:ext uri="{9D8B030D-6E8A-4147-A177-3AD203B41FA5}">
                      <a16:colId xmlns:a16="http://schemas.microsoft.com/office/drawing/2014/main" val="23482262"/>
                    </a:ext>
                  </a:extLst>
                </a:gridCol>
                <a:gridCol w="1547581">
                  <a:extLst>
                    <a:ext uri="{9D8B030D-6E8A-4147-A177-3AD203B41FA5}">
                      <a16:colId xmlns:a16="http://schemas.microsoft.com/office/drawing/2014/main" val="1976086280"/>
                    </a:ext>
                  </a:extLst>
                </a:gridCol>
              </a:tblGrid>
              <a:tr h="654078">
                <a:tc>
                  <a:txBody>
                    <a:bodyPr/>
                    <a:lstStyle/>
                    <a:p>
                      <a:pPr algn="ctr"/>
                      <a:r>
                        <a:rPr lang="en-GB" sz="2000" dirty="0" err="1"/>
                        <a:t>Wer</a:t>
                      </a:r>
                      <a:r>
                        <a:rPr lang="en-GB" sz="2000" dirty="0"/>
                        <a:t>?</a:t>
                      </a:r>
                    </a:p>
                  </a:txBody>
                  <a:tcPr anchor="ctr"/>
                </a:tc>
                <a:tc>
                  <a:txBody>
                    <a:bodyPr/>
                    <a:lstStyle/>
                    <a:p>
                      <a:pPr algn="ctr"/>
                      <a:r>
                        <a:rPr lang="en-GB" sz="2000" dirty="0" err="1"/>
                        <a:t>Wann</a:t>
                      </a:r>
                      <a:r>
                        <a:rPr lang="en-GB" sz="2000" dirty="0"/>
                        <a:t>?</a:t>
                      </a:r>
                    </a:p>
                  </a:txBody>
                  <a:tcPr anchor="ctr"/>
                </a:tc>
                <a:tc>
                  <a:txBody>
                    <a:bodyPr/>
                    <a:lstStyle/>
                    <a:p>
                      <a:pPr algn="ctr"/>
                      <a:r>
                        <a:rPr lang="en-GB" sz="2000" dirty="0"/>
                        <a:t>Wie?</a:t>
                      </a:r>
                    </a:p>
                  </a:txBody>
                  <a:tcPr anchor="ctr"/>
                </a:tc>
                <a:tc>
                  <a:txBody>
                    <a:bodyPr/>
                    <a:lstStyle/>
                    <a:p>
                      <a:pPr algn="ctr"/>
                      <a:r>
                        <a:rPr lang="en-GB" sz="2000" dirty="0"/>
                        <a:t>Wo?</a:t>
                      </a:r>
                    </a:p>
                  </a:txBody>
                  <a:tcPr anchor="ctr"/>
                </a:tc>
                <a:extLst>
                  <a:ext uri="{0D108BD9-81ED-4DB2-BD59-A6C34878D82A}">
                    <a16:rowId xmlns:a16="http://schemas.microsoft.com/office/drawing/2014/main" val="2505545143"/>
                  </a:ext>
                </a:extLst>
              </a:tr>
              <a:tr h="654078">
                <a:tc>
                  <a:txBody>
                    <a:bodyPr/>
                    <a:lstStyle/>
                    <a:p>
                      <a:pPr algn="ctr"/>
                      <a:r>
                        <a:rPr lang="en-GB" sz="2000" dirty="0" err="1">
                          <a:solidFill>
                            <a:srgbClr val="002060"/>
                          </a:solidFill>
                        </a:rPr>
                        <a:t>ihr</a:t>
                      </a:r>
                      <a:endParaRPr lang="en-GB" sz="2000" dirty="0">
                        <a:solidFill>
                          <a:srgbClr val="002060"/>
                        </a:solidFill>
                      </a:endParaRPr>
                    </a:p>
                  </a:txBody>
                  <a:tcPr anchor="ctr"/>
                </a:tc>
                <a:tc>
                  <a:txBody>
                    <a:bodyPr/>
                    <a:lstStyle/>
                    <a:p>
                      <a:pPr algn="ctr"/>
                      <a:r>
                        <a:rPr lang="en-GB" sz="2000" dirty="0">
                          <a:solidFill>
                            <a:srgbClr val="002060"/>
                          </a:solidFill>
                        </a:rPr>
                        <a:t>morgens</a:t>
                      </a:r>
                    </a:p>
                  </a:txBody>
                  <a:tcPr anchor="ctr"/>
                </a:tc>
                <a:tc>
                  <a:txBody>
                    <a:bodyPr/>
                    <a:lstStyle/>
                    <a:p>
                      <a:pPr algn="ctr"/>
                      <a:endParaRPr lang="en-GB" sz="2000" dirty="0"/>
                    </a:p>
                  </a:txBody>
                  <a:tcPr anchor="ctr"/>
                </a:tc>
                <a:tc>
                  <a:txBody>
                    <a:bodyPr/>
                    <a:lstStyle/>
                    <a:p>
                      <a:pPr algn="ctr"/>
                      <a:endParaRPr lang="en-GB" sz="2000" dirty="0"/>
                    </a:p>
                  </a:txBody>
                  <a:tcPr anchor="ctr"/>
                </a:tc>
                <a:extLst>
                  <a:ext uri="{0D108BD9-81ED-4DB2-BD59-A6C34878D82A}">
                    <a16:rowId xmlns:a16="http://schemas.microsoft.com/office/drawing/2014/main" val="3731368824"/>
                  </a:ext>
                </a:extLst>
              </a:tr>
            </a:tbl>
          </a:graphicData>
        </a:graphic>
      </p:graphicFrame>
      <p:sp>
        <p:nvSpPr>
          <p:cNvPr id="24" name="TextBox 23">
            <a:extLst>
              <a:ext uri="{FF2B5EF4-FFF2-40B4-BE49-F238E27FC236}">
                <a16:creationId xmlns:a16="http://schemas.microsoft.com/office/drawing/2014/main" id="{7237985A-E397-435E-A4CE-D37BE71CB924}"/>
              </a:ext>
            </a:extLst>
          </p:cNvPr>
          <p:cNvSpPr txBox="1"/>
          <p:nvPr/>
        </p:nvSpPr>
        <p:spPr>
          <a:xfrm>
            <a:off x="3574258" y="3127882"/>
            <a:ext cx="1510019" cy="400110"/>
          </a:xfrm>
          <a:prstGeom prst="rect">
            <a:avLst/>
          </a:prstGeom>
          <a:noFill/>
        </p:spPr>
        <p:txBody>
          <a:bodyPr wrap="square" rtlCol="0">
            <a:spAutoFit/>
          </a:bodyPr>
          <a:lstStyle/>
          <a:p>
            <a:pPr algn="ctr"/>
            <a:r>
              <a:rPr lang="en-GB" sz="2000" dirty="0" err="1">
                <a:solidFill>
                  <a:srgbClr val="002060"/>
                </a:solidFill>
              </a:rPr>
              <a:t>gern</a:t>
            </a:r>
            <a:endParaRPr lang="en-GB" sz="2400" dirty="0">
              <a:solidFill>
                <a:srgbClr val="002060"/>
              </a:solidFill>
            </a:endParaRPr>
          </a:p>
        </p:txBody>
      </p:sp>
      <p:sp>
        <p:nvSpPr>
          <p:cNvPr id="27" name="TextBox 26">
            <a:extLst>
              <a:ext uri="{FF2B5EF4-FFF2-40B4-BE49-F238E27FC236}">
                <a16:creationId xmlns:a16="http://schemas.microsoft.com/office/drawing/2014/main" id="{4E4A2D61-E5DC-4F57-9696-9137D117241C}"/>
              </a:ext>
            </a:extLst>
          </p:cNvPr>
          <p:cNvSpPr txBox="1"/>
          <p:nvPr/>
        </p:nvSpPr>
        <p:spPr>
          <a:xfrm>
            <a:off x="5132593" y="2985236"/>
            <a:ext cx="1510019" cy="707886"/>
          </a:xfrm>
          <a:prstGeom prst="rect">
            <a:avLst/>
          </a:prstGeom>
          <a:noFill/>
        </p:spPr>
        <p:txBody>
          <a:bodyPr wrap="square" rtlCol="0">
            <a:spAutoFit/>
          </a:bodyPr>
          <a:lstStyle/>
          <a:p>
            <a:pPr algn="ctr"/>
            <a:r>
              <a:rPr lang="en-GB" sz="2000" dirty="0" err="1">
                <a:solidFill>
                  <a:srgbClr val="002060"/>
                </a:solidFill>
              </a:rPr>
              <a:t>nach</a:t>
            </a:r>
            <a:r>
              <a:rPr lang="en-GB" sz="2000" dirty="0">
                <a:solidFill>
                  <a:srgbClr val="002060"/>
                </a:solidFill>
              </a:rPr>
              <a:t> Vaduz</a:t>
            </a:r>
            <a:endParaRPr lang="en-GB" sz="2400" dirty="0">
              <a:solidFill>
                <a:srgbClr val="002060"/>
              </a:solidFill>
            </a:endParaRPr>
          </a:p>
        </p:txBody>
      </p:sp>
    </p:spTree>
    <p:extLst>
      <p:ext uri="{BB962C8B-B14F-4D97-AF65-F5344CB8AC3E}">
        <p14:creationId xmlns:p14="http://schemas.microsoft.com/office/powerpoint/2010/main" val="338118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2" grpId="0" animBg="1"/>
      <p:bldP spid="23" grpId="0" animBg="1"/>
      <p:bldP spid="19" grpId="0"/>
      <p:bldP spid="25" grpId="0"/>
      <p:bldP spid="24" grpId="0"/>
      <p:bldP spid="27"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283</TotalTime>
  <Words>7430</Words>
  <Application>Microsoft Macintosh PowerPoint</Application>
  <PresentationFormat>Widescreen</PresentationFormat>
  <Paragraphs>1172</Paragraphs>
  <Slides>42</Slides>
  <Notes>42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42</vt:i4>
      </vt:variant>
    </vt:vector>
  </HeadingPairs>
  <TitlesOfParts>
    <vt:vector size="50" baseType="lpstr">
      <vt:lpstr>arial</vt:lpstr>
      <vt:lpstr>Broadway</vt:lpstr>
      <vt:lpstr>Calibri</vt:lpstr>
      <vt:lpstr>Cavolini</vt:lpstr>
      <vt:lpstr>Century Gothic</vt:lpstr>
      <vt:lpstr>1_Office Theme</vt:lpstr>
      <vt:lpstr>2_Office Theme</vt:lpstr>
      <vt:lpstr>4_Office Theme</vt:lpstr>
      <vt:lpstr>Wir reisen! </vt:lpstr>
      <vt:lpstr>[sch] [sp] [st]</vt:lpstr>
      <vt:lpstr>Welche Stadt ist das?</vt:lpstr>
      <vt:lpstr>‘Am Montag’ oder ‘montags’?</vt:lpstr>
      <vt:lpstr>Mutti ruft an</vt:lpstr>
      <vt:lpstr>Adverbs of manner and place – WO1</vt:lpstr>
      <vt:lpstr>Adverbs of manner and place</vt:lpstr>
      <vt:lpstr>Mias Reise</vt:lpstr>
      <vt:lpstr>Was machst du in Liechtenstein?</vt:lpstr>
      <vt:lpstr>Was machst du in Liechtenstein?</vt:lpstr>
      <vt:lpstr>Was machst du in Liechtenstein?</vt:lpstr>
      <vt:lpstr>Mias Tagebuch*</vt:lpstr>
      <vt:lpstr>Wir reisen! </vt:lpstr>
      <vt:lpstr>Neuschwanstein</vt:lpstr>
      <vt:lpstr>Neuschwanstein</vt:lpstr>
      <vt:lpstr>Neuschwanstein</vt:lpstr>
      <vt:lpstr>[sch] [sp] [st]</vt:lpstr>
      <vt:lpstr>sprechen</vt:lpstr>
      <vt:lpstr>sprechen</vt:lpstr>
      <vt:lpstr>sprechen</vt:lpstr>
      <vt:lpstr>sprechen</vt:lpstr>
      <vt:lpstr>sprechen</vt:lpstr>
      <vt:lpstr>sprechen</vt:lpstr>
      <vt:lpstr>sprechen</vt:lpstr>
      <vt:lpstr>sprechen</vt:lpstr>
      <vt:lpstr>sprechen</vt:lpstr>
      <vt:lpstr>sprechen</vt:lpstr>
      <vt:lpstr>sprechen</vt:lpstr>
      <vt:lpstr>sprechen</vt:lpstr>
      <vt:lpstr>Mias Reise</vt:lpstr>
      <vt:lpstr>Mias Reise [1/6]</vt:lpstr>
      <vt:lpstr>Mias Reise [2/6]</vt:lpstr>
      <vt:lpstr>Mias Reise [3/6]</vt:lpstr>
      <vt:lpstr>Mias Reise [4/6]</vt:lpstr>
      <vt:lpstr>Mias Reise [5/6]</vt:lpstr>
      <vt:lpstr>Mias Reise [6/6]</vt:lpstr>
      <vt:lpstr>TMP in the Perfect Tense</vt:lpstr>
      <vt:lpstr>Wolf ruft Mehmet an</vt:lpstr>
      <vt:lpstr>Wohin bist du gefahren?</vt:lpstr>
      <vt:lpstr>Wohin bist du gefahren?</vt:lpstr>
      <vt:lpstr>Hausaufgaben</vt:lpstr>
      <vt:lpstr>sprechen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79</cp:revision>
  <dcterms:created xsi:type="dcterms:W3CDTF">2020-07-18T21:51:12Z</dcterms:created>
  <dcterms:modified xsi:type="dcterms:W3CDTF">2021-12-20T16:09:50Z</dcterms:modified>
</cp:coreProperties>
</file>