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8" r:id="rId2"/>
    <p:sldId id="319" r:id="rId3"/>
    <p:sldId id="320" r:id="rId4"/>
    <p:sldId id="321" r:id="rId5"/>
    <p:sldId id="322" r:id="rId6"/>
    <p:sldId id="323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1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5117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50C8FD-0D71-C546-B56E-66E77CAC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542859F4-344E-984D-B7C7-7AE4E1CF6E32}" type="datetimeFigureOut">
              <a:rPr lang="en-GB"/>
              <a:pPr>
                <a:defRPr/>
              </a:pPr>
              <a:t>01/04/2019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372CE1-1168-AC40-86FE-E072A155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A5448C-0B03-BD41-9F69-B9409DA4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8E207505-A8CF-6246-87D1-8A2B03F770D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10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0A6B19-732E-E24D-BE64-A704F6F1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E6A70143-7769-CC49-AC6B-63C2325764B8}" type="datetimeFigureOut">
              <a:rPr lang="en-GB"/>
              <a:pPr>
                <a:defRPr/>
              </a:pPr>
              <a:t>01/04/2019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09AD34-D1AF-B144-968C-D6EFBFC81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4BD692-1EC7-0242-BC1F-549323DC2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EDBE492-02C1-0049-B795-AD104FD3D8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28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720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785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6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7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0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A9BD792-8143-0A46-9603-E568BAFAF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542433A-8C07-634C-AD2B-6A8641A83850}" type="datetimeFigureOut">
              <a:rPr lang="en-GB"/>
              <a:pPr>
                <a:defRPr/>
              </a:pPr>
              <a:t>01/04/2019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253E1FE-6AD4-7E43-B7F1-43B23443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AE8D47A-9426-9244-8F54-E87F53EE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D3D32910-C222-4642-916A-1731E4AACD1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53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399D773-D01C-D445-B107-F0EF89A8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4B4654EC-66B0-C842-9A80-95DCC08892B7}" type="datetimeFigureOut">
              <a:rPr lang="en-GB"/>
              <a:pPr>
                <a:defRPr/>
              </a:pPr>
              <a:t>01/04/2019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2A13D1-9EB0-C44A-83B7-9EC7B2C87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0E3234-282B-484E-BCB7-D127AEFF9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F4C001DD-786B-5240-A61B-E5C80C6496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79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F1AB11-2A45-C042-8DD5-A7EE038F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EA08A0A-5D55-A248-B5A3-3327F82FF665}" type="datetimeFigureOut">
              <a:rPr lang="en-GB"/>
              <a:pPr>
                <a:defRPr/>
              </a:pPr>
              <a:t>01/04/2019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5F526A-E1C1-D74F-931F-A65AD8F26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994778-0527-C24C-B1E7-ABFD50EE3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2C8EB3A-2414-CE45-ACFF-4DACCF3882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37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0A2BD1B4-FD22-7A47-97EB-99A06503C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42913"/>
            <a:ext cx="105156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C15D55D8-07FD-2243-B32D-C1B5A15D2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5">
            <a:extLst>
              <a:ext uri="{FF2B5EF4-FFF2-40B4-BE49-F238E27FC236}">
                <a16:creationId xmlns:a16="http://schemas.microsoft.com/office/drawing/2014/main" xmlns="" id="{AA87C2AE-692E-0942-B58D-EFC0A8CE0A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438" y="-61913"/>
            <a:ext cx="1627187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>
            <a:extLst>
              <a:ext uri="{FF2B5EF4-FFF2-40B4-BE49-F238E27FC236}">
                <a16:creationId xmlns:a16="http://schemas.microsoft.com/office/drawing/2014/main" xmlns="" id="{69D67327-AE3E-C248-8A93-FEB76108C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752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3">
            <a:extLst>
              <a:ext uri="{FF2B5EF4-FFF2-40B4-BE49-F238E27FC236}">
                <a16:creationId xmlns:a16="http://schemas.microsoft.com/office/drawing/2014/main" xmlns="" id="{3A3E9937-5E2E-1444-82C1-4EF3451DCC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88438" y="6572250"/>
            <a:ext cx="84343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9pPr>
          </a:lstStyle>
          <a:p>
            <a:pPr eaLnBrk="1" hangingPunct="1"/>
            <a:r>
              <a:rPr lang="en-GB" altLang="en-US" sz="110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altLang="en-US" sz="110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10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altLang="en-US" sz="1100" b="1" u="sng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altLang="en-US" sz="110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en-GB" altLang="en-US" sz="1100">
                <a:solidFill>
                  <a:srgbClr val="000000"/>
                </a:solidFill>
                <a:latin typeface="Century Gothic" panose="020B0502020202020204" pitchFamily="34" charset="0"/>
              </a:rPr>
            </a:br>
            <a:endParaRPr lang="en-GB" altLang="en-US" sz="110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6141747-70CA-DA4E-965F-A4F14A1D10B3}"/>
              </a:ext>
            </a:extLst>
          </p:cNvPr>
          <p:cNvSpPr/>
          <p:nvPr userDrawn="1"/>
        </p:nvSpPr>
        <p:spPr>
          <a:xfrm>
            <a:off x="0" y="6572250"/>
            <a:ext cx="8434388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203864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querer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189979"/>
            <a:ext cx="12192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want, love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wanting, loving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70" y="3361674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quiere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70" y="5087738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[wants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loves]</a:t>
            </a:r>
          </a:p>
        </p:txBody>
      </p:sp>
    </p:spTree>
    <p:extLst>
      <p:ext uri="{BB962C8B-B14F-4D97-AF65-F5344CB8AC3E}">
        <p14:creationId xmlns:p14="http://schemas.microsoft.com/office/powerpoint/2010/main" val="83178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querer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706899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want, love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wanting, loving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8444" y="3358325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quiere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8444" y="5054071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[wants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loves]</a:t>
            </a: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515926" y="50864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3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  <p:bldP spid="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quiere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[wants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loves]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039432"/>
            <a:ext cx="121920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Emilia </a:t>
            </a:r>
            <a:r>
              <a:rPr lang="en-GB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quiere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la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verdad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414867" y="5026100"/>
            <a:ext cx="12021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Emilia </a:t>
            </a:r>
            <a:r>
              <a:rPr lang="en-HK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wants/loves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the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truth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43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querer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176662"/>
            <a:ext cx="12192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want, love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wanting, loving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037385"/>
            <a:ext cx="12192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 importante </a:t>
            </a:r>
            <a:r>
              <a:rPr lang="es-ES" sz="60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querer</a:t>
            </a:r>
            <a:r>
              <a:rPr lang="es-ES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la verdad.</a:t>
            </a:r>
            <a:endParaRPr lang="en-GB" sz="6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053048"/>
            <a:ext cx="12192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It's important </a:t>
            </a:r>
            <a:r>
              <a:rPr lang="en-HK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 want/love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the truth.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46801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quiere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[wants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loves]</a:t>
            </a: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5058633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38170" y="4039432"/>
            <a:ext cx="915383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Emilia ______ la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verdad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38170" y="5034566"/>
            <a:ext cx="645939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Emilia </a:t>
            </a:r>
            <a:r>
              <a:rPr lang="en-HK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wants/loves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the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truth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07652" y="3945751"/>
            <a:ext cx="256993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quiere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54132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3" grpId="0" animBg="1"/>
      <p:bldP spid="11" grpId="0" animBg="1"/>
      <p:bldP spid="12" grpId="0" animBg="1"/>
      <p:bldP spid="1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querer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6662"/>
            <a:ext cx="682515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want, love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wanting,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loving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46631" y="4210305"/>
            <a:ext cx="9345370" cy="7848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5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 importante  ______ la verdad.</a:t>
            </a:r>
            <a:endParaRPr lang="en-GB" sz="45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7591" y="5053048"/>
            <a:ext cx="767506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It's important </a:t>
            </a:r>
            <a:r>
              <a:rPr lang="en-HK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 want/love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the truth.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43752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095B070-9F18-1047-AD42-62F8B79E04A2}"/>
              </a:ext>
            </a:extLst>
          </p:cNvPr>
          <p:cNvSpPr/>
          <p:nvPr/>
        </p:nvSpPr>
        <p:spPr>
          <a:xfrm>
            <a:off x="7006762" y="4133140"/>
            <a:ext cx="201850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5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querer</a:t>
            </a:r>
            <a:endParaRPr lang="en-GB" sz="4500" dirty="0"/>
          </a:p>
        </p:txBody>
      </p:sp>
    </p:spTree>
    <p:extLst>
      <p:ext uri="{BB962C8B-B14F-4D97-AF65-F5344CB8AC3E}">
        <p14:creationId xmlns:p14="http://schemas.microsoft.com/office/powerpoint/2010/main" val="48546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7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nish_25_verbs_1_VOLVER" id="{3DC8691D-FD3F-9D4F-9E31-DD1BEB5A350A}" vid="{F8156E9F-2B0C-BF42-A094-85358CBA3F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</TotalTime>
  <Words>122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Tw Cen MT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26</cp:revision>
  <dcterms:created xsi:type="dcterms:W3CDTF">2019-03-24T08:33:13Z</dcterms:created>
  <dcterms:modified xsi:type="dcterms:W3CDTF">2019-04-01T03:52:34Z</dcterms:modified>
</cp:coreProperties>
</file>