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44"/>
  </p:notesMasterIdLst>
  <p:sldIdLst>
    <p:sldId id="257" r:id="rId4"/>
    <p:sldId id="269" r:id="rId5"/>
    <p:sldId id="392" r:id="rId6"/>
    <p:sldId id="379" r:id="rId7"/>
    <p:sldId id="393" r:id="rId8"/>
    <p:sldId id="301" r:id="rId9"/>
    <p:sldId id="321" r:id="rId10"/>
    <p:sldId id="322" r:id="rId11"/>
    <p:sldId id="323" r:id="rId12"/>
    <p:sldId id="324" r:id="rId13"/>
    <p:sldId id="325" r:id="rId14"/>
    <p:sldId id="326" r:id="rId15"/>
    <p:sldId id="315" r:id="rId16"/>
    <p:sldId id="328" r:id="rId17"/>
    <p:sldId id="329" r:id="rId18"/>
    <p:sldId id="330" r:id="rId19"/>
    <p:sldId id="331" r:id="rId20"/>
    <p:sldId id="332" r:id="rId21"/>
    <p:sldId id="334" r:id="rId22"/>
    <p:sldId id="333"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2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6854" autoAdjust="0"/>
  </p:normalViewPr>
  <p:slideViewPr>
    <p:cSldViewPr snapToGrid="0">
      <p:cViewPr varScale="1">
        <p:scale>
          <a:sx n="76" d="100"/>
          <a:sy n="76" d="100"/>
        </p:scale>
        <p:origin x="696" y="192"/>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03070-5092-4E12-9FC2-117600FAB973}"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F0026-25BA-4DB0-83F0-2BA60AF4D71E}" type="slidenum">
              <a:rPr lang="en-GB" smtClean="0"/>
              <a:t>‹#›</a:t>
            </a:fld>
            <a:endParaRPr lang="en-GB"/>
          </a:p>
        </p:txBody>
      </p:sp>
    </p:spTree>
    <p:extLst>
      <p:ext uri="{BB962C8B-B14F-4D97-AF65-F5344CB8AC3E}">
        <p14:creationId xmlns:p14="http://schemas.microsoft.com/office/powerpoint/2010/main" val="200067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shubph?utm_source=unsplash&amp;utm_medium=referral&amp;utm_content=creditCopyText"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unsplash.com/s/photos/bouquet?utm_source=unsplash&amp;utm_medium=referral&amp;utm_content=creditCopyText" TargetMode="External"/><Relationship Id="rId4" Type="http://schemas.openxmlformats.org/officeDocument/2006/relationships/hyperlink" Target="https://unsplash.com/@anajlu?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a:t>
            </a:r>
            <a:r>
              <a:rPr lang="en-GB" sz="1200" b="0" dirty="0">
                <a:solidFill>
                  <a:prstClr val="white"/>
                </a:solidFill>
              </a:rPr>
              <a:t>lural nouns with -es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i="0" dirty="0">
                <a:solidFill>
                  <a:prstClr val="white"/>
                </a:solidFill>
                <a:latin typeface="+mn-lt"/>
                <a:cs typeface="+mn-cs"/>
              </a:rPr>
              <a:t>p</a:t>
            </a:r>
            <a:r>
              <a:rPr lang="en-GB" sz="1200" b="0" dirty="0">
                <a:solidFill>
                  <a:prstClr val="white"/>
                </a:solidFill>
              </a:rPr>
              <a:t>lural nouns with –s</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TENER</a:t>
            </a:r>
            <a:endParaRPr lang="en-GB" sz="1200" b="0" i="0" dirty="0">
              <a:solidFill>
                <a:prstClr val="white"/>
              </a:solidFill>
              <a:latin typeface="+mn-lt"/>
              <a:cs typeface="+mn-cs"/>
            </a:endParaRPr>
          </a:p>
          <a:p>
            <a:pPr algn="l"/>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7.1.2.2 (introduce) </a:t>
            </a:r>
            <a:r>
              <a:rPr lang="es-ES" b="0" dirty="0"/>
              <a:t>uno [425]; dos [64]; tres [134]; cuatro [241]; cinco [284]; seis [438]; siete [603]; ocho [641]; nueve [991]; diez [449]; once [1700]; doce [1138]; color [358]; plan [625]; flor [739]; autor/a [513]; profesor/a [501]; director/a [592]; número [324]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a:t>
            </a:r>
            <a:r>
              <a:rPr lang="es-ES" b="1" dirty="0" err="1"/>
              <a:t>revisit</a:t>
            </a:r>
            <a:r>
              <a:rPr lang="es-ES" b="1" dirty="0"/>
              <a: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7.1.1.1 (</a:t>
            </a:r>
            <a:r>
              <a:rPr lang="es-ES" b="1" dirty="0" err="1"/>
              <a:t>revisit</a:t>
            </a:r>
            <a:r>
              <a:rPr lang="es-ES" b="1" dirty="0"/>
              <a:t>) </a:t>
            </a:r>
            <a:r>
              <a:rPr lang="es-ES" b="0" dirty="0"/>
              <a:t>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 practice activity</a:t>
            </a:r>
            <a:r>
              <a:rPr lang="en-GB" b="1" baseline="0" dirty="0"/>
              <a:t> [2/2]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CO" sz="1200" dirty="0">
                <a:solidFill>
                  <a:srgbClr val="E87D1E"/>
                </a:solidFill>
                <a:latin typeface="Century Gothic" panose="020B0502020202020204" pitchFamily="34" charset="0"/>
                <a:cs typeface="Calibri" panose="020F0502020204030204" pitchFamily="34" charset="0"/>
              </a:rPr>
              <a:t>qué [50]; </a:t>
            </a:r>
            <a:r>
              <a:rPr lang="en-GB" baseline="0" dirty="0" err="1"/>
              <a:t>quedar</a:t>
            </a:r>
            <a:r>
              <a:rPr lang="en-GB" baseline="0" dirty="0"/>
              <a:t> [100]; con [14]; </a:t>
            </a:r>
            <a:r>
              <a:rPr lang="en-GB" baseline="0" dirty="0" err="1"/>
              <a:t>calle</a:t>
            </a:r>
            <a:r>
              <a:rPr lang="en-GB" baseline="0" dirty="0"/>
              <a:t> [269]; </a:t>
            </a:r>
            <a:r>
              <a:rPr lang="en-GB" baseline="0" dirty="0" err="1"/>
              <a:t>coche</a:t>
            </a:r>
            <a:r>
              <a:rPr lang="en-GB" baseline="0" dirty="0"/>
              <a:t> [1190]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the introduction of new vocabulary this week is staggered over the two lessons. This includes feminine forms of nouns (</a:t>
            </a:r>
            <a:r>
              <a:rPr lang="en-GB" b="0" baseline="0" dirty="0" err="1"/>
              <a:t>profesora</a:t>
            </a:r>
            <a:r>
              <a:rPr lang="en-GB" b="0" baseline="0" dirty="0"/>
              <a:t>, </a:t>
            </a:r>
            <a:r>
              <a:rPr lang="en-GB" b="0" baseline="0" dirty="0" err="1"/>
              <a:t>autora</a:t>
            </a:r>
            <a:r>
              <a:rPr lang="en-GB" b="0" baseline="0" dirty="0"/>
              <a:t>).</a:t>
            </a:r>
            <a:endParaRPr lang="en-US" b="0" dirty="0"/>
          </a:p>
          <a:p>
            <a:endParaRPr lang="en-US" b="1" dirty="0"/>
          </a:p>
          <a:p>
            <a:r>
              <a:rPr lang="en-GB" b="1" baseline="0" dirty="0"/>
              <a:t>Word frequency (1 is the most frequent word in Spanish): </a:t>
            </a:r>
            <a:br>
              <a:rPr lang="en-GB" baseline="0" dirty="0"/>
            </a:br>
            <a:r>
              <a:rPr lang="en-GB" baseline="0" dirty="0"/>
              <a:t>uno [425]; dos [64]; </a:t>
            </a:r>
            <a:r>
              <a:rPr lang="en-GB" baseline="0" dirty="0" err="1"/>
              <a:t>tres</a:t>
            </a:r>
            <a:r>
              <a:rPr lang="en-GB" baseline="0" dirty="0"/>
              <a:t> [134]; </a:t>
            </a:r>
            <a:r>
              <a:rPr lang="en-GB" baseline="0" dirty="0" err="1"/>
              <a:t>cuatro</a:t>
            </a:r>
            <a:r>
              <a:rPr lang="en-GB" baseline="0" dirty="0"/>
              <a:t> [241]; </a:t>
            </a:r>
            <a:r>
              <a:rPr lang="en-GB" baseline="0" dirty="0" err="1"/>
              <a:t>cinco</a:t>
            </a:r>
            <a:r>
              <a:rPr lang="en-GB" baseline="0" dirty="0"/>
              <a:t> [284]; seis [438]; </a:t>
            </a:r>
            <a:r>
              <a:rPr lang="en-GB" baseline="0" dirty="0" err="1"/>
              <a:t>color</a:t>
            </a:r>
            <a:r>
              <a:rPr lang="en-GB" baseline="0" dirty="0"/>
              <a:t> [358]; plan [625[; flor [739]; </a:t>
            </a:r>
            <a:r>
              <a:rPr lang="en-GB" baseline="0" dirty="0" err="1"/>
              <a:t>autor</a:t>
            </a:r>
            <a:r>
              <a:rPr lang="en-GB" baseline="0" dirty="0"/>
              <a:t> [513]; </a:t>
            </a:r>
            <a:r>
              <a:rPr lang="en-GB" baseline="0" dirty="0" err="1"/>
              <a:t>profesor</a:t>
            </a:r>
            <a:r>
              <a:rPr lang="en-GB" baseline="0" dirty="0"/>
              <a:t> [501]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practice slide</a:t>
            </a:r>
          </a:p>
          <a:p>
            <a:endParaRPr lang="en-US" b="1" dirty="0"/>
          </a:p>
          <a:p>
            <a:r>
              <a:rPr lang="en-US" b="1" dirty="0"/>
              <a:t>Timing: </a:t>
            </a:r>
            <a:r>
              <a:rPr lang="en-US" b="0" dirty="0"/>
              <a:t>5 minutes</a:t>
            </a:r>
          </a:p>
          <a:p>
            <a:endParaRPr lang="en-US" b="1" dirty="0"/>
          </a:p>
          <a:p>
            <a:r>
              <a:rPr lang="en-US" b="1" dirty="0"/>
              <a:t>Aim: </a:t>
            </a:r>
            <a:r>
              <a:rPr lang="en-US" b="0" dirty="0"/>
              <a:t>to practice recognising the meanings of the new Spanish words</a:t>
            </a:r>
          </a:p>
          <a:p>
            <a:endParaRPr lang="en-US" b="1" dirty="0"/>
          </a:p>
          <a:p>
            <a:r>
              <a:rPr lang="en-US" b="1" dirty="0"/>
              <a:t>Procedure:</a:t>
            </a:r>
          </a:p>
          <a:p>
            <a:r>
              <a:rPr lang="en-US" b="0" dirty="0"/>
              <a:t>1. Click</a:t>
            </a:r>
            <a:r>
              <a:rPr lang="en-US" b="0" baseline="0" dirty="0"/>
              <a:t> to bring up the English word.</a:t>
            </a:r>
            <a:endParaRPr lang="en-US" b="0" dirty="0"/>
          </a:p>
          <a:p>
            <a:r>
              <a:rPr lang="en-US" b="0" dirty="0"/>
              <a:t>2. Choose the correct</a:t>
            </a:r>
            <a:r>
              <a:rPr lang="en-US" b="0" baseline="0" dirty="0"/>
              <a:t> Spanish word from those in the grid.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Teachers may wish to remove the option grid to challenge a higher-achieving group.</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uno [425]; dos [64]; </a:t>
            </a:r>
            <a:r>
              <a:rPr lang="en-GB" baseline="0" dirty="0" err="1"/>
              <a:t>tres</a:t>
            </a:r>
            <a:r>
              <a:rPr lang="en-GB" baseline="0" dirty="0"/>
              <a:t> [134]; </a:t>
            </a:r>
            <a:r>
              <a:rPr lang="en-GB" baseline="0" dirty="0" err="1"/>
              <a:t>cuatro</a:t>
            </a:r>
            <a:r>
              <a:rPr lang="en-GB" baseline="0" dirty="0"/>
              <a:t> [241]; </a:t>
            </a:r>
            <a:r>
              <a:rPr lang="en-GB" baseline="0" dirty="0" err="1"/>
              <a:t>cinco</a:t>
            </a:r>
            <a:r>
              <a:rPr lang="en-GB" baseline="0" dirty="0"/>
              <a:t> [284]; seis [438]; </a:t>
            </a:r>
            <a:r>
              <a:rPr lang="en-GB" baseline="0" dirty="0" err="1"/>
              <a:t>color</a:t>
            </a:r>
            <a:r>
              <a:rPr lang="en-GB" baseline="0" dirty="0"/>
              <a:t> [358]; plan [625[; flor [739]; </a:t>
            </a:r>
            <a:r>
              <a:rPr lang="en-GB" baseline="0" dirty="0" err="1"/>
              <a:t>autor</a:t>
            </a:r>
            <a:r>
              <a:rPr lang="en-GB" baseline="0" dirty="0"/>
              <a:t> [513]; </a:t>
            </a:r>
            <a:r>
              <a:rPr lang="en-GB" baseline="0" dirty="0" err="1"/>
              <a:t>profesor</a:t>
            </a:r>
            <a:r>
              <a:rPr lang="en-GB" baseline="0" dirty="0"/>
              <a:t> [501]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explanation slide</a:t>
            </a:r>
          </a:p>
          <a:p>
            <a:endParaRPr lang="en-GB" dirty="0"/>
          </a:p>
          <a:p>
            <a:r>
              <a:rPr lang="en-GB" b="1" dirty="0"/>
              <a:t>Timing: </a:t>
            </a:r>
            <a:r>
              <a:rPr lang="en-GB" b="0" dirty="0"/>
              <a:t>1 minute</a:t>
            </a:r>
          </a:p>
          <a:p>
            <a:endParaRPr lang="en-GB" dirty="0"/>
          </a:p>
          <a:p>
            <a:r>
              <a:rPr lang="en-GB" b="1" dirty="0"/>
              <a:t>Note: </a:t>
            </a:r>
          </a:p>
          <a:p>
            <a:r>
              <a:rPr lang="en-GB" b="0" dirty="0"/>
              <a:t>1. </a:t>
            </a:r>
            <a:r>
              <a:rPr lang="en-GB" dirty="0"/>
              <a:t>Students following the SoW should be familiar with the first</a:t>
            </a:r>
            <a:r>
              <a:rPr lang="en-GB" baseline="0" dirty="0"/>
              <a:t> </a:t>
            </a:r>
            <a:r>
              <a:rPr lang="en-GB" dirty="0"/>
              <a:t>half of the explanation. After ‘</a:t>
            </a:r>
            <a:r>
              <a:rPr lang="en-GB" dirty="0" err="1"/>
              <a:t>tengo</a:t>
            </a:r>
            <a:r>
              <a:rPr lang="en-GB" dirty="0"/>
              <a:t> plantas’, the teacher can elicit more examples of nouns that pluralise by adding</a:t>
            </a:r>
            <a:r>
              <a:rPr lang="en-GB" baseline="0" dirty="0"/>
              <a:t> –s to the singular form (e.g. </a:t>
            </a:r>
            <a:r>
              <a:rPr lang="en-GB" baseline="0" dirty="0" err="1"/>
              <a:t>bicicleta</a:t>
            </a:r>
            <a:r>
              <a:rPr lang="en-GB" baseline="0" dirty="0"/>
              <a:t>, </a:t>
            </a:r>
            <a:r>
              <a:rPr lang="en-GB" baseline="0" dirty="0" err="1"/>
              <a:t>teléfono</a:t>
            </a:r>
            <a:r>
              <a:rPr lang="en-GB" baseline="0" dirty="0"/>
              <a:t>, </a:t>
            </a:r>
            <a:r>
              <a:rPr lang="en-GB" baseline="0" dirty="0" err="1"/>
              <a:t>cámara</a:t>
            </a:r>
            <a:r>
              <a:rPr lang="en-GB" baseline="0" dirty="0"/>
              <a:t>, </a:t>
            </a:r>
            <a:r>
              <a:rPr lang="en-GB" baseline="0" dirty="0" err="1"/>
              <a:t>cama</a:t>
            </a:r>
            <a:r>
              <a:rPr lang="en-GB" baseline="0" dirty="0"/>
              <a:t>, casa, </a:t>
            </a:r>
            <a:r>
              <a:rPr lang="en-GB" baseline="0" dirty="0" err="1"/>
              <a:t>pregunta</a:t>
            </a:r>
            <a:r>
              <a:rPr lang="en-GB" baseline="0" dirty="0"/>
              <a:t>).</a:t>
            </a:r>
          </a:p>
          <a:p>
            <a:r>
              <a:rPr lang="en-GB" baseline="0" dirty="0"/>
              <a:t>2. For now, we simply treat ‘</a:t>
            </a:r>
            <a:r>
              <a:rPr lang="en-GB" baseline="0" dirty="0" err="1"/>
              <a:t>autores</a:t>
            </a:r>
            <a:r>
              <a:rPr lang="en-GB" baseline="0" dirty="0"/>
              <a:t>’ and ‘</a:t>
            </a:r>
            <a:r>
              <a:rPr lang="en-GB" baseline="0" dirty="0" err="1"/>
              <a:t>profesores</a:t>
            </a:r>
            <a:r>
              <a:rPr lang="en-GB" baseline="0" dirty="0"/>
              <a:t>’ in their plural form as masculine (i.e. male teachers, male authors). </a:t>
            </a:r>
            <a:r>
              <a:rPr lang="en-GB" b="0" baseline="0" dirty="0"/>
              <a:t>In </a:t>
            </a:r>
            <a:r>
              <a:rPr lang="en-GB" baseline="0" dirty="0"/>
              <a:t>lesson 2, we will introduce rules regarding the biological gender marking on plural nouns.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 activity [1/2]</a:t>
            </a:r>
            <a:endParaRPr lang="en-US" b="1" dirty="0"/>
          </a:p>
          <a:p>
            <a:endParaRPr lang="en-US" b="1" dirty="0"/>
          </a:p>
          <a:p>
            <a:r>
              <a:rPr lang="en-US" b="1" dirty="0"/>
              <a:t>Timing: </a:t>
            </a:r>
            <a:r>
              <a:rPr lang="en-US" b="0" dirty="0"/>
              <a:t>8 minutes (slides</a:t>
            </a:r>
            <a:r>
              <a:rPr lang="en-US" b="0" baseline="0" dirty="0"/>
              <a:t> 12-13)</a:t>
            </a:r>
            <a:endParaRPr lang="en-US" b="0" dirty="0"/>
          </a:p>
          <a:p>
            <a:endParaRPr lang="en-US" b="1" dirty="0"/>
          </a:p>
          <a:p>
            <a:r>
              <a:rPr lang="en-US" b="1" dirty="0"/>
              <a:t>Aim: </a:t>
            </a:r>
            <a:r>
              <a:rPr lang="en-US" b="0" dirty="0"/>
              <a:t>to</a:t>
            </a:r>
            <a:r>
              <a:rPr lang="en-US" b="0" baseline="0" dirty="0"/>
              <a:t> practise distinguishing between nouns that </a:t>
            </a:r>
            <a:r>
              <a:rPr lang="en-US" b="0" baseline="0" dirty="0" err="1"/>
              <a:t>pluralise</a:t>
            </a:r>
            <a:r>
              <a:rPr lang="en-US" b="0" baseline="0" dirty="0"/>
              <a:t> with –s and -</a:t>
            </a:r>
            <a:r>
              <a:rPr lang="en-US" b="0" baseline="0" dirty="0" err="1"/>
              <a:t>es</a:t>
            </a:r>
            <a:endParaRPr lang="en-US" b="1" dirty="0"/>
          </a:p>
          <a:p>
            <a:endParaRPr lang="en-US" b="1" dirty="0"/>
          </a:p>
          <a:p>
            <a:r>
              <a:rPr lang="en-US" b="1" dirty="0"/>
              <a:t>Procedure:</a:t>
            </a:r>
          </a:p>
          <a:p>
            <a:r>
              <a:rPr lang="en-US" b="0" dirty="0"/>
              <a:t>1. Students</a:t>
            </a:r>
            <a:r>
              <a:rPr lang="en-US" b="0" baseline="0" dirty="0"/>
              <a:t> write 1-10 (the activity goes over two slides).</a:t>
            </a:r>
            <a:endParaRPr lang="en-US" b="0" dirty="0"/>
          </a:p>
          <a:p>
            <a:r>
              <a:rPr lang="en-US" b="0" dirty="0"/>
              <a:t>2. They read each sentence and decide what the missing</a:t>
            </a:r>
            <a:r>
              <a:rPr lang="en-US" b="0" baseline="0" dirty="0"/>
              <a:t> noun must be (see right hand side).</a:t>
            </a:r>
          </a:p>
          <a:p>
            <a:r>
              <a:rPr lang="en-US" b="0" baseline="0" dirty="0"/>
              <a:t>3. They write ‘A’ or ‘B’.</a:t>
            </a:r>
          </a:p>
          <a:p>
            <a:r>
              <a:rPr lang="en-US" b="0" baseline="0" dirty="0"/>
              <a:t>4. Teacher checks answers, eliciting the meanings of the sentences (slide 14 can be used to check answers to this).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amigo [210]; </a:t>
            </a:r>
            <a:r>
              <a:rPr lang="en-GB" baseline="0" dirty="0" err="1"/>
              <a:t>autor</a:t>
            </a:r>
            <a:r>
              <a:rPr lang="en-GB" baseline="0" dirty="0"/>
              <a:t>/a [513]; </a:t>
            </a:r>
            <a:r>
              <a:rPr lang="en-GB" baseline="0" dirty="0" err="1"/>
              <a:t>profesor</a:t>
            </a:r>
            <a:r>
              <a:rPr lang="en-GB" baseline="0" dirty="0"/>
              <a:t>/a [501]; </a:t>
            </a:r>
            <a:r>
              <a:rPr lang="en-GB" baseline="0" dirty="0" err="1"/>
              <a:t>color</a:t>
            </a:r>
            <a:r>
              <a:rPr lang="en-GB" baseline="0" dirty="0"/>
              <a:t> [358]; </a:t>
            </a:r>
            <a:r>
              <a:rPr lang="en-GB" baseline="0" dirty="0" err="1"/>
              <a:t>cama</a:t>
            </a:r>
            <a:r>
              <a:rPr lang="en-GB" baseline="0" dirty="0"/>
              <a:t> [609]; camisa [1873]; flor [739]; señor¹ [201]; </a:t>
            </a:r>
            <a:r>
              <a:rPr lang="en-GB" baseline="0" dirty="0" err="1"/>
              <a:t>gato</a:t>
            </a:r>
            <a:r>
              <a:rPr lang="en-GB" baseline="0" dirty="0"/>
              <a:t> [1728]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activity [2/2]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We selected two </a:t>
            </a:r>
            <a:r>
              <a:rPr lang="en-GB" baseline="0" dirty="0"/>
              <a:t>additional words here that would support practice of the grammar: ‘hotel’ and ‘capital’. These were also chosen for their frequency and because they are English-Spanish cognates. In item 10, ‘</a:t>
            </a:r>
            <a:r>
              <a:rPr lang="en-GB" baseline="0" dirty="0" err="1"/>
              <a:t>calle</a:t>
            </a:r>
            <a:r>
              <a:rPr lang="en-GB" baseline="0" dirty="0"/>
              <a:t>’ and ‘</a:t>
            </a:r>
            <a:r>
              <a:rPr lang="en-GB" baseline="0" dirty="0" err="1"/>
              <a:t>lugar</a:t>
            </a:r>
            <a:r>
              <a:rPr lang="en-GB" baseline="0" dirty="0"/>
              <a:t>’ were previously encountered as phonics words.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tarea [995]; </a:t>
            </a:r>
            <a:r>
              <a:rPr lang="en-GB" baseline="0" dirty="0" err="1"/>
              <a:t>producto</a:t>
            </a:r>
            <a:r>
              <a:rPr lang="en-GB" baseline="0" dirty="0"/>
              <a:t> [394]; plan [625]; flor [739]; </a:t>
            </a:r>
            <a:r>
              <a:rPr lang="en-GB" baseline="0" dirty="0" err="1"/>
              <a:t>barco</a:t>
            </a:r>
            <a:r>
              <a:rPr lang="en-GB" baseline="0" dirty="0"/>
              <a:t> [1384]; </a:t>
            </a:r>
            <a:r>
              <a:rPr lang="en-GB" baseline="0" dirty="0" err="1"/>
              <a:t>calle</a:t>
            </a:r>
            <a:r>
              <a:rPr lang="en-GB" baseline="0" dirty="0"/>
              <a:t> [269]; </a:t>
            </a:r>
            <a:r>
              <a:rPr lang="en-GB" baseline="0" dirty="0" err="1"/>
              <a:t>cosa</a:t>
            </a:r>
            <a:r>
              <a:rPr lang="en-GB" baseline="0" dirty="0"/>
              <a:t> [69]; </a:t>
            </a:r>
            <a:r>
              <a:rPr lang="en-GB" baseline="0" dirty="0" err="1"/>
              <a:t>lugar</a:t>
            </a:r>
            <a:r>
              <a:rPr lang="en-GB" baseline="0" dirty="0"/>
              <a:t> [144]; hotel [1163]; capital [581]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can be used to check understanding of the meanings of the sentences used in the previous activity.</a:t>
            </a:r>
          </a:p>
          <a:p>
            <a:endParaRPr lang="en-GB" dirty="0"/>
          </a:p>
          <a:p>
            <a:r>
              <a:rPr lang="en-GB" dirty="0"/>
              <a:t>Click on the orange bar (in</a:t>
            </a:r>
            <a:r>
              <a:rPr lang="en-GB" baseline="0" dirty="0"/>
              <a:t> any order) to bring up the English translation.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Two-part listening task</a:t>
            </a:r>
          </a:p>
          <a:p>
            <a:endParaRPr lang="en-US" b="1" dirty="0"/>
          </a:p>
          <a:p>
            <a:r>
              <a:rPr lang="en-US" b="1" dirty="0"/>
              <a:t>Aim:</a:t>
            </a:r>
            <a:r>
              <a:rPr lang="en-US" b="1" baseline="0" dirty="0"/>
              <a:t> </a:t>
            </a:r>
            <a:r>
              <a:rPr lang="en-US" b="0" baseline="0" dirty="0"/>
              <a:t>to practise ‘listening out’ for noun endings and to practise writing the new words (transcription)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dirty="0"/>
              <a:t> Play the audio. </a:t>
            </a:r>
            <a:r>
              <a:rPr lang="en-GB" baseline="0" dirty="0"/>
              <a:t>Decide if the noun ends in –s or –es (this is a simple ‘listening out’ for the form).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listen again</a:t>
            </a:r>
            <a:r>
              <a:rPr lang="en-US" b="0" baseline="0" dirty="0"/>
              <a:t> and </a:t>
            </a:r>
            <a:r>
              <a:rPr lang="en-GB" baseline="0" dirty="0"/>
              <a:t>write what they hear (transcribing both the number and plural noun).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1" baseline="0" dirty="0"/>
              <a:t> </a:t>
            </a:r>
            <a:r>
              <a:rPr lang="en-GB" baseline="0" dirty="0"/>
              <a:t>Higher-achieving groups may be able to complete both parts as they listen.</a:t>
            </a:r>
            <a:endParaRPr lang="en-US" b="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1.tres </a:t>
            </a:r>
            <a:r>
              <a:rPr kumimoji="0" lang="en-GB" sz="1200" b="0" i="0" u="none" strike="noStrike" kern="0" cap="none" spc="0" normalizeH="0" baseline="0" noProof="0" dirty="0" err="1">
                <a:ln>
                  <a:noFill/>
                </a:ln>
                <a:solidFill>
                  <a:srgbClr val="002060"/>
                </a:solidFill>
                <a:effectLst/>
                <a:uLnTx/>
                <a:uFillTx/>
                <a:latin typeface="+mj-lt"/>
              </a:rPr>
              <a:t>tareas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2. seis </a:t>
            </a:r>
            <a:r>
              <a:rPr kumimoji="0" lang="en-GB" sz="1200" b="0" i="0" u="none" strike="noStrike" kern="0" cap="none" spc="0" normalizeH="0" baseline="0" noProof="0" dirty="0" err="1">
                <a:ln>
                  <a:noFill/>
                </a:ln>
                <a:solidFill>
                  <a:srgbClr val="002060"/>
                </a:solidFill>
                <a:effectLst/>
                <a:uLnTx/>
                <a:uFillTx/>
                <a:latin typeface="+mj-lt"/>
              </a:rPr>
              <a:t>profesores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3. </a:t>
            </a:r>
            <a:r>
              <a:rPr kumimoji="0" lang="en-GB" sz="1200" b="0" i="0" u="none" strike="noStrike" kern="0" cap="none" spc="0" normalizeH="0" baseline="0" noProof="0" dirty="0" err="1">
                <a:ln>
                  <a:noFill/>
                </a:ln>
                <a:solidFill>
                  <a:srgbClr val="002060"/>
                </a:solidFill>
                <a:effectLst/>
                <a:uLnTx/>
                <a:uFillTx/>
                <a:latin typeface="+mj-lt"/>
              </a:rPr>
              <a:t>cinco</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cosas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4. dos </a:t>
            </a:r>
            <a:r>
              <a:rPr kumimoji="0" lang="en-GB" sz="1200" b="0" i="0" u="none" strike="noStrike" kern="0" cap="none" spc="0" normalizeH="0" baseline="0" noProof="0" dirty="0" err="1">
                <a:ln>
                  <a:noFill/>
                </a:ln>
                <a:solidFill>
                  <a:srgbClr val="002060"/>
                </a:solidFill>
                <a:effectLst/>
                <a:uLnTx/>
                <a:uFillTx/>
                <a:latin typeface="+mj-lt"/>
              </a:rPr>
              <a:t>colores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5. </a:t>
            </a:r>
            <a:r>
              <a:rPr kumimoji="0" lang="en-GB" sz="1200" b="0" i="0" u="none" strike="noStrike" kern="0" cap="none" spc="0" normalizeH="0" baseline="0" noProof="0" dirty="0" err="1">
                <a:ln>
                  <a:noFill/>
                </a:ln>
                <a:solidFill>
                  <a:srgbClr val="002060"/>
                </a:solidFill>
                <a:effectLst/>
                <a:uLnTx/>
                <a:uFillTx/>
                <a:latin typeface="+mj-lt"/>
              </a:rPr>
              <a:t>cuatro</a:t>
            </a:r>
            <a:r>
              <a:rPr kumimoji="0" lang="en-GB" sz="1200" b="0" i="0" u="none" strike="noStrike" kern="0" cap="none" spc="0" normalizeH="0" baseline="0" noProof="0" dirty="0">
                <a:ln>
                  <a:noFill/>
                </a:ln>
                <a:solidFill>
                  <a:srgbClr val="002060"/>
                </a:solidFill>
                <a:effectLst/>
                <a:uLnTx/>
                <a:uFillTx/>
                <a:latin typeface="+mj-lt"/>
              </a:rPr>
              <a:t> planes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6. </a:t>
            </a:r>
            <a:r>
              <a:rPr kumimoji="0" lang="en-GB" sz="1200" b="0" i="0" u="none" strike="noStrike" kern="0" cap="none" spc="0" normalizeH="0" baseline="0" noProof="0" dirty="0" err="1">
                <a:ln>
                  <a:noFill/>
                </a:ln>
                <a:solidFill>
                  <a:srgbClr val="002060"/>
                </a:solidFill>
                <a:effectLst/>
                <a:uLnTx/>
                <a:uFillTx/>
                <a:latin typeface="+mj-lt"/>
              </a:rPr>
              <a:t>unos</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periódicos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7. </a:t>
            </a:r>
            <a:r>
              <a:rPr kumimoji="0" lang="en-GB" sz="1200" b="0" i="0" u="none" strike="noStrike" kern="0" cap="none" spc="0" normalizeH="0" baseline="0" noProof="0" dirty="0" err="1">
                <a:ln>
                  <a:noFill/>
                </a:ln>
                <a:solidFill>
                  <a:srgbClr val="002060"/>
                </a:solidFill>
                <a:effectLst/>
                <a:uLnTx/>
                <a:uFillTx/>
                <a:latin typeface="+mj-lt"/>
              </a:rPr>
              <a:t>unas</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flores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8. </a:t>
            </a:r>
            <a:r>
              <a:rPr kumimoji="0" lang="en-GB" sz="1200" b="0" i="0" u="none" strike="noStrike" kern="0" cap="none" spc="0" normalizeH="0" baseline="0" noProof="0" dirty="0" err="1">
                <a:ln>
                  <a:noFill/>
                </a:ln>
                <a:solidFill>
                  <a:srgbClr val="002060"/>
                </a:solidFill>
                <a:effectLst/>
                <a:uLnTx/>
                <a:uFillTx/>
                <a:latin typeface="+mj-lt"/>
              </a:rPr>
              <a:t>unas</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preguntas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9. </a:t>
            </a:r>
            <a:r>
              <a:rPr kumimoji="0" lang="en-GB" sz="1200" b="0" i="0" u="none" strike="noStrike" kern="0" cap="none" spc="0" normalizeH="0" baseline="0" noProof="0" dirty="0" err="1">
                <a:ln>
                  <a:noFill/>
                </a:ln>
                <a:solidFill>
                  <a:srgbClr val="002060"/>
                </a:solidFill>
                <a:effectLst/>
                <a:uLnTx/>
                <a:uFillTx/>
                <a:latin typeface="+mj-lt"/>
              </a:rPr>
              <a:t>unos</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autores</a:t>
            </a:r>
            <a:endParaRPr kumimoji="0" lang="en-GB" sz="1200" b="0" i="0" u="none" strike="noStrike" kern="0" cap="none" spc="0" normalizeH="0" baseline="0" noProof="0" dirty="0">
              <a:ln>
                <a:noFill/>
              </a:ln>
              <a:solidFill>
                <a:srgbClr val="002060"/>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10. </a:t>
            </a:r>
            <a:r>
              <a:rPr kumimoji="0" lang="en-GB" sz="1200" b="0" i="0" u="none" strike="noStrike" kern="0" cap="none" spc="0" normalizeH="0" baseline="0" noProof="0" dirty="0" err="1">
                <a:ln>
                  <a:noFill/>
                </a:ln>
                <a:solidFill>
                  <a:srgbClr val="002060"/>
                </a:solidFill>
                <a:effectLst/>
                <a:uLnTx/>
                <a:uFillTx/>
                <a:latin typeface="+mj-lt"/>
              </a:rPr>
              <a:t>unas</a:t>
            </a:r>
            <a:r>
              <a:rPr kumimoji="0" lang="en-GB" sz="1200" b="0" i="0" u="none" strike="noStrike" kern="0" cap="none" spc="0" normalizeH="0" baseline="0" noProof="0" dirty="0">
                <a:ln>
                  <a:noFill/>
                </a:ln>
                <a:solidFill>
                  <a:srgbClr val="002060"/>
                </a:solidFill>
                <a:effectLst/>
                <a:uLnTx/>
                <a:uFillTx/>
                <a:latin typeface="+mj-lt"/>
              </a:rPr>
              <a:t> palabras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autor</a:t>
            </a:r>
            <a:r>
              <a:rPr lang="en-GB" baseline="0" dirty="0"/>
              <a:t>/a [513]; </a:t>
            </a:r>
            <a:r>
              <a:rPr lang="en-GB" baseline="0" dirty="0" err="1"/>
              <a:t>profesor</a:t>
            </a:r>
            <a:r>
              <a:rPr lang="en-GB" baseline="0" dirty="0"/>
              <a:t>/a [501]; </a:t>
            </a:r>
            <a:r>
              <a:rPr lang="en-GB" baseline="0" dirty="0" err="1"/>
              <a:t>color</a:t>
            </a:r>
            <a:r>
              <a:rPr lang="en-GB" baseline="0" dirty="0"/>
              <a:t> [358]; flor [739]; </a:t>
            </a:r>
            <a:r>
              <a:rPr lang="en-GB" baseline="0" dirty="0" err="1"/>
              <a:t>tarea</a:t>
            </a:r>
            <a:r>
              <a:rPr lang="en-GB" baseline="0" dirty="0"/>
              <a:t> [995]; plan [625]; </a:t>
            </a:r>
            <a:r>
              <a:rPr lang="en-GB" baseline="0" dirty="0" err="1"/>
              <a:t>cosa</a:t>
            </a:r>
            <a:r>
              <a:rPr lang="en-GB" baseline="0" dirty="0"/>
              <a:t> [69]; </a:t>
            </a:r>
            <a:r>
              <a:rPr lang="en-GB" baseline="0" dirty="0" err="1"/>
              <a:t>periódico</a:t>
            </a:r>
            <a:r>
              <a:rPr lang="en-GB" baseline="0" dirty="0"/>
              <a:t> [1026]; </a:t>
            </a:r>
            <a:r>
              <a:rPr lang="en-GB" baseline="0" dirty="0" err="1"/>
              <a:t>pregunta</a:t>
            </a:r>
            <a:r>
              <a:rPr lang="en-GB" baseline="0" dirty="0"/>
              <a:t> [507]; palabra [192]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Paired speaking/listening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Instruction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a:t>
            </a:r>
            <a:r>
              <a:rPr lang="en-GB" dirty="0"/>
              <a:t>can use this to model the interaction in the activity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Note that the final two prompt cards </a:t>
            </a:r>
            <a:r>
              <a:rPr lang="en-GB" baseline="0" dirty="0"/>
              <a:t>elicits ‘</a:t>
            </a:r>
            <a:r>
              <a:rPr lang="en-GB" baseline="0" dirty="0" err="1"/>
              <a:t>tiene</a:t>
            </a:r>
            <a:r>
              <a:rPr lang="en-GB" baseline="0" dirty="0"/>
              <a:t>’ (e.g. </a:t>
            </a:r>
            <a:r>
              <a:rPr lang="en-GB" baseline="0" dirty="0" err="1"/>
              <a:t>Tengo</a:t>
            </a:r>
            <a:r>
              <a:rPr lang="en-GB" baseline="0" dirty="0"/>
              <a:t> un </a:t>
            </a:r>
            <a:r>
              <a:rPr lang="en-GB" baseline="0" dirty="0" err="1"/>
              <a:t>libro</a:t>
            </a:r>
            <a:r>
              <a:rPr lang="en-GB" baseline="0" dirty="0"/>
              <a:t>. Tiene </a:t>
            </a:r>
            <a:r>
              <a:rPr lang="en-GB" baseline="0" dirty="0" err="1"/>
              <a:t>cuatro</a:t>
            </a:r>
            <a:r>
              <a:rPr lang="en-GB" baseline="0" dirty="0"/>
              <a:t> </a:t>
            </a:r>
            <a:r>
              <a:rPr lang="en-GB" baseline="0" dirty="0" err="1"/>
              <a:t>autores</a:t>
            </a:r>
            <a:r>
              <a:rPr lang="en-GB" baseline="0" dirty="0"/>
              <a:t>). It may be useful to tell students that they will use this previously taught verb in the task, in addition to ‘</a:t>
            </a:r>
            <a:r>
              <a:rPr lang="en-GB" baseline="0" dirty="0" err="1"/>
              <a:t>tengo</a:t>
            </a:r>
            <a:r>
              <a:rPr lang="en-GB" baseline="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DISPLAY THIS SLIDE</a:t>
            </a:r>
            <a:br>
              <a:rPr lang="en-GB" baseline="0" dirty="0"/>
            </a:br>
            <a:r>
              <a:rPr lang="en-GB" dirty="0"/>
              <a:t>A printer-friendly</a:t>
            </a:r>
            <a:r>
              <a:rPr lang="en-GB" baseline="0" dirty="0"/>
              <a:t> version of these prompt cards is available in Word format.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441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‘que’ </a:t>
            </a:r>
            <a:r>
              <a:rPr lang="en-GB" baseline="0" dirty="0"/>
              <a:t>and then present and practise the pronunciation of the </a:t>
            </a:r>
            <a:r>
              <a:rPr lang="en-GB" b="1" baseline="0" dirty="0"/>
              <a:t>source word ‘</a:t>
            </a:r>
            <a:r>
              <a:rPr lang="en-GB" b="1" baseline="0" dirty="0" err="1"/>
              <a:t>porque</a:t>
            </a:r>
            <a:r>
              <a:rPr lang="en-GB" b="1" baseline="0" dirty="0"/>
              <a:t>’.</a:t>
            </a:r>
            <a:endParaRPr lang="en-GB" b="0" baseline="0" dirty="0"/>
          </a:p>
          <a:p>
            <a:endParaRPr lang="en-GB" dirty="0"/>
          </a:p>
          <a:p>
            <a:r>
              <a:rPr lang="en-GB" dirty="0"/>
              <a:t>A possible gesture for this source word would be to rotate your index fingers in a clockwise direction,</a:t>
            </a:r>
            <a:r>
              <a:rPr lang="en-GB" baseline="0" dirty="0"/>
              <a:t> akin to miming a wheel in forward motion.  </a:t>
            </a:r>
          </a:p>
          <a:p>
            <a:r>
              <a:rPr lang="en-GB" baseline="0" dirty="0"/>
              <a:t>Whilst abstract, this is a gesture often used in the classroom to encourage learners to justify their opinions with reasons.</a:t>
            </a:r>
            <a:br>
              <a:rPr lang="en-GB" baseline="0" dirty="0"/>
            </a:br>
            <a:r>
              <a:rPr lang="en-GB" baseline="0" dirty="0"/>
              <a:t>NB: The English meaning ‘because’ should be clearly given to ensure secure word-meaning mapping.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50232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 [que]</a:t>
            </a:r>
            <a:br>
              <a:rPr lang="en-GB" b="0" dirty="0"/>
            </a:br>
            <a:r>
              <a:rPr lang="en-GB" b="0" dirty="0"/>
              <a:t>Consolidation</a:t>
            </a:r>
            <a:r>
              <a:rPr lang="en-GB" b="0" baseline="0" dirty="0"/>
              <a:t> of</a:t>
            </a:r>
            <a:r>
              <a:rPr lang="en-GB" b="0" dirty="0"/>
              <a:t> p</a:t>
            </a:r>
            <a:r>
              <a:rPr lang="en-GB" sz="1200" b="0" dirty="0">
                <a:solidFill>
                  <a:prstClr val="white"/>
                </a:solidFill>
              </a:rPr>
              <a:t>lural nouns with –s and</a:t>
            </a:r>
            <a:r>
              <a:rPr lang="en-GB" sz="1200" b="0" baseline="0" dirty="0">
                <a:solidFill>
                  <a:prstClr val="white"/>
                </a:solidFill>
              </a:rPr>
              <a:t> </a:t>
            </a:r>
            <a:r>
              <a:rPr lang="en-GB" sz="1200" b="0" dirty="0">
                <a:solidFill>
                  <a:prstClr val="white"/>
                </a:solidFill>
              </a:rPr>
              <a:t>-es</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TENER</a:t>
            </a:r>
            <a:endParaRPr lang="en-GB"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7.1.2.2 (introduce) uno [425]; dos [64]; tres [134]; cuatro [241]; cinco [284]; seis [438]; siete [603]; ocho [641]; nueve [991]; diez [449]; once [1700]; doce [1138]; color [358]; plan [625]; flor [739]; autor/a [513]; profesor/a [501]; director/a [592]; número [324]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7.1.1.6 (</a:t>
            </a:r>
            <a:r>
              <a:rPr lang="es-ES" b="0" dirty="0" err="1"/>
              <a:t>revisit</a:t>
            </a:r>
            <a:r>
              <a:rPr lang="es-ES" b="0" dirty="0"/>
              <a:t>) ¿quién?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7.1.1.1 (</a:t>
            </a:r>
            <a:r>
              <a:rPr lang="es-ES" b="0" dirty="0" err="1"/>
              <a:t>revisit</a:t>
            </a:r>
            <a:r>
              <a:rPr lang="es-ES" b="0" dirty="0"/>
              <a:t>) 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Phonics practice activity</a:t>
            </a:r>
          </a:p>
          <a:p>
            <a:endParaRPr lang="en-GB" baseline="0" dirty="0"/>
          </a:p>
          <a:p>
            <a:r>
              <a:rPr lang="en-GB" b="1" baseline="0" dirty="0"/>
              <a:t>Timing: </a:t>
            </a:r>
            <a:r>
              <a:rPr lang="en-GB" baseline="0" dirty="0"/>
              <a:t>5 minutes</a:t>
            </a:r>
          </a:p>
          <a:p>
            <a:endParaRPr lang="en-GB" baseline="0" dirty="0"/>
          </a:p>
          <a:p>
            <a:r>
              <a:rPr lang="en-GB" b="1" baseline="0" dirty="0"/>
              <a:t>Aim: </a:t>
            </a:r>
            <a:r>
              <a:rPr lang="en-GB" baseline="0" dirty="0"/>
              <a:t>to recall the missing the SSCs (and to successfully map their sound to spelling, if a prompt is needed)</a:t>
            </a:r>
          </a:p>
          <a:p>
            <a:endParaRPr lang="en-GB" baseline="0" dirty="0"/>
          </a:p>
          <a:p>
            <a:r>
              <a:rPr lang="en-GB" b="1" baseline="0" dirty="0"/>
              <a:t>Procedure:</a:t>
            </a:r>
          </a:p>
          <a:p>
            <a:r>
              <a:rPr lang="en-GB" baseline="0" dirty="0"/>
              <a:t>1. Teachers ask students to write A-I the missing SSC (obscured by paw print) for each word.</a:t>
            </a:r>
          </a:p>
          <a:p>
            <a:r>
              <a:rPr lang="en-GB" baseline="0" dirty="0"/>
              <a:t>2. </a:t>
            </a:r>
            <a:r>
              <a:rPr lang="en-GB" sz="1200" strike="noStrike" kern="1200" dirty="0">
                <a:solidFill>
                  <a:schemeClr val="tx1"/>
                </a:solidFill>
                <a:effectLst/>
                <a:latin typeface="+mn-lt"/>
                <a:ea typeface="+mn-ea"/>
                <a:cs typeface="+mn-cs"/>
              </a:rPr>
              <a:t>Teachers</a:t>
            </a:r>
            <a:r>
              <a:rPr lang="en-GB" sz="1200" strike="noStrike" kern="1200" baseline="0" dirty="0">
                <a:solidFill>
                  <a:schemeClr val="tx1"/>
                </a:solidFill>
                <a:effectLst/>
                <a:latin typeface="+mn-lt"/>
                <a:ea typeface="+mn-ea"/>
                <a:cs typeface="+mn-cs"/>
              </a:rPr>
              <a:t> click</a:t>
            </a:r>
            <a:r>
              <a:rPr lang="en-GB" sz="1200" strike="noStrike" kern="1200" dirty="0">
                <a:solidFill>
                  <a:schemeClr val="tx1"/>
                </a:solidFill>
                <a:effectLst/>
                <a:latin typeface="+mn-lt"/>
                <a:ea typeface="+mn-ea"/>
                <a:cs typeface="+mn-cs"/>
              </a:rPr>
              <a:t> on the pictures to play the word if the students need an extra prompt. </a:t>
            </a:r>
            <a:endParaRPr lang="en-GB" sz="1200" strike="sngStrike" kern="1200" dirty="0">
              <a:solidFill>
                <a:schemeClr val="tx1"/>
              </a:solidFill>
              <a:effectLst/>
              <a:latin typeface="+mn-lt"/>
              <a:ea typeface="+mn-ea"/>
              <a:cs typeface="+mn-cs"/>
            </a:endParaRPr>
          </a:p>
          <a:p>
            <a:r>
              <a:rPr lang="en-GB" sz="1200" strike="noStrike" kern="1200" baseline="0" dirty="0">
                <a:solidFill>
                  <a:schemeClr val="tx1"/>
                </a:solidFill>
                <a:effectLst/>
                <a:latin typeface="+mn-lt"/>
                <a:ea typeface="+mn-ea"/>
                <a:cs typeface="+mn-cs"/>
              </a:rPr>
              <a:t>3. </a:t>
            </a:r>
            <a:r>
              <a:rPr lang="en-GB" baseline="0" dirty="0"/>
              <a:t>Clicking on the paw prints will remove them, revealing the answer.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r>
              <a:rPr lang="en-GB" b="1" baseline="0" dirty="0"/>
              <a:t> recap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(slides 21-31)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identify the Spanish word with the same meaning as the English in the centre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4879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628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832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327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257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904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797257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96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57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4530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4644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endParaRPr lang="en-GB" b="0" dirty="0"/>
          </a:p>
          <a:p>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the introduction of new vocabulary this week is staggered over the two lessons.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siete</a:t>
            </a:r>
            <a:r>
              <a:rPr lang="en-GB" baseline="0" dirty="0"/>
              <a:t> [603]; </a:t>
            </a:r>
            <a:r>
              <a:rPr lang="en-GB" baseline="0" dirty="0" err="1"/>
              <a:t>ocho</a:t>
            </a:r>
            <a:r>
              <a:rPr lang="en-GB" baseline="0" dirty="0"/>
              <a:t> [641]; </a:t>
            </a:r>
            <a:r>
              <a:rPr lang="en-GB" baseline="0" dirty="0" err="1"/>
              <a:t>nueve</a:t>
            </a:r>
            <a:r>
              <a:rPr lang="en-GB" baseline="0" dirty="0"/>
              <a:t> [991]; </a:t>
            </a:r>
            <a:r>
              <a:rPr lang="en-GB" baseline="0" dirty="0" err="1"/>
              <a:t>diez</a:t>
            </a:r>
            <a:r>
              <a:rPr lang="en-GB" baseline="0" dirty="0"/>
              <a:t> [449]; once [1700]; </a:t>
            </a:r>
            <a:r>
              <a:rPr lang="en-GB" baseline="0" dirty="0" err="1"/>
              <a:t>doce</a:t>
            </a:r>
            <a:r>
              <a:rPr lang="en-GB" baseline="0" dirty="0"/>
              <a:t> [1138]; la </a:t>
            </a:r>
            <a:r>
              <a:rPr lang="en-GB" baseline="0" dirty="0" err="1"/>
              <a:t>autora</a:t>
            </a:r>
            <a:r>
              <a:rPr lang="en-GB" baseline="0" dirty="0"/>
              <a:t> [513]; la </a:t>
            </a:r>
            <a:r>
              <a:rPr lang="en-GB" baseline="0" dirty="0" err="1"/>
              <a:t>profesora</a:t>
            </a:r>
            <a:r>
              <a:rPr lang="en-GB" baseline="0" dirty="0"/>
              <a:t> [501]; el director [592]; la </a:t>
            </a:r>
            <a:r>
              <a:rPr lang="en-GB" baseline="0" dirty="0" err="1"/>
              <a:t>directora</a:t>
            </a:r>
            <a:r>
              <a:rPr lang="en-GB" baseline="0" dirty="0"/>
              <a:t> [592]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Grammar explanation slide</a:t>
            </a:r>
          </a:p>
          <a:p>
            <a:endParaRPr lang="en-GB" baseline="0" dirty="0"/>
          </a:p>
          <a:p>
            <a:r>
              <a:rPr lang="en-GB" b="1" baseline="0" dirty="0"/>
              <a:t>Timing: 2 minutes</a:t>
            </a:r>
          </a:p>
          <a:p>
            <a:endParaRPr lang="en-GB" baseline="0" dirty="0"/>
          </a:p>
          <a:p>
            <a:r>
              <a:rPr lang="en-GB" b="1" baseline="0" dirty="0"/>
              <a:t>Note: </a:t>
            </a:r>
            <a:r>
              <a:rPr lang="en-GB" baseline="0" dirty="0"/>
              <a:t>Students will later also learn that</a:t>
            </a:r>
          </a:p>
          <a:p>
            <a:pPr marL="228600" indent="-228600">
              <a:buAutoNum type="alphaLcParenR"/>
            </a:pPr>
            <a:r>
              <a:rPr lang="en-GB" baseline="0" dirty="0"/>
              <a:t>some nouns don’t pluralise in the two ways they have learnt so far (e.g. </a:t>
            </a:r>
            <a:r>
              <a:rPr lang="en-GB" baseline="0" dirty="0" err="1"/>
              <a:t>actriz</a:t>
            </a:r>
            <a:r>
              <a:rPr lang="en-GB" baseline="0" dirty="0"/>
              <a:t> -&gt; </a:t>
            </a:r>
            <a:r>
              <a:rPr lang="en-GB" baseline="0" dirty="0" err="1"/>
              <a:t>actrices</a:t>
            </a:r>
            <a:r>
              <a:rPr lang="en-GB" baseline="0" dirty="0"/>
              <a:t>)</a:t>
            </a:r>
          </a:p>
          <a:p>
            <a:pPr marL="228600" indent="-228600">
              <a:buAutoNum type="alphaLcParenR"/>
            </a:pPr>
            <a:r>
              <a:rPr lang="en-GB" baseline="0" dirty="0"/>
              <a:t>some nouns don’t have different forms for masculine and feminine (</a:t>
            </a:r>
            <a:r>
              <a:rPr lang="en-GB" baseline="0" dirty="0" err="1"/>
              <a:t>asistente</a:t>
            </a:r>
            <a:r>
              <a:rPr lang="en-GB" baseline="0" dirty="0"/>
              <a:t>, </a:t>
            </a:r>
            <a:r>
              <a:rPr lang="en-GB" baseline="0" dirty="0" err="1"/>
              <a:t>estudiante</a:t>
            </a:r>
            <a:r>
              <a:rPr lang="en-GB" baseline="0" dirty="0"/>
              <a:t>, </a:t>
            </a:r>
            <a:r>
              <a:rPr lang="en-GB" baseline="0" dirty="0" err="1"/>
              <a:t>ayudante</a:t>
            </a:r>
            <a:r>
              <a:rPr lang="en-GB" baseline="0" dirty="0"/>
              <a:t>, cantante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6001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Reading activity</a:t>
            </a:r>
            <a:endParaRPr lang="en-US" b="1" dirty="0"/>
          </a:p>
          <a:p>
            <a:endParaRPr lang="en-US" b="1" dirty="0"/>
          </a:p>
          <a:p>
            <a:r>
              <a:rPr lang="en-US" b="1" dirty="0"/>
              <a:t>Timing: </a:t>
            </a:r>
            <a:r>
              <a:rPr lang="en-US" b="0" dirty="0"/>
              <a:t>10 minutes</a:t>
            </a:r>
          </a:p>
          <a:p>
            <a:endParaRPr lang="en-US" b="1" dirty="0"/>
          </a:p>
          <a:p>
            <a:r>
              <a:rPr lang="en-US" b="1" dirty="0"/>
              <a:t>Aim: </a:t>
            </a:r>
            <a:r>
              <a:rPr lang="en-US" b="0" dirty="0"/>
              <a:t>to</a:t>
            </a:r>
            <a:r>
              <a:rPr lang="en-US" b="0" baseline="0" dirty="0"/>
              <a:t> begin to read Spanish beyond the sentence level; to practise working out the biological gender of plural nouns</a:t>
            </a:r>
            <a:endParaRPr lang="en-US" b="1" dirty="0"/>
          </a:p>
          <a:p>
            <a:endParaRPr lang="en-US" b="1" dirty="0"/>
          </a:p>
          <a:p>
            <a:r>
              <a:rPr lang="en-US" b="1" dirty="0"/>
              <a:t>Procedure:</a:t>
            </a:r>
          </a:p>
          <a:p>
            <a:r>
              <a:rPr lang="en-US" b="0" dirty="0"/>
              <a:t>1. Students write 1-5.</a:t>
            </a:r>
          </a:p>
          <a:p>
            <a:r>
              <a:rPr lang="en-US" b="0" dirty="0"/>
              <a:t>2. Students read the text and decide on the biological</a:t>
            </a:r>
            <a:r>
              <a:rPr lang="en-US" b="0" baseline="0" dirty="0"/>
              <a:t> gender of the nouns.</a:t>
            </a:r>
            <a:endParaRPr lang="en-US" b="0" dirty="0"/>
          </a:p>
          <a:p>
            <a:r>
              <a:rPr lang="en-US" b="0" dirty="0"/>
              <a:t>3. They look again and decide how</a:t>
            </a:r>
            <a:r>
              <a:rPr lang="en-US" b="0" baseline="0" dirty="0"/>
              <a:t> many of each noun there are.</a:t>
            </a:r>
          </a:p>
          <a:p>
            <a:r>
              <a:rPr lang="en-US" b="0" baseline="0" dirty="0"/>
              <a:t>4. Teachers check answers.</a:t>
            </a:r>
            <a:endParaRPr lang="en-US" b="0" dirty="0"/>
          </a:p>
          <a:p>
            <a:endParaRPr lang="en-US" b="1" dirty="0"/>
          </a:p>
          <a:p>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This fully readable</a:t>
            </a:r>
            <a:r>
              <a:rPr lang="en-GB" baseline="0" dirty="0"/>
              <a:t> text includes nearly 100% previously taught language. There is one near-cognate (‘</a:t>
            </a:r>
            <a:r>
              <a:rPr lang="en-GB" baseline="0" dirty="0" err="1"/>
              <a:t>clase</a:t>
            </a:r>
            <a:r>
              <a:rPr lang="en-GB" baseline="0" dirty="0"/>
              <a:t>’) and two phonics words introduced this week (</a:t>
            </a:r>
            <a:r>
              <a:rPr lang="en-GB" baseline="0" dirty="0" err="1"/>
              <a:t>porque</a:t>
            </a:r>
            <a:r>
              <a:rPr lang="en-GB" baseline="0" dirty="0"/>
              <a:t>, </a:t>
            </a:r>
            <a:r>
              <a:rPr lang="en-GB" baseline="0" dirty="0" err="1"/>
              <a:t>pequeño</a:t>
            </a:r>
            <a:r>
              <a:rPr lang="en-GB" baseline="0" dirty="0"/>
              <a:t>) are included. The text could also be used for a dictation.</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autor/a [513]; profesor/a [501]; director/a [592]; amigo [210]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US" b="1" dirty="0"/>
              <a:t>Timing: </a:t>
            </a:r>
            <a:r>
              <a:rPr lang="en-US" b="0" dirty="0"/>
              <a:t>8 </a:t>
            </a:r>
            <a:r>
              <a:rPr lang="en-US" b="0" dirty="0" err="1"/>
              <a:t>mins</a:t>
            </a:r>
            <a:endParaRPr lang="en-US" b="0" dirty="0"/>
          </a:p>
          <a:p>
            <a:endParaRPr lang="en-US" b="1" dirty="0"/>
          </a:p>
          <a:p>
            <a:r>
              <a:rPr lang="en-US" b="1" dirty="0"/>
              <a:t>Aim: </a:t>
            </a:r>
            <a:r>
              <a:rPr lang="en-US" b="0" dirty="0"/>
              <a:t>to</a:t>
            </a:r>
            <a:r>
              <a:rPr lang="en-US" b="0" baseline="0" dirty="0"/>
              <a:t> practise understanding biological gender of plural nouns; to practise understanding numbers in the oral modality</a:t>
            </a:r>
            <a:endParaRPr lang="en-US" b="1" dirty="0"/>
          </a:p>
          <a:p>
            <a:endParaRPr lang="en-US" b="1" dirty="0"/>
          </a:p>
          <a:p>
            <a:r>
              <a:rPr lang="en-US" b="1" dirty="0"/>
              <a:t>Procedure:</a:t>
            </a:r>
          </a:p>
          <a:p>
            <a:r>
              <a:rPr lang="en-US" b="0" dirty="0"/>
              <a:t>1. Students write 1-8</a:t>
            </a:r>
            <a:r>
              <a:rPr lang="en-US" b="0" baseline="0" dirty="0"/>
              <a:t>.</a:t>
            </a:r>
            <a:endParaRPr lang="en-US" b="0" dirty="0"/>
          </a:p>
          <a:p>
            <a:r>
              <a:rPr lang="en-US" b="0" dirty="0"/>
              <a:t>2. Students</a:t>
            </a:r>
            <a:r>
              <a:rPr lang="en-US" b="0" baseline="0" dirty="0"/>
              <a:t> listen. </a:t>
            </a:r>
            <a:r>
              <a:rPr lang="en-US" b="0" dirty="0"/>
              <a:t>For each item,</a:t>
            </a:r>
            <a:r>
              <a:rPr lang="en-US" b="0" baseline="0" dirty="0"/>
              <a:t> they note if it’s ‘female only’ or ‘male only / male &amp; female’</a:t>
            </a:r>
            <a:endParaRPr lang="en-US" b="0" dirty="0"/>
          </a:p>
          <a:p>
            <a:r>
              <a:rPr lang="en-US" b="0" dirty="0"/>
              <a:t>3. Students listen again. This time, they note</a:t>
            </a:r>
            <a:r>
              <a:rPr lang="en-US" b="0" baseline="0" dirty="0"/>
              <a:t> the number.</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GB" baseline="0" dirty="0"/>
              <a:t>Remove the box with the number options if your class does not need this additional support.</a:t>
            </a:r>
            <a:endParaRPr lang="en-US" b="0" dirty="0"/>
          </a:p>
          <a:p>
            <a:endParaRPr lang="en-US" b="0" dirty="0"/>
          </a:p>
          <a:p>
            <a:r>
              <a:rPr lang="en-US" b="1" dirty="0"/>
              <a:t>Transcript:</a:t>
            </a:r>
          </a:p>
          <a:p>
            <a:pPr marL="228600" indent="-228600">
              <a:buAutoNum type="arabicPeriod"/>
            </a:pPr>
            <a:r>
              <a:rPr lang="en-GB" dirty="0" err="1"/>
              <a:t>tres</a:t>
            </a:r>
            <a:r>
              <a:rPr lang="en-GB" baseline="0" dirty="0"/>
              <a:t> </a:t>
            </a:r>
            <a:r>
              <a:rPr lang="en-GB" baseline="0" dirty="0" err="1"/>
              <a:t>profesoras</a:t>
            </a:r>
            <a:endParaRPr lang="en-GB" baseline="0" dirty="0"/>
          </a:p>
          <a:p>
            <a:pPr marL="228600" indent="-228600">
              <a:buAutoNum type="arabicPeriod"/>
            </a:pPr>
            <a:r>
              <a:rPr lang="en-GB" baseline="0" dirty="0" err="1"/>
              <a:t>diez</a:t>
            </a:r>
            <a:r>
              <a:rPr lang="en-GB" baseline="0" dirty="0"/>
              <a:t> </a:t>
            </a:r>
            <a:r>
              <a:rPr lang="en-GB" baseline="0" dirty="0" err="1"/>
              <a:t>profesores</a:t>
            </a:r>
            <a:endParaRPr lang="en-GB" baseline="0" dirty="0"/>
          </a:p>
          <a:p>
            <a:pPr marL="228600" indent="-228600">
              <a:buAutoNum type="arabicPeriod"/>
            </a:pPr>
            <a:r>
              <a:rPr lang="en-GB" baseline="0" dirty="0" err="1"/>
              <a:t>ocho</a:t>
            </a:r>
            <a:r>
              <a:rPr lang="en-GB" baseline="0" dirty="0"/>
              <a:t> </a:t>
            </a:r>
            <a:r>
              <a:rPr lang="en-GB" baseline="0" dirty="0" err="1"/>
              <a:t>directores</a:t>
            </a:r>
            <a:endParaRPr lang="en-GB" baseline="0" dirty="0"/>
          </a:p>
          <a:p>
            <a:pPr marL="228600" indent="-228600">
              <a:buAutoNum type="arabicPeriod"/>
            </a:pPr>
            <a:r>
              <a:rPr lang="en-GB" baseline="0" dirty="0" err="1"/>
              <a:t>nueve</a:t>
            </a:r>
            <a:r>
              <a:rPr lang="en-GB" baseline="0" dirty="0"/>
              <a:t> </a:t>
            </a:r>
            <a:r>
              <a:rPr lang="en-GB" baseline="0" dirty="0" err="1"/>
              <a:t>directoras</a:t>
            </a:r>
            <a:endParaRPr lang="en-GB" baseline="0" dirty="0"/>
          </a:p>
          <a:p>
            <a:pPr marL="228600" indent="-228600">
              <a:buAutoNum type="arabicPeriod"/>
            </a:pPr>
            <a:r>
              <a:rPr lang="en-GB" baseline="0" dirty="0"/>
              <a:t>dos amigos</a:t>
            </a:r>
          </a:p>
          <a:p>
            <a:pPr marL="228600" indent="-228600">
              <a:buAutoNum type="arabicPeriod"/>
            </a:pPr>
            <a:r>
              <a:rPr lang="en-GB" baseline="0" dirty="0" err="1"/>
              <a:t>siete</a:t>
            </a:r>
            <a:r>
              <a:rPr lang="en-GB" baseline="0" dirty="0"/>
              <a:t> amigas</a:t>
            </a:r>
          </a:p>
          <a:p>
            <a:pPr marL="228600" indent="-228600">
              <a:buAutoNum type="arabicPeriod"/>
            </a:pPr>
            <a:r>
              <a:rPr lang="en-GB" baseline="0" dirty="0" err="1"/>
              <a:t>doce</a:t>
            </a:r>
            <a:r>
              <a:rPr lang="en-GB" baseline="0" dirty="0"/>
              <a:t> </a:t>
            </a:r>
            <a:r>
              <a:rPr lang="en-GB" baseline="0" dirty="0" err="1"/>
              <a:t>autoras</a:t>
            </a:r>
            <a:endParaRPr lang="en-GB" baseline="0" dirty="0"/>
          </a:p>
          <a:p>
            <a:pPr marL="228600" indent="-228600">
              <a:buAutoNum type="arabicPeriod"/>
            </a:pPr>
            <a:r>
              <a:rPr lang="en-GB" baseline="0" dirty="0"/>
              <a:t>once </a:t>
            </a:r>
            <a:r>
              <a:rPr lang="en-GB" baseline="0" dirty="0" err="1"/>
              <a:t>autores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Listening</a:t>
            </a:r>
            <a:r>
              <a:rPr lang="en-GB" sz="1200" b="1" i="0" kern="1200" baseline="0" dirty="0">
                <a:solidFill>
                  <a:schemeClr val="tx1"/>
                </a:solidFill>
                <a:effectLst/>
                <a:latin typeface="+mn-lt"/>
                <a:ea typeface="+mn-ea"/>
                <a:cs typeface="+mn-cs"/>
              </a:rPr>
              <a:t> activity - poem</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8 minutes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to identify the line of the poem heard in the audio; to</a:t>
            </a:r>
            <a:r>
              <a:rPr lang="en-GB" sz="1200" b="0" i="0" kern="1200" baseline="0" dirty="0">
                <a:solidFill>
                  <a:schemeClr val="tx1"/>
                </a:solidFill>
                <a:effectLst/>
                <a:latin typeface="+mn-lt"/>
                <a:ea typeface="+mn-ea"/>
                <a:cs typeface="+mn-cs"/>
              </a:rPr>
              <a:t> understand the meaning of each line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r>
              <a:rPr lang="en-GB" sz="1200" b="0" i="0" kern="1200" dirty="0">
                <a:solidFill>
                  <a:schemeClr val="tx1"/>
                </a:solidFill>
                <a:effectLst/>
                <a:latin typeface="+mn-lt"/>
                <a:ea typeface="+mn-ea"/>
                <a:cs typeface="+mn-cs"/>
              </a:rPr>
              <a:t>1. </a:t>
            </a:r>
            <a:r>
              <a:rPr lang="en-GB" b="0" dirty="0"/>
              <a:t>Students first listen and decide which sentence of the poem they hear</a:t>
            </a:r>
            <a:r>
              <a:rPr lang="en-GB" b="0" baseline="0" dirty="0"/>
              <a:t> (these are in jumbled order).</a:t>
            </a:r>
          </a:p>
          <a:p>
            <a:r>
              <a:rPr lang="en-GB" b="0" baseline="0" dirty="0"/>
              <a:t>2. The teacher then clicks on ‘full poem’ to hear it in order (answers can be checked).</a:t>
            </a:r>
          </a:p>
          <a:p>
            <a:r>
              <a:rPr lang="en-GB" b="0" baseline="0" dirty="0"/>
              <a:t>3. Then, line by line, ask students for a translation of the poem. </a:t>
            </a:r>
          </a:p>
          <a:p>
            <a:endParaRPr lang="en-GB" b="0" dirty="0"/>
          </a:p>
          <a:p>
            <a:r>
              <a:rPr lang="en-GB" b="1" dirty="0"/>
              <a:t>Note</a:t>
            </a:r>
            <a:r>
              <a:rPr lang="en-GB" dirty="0"/>
              <a:t>. </a:t>
            </a:r>
          </a:p>
          <a:p>
            <a:r>
              <a:rPr lang="en-GB" dirty="0"/>
              <a:t>1. The vocabulary ha</a:t>
            </a:r>
            <a:r>
              <a:rPr lang="en-GB" baseline="0" dirty="0"/>
              <a:t>s been previously been taught, except for ‘</a:t>
            </a:r>
            <a:r>
              <a:rPr lang="en-GB" baseline="0" dirty="0" err="1"/>
              <a:t>todo</a:t>
            </a:r>
            <a:r>
              <a:rPr lang="en-GB" baseline="0" dirty="0"/>
              <a:t>’. This will be introduced in Y7 Term 3.2. Students won’t be expected to produce it on their own here (see next slide).</a:t>
            </a:r>
          </a:p>
          <a:p>
            <a:r>
              <a:rPr lang="en-GB" baseline="0" dirty="0"/>
              <a:t>2. The noun ‘actor’ wasn’t used for preceding grammar-focused activities, but was chosen here as it is frequent [1533] and also a cognate. </a:t>
            </a:r>
            <a:r>
              <a:rPr lang="en-GB" dirty="0"/>
              <a:t>Bouquet is </a:t>
            </a:r>
            <a:r>
              <a:rPr lang="en-GB" baseline="0" dirty="0"/>
              <a:t>also a cognate / loan word that is common in English.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Photos by </a:t>
            </a:r>
            <a:r>
              <a:rPr lang="en-GB" sz="1200" b="0" i="0" kern="1200" dirty="0" err="1">
                <a:solidFill>
                  <a:schemeClr val="tx1"/>
                </a:solidFill>
                <a:effectLst/>
                <a:latin typeface="+mn-lt"/>
                <a:ea typeface="+mn-ea"/>
                <a:cs typeface="+mn-cs"/>
                <a:hlinkClick r:id="rId3"/>
              </a:rPr>
              <a:t>Shubham</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Bochiwal</a:t>
            </a:r>
            <a:r>
              <a:rPr lang="en-GB" sz="1200" b="0" i="0" kern="1200" dirty="0">
                <a:solidFill>
                  <a:schemeClr val="tx1"/>
                </a:solidFill>
                <a:effectLst/>
                <a:latin typeface="+mn-lt"/>
                <a:ea typeface="+mn-ea"/>
                <a:cs typeface="+mn-cs"/>
              </a:rPr>
              <a:t> &amp; </a:t>
            </a:r>
            <a:r>
              <a:rPr lang="fi-FI" sz="1200" b="0" i="0" kern="120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hlinkClick r:id="rId4"/>
              </a:rPr>
              <a:t>Uljana Maljutina</a:t>
            </a:r>
            <a:r>
              <a:rPr lang="fi-FI" sz="1200" b="0" i="0" kern="1200" dirty="0">
                <a:solidFill>
                  <a:schemeClr val="tx1"/>
                </a:solidFill>
                <a:effectLst/>
                <a:latin typeface="+mn-lt"/>
                <a:ea typeface="+mn-ea"/>
                <a:cs typeface="+mn-cs"/>
              </a:rPr>
              <a:t> on </a:t>
            </a:r>
            <a:r>
              <a:rPr lang="fi-FI" sz="1200" b="0" i="0" kern="1200" dirty="0">
                <a:solidFill>
                  <a:schemeClr val="tx1"/>
                </a:solidFill>
                <a:effectLst/>
                <a:latin typeface="+mn-lt"/>
                <a:ea typeface="+mn-ea"/>
                <a:cs typeface="+mn-cs"/>
                <a:hlinkClick r:id="rId5"/>
              </a:rPr>
              <a:t>Unsplash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Narration activity - poem</a:t>
            </a:r>
          </a:p>
          <a:p>
            <a:endParaRPr lang="en-GB" dirty="0"/>
          </a:p>
          <a:p>
            <a:r>
              <a:rPr lang="en-GB" b="1" dirty="0"/>
              <a:t>Aim: </a:t>
            </a:r>
            <a:r>
              <a:rPr lang="en-GB" dirty="0"/>
              <a:t>to use the prompt</a:t>
            </a:r>
            <a:r>
              <a:rPr lang="en-GB" baseline="0" dirty="0"/>
              <a:t> cards to produce the sentences of the poem orally</a:t>
            </a:r>
            <a:endParaRPr lang="en-GB" dirty="0"/>
          </a:p>
          <a:p>
            <a:endParaRPr lang="en-GB" dirty="0"/>
          </a:p>
          <a:p>
            <a:r>
              <a:rPr lang="en-GB" b="1" dirty="0"/>
              <a:t>Procedure: </a:t>
            </a:r>
          </a:p>
          <a:p>
            <a:pPr marL="228600" indent="-228600">
              <a:buAutoNum type="arabicPeriod"/>
            </a:pPr>
            <a:r>
              <a:rPr lang="en-GB" dirty="0"/>
              <a:t>In</a:t>
            </a:r>
            <a:r>
              <a:rPr lang="en-GB" baseline="0" dirty="0"/>
              <a:t> pairs, students decide together on a new order of sentences (writing the order, 1-7, on the prompt cards). This will generate a new version of the poem.</a:t>
            </a:r>
          </a:p>
          <a:p>
            <a:pPr marL="228600" indent="-228600">
              <a:buAutoNum type="arabicPeriod"/>
            </a:pPr>
            <a:r>
              <a:rPr lang="en-GB" baseline="0" dirty="0"/>
              <a:t>They then take turns to read a sentence aloud (in sequence).</a:t>
            </a:r>
          </a:p>
          <a:p>
            <a:pPr marL="228600" indent="-228600">
              <a:buAutoNum type="arabicPeriod"/>
            </a:pPr>
            <a:endParaRPr lang="en-GB" baseline="0" dirty="0"/>
          </a:p>
          <a:p>
            <a:r>
              <a:rPr lang="en-GB" b="1" baseline="0" dirty="0"/>
              <a:t>Note: </a:t>
            </a:r>
          </a:p>
          <a:p>
            <a:r>
              <a:rPr lang="en-GB" baseline="0" dirty="0"/>
              <a:t>1. </a:t>
            </a:r>
            <a:r>
              <a:rPr lang="en-GB" dirty="0"/>
              <a:t>A printable</a:t>
            </a:r>
            <a:r>
              <a:rPr lang="en-GB" baseline="0" dirty="0"/>
              <a:t> version of these cards is available in Word format.</a:t>
            </a:r>
            <a:endParaRPr lang="en-GB" dirty="0"/>
          </a:p>
          <a:p>
            <a:pPr marL="0" indent="0">
              <a:buNone/>
            </a:pPr>
            <a:r>
              <a:rPr lang="en-GB" baseline="0" dirty="0"/>
              <a:t>2. Alternative: students change the numbers in the original for a different number between 2 and 12 and then take turns to read aloud.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328377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08259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22622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practice activity</a:t>
            </a:r>
            <a:r>
              <a:rPr lang="en-GB" b="1" baseline="0" dirty="0"/>
              <a:t> [1/2]</a:t>
            </a:r>
            <a:endParaRPr lang="en-US" b="1" dirty="0"/>
          </a:p>
          <a:p>
            <a:endParaRPr lang="en-US" b="1" dirty="0"/>
          </a:p>
          <a:p>
            <a:r>
              <a:rPr lang="en-US" b="1" dirty="0"/>
              <a:t>Timing: </a:t>
            </a:r>
            <a:r>
              <a:rPr lang="en-US" b="0" dirty="0"/>
              <a:t>5 minutes</a:t>
            </a:r>
          </a:p>
          <a:p>
            <a:endParaRPr lang="en-US" b="1" dirty="0"/>
          </a:p>
          <a:p>
            <a:r>
              <a:rPr lang="en-US" b="1" dirty="0"/>
              <a:t>Aim: </a:t>
            </a:r>
            <a:r>
              <a:rPr lang="en-US" b="0" dirty="0"/>
              <a:t>to</a:t>
            </a:r>
            <a:r>
              <a:rPr lang="en-US" b="0" baseline="0" dirty="0"/>
              <a:t> practice mapping the sound of [ca], [co] and [que] to their spellings</a:t>
            </a:r>
            <a:endParaRPr lang="en-US" b="1" dirty="0"/>
          </a:p>
          <a:p>
            <a:endParaRPr lang="en-US" b="1" dirty="0"/>
          </a:p>
          <a:p>
            <a:r>
              <a:rPr lang="en-US" b="1" dirty="0"/>
              <a:t>Procedure:</a:t>
            </a:r>
          </a:p>
          <a:p>
            <a:r>
              <a:rPr lang="en-US" b="0" dirty="0"/>
              <a:t>1. Students write 1-5.</a:t>
            </a:r>
          </a:p>
          <a:p>
            <a:r>
              <a:rPr lang="en-US" b="0" dirty="0"/>
              <a:t>2. Students listen and write the missing letters.</a:t>
            </a:r>
          </a:p>
          <a:p>
            <a:r>
              <a:rPr lang="en-US" b="0" dirty="0"/>
              <a:t>3. Teacher checks answers</a:t>
            </a:r>
          </a:p>
          <a:p>
            <a:endParaRPr lang="en-US" b="0" dirty="0"/>
          </a:p>
          <a:p>
            <a:r>
              <a:rPr lang="en-US" b="1" dirty="0"/>
              <a:t>Note: </a:t>
            </a:r>
            <a:r>
              <a:rPr lang="en-US" b="0" dirty="0"/>
              <a:t>a</a:t>
            </a:r>
            <a:r>
              <a:rPr lang="en-US" b="0" baseline="0" dirty="0"/>
              <a:t> variation of this activity is on slides 7-8 (students write the full word)</a:t>
            </a:r>
            <a:endParaRPr lang="en-US" b="1" dirty="0"/>
          </a:p>
          <a:p>
            <a:endParaRPr lang="en-US" b="1" dirty="0"/>
          </a:p>
          <a:p>
            <a:r>
              <a:rPr lang="en-GB" b="1" baseline="0" dirty="0"/>
              <a:t>Word frequency (1 is the most frequent word in Spanish): </a:t>
            </a:r>
            <a:br>
              <a:rPr lang="en-GB" baseline="0" dirty="0"/>
            </a:br>
            <a:r>
              <a:rPr lang="es-CO" sz="1200" dirty="0">
                <a:solidFill>
                  <a:srgbClr val="115076"/>
                </a:solidFill>
                <a:latin typeface="Century Gothic" panose="020B0502020202020204" pitchFamily="34" charset="0"/>
                <a:cs typeface="Calibri" panose="020F0502020204030204" pitchFamily="34" charset="0"/>
              </a:rPr>
              <a:t>pe</a:t>
            </a:r>
            <a:r>
              <a:rPr lang="es-CO" sz="1200" dirty="0">
                <a:solidFill>
                  <a:srgbClr val="E87D1E"/>
                </a:solidFill>
                <a:latin typeface="Century Gothic" panose="020B0502020202020204" pitchFamily="34" charset="0"/>
                <a:cs typeface="Calibri" panose="020F0502020204030204" pitchFamily="34" charset="0"/>
              </a:rPr>
              <a:t>que</a:t>
            </a:r>
            <a:r>
              <a:rPr lang="es-CO" sz="1200" dirty="0">
                <a:solidFill>
                  <a:srgbClr val="115076"/>
                </a:solidFill>
                <a:latin typeface="Century Gothic" panose="020B0502020202020204" pitchFamily="34" charset="0"/>
                <a:cs typeface="Calibri" panose="020F0502020204030204" pitchFamily="34" charset="0"/>
              </a:rPr>
              <a:t>ño [202]; querer [58]; </a:t>
            </a:r>
            <a:r>
              <a:rPr lang="en-GB" baseline="0" dirty="0" err="1"/>
              <a:t>parque</a:t>
            </a:r>
            <a:r>
              <a:rPr lang="en-GB" baseline="0" dirty="0"/>
              <a:t> [1354]; </a:t>
            </a:r>
            <a:r>
              <a:rPr lang="en-GB" baseline="0" dirty="0" err="1"/>
              <a:t>cantar</a:t>
            </a:r>
            <a:r>
              <a:rPr lang="en-GB" baseline="0" dirty="0"/>
              <a:t> [717]; comer [347]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 practice activity</a:t>
            </a:r>
            <a:r>
              <a:rPr lang="en-GB" b="1" baseline="0" dirty="0"/>
              <a:t> [2/2]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CO" sz="1200" dirty="0">
                <a:solidFill>
                  <a:srgbClr val="E87D1E"/>
                </a:solidFill>
                <a:latin typeface="Century Gothic" panose="020B0502020202020204" pitchFamily="34" charset="0"/>
                <a:cs typeface="Calibri" panose="020F0502020204030204" pitchFamily="34" charset="0"/>
              </a:rPr>
              <a:t>qué [50]; </a:t>
            </a:r>
            <a:r>
              <a:rPr lang="en-GB" baseline="0" dirty="0" err="1"/>
              <a:t>quedar</a:t>
            </a:r>
            <a:r>
              <a:rPr lang="en-GB" baseline="0" dirty="0"/>
              <a:t> [100]; con [14]; </a:t>
            </a:r>
            <a:r>
              <a:rPr lang="en-GB" baseline="0" dirty="0" err="1"/>
              <a:t>calle</a:t>
            </a:r>
            <a:r>
              <a:rPr lang="en-GB" baseline="0" dirty="0"/>
              <a:t> [269]; </a:t>
            </a:r>
            <a:r>
              <a:rPr lang="en-GB" baseline="0" dirty="0" err="1"/>
              <a:t>coche</a:t>
            </a:r>
            <a:r>
              <a:rPr lang="en-GB" baseline="0" dirty="0"/>
              <a:t> [1190]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VARIATION</a:t>
            </a:r>
          </a:p>
          <a:p>
            <a:endParaRPr lang="en-US" b="1" dirty="0"/>
          </a:p>
          <a:p>
            <a:r>
              <a:rPr lang="en-US" b="1" dirty="0"/>
              <a:t>Timing: </a:t>
            </a:r>
            <a:r>
              <a:rPr lang="en-US" b="0" dirty="0"/>
              <a:t>5</a:t>
            </a:r>
            <a:r>
              <a:rPr lang="en-US" b="0" baseline="0" dirty="0"/>
              <a:t> minutes</a:t>
            </a:r>
            <a:endParaRPr lang="en-US" b="0" dirty="0"/>
          </a:p>
          <a:p>
            <a:endParaRPr lang="en-US" b="1" dirty="0"/>
          </a:p>
          <a:p>
            <a:r>
              <a:rPr lang="en-US" b="1" dirty="0"/>
              <a:t>Aim: </a:t>
            </a:r>
            <a:r>
              <a:rPr lang="en-US" b="0" dirty="0"/>
              <a:t>to</a:t>
            </a:r>
            <a:r>
              <a:rPr lang="en-US" b="0" baseline="0" dirty="0"/>
              <a:t> practice mapping the sound of [ca], [co] and [que] to their spellings</a:t>
            </a:r>
            <a:endParaRPr lang="en-US" b="1" dirty="0"/>
          </a:p>
          <a:p>
            <a:endParaRPr lang="en-US" b="1" dirty="0"/>
          </a:p>
          <a:p>
            <a:r>
              <a:rPr lang="en-US" b="1" dirty="0"/>
              <a:t>Procedure:</a:t>
            </a:r>
          </a:p>
          <a:p>
            <a:r>
              <a:rPr lang="en-US" b="0" dirty="0"/>
              <a:t>1. Students write 1-5.</a:t>
            </a:r>
          </a:p>
          <a:p>
            <a:r>
              <a:rPr lang="en-US" b="0" dirty="0"/>
              <a:t>2. Students listen and write the full words.</a:t>
            </a:r>
          </a:p>
          <a:p>
            <a:r>
              <a:rPr lang="en-US" b="0" dirty="0"/>
              <a:t>3. Teacher checks answers</a:t>
            </a:r>
          </a:p>
          <a:p>
            <a:endParaRPr lang="en-US" b="0" dirty="0"/>
          </a:p>
          <a:p>
            <a:r>
              <a:rPr lang="en-US" b="1" dirty="0"/>
              <a:t>Note: </a:t>
            </a:r>
            <a:r>
              <a:rPr lang="en-US" b="0" dirty="0"/>
              <a:t>a</a:t>
            </a:r>
            <a:r>
              <a:rPr lang="en-US" b="0" baseline="0" dirty="0"/>
              <a:t> variation of this activity is on slides 7-8 (students write the full word)</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CO" sz="1200" dirty="0">
                <a:solidFill>
                  <a:srgbClr val="115076"/>
                </a:solidFill>
                <a:latin typeface="Century Gothic" panose="020B0502020202020204" pitchFamily="34" charset="0"/>
                <a:cs typeface="Calibri" panose="020F0502020204030204" pitchFamily="34" charset="0"/>
              </a:rPr>
              <a:t>pe</a:t>
            </a:r>
            <a:r>
              <a:rPr lang="es-CO" sz="1200" dirty="0">
                <a:solidFill>
                  <a:srgbClr val="E87D1E"/>
                </a:solidFill>
                <a:latin typeface="Century Gothic" panose="020B0502020202020204" pitchFamily="34" charset="0"/>
                <a:cs typeface="Calibri" panose="020F0502020204030204" pitchFamily="34" charset="0"/>
              </a:rPr>
              <a:t>que</a:t>
            </a:r>
            <a:r>
              <a:rPr lang="es-CO" sz="1200" dirty="0">
                <a:solidFill>
                  <a:srgbClr val="115076"/>
                </a:solidFill>
                <a:latin typeface="Century Gothic" panose="020B0502020202020204" pitchFamily="34" charset="0"/>
                <a:cs typeface="Calibri" panose="020F0502020204030204" pitchFamily="34" charset="0"/>
              </a:rPr>
              <a:t>ño [202]; querer [58]; </a:t>
            </a:r>
            <a:r>
              <a:rPr lang="en-GB" baseline="0" dirty="0" err="1"/>
              <a:t>parque</a:t>
            </a:r>
            <a:r>
              <a:rPr lang="en-GB" baseline="0" dirty="0"/>
              <a:t> [1354]; </a:t>
            </a:r>
            <a:r>
              <a:rPr lang="en-GB" baseline="0" dirty="0" err="1"/>
              <a:t>cantar</a:t>
            </a:r>
            <a:r>
              <a:rPr lang="en-GB" baseline="0" dirty="0"/>
              <a:t> [717]; comer [347]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595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70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05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946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2886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7048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8154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9617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5223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99625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499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3999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51413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8363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50493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8995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860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41749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766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2769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5345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5564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3267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2266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55159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27201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1727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336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877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87072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0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20758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090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889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40713325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5140153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audio" Target="../media/audio17.wav"/><Relationship Id="rId3" Type="http://schemas.openxmlformats.org/officeDocument/2006/relationships/image" Target="../media/image8.gif"/><Relationship Id="rId7" Type="http://schemas.openxmlformats.org/officeDocument/2006/relationships/image" Target="../media/image16.png"/><Relationship Id="rId12"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audio" Target="../media/audio15.wav"/><Relationship Id="rId5" Type="http://schemas.openxmlformats.org/officeDocument/2006/relationships/image" Target="../media/image14.png"/><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0.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28.wav"/><Relationship Id="rId18" Type="http://schemas.openxmlformats.org/officeDocument/2006/relationships/audio" Target="../media/audio29.wav"/><Relationship Id="rId3" Type="http://schemas.openxmlformats.org/officeDocument/2006/relationships/image" Target="../media/image21.png"/><Relationship Id="rId21" Type="http://schemas.openxmlformats.org/officeDocument/2006/relationships/image" Target="../media/image24.png"/><Relationship Id="rId7" Type="http://schemas.openxmlformats.org/officeDocument/2006/relationships/audio" Target="../media/audio12.wav"/><Relationship Id="rId12" Type="http://schemas.openxmlformats.org/officeDocument/2006/relationships/image" Target="../media/image17.jpeg"/><Relationship Id="rId17" Type="http://schemas.openxmlformats.org/officeDocument/2006/relationships/image" Target="../media/image7.png"/><Relationship Id="rId2" Type="http://schemas.openxmlformats.org/officeDocument/2006/relationships/notesSlide" Target="../notesSlides/notesSlide22.xml"/><Relationship Id="rId16" Type="http://schemas.openxmlformats.org/officeDocument/2006/relationships/audio" Target="../media/audio8.wav"/><Relationship Id="rId20" Type="http://schemas.openxmlformats.org/officeDocument/2006/relationships/audio" Target="../media/audio30.wav"/><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audio" Target="../media/audio16.wav"/><Relationship Id="rId5" Type="http://schemas.openxmlformats.org/officeDocument/2006/relationships/audio" Target="../media/audio11.wav"/><Relationship Id="rId15" Type="http://schemas.openxmlformats.org/officeDocument/2006/relationships/audio" Target="../media/audio15.wav"/><Relationship Id="rId10" Type="http://schemas.openxmlformats.org/officeDocument/2006/relationships/image" Target="../media/image11.png"/><Relationship Id="rId19" Type="http://schemas.openxmlformats.org/officeDocument/2006/relationships/image" Target="../media/image23.png"/><Relationship Id="rId4" Type="http://schemas.microsoft.com/office/2007/relationships/hdphoto" Target="../media/hdphoto1.wdp"/><Relationship Id="rId9" Type="http://schemas.openxmlformats.org/officeDocument/2006/relationships/audio" Target="../media/audio9.wav"/><Relationship Id="rId1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20.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38.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audio" Target="../media/audio42.wav"/><Relationship Id="rId11" Type="http://schemas.openxmlformats.org/officeDocument/2006/relationships/audio" Target="../media/audio46.wav"/><Relationship Id="rId5" Type="http://schemas.openxmlformats.org/officeDocument/2006/relationships/audio" Target="../media/audio41.wav"/><Relationship Id="rId10" Type="http://schemas.openxmlformats.org/officeDocument/2006/relationships/image" Target="../media/image27.jpeg"/><Relationship Id="rId4" Type="http://schemas.openxmlformats.org/officeDocument/2006/relationships/audio" Target="../media/audio40.wav"/><Relationship Id="rId9" Type="http://schemas.openxmlformats.org/officeDocument/2006/relationships/audio" Target="../media/audio45.wav"/></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437727004/year-7-spanish-term-11-week-7-flash-cards/" TargetMode="External"/><Relationship Id="rId3" Type="http://schemas.openxmlformats.org/officeDocument/2006/relationships/image" Target="../media/image18.png"/><Relationship Id="rId7" Type="http://schemas.openxmlformats.org/officeDocument/2006/relationships/hyperlink" Target="https://quizlet.com/gb/440772671/year-7-spanish-term-12-week-3-flash-card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bit.ly/340u9o9" TargetMode="External"/><Relationship Id="rId11" Type="http://schemas.openxmlformats.org/officeDocument/2006/relationships/image" Target="../media/image30.png"/><Relationship Id="rId5" Type="http://schemas.openxmlformats.org/officeDocument/2006/relationships/hyperlink" Target="http://www.ncelp.org/audio/SY7T1-2W3" TargetMode="External"/><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hyperlink" Target="https://quizlet.com/gb/422586499/year-7-spanish-term-11-week-2-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image" Target="../media/image9.png"/><Relationship Id="rId4" Type="http://schemas.openxmlformats.org/officeDocument/2006/relationships/audio" Target="../media/audio9.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audio" Target="../media/audio13.wav"/><Relationship Id="rId7" Type="http://schemas.openxmlformats.org/officeDocument/2006/relationships/image" Target="../media/image8.gif"/><Relationship Id="rId12"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image" Target="../media/image16.png"/><Relationship Id="rId5" Type="http://schemas.openxmlformats.org/officeDocument/2006/relationships/audio" Target="../media/audio15.wav"/><Relationship Id="rId10" Type="http://schemas.openxmlformats.org/officeDocument/2006/relationships/image" Target="../media/image15.png"/><Relationship Id="rId4" Type="http://schemas.openxmlformats.org/officeDocument/2006/relationships/audio" Target="../media/audio14.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11.wav"/><Relationship Id="rId5" Type="http://schemas.openxmlformats.org/officeDocument/2006/relationships/image" Target="../media/image9.png"/><Relationship Id="rId10" Type="http://schemas.openxmlformats.org/officeDocument/2006/relationships/audio" Target="../media/audio10.wav"/><Relationship Id="rId4" Type="http://schemas.openxmlformats.org/officeDocument/2006/relationships/image" Target="../media/image11.png"/><Relationship Id="rId9"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954708"/>
            <a:ext cx="8789613" cy="879475"/>
          </a:xfrm>
        </p:spPr>
        <p:txBody>
          <a:bodyPr>
            <a:normAutofit/>
          </a:bodyPr>
          <a:lstStyle/>
          <a:p>
            <a:pPr algn="l"/>
            <a:r>
              <a:rPr lang="en-GB" sz="4000" b="1" dirty="0">
                <a:solidFill>
                  <a:prstClr val="white"/>
                </a:solidFill>
              </a:rPr>
              <a:t>Talking about more than one thing</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2834183"/>
            <a:ext cx="8173507" cy="1260977"/>
          </a:xfrm>
        </p:spPr>
        <p:txBody>
          <a:bodyPr>
            <a:normAutofit/>
          </a:bodyPr>
          <a:lstStyle/>
          <a:p>
            <a:pPr algn="l"/>
            <a:r>
              <a:rPr lang="en-GB" sz="3000" dirty="0">
                <a:solidFill>
                  <a:prstClr val="white"/>
                </a:solidFill>
              </a:rPr>
              <a:t>Plural nouns with –es </a:t>
            </a:r>
          </a:p>
          <a:p>
            <a:pPr algn="l"/>
            <a:r>
              <a:rPr lang="en-GB" sz="3000" dirty="0">
                <a:solidFill>
                  <a:prstClr val="white"/>
                </a:solidFill>
              </a:rPr>
              <a:t>Plural nouns with –s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78772" y="3947550"/>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[que]</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28D7223-368B-4331-A567-E0F404F7A252}"/>
              </a:ext>
            </a:extLst>
          </p:cNvPr>
          <p:cNvSpPr txBox="1"/>
          <p:nvPr/>
        </p:nvSpPr>
        <p:spPr>
          <a:xfrm>
            <a:off x="1420185" y="2211978"/>
            <a:ext cx="226253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¿qué?</a:t>
            </a:r>
            <a:endParaRPr kumimoji="0" lang="en-GB" sz="4400" b="1" i="0" u="none" strike="noStrike" kern="0" cap="none" spc="0" normalizeH="0" baseline="0" noProof="0" dirty="0">
              <a:ln>
                <a:noFill/>
              </a:ln>
              <a:solidFill>
                <a:srgbClr val="ED7D31"/>
              </a:solidFill>
              <a:effectLst/>
              <a:uLnTx/>
              <a:uFillTx/>
            </a:endParaRPr>
          </a:p>
        </p:txBody>
      </p:sp>
      <p:sp>
        <p:nvSpPr>
          <p:cNvPr id="31" name="TextBox 30">
            <a:extLst>
              <a:ext uri="{FF2B5EF4-FFF2-40B4-BE49-F238E27FC236}">
                <a16:creationId xmlns:a16="http://schemas.microsoft.com/office/drawing/2014/main" id="{4A276F3D-37DA-4067-9625-530624ED6A4C}"/>
              </a:ext>
            </a:extLst>
          </p:cNvPr>
          <p:cNvSpPr txBox="1"/>
          <p:nvPr/>
        </p:nvSpPr>
        <p:spPr>
          <a:xfrm>
            <a:off x="1763771" y="4808285"/>
            <a:ext cx="220467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ca</a:t>
            </a:r>
            <a:r>
              <a:rPr kumimoji="0" lang="en-GB" sz="5400" b="1" i="0" u="none" strike="noStrike" kern="0" cap="none" spc="0" normalizeH="0" baseline="0" noProof="0" dirty="0">
                <a:ln>
                  <a:noFill/>
                </a:ln>
                <a:solidFill>
                  <a:srgbClr val="4472C4">
                    <a:lumMod val="75000"/>
                  </a:srgbClr>
                </a:solidFill>
                <a:effectLst/>
                <a:uLnTx/>
                <a:uFillTx/>
              </a:rPr>
              <a:t>lle</a:t>
            </a:r>
          </a:p>
        </p:txBody>
      </p:sp>
      <p:sp>
        <p:nvSpPr>
          <p:cNvPr id="32" name="TextBox 31">
            <a:extLst>
              <a:ext uri="{FF2B5EF4-FFF2-40B4-BE49-F238E27FC236}">
                <a16:creationId xmlns:a16="http://schemas.microsoft.com/office/drawing/2014/main" id="{1E3D32A9-FCB5-462E-97F8-822238E5080B}"/>
              </a:ext>
            </a:extLst>
          </p:cNvPr>
          <p:cNvSpPr txBox="1"/>
          <p:nvPr/>
        </p:nvSpPr>
        <p:spPr>
          <a:xfrm>
            <a:off x="5484161" y="4912179"/>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r>
              <a:rPr kumimoji="0" lang="en-GB" sz="5400" b="1" i="0" u="none" strike="noStrike" kern="0" cap="none" spc="0" normalizeH="0" baseline="0" noProof="0" dirty="0">
                <a:ln>
                  <a:noFill/>
                </a:ln>
                <a:solidFill>
                  <a:srgbClr val="4472C4">
                    <a:lumMod val="75000"/>
                  </a:srgbClr>
                </a:solidFill>
                <a:effectLst/>
                <a:uLnTx/>
                <a:uFillTx/>
              </a:rPr>
              <a:t>dar</a:t>
            </a:r>
          </a:p>
        </p:txBody>
      </p:sp>
      <p:sp>
        <p:nvSpPr>
          <p:cNvPr id="33" name="TextBox 32">
            <a:extLst>
              <a:ext uri="{FF2B5EF4-FFF2-40B4-BE49-F238E27FC236}">
                <a16:creationId xmlns:a16="http://schemas.microsoft.com/office/drawing/2014/main" id="{529C9A4A-B39A-461A-BA69-E4A6E96A6A8C}"/>
              </a:ext>
            </a:extLst>
          </p:cNvPr>
          <p:cNvSpPr txBox="1"/>
          <p:nvPr/>
        </p:nvSpPr>
        <p:spPr>
          <a:xfrm>
            <a:off x="5275481" y="2287281"/>
            <a:ext cx="152516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r>
              <a:rPr kumimoji="0" lang="en-GB" sz="5400" b="1" i="0" u="none" strike="noStrike" kern="0" cap="none" spc="0" normalizeH="0" baseline="0" noProof="0" dirty="0">
                <a:ln>
                  <a:noFill/>
                </a:ln>
                <a:solidFill>
                  <a:srgbClr val="4472C4">
                    <a:lumMod val="75000"/>
                  </a:srgbClr>
                </a:solidFill>
                <a:effectLst/>
                <a:uLnTx/>
                <a:uFillTx/>
              </a:rPr>
              <a:t>n</a:t>
            </a:r>
          </a:p>
        </p:txBody>
      </p:sp>
      <p:sp>
        <p:nvSpPr>
          <p:cNvPr id="34" name="TextBox 33">
            <a:extLst>
              <a:ext uri="{FF2B5EF4-FFF2-40B4-BE49-F238E27FC236}">
                <a16:creationId xmlns:a16="http://schemas.microsoft.com/office/drawing/2014/main" id="{8D2F8B85-6A8E-42EA-A333-7B1B85CB6D41}"/>
              </a:ext>
            </a:extLst>
          </p:cNvPr>
          <p:cNvSpPr txBox="1"/>
          <p:nvPr/>
        </p:nvSpPr>
        <p:spPr>
          <a:xfrm>
            <a:off x="3686664" y="0"/>
            <a:ext cx="5452491" cy="830997"/>
          </a:xfrm>
          <a:prstGeom prst="rect">
            <a:avLst/>
          </a:prstGeom>
          <a:solidFill>
            <a:srgbClr val="ED7D31">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115076"/>
                </a:solidFill>
                <a:effectLst/>
                <a:uLnTx/>
                <a:uFillTx/>
                <a:cs typeface="Calibri" panose="020F0502020204030204" pitchFamily="34" charset="0"/>
              </a:rPr>
              <a:t>¿QUE, CA o CO?</a:t>
            </a:r>
          </a:p>
        </p:txBody>
      </p:sp>
      <p:pic>
        <p:nvPicPr>
          <p:cNvPr id="35" name="Picture 34">
            <a:extLst>
              <a:ext uri="{FF2B5EF4-FFF2-40B4-BE49-F238E27FC236}">
                <a16:creationId xmlns:a16="http://schemas.microsoft.com/office/drawing/2014/main" id="{F513FBD0-AE5A-405C-8473-31DD489BB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977" y="585715"/>
            <a:ext cx="1694906" cy="1750462"/>
          </a:xfrm>
          <a:prstGeom prst="rect">
            <a:avLst/>
          </a:prstGeom>
        </p:spPr>
      </p:pic>
      <p:sp>
        <p:nvSpPr>
          <p:cNvPr id="36" name="TextBox 35">
            <a:extLst>
              <a:ext uri="{FF2B5EF4-FFF2-40B4-BE49-F238E27FC236}">
                <a16:creationId xmlns:a16="http://schemas.microsoft.com/office/drawing/2014/main" id="{F713D003-2732-4C96-98C3-D6981260BDC0}"/>
              </a:ext>
            </a:extLst>
          </p:cNvPr>
          <p:cNvSpPr txBox="1"/>
          <p:nvPr/>
        </p:nvSpPr>
        <p:spPr>
          <a:xfrm>
            <a:off x="1603491" y="4268846"/>
            <a:ext cx="1895922" cy="646331"/>
          </a:xfrm>
          <a:prstGeom prst="rect">
            <a:avLst/>
          </a:prstGeom>
          <a:noFill/>
        </p:spPr>
        <p:txBody>
          <a:bodyPr wrap="square" rtlCol="0">
            <a:spAutoFit/>
          </a:bodyPr>
          <a:lstStyle/>
          <a:p>
            <a:pPr algn="ctr"/>
            <a:r>
              <a:rPr lang="en-GB" sz="3600" dirty="0">
                <a:solidFill>
                  <a:srgbClr val="115076"/>
                </a:solidFill>
                <a:cs typeface="Calibri" panose="020F0502020204030204" pitchFamily="34" charset="0"/>
              </a:rPr>
              <a:t>[street]</a:t>
            </a:r>
          </a:p>
        </p:txBody>
      </p:sp>
      <p:sp>
        <p:nvSpPr>
          <p:cNvPr id="37" name="TextBox 36">
            <a:extLst>
              <a:ext uri="{FF2B5EF4-FFF2-40B4-BE49-F238E27FC236}">
                <a16:creationId xmlns:a16="http://schemas.microsoft.com/office/drawing/2014/main" id="{3371B9B8-524F-4DF1-BCFB-6FD59C82EA13}"/>
              </a:ext>
            </a:extLst>
          </p:cNvPr>
          <p:cNvSpPr txBox="1"/>
          <p:nvPr/>
        </p:nvSpPr>
        <p:spPr>
          <a:xfrm>
            <a:off x="7449865" y="1041152"/>
            <a:ext cx="1484079" cy="369332"/>
          </a:xfrm>
          <a:prstGeom prst="rect">
            <a:avLst/>
          </a:prstGeom>
          <a:noFill/>
        </p:spPr>
        <p:txBody>
          <a:bodyPr wrap="square" rtlCol="0">
            <a:spAutoFit/>
          </a:bodyPr>
          <a:lstStyle/>
          <a:p>
            <a:pPr algn="ctr"/>
            <a:r>
              <a:rPr lang="en-GB" dirty="0">
                <a:solidFill>
                  <a:srgbClr val="115076"/>
                </a:solidFill>
                <a:latin typeface="Tw Cen MT" panose="020B0602020104020603"/>
              </a:rPr>
              <a:t>Con ketchup</a:t>
            </a:r>
          </a:p>
        </p:txBody>
      </p:sp>
      <p:grpSp>
        <p:nvGrpSpPr>
          <p:cNvPr id="38" name="Group 37">
            <a:extLst>
              <a:ext uri="{FF2B5EF4-FFF2-40B4-BE49-F238E27FC236}">
                <a16:creationId xmlns:a16="http://schemas.microsoft.com/office/drawing/2014/main" id="{7B74C69E-8FC3-4026-ADEF-CF8084926676}"/>
              </a:ext>
            </a:extLst>
          </p:cNvPr>
          <p:cNvGrpSpPr/>
          <p:nvPr/>
        </p:nvGrpSpPr>
        <p:grpSpPr>
          <a:xfrm>
            <a:off x="7136685" y="1388167"/>
            <a:ext cx="1359167" cy="1618580"/>
            <a:chOff x="9563537" y="4515689"/>
            <a:chExt cx="1359167" cy="1618580"/>
          </a:xfrm>
        </p:grpSpPr>
        <p:pic>
          <p:nvPicPr>
            <p:cNvPr id="39" name="Picture 12" descr="http://www.clker.com/cliparts/4/8/a/6/1194984081402633375french_fries_juliane_kr_r.svg.hi.png">
              <a:extLst>
                <a:ext uri="{FF2B5EF4-FFF2-40B4-BE49-F238E27FC236}">
                  <a16:creationId xmlns:a16="http://schemas.microsoft.com/office/drawing/2014/main" id="{568AFAD5-F3F4-486E-91CD-E922AEF729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www.clker.com/cliparts/4/8/a/6/1194984081402633375french_fries_juliane_kr_r.svg.hi.png">
              <a:extLst>
                <a:ext uri="{FF2B5EF4-FFF2-40B4-BE49-F238E27FC236}">
                  <a16:creationId xmlns:a16="http://schemas.microsoft.com/office/drawing/2014/main" id="{A6FC76F6-7A9D-41FF-BEF7-1EB1778C9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http://www.clker.com/cliparts/0/f/7/0/11954234311954389563ok_mark_h_kon_l_vdal_02.svg.med.png">
              <a:extLst>
                <a:ext uri="{FF2B5EF4-FFF2-40B4-BE49-F238E27FC236}">
                  <a16:creationId xmlns:a16="http://schemas.microsoft.com/office/drawing/2014/main" id="{11BA8B7A-4D6B-44D0-8E1F-13B0017DCB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http://www.clker.com/cliparts/V/S/1/q/m/Q/red-x-small-md.png">
              <a:extLst>
                <a:ext uri="{FF2B5EF4-FFF2-40B4-BE49-F238E27FC236}">
                  <a16:creationId xmlns:a16="http://schemas.microsoft.com/office/drawing/2014/main" id="{FCC04F51-83F7-4A67-B4A8-E50C0F9281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http://www.clker.com/cliparts/f/f/2/e/11954289431054409758ketchup_bottle_alexandre_01.svg.hi.png">
              <a:extLst>
                <a:ext uri="{FF2B5EF4-FFF2-40B4-BE49-F238E27FC236}">
                  <a16:creationId xmlns:a16="http://schemas.microsoft.com/office/drawing/2014/main" id="{2C71E2F5-5AF1-4CFA-9BF3-7F1B9ACB5F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EF75C215-8AD2-42E3-8701-1D574A175BE1}"/>
              </a:ext>
            </a:extLst>
          </p:cNvPr>
          <p:cNvSpPr txBox="1"/>
          <p:nvPr/>
        </p:nvSpPr>
        <p:spPr>
          <a:xfrm>
            <a:off x="5187017" y="4484015"/>
            <a:ext cx="4757426" cy="584775"/>
          </a:xfrm>
          <a:prstGeom prst="rect">
            <a:avLst/>
          </a:prstGeom>
          <a:noFill/>
        </p:spPr>
        <p:txBody>
          <a:bodyPr wrap="square" rtlCol="0">
            <a:spAutoFit/>
          </a:bodyPr>
          <a:lstStyle/>
          <a:p>
            <a:r>
              <a:rPr lang="en-GB" sz="3200" dirty="0">
                <a:solidFill>
                  <a:srgbClr val="115076"/>
                </a:solidFill>
                <a:cs typeface="Calibri" panose="020F0502020204030204" pitchFamily="34" charset="0"/>
              </a:rPr>
              <a:t>[to remain; stay; suit]</a:t>
            </a:r>
          </a:p>
        </p:txBody>
      </p:sp>
      <p:sp>
        <p:nvSpPr>
          <p:cNvPr id="45" name="TextBox 44">
            <a:extLst>
              <a:ext uri="{FF2B5EF4-FFF2-40B4-BE49-F238E27FC236}">
                <a16:creationId xmlns:a16="http://schemas.microsoft.com/office/drawing/2014/main" id="{4A1BED0F-640C-4FAB-9B9B-91886B6DAACA}"/>
              </a:ext>
            </a:extLst>
          </p:cNvPr>
          <p:cNvSpPr txBox="1"/>
          <p:nvPr/>
        </p:nvSpPr>
        <p:spPr>
          <a:xfrm>
            <a:off x="9723139" y="3470044"/>
            <a:ext cx="246886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r>
              <a:rPr kumimoji="0" lang="en-GB" sz="5400" b="1" i="0" u="none" strike="noStrike" kern="0" cap="none" spc="0" normalizeH="0" baseline="0" noProof="0" dirty="0">
                <a:ln>
                  <a:noFill/>
                </a:ln>
                <a:solidFill>
                  <a:srgbClr val="4472C4">
                    <a:lumMod val="75000"/>
                  </a:srgbClr>
                </a:solidFill>
                <a:effectLst/>
                <a:uLnTx/>
                <a:uFillTx/>
              </a:rPr>
              <a:t>che</a:t>
            </a:r>
          </a:p>
        </p:txBody>
      </p:sp>
      <p:pic>
        <p:nvPicPr>
          <p:cNvPr id="46" name="Picture 5" descr="car">
            <a:extLst>
              <a:ext uri="{FF2B5EF4-FFF2-40B4-BE49-F238E27FC236}">
                <a16:creationId xmlns:a16="http://schemas.microsoft.com/office/drawing/2014/main" id="{C40A8141-6F28-41BD-B911-4805B617E51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11236" y="2266031"/>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ction Button: Custom 26">
            <a:hlinkClick r:id="" action="ppaction://noaction" highlightClick="1">
              <a:snd r:embed="rId9" name="que.wav"/>
            </a:hlinkClick>
            <a:extLst>
              <a:ext uri="{FF2B5EF4-FFF2-40B4-BE49-F238E27FC236}">
                <a16:creationId xmlns:a16="http://schemas.microsoft.com/office/drawing/2014/main" id="{107D094C-075B-4D6D-AC21-8520BCAC5208}"/>
              </a:ext>
            </a:extLst>
          </p:cNvPr>
          <p:cNvSpPr/>
          <p:nvPr/>
        </p:nvSpPr>
        <p:spPr>
          <a:xfrm>
            <a:off x="522019" y="126765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48" name="Action Button: Custom 27">
            <a:hlinkClick r:id="" action="ppaction://noaction" highlightClick="1">
              <a:snd r:embed="rId10" name="calle.wav"/>
            </a:hlinkClick>
            <a:extLst>
              <a:ext uri="{FF2B5EF4-FFF2-40B4-BE49-F238E27FC236}">
                <a16:creationId xmlns:a16="http://schemas.microsoft.com/office/drawing/2014/main" id="{7A51FE86-065A-4912-A59F-BCD9793C650E}"/>
              </a:ext>
            </a:extLst>
          </p:cNvPr>
          <p:cNvSpPr/>
          <p:nvPr/>
        </p:nvSpPr>
        <p:spPr>
          <a:xfrm>
            <a:off x="522018" y="413808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49" name="Action Button: Custom 29">
            <a:hlinkClick r:id="" action="ppaction://noaction" highlightClick="1">
              <a:snd r:embed="rId11" name="con-2.wav"/>
            </a:hlinkClick>
            <a:extLst>
              <a:ext uri="{FF2B5EF4-FFF2-40B4-BE49-F238E27FC236}">
                <a16:creationId xmlns:a16="http://schemas.microsoft.com/office/drawing/2014/main" id="{C5C5AE91-87F8-428D-AD46-7A73BAEBBCDC}"/>
              </a:ext>
            </a:extLst>
          </p:cNvPr>
          <p:cNvSpPr/>
          <p:nvPr/>
        </p:nvSpPr>
        <p:spPr>
          <a:xfrm>
            <a:off x="4692785" y="12742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0" name="Action Button: Custom 31">
            <a:hlinkClick r:id="" action="ppaction://noaction" highlightClick="1">
              <a:snd r:embed="rId12" name="coche.wav"/>
            </a:hlinkClick>
            <a:extLst>
              <a:ext uri="{FF2B5EF4-FFF2-40B4-BE49-F238E27FC236}">
                <a16:creationId xmlns:a16="http://schemas.microsoft.com/office/drawing/2014/main" id="{7B0C2C41-9560-43F1-B1C9-D939D262F6A9}"/>
              </a:ext>
            </a:extLst>
          </p:cNvPr>
          <p:cNvSpPr/>
          <p:nvPr/>
        </p:nvSpPr>
        <p:spPr>
          <a:xfrm>
            <a:off x="8952051" y="2620805"/>
            <a:ext cx="370882"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a:ea typeface="+mn-ea"/>
                <a:cs typeface="+mn-cs"/>
              </a:rPr>
              <a:t>10</a:t>
            </a:r>
          </a:p>
        </p:txBody>
      </p:sp>
      <p:sp>
        <p:nvSpPr>
          <p:cNvPr id="51" name="Action Button: Custom 32">
            <a:hlinkClick r:id="" action="ppaction://noaction" highlightClick="1">
              <a:snd r:embed="rId13" name="quedar.wav"/>
            </a:hlinkClick>
            <a:extLst>
              <a:ext uri="{FF2B5EF4-FFF2-40B4-BE49-F238E27FC236}">
                <a16:creationId xmlns:a16="http://schemas.microsoft.com/office/drawing/2014/main" id="{7C21441C-BF7B-4B3D-B379-3DD18BE09695}"/>
              </a:ext>
            </a:extLst>
          </p:cNvPr>
          <p:cNvSpPr/>
          <p:nvPr/>
        </p:nvSpPr>
        <p:spPr>
          <a:xfrm>
            <a:off x="4693061" y="41749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9</a:t>
            </a:r>
          </a:p>
        </p:txBody>
      </p:sp>
      <p:sp>
        <p:nvSpPr>
          <p:cNvPr id="52" name="Title 51">
            <a:extLst>
              <a:ext uri="{FF2B5EF4-FFF2-40B4-BE49-F238E27FC236}">
                <a16:creationId xmlns:a16="http://schemas.microsoft.com/office/drawing/2014/main" id="{CAE127A4-0ED9-472B-9378-11011BEF28A5}"/>
              </a:ext>
            </a:extLst>
          </p:cNvPr>
          <p:cNvSpPr>
            <a:spLocks noGrp="1"/>
          </p:cNvSpPr>
          <p:nvPr>
            <p:ph type="title"/>
          </p:nvPr>
        </p:nvSpPr>
        <p:spPr>
          <a:xfrm>
            <a:off x="9389810" y="114400"/>
            <a:ext cx="2593397" cy="717768"/>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3829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AE0FDCE5-3872-4ACF-A631-6C6B8F659BB9}"/>
              </a:ext>
            </a:extLst>
          </p:cNvPr>
          <p:cNvSpPr>
            <a:spLocks noChangeArrowheads="1"/>
          </p:cNvSpPr>
          <p:nvPr/>
        </p:nvSpPr>
        <p:spPr bwMode="auto">
          <a:xfrm>
            <a:off x="1189902" y="1473654"/>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19FF5E87-44B2-4930-B4FF-02119239AFEB}"/>
              </a:ext>
            </a:extLst>
          </p:cNvPr>
          <p:cNvSpPr>
            <a:spLocks noChangeArrowheads="1"/>
          </p:cNvSpPr>
          <p:nvPr/>
        </p:nvSpPr>
        <p:spPr bwMode="auto">
          <a:xfrm>
            <a:off x="1187536" y="1473652"/>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6C0384B6-87CC-4933-82AF-596003057587}"/>
              </a:ext>
            </a:extLst>
          </p:cNvPr>
          <p:cNvSpPr>
            <a:spLocks noChangeShapeType="1"/>
          </p:cNvSpPr>
          <p:nvPr/>
        </p:nvSpPr>
        <p:spPr bwMode="auto">
          <a:xfrm>
            <a:off x="1873275" y="1462226"/>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32B64C54-640A-43C0-9BF8-E561286DE348}"/>
              </a:ext>
            </a:extLst>
          </p:cNvPr>
          <p:cNvSpPr>
            <a:spLocks noChangeShapeType="1"/>
          </p:cNvSpPr>
          <p:nvPr/>
        </p:nvSpPr>
        <p:spPr bwMode="auto">
          <a:xfrm>
            <a:off x="1897963" y="1462226"/>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9650F953-6274-4E99-ABB0-9DDADAD082EB}"/>
              </a:ext>
            </a:extLst>
          </p:cNvPr>
          <p:cNvSpPr>
            <a:spLocks noChangeShapeType="1"/>
          </p:cNvSpPr>
          <p:nvPr/>
        </p:nvSpPr>
        <p:spPr bwMode="auto">
          <a:xfrm>
            <a:off x="1873275" y="5618485"/>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78392F7B-B9FD-4F5D-8CEE-9FF91E3F352D}"/>
              </a:ext>
            </a:extLst>
          </p:cNvPr>
          <p:cNvSpPr txBox="1">
            <a:spLocks noChangeArrowheads="1"/>
          </p:cNvSpPr>
          <p:nvPr/>
        </p:nvSpPr>
        <p:spPr bwMode="auto">
          <a:xfrm>
            <a:off x="1873275" y="344612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A560C411-107B-4A4B-A6BA-2F99CA30A5E2}"/>
              </a:ext>
            </a:extLst>
          </p:cNvPr>
          <p:cNvSpPr txBox="1">
            <a:spLocks noChangeArrowheads="1"/>
          </p:cNvSpPr>
          <p:nvPr/>
        </p:nvSpPr>
        <p:spPr bwMode="auto">
          <a:xfrm>
            <a:off x="2114754" y="130437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8F1109D2-0363-44A6-BD44-21E01A501825}"/>
              </a:ext>
            </a:extLst>
          </p:cNvPr>
          <p:cNvSpPr txBox="1">
            <a:spLocks noChangeArrowheads="1"/>
          </p:cNvSpPr>
          <p:nvPr/>
        </p:nvSpPr>
        <p:spPr bwMode="auto">
          <a:xfrm>
            <a:off x="2090066" y="543795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C5B7CB31-3EEA-4E9A-861F-B873CC9CC832}"/>
              </a:ext>
            </a:extLst>
          </p:cNvPr>
          <p:cNvGraphicFramePr>
            <a:graphicFrameLocks noGrp="1"/>
          </p:cNvGraphicFramePr>
          <p:nvPr>
            <p:extLst>
              <p:ext uri="{D42A27DB-BD31-4B8C-83A1-F6EECF244321}">
                <p14:modId xmlns:p14="http://schemas.microsoft.com/office/powerpoint/2010/main" val="3376044735"/>
              </p:ext>
            </p:extLst>
          </p:nvPr>
        </p:nvGraphicFramePr>
        <p:xfrm>
          <a:off x="6649156" y="659085"/>
          <a:ext cx="4044274" cy="5189820"/>
        </p:xfrm>
        <a:graphic>
          <a:graphicData uri="http://schemas.openxmlformats.org/drawingml/2006/table">
            <a:tbl>
              <a:tblPr firstRow="1" firstCol="1" bandRow="1"/>
              <a:tblGrid>
                <a:gridCol w="404241">
                  <a:extLst>
                    <a:ext uri="{9D8B030D-6E8A-4147-A177-3AD203B41FA5}">
                      <a16:colId xmlns:a16="http://schemas.microsoft.com/office/drawing/2014/main" val="20000"/>
                    </a:ext>
                  </a:extLst>
                </a:gridCol>
                <a:gridCol w="1732110">
                  <a:extLst>
                    <a:ext uri="{9D8B030D-6E8A-4147-A177-3AD203B41FA5}">
                      <a16:colId xmlns:a16="http://schemas.microsoft.com/office/drawing/2014/main" val="20001"/>
                    </a:ext>
                  </a:extLst>
                </a:gridCol>
                <a:gridCol w="1907923">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one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two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three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cuatro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four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cinco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five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seis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six</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color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colour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plan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flor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flower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autor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male author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profesor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male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teacher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85578450"/>
                  </a:ext>
                </a:extLst>
              </a:tr>
            </a:tbl>
          </a:graphicData>
        </a:graphic>
      </p:graphicFrame>
      <p:sp>
        <p:nvSpPr>
          <p:cNvPr id="16" name="AutoShape 11">
            <a:hlinkClick r:id="" action="ppaction://noaction" highlightClick="1"/>
            <a:extLst>
              <a:ext uri="{FF2B5EF4-FFF2-40B4-BE49-F238E27FC236}">
                <a16:creationId xmlns:a16="http://schemas.microsoft.com/office/drawing/2014/main" id="{AED897C6-4337-4A55-971C-403C8BF8BDDA}"/>
              </a:ext>
            </a:extLst>
          </p:cNvPr>
          <p:cNvSpPr>
            <a:spLocks noChangeArrowheads="1"/>
          </p:cNvSpPr>
          <p:nvPr/>
        </p:nvSpPr>
        <p:spPr bwMode="auto">
          <a:xfrm>
            <a:off x="926638" y="5848905"/>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CE0A6A80-D4AE-456E-8B00-1C86B0074C8E}"/>
              </a:ext>
            </a:extLst>
          </p:cNvPr>
          <p:cNvGrpSpPr/>
          <p:nvPr/>
        </p:nvGrpSpPr>
        <p:grpSpPr>
          <a:xfrm>
            <a:off x="7201973" y="1132186"/>
            <a:ext cx="1469320" cy="4627883"/>
            <a:chOff x="-1520450" y="1000955"/>
            <a:chExt cx="1230122" cy="4627883"/>
          </a:xfrm>
        </p:grpSpPr>
        <p:sp>
          <p:nvSpPr>
            <p:cNvPr id="18" name="Rectangle 17">
              <a:extLst>
                <a:ext uri="{FF2B5EF4-FFF2-40B4-BE49-F238E27FC236}">
                  <a16:creationId xmlns:a16="http://schemas.microsoft.com/office/drawing/2014/main" id="{B2B2B313-4B22-49C0-800C-30DFE41D2870}"/>
                </a:ext>
              </a:extLst>
            </p:cNvPr>
            <p:cNvSpPr/>
            <p:nvPr/>
          </p:nvSpPr>
          <p:spPr>
            <a:xfrm>
              <a:off x="-1520450" y="1000955"/>
              <a:ext cx="1230121"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F7605AE9-6DBE-4592-8815-B9945A13E922}"/>
                </a:ext>
              </a:extLst>
            </p:cNvPr>
            <p:cNvSpPr/>
            <p:nvPr/>
          </p:nvSpPr>
          <p:spPr>
            <a:xfrm>
              <a:off x="-1520449" y="1437493"/>
              <a:ext cx="1230121"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D945ACC7-B9AF-4D6A-8841-B1D4E783F0D5}"/>
                </a:ext>
              </a:extLst>
            </p:cNvPr>
            <p:cNvSpPr/>
            <p:nvPr/>
          </p:nvSpPr>
          <p:spPr>
            <a:xfrm>
              <a:off x="-1520449" y="1855772"/>
              <a:ext cx="1230121"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0B18CBF9-3E16-4C63-9702-F584DA963AE1}"/>
                </a:ext>
              </a:extLst>
            </p:cNvPr>
            <p:cNvSpPr/>
            <p:nvPr/>
          </p:nvSpPr>
          <p:spPr>
            <a:xfrm>
              <a:off x="-1520449" y="2317040"/>
              <a:ext cx="1230121"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D4A35C29-F092-4D83-B3EA-973798551E3F}"/>
                </a:ext>
              </a:extLst>
            </p:cNvPr>
            <p:cNvSpPr/>
            <p:nvPr/>
          </p:nvSpPr>
          <p:spPr>
            <a:xfrm>
              <a:off x="-1520449" y="2733516"/>
              <a:ext cx="1230121"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AE3F7AB8-ADF8-4C33-A642-1D1DAC46E6EB}"/>
                </a:ext>
              </a:extLst>
            </p:cNvPr>
            <p:cNvSpPr/>
            <p:nvPr/>
          </p:nvSpPr>
          <p:spPr>
            <a:xfrm>
              <a:off x="-1520449" y="3141730"/>
              <a:ext cx="1230121"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A0C238B3-D482-4D7C-9AE0-F6D071D62E30}"/>
                </a:ext>
              </a:extLst>
            </p:cNvPr>
            <p:cNvSpPr/>
            <p:nvPr/>
          </p:nvSpPr>
          <p:spPr>
            <a:xfrm>
              <a:off x="-1520449" y="3581460"/>
              <a:ext cx="1230121"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985A9A01-8969-434E-8880-3669152DD67C}"/>
                </a:ext>
              </a:extLst>
            </p:cNvPr>
            <p:cNvSpPr/>
            <p:nvPr/>
          </p:nvSpPr>
          <p:spPr>
            <a:xfrm>
              <a:off x="-1520450" y="4016018"/>
              <a:ext cx="1230121"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8C97227B-ABE4-4BF3-B8E6-5459754D06A1}"/>
                </a:ext>
              </a:extLst>
            </p:cNvPr>
            <p:cNvSpPr/>
            <p:nvPr/>
          </p:nvSpPr>
          <p:spPr>
            <a:xfrm>
              <a:off x="-1520449" y="4447597"/>
              <a:ext cx="1230121"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B01EBE27-6661-4DEB-8690-E9A913D00FE5}"/>
                </a:ext>
              </a:extLst>
            </p:cNvPr>
            <p:cNvSpPr/>
            <p:nvPr/>
          </p:nvSpPr>
          <p:spPr>
            <a:xfrm>
              <a:off x="-1520450" y="4897072"/>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7E18E6FA-55FC-485A-9BE7-85AEB83FE20E}"/>
                </a:ext>
              </a:extLst>
            </p:cNvPr>
            <p:cNvSpPr/>
            <p:nvPr/>
          </p:nvSpPr>
          <p:spPr>
            <a:xfrm>
              <a:off x="-1520450" y="5297350"/>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084DE386-3FF7-46ED-BCA7-2B542346A3DD}"/>
              </a:ext>
            </a:extLst>
          </p:cNvPr>
          <p:cNvGrpSpPr/>
          <p:nvPr/>
        </p:nvGrpSpPr>
        <p:grpSpPr>
          <a:xfrm>
            <a:off x="8821555" y="1117173"/>
            <a:ext cx="1721611" cy="4642896"/>
            <a:chOff x="12890398" y="1062563"/>
            <a:chExt cx="1627114" cy="4642896"/>
          </a:xfrm>
        </p:grpSpPr>
        <p:sp>
          <p:nvSpPr>
            <p:cNvPr id="30" name="Rectangle 29">
              <a:extLst>
                <a:ext uri="{FF2B5EF4-FFF2-40B4-BE49-F238E27FC236}">
                  <a16:creationId xmlns:a16="http://schemas.microsoft.com/office/drawing/2014/main" id="{B8573A75-A1DA-4CC4-8CCE-336D2BBB799E}"/>
                </a:ext>
              </a:extLst>
            </p:cNvPr>
            <p:cNvSpPr/>
            <p:nvPr/>
          </p:nvSpPr>
          <p:spPr>
            <a:xfrm>
              <a:off x="12890398" y="1062563"/>
              <a:ext cx="1627113"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1CB6CBBE-4398-46B9-96A4-D2537B47A806}"/>
                </a:ext>
              </a:extLst>
            </p:cNvPr>
            <p:cNvSpPr/>
            <p:nvPr/>
          </p:nvSpPr>
          <p:spPr>
            <a:xfrm>
              <a:off x="12890399" y="1499101"/>
              <a:ext cx="162711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F3AAC07A-A804-457F-90EA-4AEEB2BE47AD}"/>
                </a:ext>
              </a:extLst>
            </p:cNvPr>
            <p:cNvSpPr/>
            <p:nvPr/>
          </p:nvSpPr>
          <p:spPr>
            <a:xfrm>
              <a:off x="12890399" y="1917380"/>
              <a:ext cx="162711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7A0F402F-A032-408F-9D42-A7A26E7C3825}"/>
                </a:ext>
              </a:extLst>
            </p:cNvPr>
            <p:cNvSpPr/>
            <p:nvPr/>
          </p:nvSpPr>
          <p:spPr>
            <a:xfrm>
              <a:off x="12890399" y="2378648"/>
              <a:ext cx="162711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E9E38483-13BE-43B2-9E12-E0356FA86645}"/>
                </a:ext>
              </a:extLst>
            </p:cNvPr>
            <p:cNvSpPr/>
            <p:nvPr/>
          </p:nvSpPr>
          <p:spPr>
            <a:xfrm>
              <a:off x="12890399" y="2795124"/>
              <a:ext cx="162711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EC3431FD-00B1-4ECB-87ED-44B6E3C04D24}"/>
                </a:ext>
              </a:extLst>
            </p:cNvPr>
            <p:cNvSpPr/>
            <p:nvPr/>
          </p:nvSpPr>
          <p:spPr>
            <a:xfrm>
              <a:off x="12890399" y="3203338"/>
              <a:ext cx="162711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B440F288-657D-48DA-8921-8FE825AA7591}"/>
                </a:ext>
              </a:extLst>
            </p:cNvPr>
            <p:cNvSpPr/>
            <p:nvPr/>
          </p:nvSpPr>
          <p:spPr>
            <a:xfrm>
              <a:off x="12890399" y="3643068"/>
              <a:ext cx="162711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68350E05-8393-4A50-A85B-A7556654C4C1}"/>
                </a:ext>
              </a:extLst>
            </p:cNvPr>
            <p:cNvSpPr/>
            <p:nvPr/>
          </p:nvSpPr>
          <p:spPr>
            <a:xfrm>
              <a:off x="12890398" y="4077626"/>
              <a:ext cx="162711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54CA0005-BF7E-40F3-87AD-816082A99919}"/>
                </a:ext>
              </a:extLst>
            </p:cNvPr>
            <p:cNvSpPr/>
            <p:nvPr/>
          </p:nvSpPr>
          <p:spPr>
            <a:xfrm>
              <a:off x="12890399" y="4509205"/>
              <a:ext cx="162711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8F6886AF-E291-4EA3-8812-7BAD46B094F7}"/>
                </a:ext>
              </a:extLst>
            </p:cNvPr>
            <p:cNvSpPr/>
            <p:nvPr/>
          </p:nvSpPr>
          <p:spPr>
            <a:xfrm>
              <a:off x="12890398" y="4958680"/>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521C6A8C-2B6F-4C5B-B935-CFBC39510A1D}"/>
                </a:ext>
              </a:extLst>
            </p:cNvPr>
            <p:cNvSpPr/>
            <p:nvPr/>
          </p:nvSpPr>
          <p:spPr>
            <a:xfrm>
              <a:off x="12890398" y="5373971"/>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Heptagon 60">
            <a:extLst>
              <a:ext uri="{FF2B5EF4-FFF2-40B4-BE49-F238E27FC236}">
                <a16:creationId xmlns:a16="http://schemas.microsoft.com/office/drawing/2014/main" id="{FDBBBA78-65C5-43F0-84F4-9E961FF4A91F}"/>
              </a:ext>
            </a:extLst>
          </p:cNvPr>
          <p:cNvSpPr/>
          <p:nvPr/>
        </p:nvSpPr>
        <p:spPr>
          <a:xfrm>
            <a:off x="423054" y="547200"/>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two</a:t>
            </a:r>
          </a:p>
        </p:txBody>
      </p:sp>
      <p:sp>
        <p:nvSpPr>
          <p:cNvPr id="62" name="Heptagon 61">
            <a:extLst>
              <a:ext uri="{FF2B5EF4-FFF2-40B4-BE49-F238E27FC236}">
                <a16:creationId xmlns:a16="http://schemas.microsoft.com/office/drawing/2014/main" id="{2FDEA418-2D02-46B5-9E23-7FBDF12135FB}"/>
              </a:ext>
            </a:extLst>
          </p:cNvPr>
          <p:cNvSpPr/>
          <p:nvPr/>
        </p:nvSpPr>
        <p:spPr>
          <a:xfrm>
            <a:off x="2738083" y="547200"/>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six</a:t>
            </a:r>
          </a:p>
        </p:txBody>
      </p:sp>
      <p:sp>
        <p:nvSpPr>
          <p:cNvPr id="63" name="Heptagon 62">
            <a:extLst>
              <a:ext uri="{FF2B5EF4-FFF2-40B4-BE49-F238E27FC236}">
                <a16:creationId xmlns:a16="http://schemas.microsoft.com/office/drawing/2014/main" id="{B3FBAAF5-17E5-45DA-8FED-D47A77D191EC}"/>
              </a:ext>
            </a:extLst>
          </p:cNvPr>
          <p:cNvSpPr/>
          <p:nvPr/>
        </p:nvSpPr>
        <p:spPr>
          <a:xfrm>
            <a:off x="5053112" y="547199"/>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plan</a:t>
            </a:r>
          </a:p>
        </p:txBody>
      </p:sp>
      <p:sp>
        <p:nvSpPr>
          <p:cNvPr id="64" name="Heptagon 63">
            <a:extLst>
              <a:ext uri="{FF2B5EF4-FFF2-40B4-BE49-F238E27FC236}">
                <a16:creationId xmlns:a16="http://schemas.microsoft.com/office/drawing/2014/main" id="{86DE843D-AAE1-4359-BD34-DD20CE1AFBAE}"/>
              </a:ext>
            </a:extLst>
          </p:cNvPr>
          <p:cNvSpPr/>
          <p:nvPr/>
        </p:nvSpPr>
        <p:spPr>
          <a:xfrm>
            <a:off x="7368141" y="547199"/>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flower</a:t>
            </a:r>
          </a:p>
        </p:txBody>
      </p:sp>
      <p:sp>
        <p:nvSpPr>
          <p:cNvPr id="65" name="Heptagon 64">
            <a:extLst>
              <a:ext uri="{FF2B5EF4-FFF2-40B4-BE49-F238E27FC236}">
                <a16:creationId xmlns:a16="http://schemas.microsoft.com/office/drawing/2014/main" id="{7AC3B826-A750-48A7-A0E4-CD3B16802501}"/>
              </a:ext>
            </a:extLst>
          </p:cNvPr>
          <p:cNvSpPr/>
          <p:nvPr/>
        </p:nvSpPr>
        <p:spPr>
          <a:xfrm>
            <a:off x="9683170" y="547199"/>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three</a:t>
            </a:r>
          </a:p>
        </p:txBody>
      </p:sp>
      <p:sp>
        <p:nvSpPr>
          <p:cNvPr id="66" name="Heptagon 65">
            <a:extLst>
              <a:ext uri="{FF2B5EF4-FFF2-40B4-BE49-F238E27FC236}">
                <a16:creationId xmlns:a16="http://schemas.microsoft.com/office/drawing/2014/main" id="{C43D9415-F713-4038-A108-48CA13B48B79}"/>
              </a:ext>
            </a:extLst>
          </p:cNvPr>
          <p:cNvSpPr/>
          <p:nvPr/>
        </p:nvSpPr>
        <p:spPr>
          <a:xfrm>
            <a:off x="423054" y="2620763"/>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five</a:t>
            </a:r>
          </a:p>
        </p:txBody>
      </p:sp>
      <p:sp>
        <p:nvSpPr>
          <p:cNvPr id="67" name="Heptagon 66">
            <a:extLst>
              <a:ext uri="{FF2B5EF4-FFF2-40B4-BE49-F238E27FC236}">
                <a16:creationId xmlns:a16="http://schemas.microsoft.com/office/drawing/2014/main" id="{71710EC4-7717-48A4-8FF7-7DA386C9D311}"/>
              </a:ext>
            </a:extLst>
          </p:cNvPr>
          <p:cNvSpPr/>
          <p:nvPr/>
        </p:nvSpPr>
        <p:spPr>
          <a:xfrm>
            <a:off x="2738083" y="2620763"/>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colour</a:t>
            </a:r>
          </a:p>
        </p:txBody>
      </p:sp>
      <p:sp>
        <p:nvSpPr>
          <p:cNvPr id="68" name="Heptagon 67">
            <a:extLst>
              <a:ext uri="{FF2B5EF4-FFF2-40B4-BE49-F238E27FC236}">
                <a16:creationId xmlns:a16="http://schemas.microsoft.com/office/drawing/2014/main" id="{ECD3F6ED-BF9A-41AF-A5DE-EBEB10CDF0C7}"/>
              </a:ext>
            </a:extLst>
          </p:cNvPr>
          <p:cNvSpPr/>
          <p:nvPr/>
        </p:nvSpPr>
        <p:spPr>
          <a:xfrm>
            <a:off x="5053112" y="2620762"/>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four</a:t>
            </a:r>
          </a:p>
        </p:txBody>
      </p:sp>
      <p:sp>
        <p:nvSpPr>
          <p:cNvPr id="69" name="Heptagon 68">
            <a:extLst>
              <a:ext uri="{FF2B5EF4-FFF2-40B4-BE49-F238E27FC236}">
                <a16:creationId xmlns:a16="http://schemas.microsoft.com/office/drawing/2014/main" id="{AB363612-2DCB-4456-A756-D4E28B87651F}"/>
              </a:ext>
            </a:extLst>
          </p:cNvPr>
          <p:cNvSpPr/>
          <p:nvPr/>
        </p:nvSpPr>
        <p:spPr>
          <a:xfrm>
            <a:off x="7476998" y="2620761"/>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mj-lt"/>
                <a:ea typeface="+mn-ea"/>
                <a:cs typeface="+mn-cs"/>
              </a:rPr>
              <a:t>male author</a:t>
            </a:r>
          </a:p>
        </p:txBody>
      </p:sp>
      <p:sp>
        <p:nvSpPr>
          <p:cNvPr id="70" name="Heptagon 69">
            <a:extLst>
              <a:ext uri="{FF2B5EF4-FFF2-40B4-BE49-F238E27FC236}">
                <a16:creationId xmlns:a16="http://schemas.microsoft.com/office/drawing/2014/main" id="{431E7680-4714-4E5F-82A7-9A6AB60B2ECD}"/>
              </a:ext>
            </a:extLst>
          </p:cNvPr>
          <p:cNvSpPr/>
          <p:nvPr/>
        </p:nvSpPr>
        <p:spPr>
          <a:xfrm>
            <a:off x="9900884" y="2620761"/>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ea typeface="+mn-ea"/>
                <a:cs typeface="+mn-cs"/>
              </a:rPr>
              <a:t>one</a:t>
            </a:r>
          </a:p>
        </p:txBody>
      </p:sp>
      <p:sp>
        <p:nvSpPr>
          <p:cNvPr id="71" name="TextBox 70">
            <a:extLst>
              <a:ext uri="{FF2B5EF4-FFF2-40B4-BE49-F238E27FC236}">
                <a16:creationId xmlns:a16="http://schemas.microsoft.com/office/drawing/2014/main" id="{3C8C6EE6-096C-460A-975E-996892BA8219}"/>
              </a:ext>
            </a:extLst>
          </p:cNvPr>
          <p:cNvSpPr txBox="1"/>
          <p:nvPr/>
        </p:nvSpPr>
        <p:spPr>
          <a:xfrm>
            <a:off x="1019851" y="1605440"/>
            <a:ext cx="104502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dos</a:t>
            </a:r>
          </a:p>
        </p:txBody>
      </p:sp>
      <p:sp>
        <p:nvSpPr>
          <p:cNvPr id="72" name="TextBox 71">
            <a:extLst>
              <a:ext uri="{FF2B5EF4-FFF2-40B4-BE49-F238E27FC236}">
                <a16:creationId xmlns:a16="http://schemas.microsoft.com/office/drawing/2014/main" id="{05458F68-263F-485F-9458-C540C95DC726}"/>
              </a:ext>
            </a:extLst>
          </p:cNvPr>
          <p:cNvSpPr txBox="1"/>
          <p:nvPr/>
        </p:nvSpPr>
        <p:spPr>
          <a:xfrm>
            <a:off x="3319933" y="1554493"/>
            <a:ext cx="104502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seis</a:t>
            </a:r>
          </a:p>
        </p:txBody>
      </p:sp>
      <p:sp>
        <p:nvSpPr>
          <p:cNvPr id="73" name="TextBox 72">
            <a:extLst>
              <a:ext uri="{FF2B5EF4-FFF2-40B4-BE49-F238E27FC236}">
                <a16:creationId xmlns:a16="http://schemas.microsoft.com/office/drawing/2014/main" id="{433CBF39-7819-4DFB-BFBD-909C3BC10DB8}"/>
              </a:ext>
            </a:extLst>
          </p:cNvPr>
          <p:cNvSpPr txBox="1"/>
          <p:nvPr/>
        </p:nvSpPr>
        <p:spPr>
          <a:xfrm>
            <a:off x="5438587" y="1554493"/>
            <a:ext cx="14706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plan</a:t>
            </a:r>
          </a:p>
        </p:txBody>
      </p:sp>
      <p:sp>
        <p:nvSpPr>
          <p:cNvPr id="74" name="TextBox 73">
            <a:extLst>
              <a:ext uri="{FF2B5EF4-FFF2-40B4-BE49-F238E27FC236}">
                <a16:creationId xmlns:a16="http://schemas.microsoft.com/office/drawing/2014/main" id="{7A95FDD0-CCC8-4750-AF3A-0305861CE8C5}"/>
              </a:ext>
            </a:extLst>
          </p:cNvPr>
          <p:cNvSpPr txBox="1"/>
          <p:nvPr/>
        </p:nvSpPr>
        <p:spPr>
          <a:xfrm>
            <a:off x="7828636" y="1554493"/>
            <a:ext cx="14706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la flor</a:t>
            </a:r>
          </a:p>
        </p:txBody>
      </p:sp>
      <p:sp>
        <p:nvSpPr>
          <p:cNvPr id="75" name="TextBox 74">
            <a:extLst>
              <a:ext uri="{FF2B5EF4-FFF2-40B4-BE49-F238E27FC236}">
                <a16:creationId xmlns:a16="http://schemas.microsoft.com/office/drawing/2014/main" id="{D1457056-E730-4F0D-B1F8-62201F20ED3D}"/>
              </a:ext>
            </a:extLst>
          </p:cNvPr>
          <p:cNvSpPr txBox="1"/>
          <p:nvPr/>
        </p:nvSpPr>
        <p:spPr>
          <a:xfrm>
            <a:off x="10319019" y="1554493"/>
            <a:ext cx="9336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tres</a:t>
            </a:r>
          </a:p>
        </p:txBody>
      </p:sp>
      <p:sp>
        <p:nvSpPr>
          <p:cNvPr id="76" name="TextBox 75">
            <a:extLst>
              <a:ext uri="{FF2B5EF4-FFF2-40B4-BE49-F238E27FC236}">
                <a16:creationId xmlns:a16="http://schemas.microsoft.com/office/drawing/2014/main" id="{312C2021-35A8-4CE9-8BAA-10D2D2AEF62D}"/>
              </a:ext>
            </a:extLst>
          </p:cNvPr>
          <p:cNvSpPr txBox="1"/>
          <p:nvPr/>
        </p:nvSpPr>
        <p:spPr>
          <a:xfrm>
            <a:off x="828755" y="3644615"/>
            <a:ext cx="12409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cinco</a:t>
            </a:r>
          </a:p>
        </p:txBody>
      </p:sp>
      <p:sp>
        <p:nvSpPr>
          <p:cNvPr id="77" name="TextBox 76">
            <a:extLst>
              <a:ext uri="{FF2B5EF4-FFF2-40B4-BE49-F238E27FC236}">
                <a16:creationId xmlns:a16="http://schemas.microsoft.com/office/drawing/2014/main" id="{095F7752-1602-4CB5-A126-9C4DACA54336}"/>
              </a:ext>
            </a:extLst>
          </p:cNvPr>
          <p:cNvSpPr txBox="1"/>
          <p:nvPr/>
        </p:nvSpPr>
        <p:spPr>
          <a:xfrm>
            <a:off x="2947790" y="3644615"/>
            <a:ext cx="14772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color</a:t>
            </a:r>
          </a:p>
        </p:txBody>
      </p:sp>
      <p:sp>
        <p:nvSpPr>
          <p:cNvPr id="78" name="TextBox 77">
            <a:extLst>
              <a:ext uri="{FF2B5EF4-FFF2-40B4-BE49-F238E27FC236}">
                <a16:creationId xmlns:a16="http://schemas.microsoft.com/office/drawing/2014/main" id="{A0E7B200-9E51-4C20-AB6D-1588236F9BFA}"/>
              </a:ext>
            </a:extLst>
          </p:cNvPr>
          <p:cNvSpPr txBox="1"/>
          <p:nvPr/>
        </p:nvSpPr>
        <p:spPr>
          <a:xfrm>
            <a:off x="5401871" y="3644615"/>
            <a:ext cx="14772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cuatro</a:t>
            </a:r>
          </a:p>
        </p:txBody>
      </p:sp>
      <p:sp>
        <p:nvSpPr>
          <p:cNvPr id="79" name="TextBox 78">
            <a:extLst>
              <a:ext uri="{FF2B5EF4-FFF2-40B4-BE49-F238E27FC236}">
                <a16:creationId xmlns:a16="http://schemas.microsoft.com/office/drawing/2014/main" id="{0BF52742-3498-44BE-A046-E275CB412B1A}"/>
              </a:ext>
            </a:extLst>
          </p:cNvPr>
          <p:cNvSpPr txBox="1"/>
          <p:nvPr/>
        </p:nvSpPr>
        <p:spPr>
          <a:xfrm>
            <a:off x="7758526" y="3804730"/>
            <a:ext cx="17022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autor</a:t>
            </a:r>
          </a:p>
        </p:txBody>
      </p:sp>
      <p:sp>
        <p:nvSpPr>
          <p:cNvPr id="80" name="TextBox 79">
            <a:extLst>
              <a:ext uri="{FF2B5EF4-FFF2-40B4-BE49-F238E27FC236}">
                <a16:creationId xmlns:a16="http://schemas.microsoft.com/office/drawing/2014/main" id="{4D0F375B-DEAB-45B3-9AC4-28DDE4F63DED}"/>
              </a:ext>
            </a:extLst>
          </p:cNvPr>
          <p:cNvSpPr txBox="1"/>
          <p:nvPr/>
        </p:nvSpPr>
        <p:spPr>
          <a:xfrm>
            <a:off x="10428065" y="3644615"/>
            <a:ext cx="9336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uno</a:t>
            </a:r>
          </a:p>
        </p:txBody>
      </p:sp>
      <p:graphicFrame>
        <p:nvGraphicFramePr>
          <p:cNvPr id="81" name="Table 80">
            <a:extLst>
              <a:ext uri="{FF2B5EF4-FFF2-40B4-BE49-F238E27FC236}">
                <a16:creationId xmlns:a16="http://schemas.microsoft.com/office/drawing/2014/main" id="{1F2465FE-1F11-4F75-A2A5-41D60043ADE7}"/>
              </a:ext>
            </a:extLst>
          </p:cNvPr>
          <p:cNvGraphicFramePr>
            <a:graphicFrameLocks noGrp="1"/>
          </p:cNvGraphicFramePr>
          <p:nvPr>
            <p:extLst>
              <p:ext uri="{D42A27DB-BD31-4B8C-83A1-F6EECF244321}">
                <p14:modId xmlns:p14="http://schemas.microsoft.com/office/powerpoint/2010/main" val="3955605698"/>
              </p:ext>
            </p:extLst>
          </p:nvPr>
        </p:nvGraphicFramePr>
        <p:xfrm>
          <a:off x="2549051" y="4952102"/>
          <a:ext cx="9642948" cy="1015980"/>
        </p:xfrm>
        <a:graphic>
          <a:graphicData uri="http://schemas.openxmlformats.org/drawingml/2006/table">
            <a:tbl>
              <a:tblPr firstRow="1" bandRow="1"/>
              <a:tblGrid>
                <a:gridCol w="1607158">
                  <a:extLst>
                    <a:ext uri="{9D8B030D-6E8A-4147-A177-3AD203B41FA5}">
                      <a16:colId xmlns:a16="http://schemas.microsoft.com/office/drawing/2014/main" val="3772587344"/>
                    </a:ext>
                  </a:extLst>
                </a:gridCol>
                <a:gridCol w="1607158">
                  <a:extLst>
                    <a:ext uri="{9D8B030D-6E8A-4147-A177-3AD203B41FA5}">
                      <a16:colId xmlns:a16="http://schemas.microsoft.com/office/drawing/2014/main" val="4010668793"/>
                    </a:ext>
                  </a:extLst>
                </a:gridCol>
                <a:gridCol w="1607158">
                  <a:extLst>
                    <a:ext uri="{9D8B030D-6E8A-4147-A177-3AD203B41FA5}">
                      <a16:colId xmlns:a16="http://schemas.microsoft.com/office/drawing/2014/main" val="2057072961"/>
                    </a:ext>
                  </a:extLst>
                </a:gridCol>
                <a:gridCol w="1607158">
                  <a:extLst>
                    <a:ext uri="{9D8B030D-6E8A-4147-A177-3AD203B41FA5}">
                      <a16:colId xmlns:a16="http://schemas.microsoft.com/office/drawing/2014/main" val="3203794744"/>
                    </a:ext>
                  </a:extLst>
                </a:gridCol>
                <a:gridCol w="1379297">
                  <a:extLst>
                    <a:ext uri="{9D8B030D-6E8A-4147-A177-3AD203B41FA5}">
                      <a16:colId xmlns:a16="http://schemas.microsoft.com/office/drawing/2014/main" val="2430373820"/>
                    </a:ext>
                  </a:extLst>
                </a:gridCol>
                <a:gridCol w="1835019">
                  <a:extLst>
                    <a:ext uri="{9D8B030D-6E8A-4147-A177-3AD203B41FA5}">
                      <a16:colId xmlns:a16="http://schemas.microsoft.com/office/drawing/2014/main" val="1215581054"/>
                    </a:ext>
                  </a:extLst>
                </a:gridCol>
              </a:tblGrid>
              <a:tr h="50799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el autor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cinco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uno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el color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seis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el</a:t>
                      </a:r>
                      <a:r>
                        <a:rPr lang="en-GB" sz="2400" b="0" baseline="0" dirty="0">
                          <a:solidFill>
                            <a:srgbClr val="002060"/>
                          </a:solidFill>
                          <a:latin typeface="Century Gothic" panose="020B0502020202020204" pitchFamily="34" charset="0"/>
                        </a:rPr>
                        <a:t> profesor</a:t>
                      </a: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34773511"/>
                  </a:ext>
                </a:extLst>
              </a:tr>
              <a:tr h="50799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cuatro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el plan</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tres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dos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la flor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31433023"/>
                  </a:ext>
                </a:extLst>
              </a:tr>
            </a:tbl>
          </a:graphicData>
        </a:graphic>
      </p:graphicFrame>
      <p:cxnSp>
        <p:nvCxnSpPr>
          <p:cNvPr id="82" name="Straight Connector 81">
            <a:extLst>
              <a:ext uri="{FF2B5EF4-FFF2-40B4-BE49-F238E27FC236}">
                <a16:creationId xmlns:a16="http://schemas.microsoft.com/office/drawing/2014/main" id="{153B7E28-E661-472D-A374-42310888FE01}"/>
              </a:ext>
            </a:extLst>
          </p:cNvPr>
          <p:cNvCxnSpPr/>
          <p:nvPr/>
        </p:nvCxnSpPr>
        <p:spPr>
          <a:xfrm>
            <a:off x="7866841" y="5713402"/>
            <a:ext cx="602036" cy="14515"/>
          </a:xfrm>
          <a:prstGeom prst="line">
            <a:avLst/>
          </a:prstGeom>
          <a:noFill/>
          <a:ln w="38100" cap="flat" cmpd="sng" algn="ctr">
            <a:solidFill>
              <a:srgbClr val="FF0000"/>
            </a:solidFill>
            <a:prstDash val="solid"/>
            <a:miter lim="800000"/>
          </a:ln>
          <a:effectLst/>
        </p:spPr>
      </p:cxnSp>
      <p:cxnSp>
        <p:nvCxnSpPr>
          <p:cNvPr id="83" name="Straight Connector 82">
            <a:extLst>
              <a:ext uri="{FF2B5EF4-FFF2-40B4-BE49-F238E27FC236}">
                <a16:creationId xmlns:a16="http://schemas.microsoft.com/office/drawing/2014/main" id="{0F9EDF33-779B-47BE-8841-0F56718CE8DD}"/>
              </a:ext>
            </a:extLst>
          </p:cNvPr>
          <p:cNvCxnSpPr/>
          <p:nvPr/>
        </p:nvCxnSpPr>
        <p:spPr>
          <a:xfrm>
            <a:off x="9351899" y="5198145"/>
            <a:ext cx="548985" cy="10325"/>
          </a:xfrm>
          <a:prstGeom prst="line">
            <a:avLst/>
          </a:prstGeom>
          <a:noFill/>
          <a:ln w="38100" cap="flat" cmpd="sng" algn="ctr">
            <a:solidFill>
              <a:srgbClr val="FF0000"/>
            </a:solidFill>
            <a:prstDash val="solid"/>
            <a:miter lim="800000"/>
          </a:ln>
          <a:effectLst/>
        </p:spPr>
      </p:cxnSp>
      <p:cxnSp>
        <p:nvCxnSpPr>
          <p:cNvPr id="84" name="Straight Connector 83">
            <a:extLst>
              <a:ext uri="{FF2B5EF4-FFF2-40B4-BE49-F238E27FC236}">
                <a16:creationId xmlns:a16="http://schemas.microsoft.com/office/drawing/2014/main" id="{EE264E70-2E63-4B53-B011-5FCD3E0A80B4}"/>
              </a:ext>
            </a:extLst>
          </p:cNvPr>
          <p:cNvCxnSpPr/>
          <p:nvPr/>
        </p:nvCxnSpPr>
        <p:spPr>
          <a:xfrm>
            <a:off x="9327140" y="5713402"/>
            <a:ext cx="824566" cy="0"/>
          </a:xfrm>
          <a:prstGeom prst="line">
            <a:avLst/>
          </a:prstGeom>
          <a:noFill/>
          <a:ln w="38100" cap="flat" cmpd="sng" algn="ctr">
            <a:solidFill>
              <a:srgbClr val="FF0000"/>
            </a:solidFill>
            <a:prstDash val="solid"/>
            <a:miter lim="800000"/>
          </a:ln>
          <a:effectLst/>
        </p:spPr>
      </p:cxnSp>
      <p:cxnSp>
        <p:nvCxnSpPr>
          <p:cNvPr id="85" name="Straight Connector 84">
            <a:extLst>
              <a:ext uri="{FF2B5EF4-FFF2-40B4-BE49-F238E27FC236}">
                <a16:creationId xmlns:a16="http://schemas.microsoft.com/office/drawing/2014/main" id="{55E1A3AE-1B48-43CB-B9ED-1C48FCA7D199}"/>
              </a:ext>
            </a:extLst>
          </p:cNvPr>
          <p:cNvCxnSpPr/>
          <p:nvPr/>
        </p:nvCxnSpPr>
        <p:spPr>
          <a:xfrm>
            <a:off x="6189683" y="5198145"/>
            <a:ext cx="689449" cy="0"/>
          </a:xfrm>
          <a:prstGeom prst="line">
            <a:avLst/>
          </a:prstGeom>
          <a:noFill/>
          <a:ln w="38100" cap="flat" cmpd="sng" algn="ctr">
            <a:solidFill>
              <a:srgbClr val="FF0000"/>
            </a:solidFill>
            <a:prstDash val="solid"/>
            <a:miter lim="800000"/>
          </a:ln>
          <a:effectLst/>
        </p:spPr>
      </p:cxnSp>
      <p:cxnSp>
        <p:nvCxnSpPr>
          <p:cNvPr id="86" name="Straight Connector 85">
            <a:extLst>
              <a:ext uri="{FF2B5EF4-FFF2-40B4-BE49-F238E27FC236}">
                <a16:creationId xmlns:a16="http://schemas.microsoft.com/office/drawing/2014/main" id="{6F127EB4-37DB-40CF-92DE-6A0431D3D31E}"/>
              </a:ext>
            </a:extLst>
          </p:cNvPr>
          <p:cNvCxnSpPr/>
          <p:nvPr/>
        </p:nvCxnSpPr>
        <p:spPr>
          <a:xfrm>
            <a:off x="6189683" y="5713402"/>
            <a:ext cx="689449" cy="0"/>
          </a:xfrm>
          <a:prstGeom prst="line">
            <a:avLst/>
          </a:prstGeom>
          <a:noFill/>
          <a:ln w="38100"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FF02DF05-ADA6-4C00-B844-75294AEF5B34}"/>
              </a:ext>
            </a:extLst>
          </p:cNvPr>
          <p:cNvCxnSpPr/>
          <p:nvPr/>
        </p:nvCxnSpPr>
        <p:spPr>
          <a:xfrm>
            <a:off x="4446708" y="5198145"/>
            <a:ext cx="991879" cy="0"/>
          </a:xfrm>
          <a:prstGeom prst="line">
            <a:avLst/>
          </a:prstGeom>
          <a:noFill/>
          <a:ln w="38100"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E8469824-6814-4B9A-A3F7-FC7571A6E72D}"/>
              </a:ext>
            </a:extLst>
          </p:cNvPr>
          <p:cNvCxnSpPr/>
          <p:nvPr/>
        </p:nvCxnSpPr>
        <p:spPr>
          <a:xfrm>
            <a:off x="4425051" y="5713402"/>
            <a:ext cx="991879" cy="0"/>
          </a:xfrm>
          <a:prstGeom prst="line">
            <a:avLst/>
          </a:prstGeom>
          <a:noFill/>
          <a:ln w="38100" cap="flat" cmpd="sng" algn="ctr">
            <a:solidFill>
              <a:srgbClr val="FF0000"/>
            </a:solidFill>
            <a:prstDash val="solid"/>
            <a:miter lim="800000"/>
          </a:ln>
          <a:effectLst/>
        </p:spPr>
      </p:cxnSp>
      <p:cxnSp>
        <p:nvCxnSpPr>
          <p:cNvPr id="89" name="Straight Connector 88">
            <a:extLst>
              <a:ext uri="{FF2B5EF4-FFF2-40B4-BE49-F238E27FC236}">
                <a16:creationId xmlns:a16="http://schemas.microsoft.com/office/drawing/2014/main" id="{5D99FCA4-2819-4EC8-88AE-2F205BC7D1C1}"/>
              </a:ext>
            </a:extLst>
          </p:cNvPr>
          <p:cNvCxnSpPr/>
          <p:nvPr/>
        </p:nvCxnSpPr>
        <p:spPr>
          <a:xfrm>
            <a:off x="2829943" y="5198145"/>
            <a:ext cx="991879" cy="0"/>
          </a:xfrm>
          <a:prstGeom prst="line">
            <a:avLst/>
          </a:prstGeom>
          <a:noFill/>
          <a:ln w="38100" cap="flat" cmpd="sng" algn="ctr">
            <a:solidFill>
              <a:srgbClr val="FF0000"/>
            </a:solidFill>
            <a:prstDash val="solid"/>
            <a:miter lim="800000"/>
          </a:ln>
          <a:effectLst/>
        </p:spPr>
      </p:cxnSp>
      <p:cxnSp>
        <p:nvCxnSpPr>
          <p:cNvPr id="90" name="Straight Connector 89">
            <a:extLst>
              <a:ext uri="{FF2B5EF4-FFF2-40B4-BE49-F238E27FC236}">
                <a16:creationId xmlns:a16="http://schemas.microsoft.com/office/drawing/2014/main" id="{EAA87E1D-FE3C-445E-892D-5B6B5D68ED94}"/>
              </a:ext>
            </a:extLst>
          </p:cNvPr>
          <p:cNvCxnSpPr/>
          <p:nvPr/>
        </p:nvCxnSpPr>
        <p:spPr>
          <a:xfrm>
            <a:off x="2829943" y="5727917"/>
            <a:ext cx="991879" cy="0"/>
          </a:xfrm>
          <a:prstGeom prst="line">
            <a:avLst/>
          </a:prstGeom>
          <a:noFill/>
          <a:ln w="38100" cap="flat" cmpd="sng" algn="ctr">
            <a:solidFill>
              <a:srgbClr val="FF0000"/>
            </a:solidFill>
            <a:prstDash val="solid"/>
            <a:miter lim="800000"/>
          </a:ln>
          <a:effectLst/>
        </p:spPr>
      </p:cxnSp>
      <p:cxnSp>
        <p:nvCxnSpPr>
          <p:cNvPr id="91" name="Straight Connector 90">
            <a:extLst>
              <a:ext uri="{FF2B5EF4-FFF2-40B4-BE49-F238E27FC236}">
                <a16:creationId xmlns:a16="http://schemas.microsoft.com/office/drawing/2014/main" id="{2E73AF55-C006-4340-832B-9BB31222057C}"/>
              </a:ext>
            </a:extLst>
          </p:cNvPr>
          <p:cNvCxnSpPr/>
          <p:nvPr/>
        </p:nvCxnSpPr>
        <p:spPr>
          <a:xfrm>
            <a:off x="7705600" y="5208470"/>
            <a:ext cx="991879" cy="0"/>
          </a:xfrm>
          <a:prstGeom prst="line">
            <a:avLst/>
          </a:prstGeom>
          <a:noFill/>
          <a:ln w="38100" cap="flat" cmpd="sng" algn="ctr">
            <a:solidFill>
              <a:srgbClr val="FF0000"/>
            </a:solidFill>
            <a:prstDash val="solid"/>
            <a:miter lim="800000"/>
          </a:ln>
          <a:effectLst/>
        </p:spPr>
      </p:cxnSp>
      <p:sp>
        <p:nvSpPr>
          <p:cNvPr id="92" name="TextBox 91">
            <a:extLst>
              <a:ext uri="{FF2B5EF4-FFF2-40B4-BE49-F238E27FC236}">
                <a16:creationId xmlns:a16="http://schemas.microsoft.com/office/drawing/2014/main" id="{8732C9EA-3A2C-4699-B534-A132C33A3B42}"/>
              </a:ext>
            </a:extLst>
          </p:cNvPr>
          <p:cNvSpPr txBox="1"/>
          <p:nvPr/>
        </p:nvSpPr>
        <p:spPr>
          <a:xfrm>
            <a:off x="3759715" y="4269"/>
            <a:ext cx="58518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1" u="none" strike="noStrike" kern="0" cap="none" spc="0" normalizeH="0" baseline="0" noProof="0" dirty="0">
                <a:ln>
                  <a:noFill/>
                </a:ln>
                <a:solidFill>
                  <a:srgbClr val="4472C4">
                    <a:lumMod val="50000"/>
                  </a:srgbClr>
                </a:solidFill>
                <a:effectLst/>
                <a:uLnTx/>
                <a:uFillTx/>
                <a:latin typeface="+mj-lt"/>
              </a:rPr>
              <a:t>¿</a:t>
            </a:r>
            <a:r>
              <a:rPr kumimoji="0" lang="en-GB" sz="2800" b="1" i="1" u="none" strike="noStrike" kern="0" cap="none" spc="0" normalizeH="0" baseline="0" noProof="0" dirty="0" err="1">
                <a:ln>
                  <a:noFill/>
                </a:ln>
                <a:solidFill>
                  <a:srgbClr val="4472C4">
                    <a:lumMod val="50000"/>
                  </a:srgbClr>
                </a:solidFill>
                <a:effectLst/>
                <a:uLnTx/>
                <a:uFillTx/>
                <a:latin typeface="+mj-lt"/>
              </a:rPr>
              <a:t>Cómo</a:t>
            </a:r>
            <a:r>
              <a:rPr kumimoji="0" lang="en-GB" sz="2800" b="1" i="1" u="none" strike="noStrike" kern="0" cap="none" spc="0" normalizeH="0" baseline="0" noProof="0" dirty="0">
                <a:ln>
                  <a:noFill/>
                </a:ln>
                <a:solidFill>
                  <a:srgbClr val="4472C4">
                    <a:lumMod val="50000"/>
                  </a:srgbClr>
                </a:solidFill>
                <a:effectLst/>
                <a:uLnTx/>
                <a:uFillTx/>
                <a:latin typeface="+mj-lt"/>
              </a:rPr>
              <a:t> se dice en español?</a:t>
            </a:r>
          </a:p>
        </p:txBody>
      </p:sp>
      <p:sp>
        <p:nvSpPr>
          <p:cNvPr id="93" name="Heptagon 92">
            <a:extLst>
              <a:ext uri="{FF2B5EF4-FFF2-40B4-BE49-F238E27FC236}">
                <a16:creationId xmlns:a16="http://schemas.microsoft.com/office/drawing/2014/main" id="{86B2FFC5-14CA-4F47-A23B-0F058EB0773A}"/>
              </a:ext>
            </a:extLst>
          </p:cNvPr>
          <p:cNvSpPr/>
          <p:nvPr/>
        </p:nvSpPr>
        <p:spPr>
          <a:xfrm>
            <a:off x="414207" y="4552354"/>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94" name="TextBox 93">
            <a:extLst>
              <a:ext uri="{FF2B5EF4-FFF2-40B4-BE49-F238E27FC236}">
                <a16:creationId xmlns:a16="http://schemas.microsoft.com/office/drawing/2014/main" id="{980F2AA3-5EF6-4EEA-88E2-E061CD4F31C5}"/>
              </a:ext>
            </a:extLst>
          </p:cNvPr>
          <p:cNvSpPr txBox="1"/>
          <p:nvPr/>
        </p:nvSpPr>
        <p:spPr>
          <a:xfrm>
            <a:off x="541692" y="5620985"/>
            <a:ext cx="23475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ED7D31"/>
                </a:solidFill>
                <a:effectLst/>
                <a:uLnTx/>
                <a:uFillTx/>
                <a:latin typeface="+mj-lt"/>
              </a:rPr>
              <a:t>el profesor</a:t>
            </a:r>
          </a:p>
        </p:txBody>
      </p:sp>
      <p:sp>
        <p:nvSpPr>
          <p:cNvPr id="95" name="TextBox 94">
            <a:extLst>
              <a:ext uri="{FF2B5EF4-FFF2-40B4-BE49-F238E27FC236}">
                <a16:creationId xmlns:a16="http://schemas.microsoft.com/office/drawing/2014/main" id="{206D68F0-3FF6-4958-A07F-73D4A90D183A}"/>
              </a:ext>
            </a:extLst>
          </p:cNvPr>
          <p:cNvSpPr txBox="1"/>
          <p:nvPr/>
        </p:nvSpPr>
        <p:spPr>
          <a:xfrm>
            <a:off x="516840" y="4792971"/>
            <a:ext cx="177039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mj-lt"/>
              </a:rPr>
              <a:t>male teacher</a:t>
            </a:r>
          </a:p>
        </p:txBody>
      </p:sp>
      <p:cxnSp>
        <p:nvCxnSpPr>
          <p:cNvPr id="96" name="Straight Connector 95">
            <a:extLst>
              <a:ext uri="{FF2B5EF4-FFF2-40B4-BE49-F238E27FC236}">
                <a16:creationId xmlns:a16="http://schemas.microsoft.com/office/drawing/2014/main" id="{07FD8E59-DA81-47AF-8564-18E22EB77E34}"/>
              </a:ext>
            </a:extLst>
          </p:cNvPr>
          <p:cNvCxnSpPr/>
          <p:nvPr/>
        </p:nvCxnSpPr>
        <p:spPr>
          <a:xfrm flipV="1">
            <a:off x="10428065" y="5208470"/>
            <a:ext cx="1589764" cy="6178"/>
          </a:xfrm>
          <a:prstGeom prst="line">
            <a:avLst/>
          </a:prstGeom>
          <a:noFill/>
          <a:ln w="38100" cap="flat" cmpd="sng" algn="ctr">
            <a:solidFill>
              <a:srgbClr val="FF0000"/>
            </a:solidFill>
            <a:prstDash val="solid"/>
            <a:miter lim="800000"/>
          </a:ln>
          <a:effectLst/>
        </p:spPr>
      </p:cxnSp>
      <p:sp>
        <p:nvSpPr>
          <p:cNvPr id="97" name="Title 96">
            <a:extLst>
              <a:ext uri="{FF2B5EF4-FFF2-40B4-BE49-F238E27FC236}">
                <a16:creationId xmlns:a16="http://schemas.microsoft.com/office/drawing/2014/main" id="{0CB06FA1-E6A7-427F-834E-2A8E09653724}"/>
              </a:ext>
            </a:extLst>
          </p:cNvPr>
          <p:cNvSpPr>
            <a:spLocks noGrp="1"/>
          </p:cNvSpPr>
          <p:nvPr>
            <p:ph type="title"/>
          </p:nvPr>
        </p:nvSpPr>
        <p:spPr>
          <a:xfrm>
            <a:off x="11252631" y="-188529"/>
            <a:ext cx="726485" cy="132556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p:bldP spid="72" grpId="0"/>
      <p:bldP spid="73" grpId="0"/>
      <p:bldP spid="74" grpId="0"/>
      <p:bldP spid="75" grpId="0"/>
      <p:bldP spid="76" grpId="0"/>
      <p:bldP spid="77" grpId="0"/>
      <p:bldP spid="78" grpId="0"/>
      <p:bldP spid="79" grpId="0"/>
      <p:bldP spid="80" grpId="0"/>
      <p:bldP spid="92" grpId="0"/>
      <p:bldP spid="93" grpId="0" animBg="1"/>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10039A-D7AC-4E20-AFC9-AB1CFCFAB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0" name="Title 1">
            <a:extLst>
              <a:ext uri="{FF2B5EF4-FFF2-40B4-BE49-F238E27FC236}">
                <a16:creationId xmlns:a16="http://schemas.microsoft.com/office/drawing/2014/main" id="{1B5651B2-73BB-4848-A4AA-0AF84CF16309}"/>
              </a:ext>
            </a:extLst>
          </p:cNvPr>
          <p:cNvSpPr>
            <a:spLocks noGrp="1"/>
          </p:cNvSpPr>
          <p:nvPr>
            <p:ph type="title"/>
          </p:nvPr>
        </p:nvSpPr>
        <p:spPr>
          <a:xfrm>
            <a:off x="0" y="0"/>
            <a:ext cx="6484584" cy="1325563"/>
          </a:xfrm>
        </p:spPr>
        <p:txBody>
          <a:bodyPr>
            <a:normAutofit/>
          </a:bodyPr>
          <a:lstStyle/>
          <a:p>
            <a:r>
              <a:rPr lang="en-GB" sz="2600" b="1" dirty="0">
                <a:solidFill>
                  <a:schemeClr val="bg1"/>
                </a:solidFill>
                <a:latin typeface="Century Gothic" panose="020B0502020202020204" pitchFamily="34" charset="0"/>
              </a:rPr>
              <a:t>Talking about more than one thing: </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Plural nouns with -es</a:t>
            </a:r>
          </a:p>
        </p:txBody>
      </p:sp>
      <p:sp>
        <p:nvSpPr>
          <p:cNvPr id="21" name="TextBox 20">
            <a:extLst>
              <a:ext uri="{FF2B5EF4-FFF2-40B4-BE49-F238E27FC236}">
                <a16:creationId xmlns:a16="http://schemas.microsoft.com/office/drawing/2014/main" id="{535B31BB-19EF-4F22-AC58-CE2333121BA0}"/>
              </a:ext>
            </a:extLst>
          </p:cNvPr>
          <p:cNvSpPr txBox="1"/>
          <p:nvPr/>
        </p:nvSpPr>
        <p:spPr>
          <a:xfrm>
            <a:off x="273292" y="1063953"/>
            <a:ext cx="114171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Many Spanish nouns end in a vowel (like ‘o’ and ‘a’) </a:t>
            </a:r>
            <a:endParaRPr lang="en-GB" sz="2800" i="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506E0B35-0E74-4B46-90D0-94ED3C7165A3}"/>
              </a:ext>
            </a:extLst>
          </p:cNvPr>
          <p:cNvSpPr txBox="1"/>
          <p:nvPr/>
        </p:nvSpPr>
        <p:spPr>
          <a:xfrm>
            <a:off x="273292" y="2743482"/>
            <a:ext cx="3981796" cy="559512"/>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Tengo planta</a:t>
            </a:r>
            <a:r>
              <a:rPr lang="en-GB" sz="2800" b="1" dirty="0">
                <a:solidFill>
                  <a:schemeClr val="accent5">
                    <a:lumMod val="50000"/>
                  </a:schemeClr>
                </a:solidFill>
                <a:latin typeface="Century Gothic" panose="020B0502020202020204" pitchFamily="34" charset="0"/>
              </a:rPr>
              <a:t>s</a:t>
            </a:r>
            <a:r>
              <a:rPr lang="en-GB" sz="2800" dirty="0">
                <a:solidFill>
                  <a:schemeClr val="accent5">
                    <a:lumMod val="50000"/>
                  </a:schemeClr>
                </a:solidFill>
                <a:latin typeface="Century Gothic" panose="020B0502020202020204" pitchFamily="34" charset="0"/>
              </a:rPr>
              <a:t>.</a:t>
            </a:r>
          </a:p>
        </p:txBody>
      </p:sp>
      <p:sp>
        <p:nvSpPr>
          <p:cNvPr id="23" name="TextBox 22">
            <a:extLst>
              <a:ext uri="{FF2B5EF4-FFF2-40B4-BE49-F238E27FC236}">
                <a16:creationId xmlns:a16="http://schemas.microsoft.com/office/drawing/2014/main" id="{3B60996B-32A9-44E1-B9D2-2F2FBC6281CB}"/>
              </a:ext>
            </a:extLst>
          </p:cNvPr>
          <p:cNvSpPr txBox="1"/>
          <p:nvPr/>
        </p:nvSpPr>
        <p:spPr>
          <a:xfrm>
            <a:off x="273292" y="3551269"/>
            <a:ext cx="11793202"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If</a:t>
            </a:r>
            <a:r>
              <a:rPr lang="en-GB" sz="2800" b="1"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the noun ends in a consonant (like ‘n’ or ‘r’), add </a:t>
            </a:r>
            <a:r>
              <a:rPr lang="en-GB" sz="2800" b="1" dirty="0">
                <a:solidFill>
                  <a:schemeClr val="accent5">
                    <a:lumMod val="50000"/>
                  </a:schemeClr>
                </a:solidFill>
                <a:latin typeface="Century Gothic" panose="020B0502020202020204" pitchFamily="34" charset="0"/>
              </a:rPr>
              <a:t>–es </a:t>
            </a:r>
            <a:r>
              <a:rPr lang="en-GB" sz="2800" dirty="0">
                <a:solidFill>
                  <a:schemeClr val="accent5">
                    <a:lumMod val="50000"/>
                  </a:schemeClr>
                </a:solidFill>
                <a:latin typeface="Century Gothic" panose="020B0502020202020204" pitchFamily="34" charset="0"/>
              </a:rPr>
              <a:t>to the end.</a:t>
            </a:r>
            <a:r>
              <a:rPr lang="en-GB" sz="2800" b="1" dirty="0">
                <a:solidFill>
                  <a:schemeClr val="accent5">
                    <a:lumMod val="50000"/>
                  </a:schemeClr>
                </a:solidFill>
                <a:latin typeface="Century Gothic" panose="020B0502020202020204" pitchFamily="34" charset="0"/>
              </a:rPr>
              <a:t> </a:t>
            </a:r>
          </a:p>
        </p:txBody>
      </p:sp>
      <p:sp>
        <p:nvSpPr>
          <p:cNvPr id="24" name="TextBox 23">
            <a:extLst>
              <a:ext uri="{FF2B5EF4-FFF2-40B4-BE49-F238E27FC236}">
                <a16:creationId xmlns:a16="http://schemas.microsoft.com/office/drawing/2014/main" id="{05280E44-A0B9-4608-8944-5B5948E9112A}"/>
              </a:ext>
            </a:extLst>
          </p:cNvPr>
          <p:cNvSpPr txBox="1"/>
          <p:nvPr/>
        </p:nvSpPr>
        <p:spPr>
          <a:xfrm>
            <a:off x="4120189" y="2732003"/>
            <a:ext cx="5681752" cy="56130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I have plant</a:t>
            </a:r>
            <a:r>
              <a:rPr lang="en-GB" sz="2800" b="1" dirty="0">
                <a:solidFill>
                  <a:schemeClr val="accent5">
                    <a:lumMod val="50000"/>
                  </a:schemeClr>
                </a:solidFill>
                <a:latin typeface="Century Gothic" panose="020B0502020202020204" pitchFamily="34" charset="0"/>
              </a:rPr>
              <a:t>s</a:t>
            </a:r>
            <a:r>
              <a:rPr lang="en-GB" sz="2800" dirty="0">
                <a:solidFill>
                  <a:schemeClr val="accent5">
                    <a:lumMod val="50000"/>
                  </a:schemeClr>
                </a:solidFill>
                <a:latin typeface="Century Gothic" panose="020B0502020202020204" pitchFamily="34" charset="0"/>
              </a:rPr>
              <a:t>.</a:t>
            </a:r>
          </a:p>
        </p:txBody>
      </p:sp>
      <p:sp>
        <p:nvSpPr>
          <p:cNvPr id="25" name="TextBox 24">
            <a:extLst>
              <a:ext uri="{FF2B5EF4-FFF2-40B4-BE49-F238E27FC236}">
                <a16:creationId xmlns:a16="http://schemas.microsoft.com/office/drawing/2014/main" id="{BAF22DC6-E52F-4F16-A9C6-04EC7273DA14}"/>
              </a:ext>
            </a:extLst>
          </p:cNvPr>
          <p:cNvSpPr txBox="1"/>
          <p:nvPr/>
        </p:nvSpPr>
        <p:spPr>
          <a:xfrm>
            <a:off x="302145" y="4861831"/>
            <a:ext cx="2725548" cy="559512"/>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Tengo plan</a:t>
            </a:r>
            <a:r>
              <a:rPr lang="en-GB" sz="2800" b="1" dirty="0">
                <a:solidFill>
                  <a:schemeClr val="accent5">
                    <a:lumMod val="50000"/>
                  </a:schemeClr>
                </a:solidFill>
                <a:latin typeface="Century Gothic" panose="020B0502020202020204" pitchFamily="34" charset="0"/>
              </a:rPr>
              <a:t>es</a:t>
            </a:r>
            <a:r>
              <a:rPr lang="en-GB" sz="2800" dirty="0">
                <a:solidFill>
                  <a:schemeClr val="accent5">
                    <a:lumMod val="50000"/>
                  </a:schemeClr>
                </a:solidFill>
                <a:latin typeface="Century Gothic" panose="020B0502020202020204" pitchFamily="34" charset="0"/>
              </a:rPr>
              <a:t>.</a:t>
            </a:r>
          </a:p>
        </p:txBody>
      </p:sp>
      <p:sp>
        <p:nvSpPr>
          <p:cNvPr id="26" name="TextBox 25">
            <a:extLst>
              <a:ext uri="{FF2B5EF4-FFF2-40B4-BE49-F238E27FC236}">
                <a16:creationId xmlns:a16="http://schemas.microsoft.com/office/drawing/2014/main" id="{F2B9B8DA-AF74-432B-B906-F2625C54D21C}"/>
              </a:ext>
            </a:extLst>
          </p:cNvPr>
          <p:cNvSpPr txBox="1"/>
          <p:nvPr/>
        </p:nvSpPr>
        <p:spPr>
          <a:xfrm>
            <a:off x="3917996" y="4934727"/>
            <a:ext cx="3043069" cy="56130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I have plan</a:t>
            </a:r>
            <a:r>
              <a:rPr lang="en-GB" sz="2800" b="1" kern="0" dirty="0">
                <a:solidFill>
                  <a:srgbClr val="002060"/>
                </a:solidFill>
                <a:latin typeface="Century Gothic" panose="020B0502020202020204" pitchFamily="34" charset="0"/>
                <a:cs typeface="Arial"/>
                <a:sym typeface="Wingdings" panose="05000000000000000000" pitchFamily="2" charset="2"/>
              </a:rPr>
              <a:t>s</a:t>
            </a:r>
            <a:r>
              <a:rPr lang="en-GB" sz="2800" dirty="0">
                <a:solidFill>
                  <a:schemeClr val="accent5">
                    <a:lumMod val="50000"/>
                  </a:schemeClr>
                </a:solidFill>
                <a:latin typeface="Century Gothic" panose="020B0502020202020204" pitchFamily="34" charset="0"/>
              </a:rPr>
              <a:t>.</a:t>
            </a:r>
          </a:p>
        </p:txBody>
      </p:sp>
      <p:sp>
        <p:nvSpPr>
          <p:cNvPr id="27" name="TextBox 26">
            <a:extLst>
              <a:ext uri="{FF2B5EF4-FFF2-40B4-BE49-F238E27FC236}">
                <a16:creationId xmlns:a16="http://schemas.microsoft.com/office/drawing/2014/main" id="{F8B0D083-750F-4B1F-9641-211D093732F7}"/>
              </a:ext>
            </a:extLst>
          </p:cNvPr>
          <p:cNvSpPr txBox="1"/>
          <p:nvPr/>
        </p:nvSpPr>
        <p:spPr>
          <a:xfrm>
            <a:off x="302145" y="5472335"/>
            <a:ext cx="2478805" cy="559512"/>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Tengo </a:t>
            </a:r>
            <a:r>
              <a:rPr lang="en-GB" sz="2800" dirty="0" err="1">
                <a:solidFill>
                  <a:schemeClr val="accent5">
                    <a:lumMod val="50000"/>
                  </a:schemeClr>
                </a:solidFill>
                <a:latin typeface="Century Gothic" panose="020B0502020202020204" pitchFamily="34" charset="0"/>
              </a:rPr>
              <a:t>flor</a:t>
            </a:r>
            <a:r>
              <a:rPr lang="en-GB" sz="2800" b="1" dirty="0" err="1">
                <a:solidFill>
                  <a:schemeClr val="accent5">
                    <a:lumMod val="50000"/>
                  </a:schemeClr>
                </a:solidFill>
                <a:latin typeface="Century Gothic" panose="020B0502020202020204" pitchFamily="34" charset="0"/>
              </a:rPr>
              <a:t>es</a:t>
            </a:r>
            <a:r>
              <a:rPr lang="en-GB" sz="2800" dirty="0">
                <a:solidFill>
                  <a:schemeClr val="accent5">
                    <a:lumMod val="50000"/>
                  </a:schemeClr>
                </a:solidFill>
                <a:latin typeface="Century Gothic" panose="020B0502020202020204" pitchFamily="34" charset="0"/>
              </a:rPr>
              <a:t>.</a:t>
            </a:r>
          </a:p>
        </p:txBody>
      </p:sp>
      <p:sp>
        <p:nvSpPr>
          <p:cNvPr id="28" name="TextBox 27">
            <a:extLst>
              <a:ext uri="{FF2B5EF4-FFF2-40B4-BE49-F238E27FC236}">
                <a16:creationId xmlns:a16="http://schemas.microsoft.com/office/drawing/2014/main" id="{D76518CB-4C79-4A58-8856-2F6A69BA87AF}"/>
              </a:ext>
            </a:extLst>
          </p:cNvPr>
          <p:cNvSpPr txBox="1"/>
          <p:nvPr/>
        </p:nvSpPr>
        <p:spPr>
          <a:xfrm>
            <a:off x="3917996" y="5521531"/>
            <a:ext cx="3289812" cy="561308"/>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 I have flower</a:t>
            </a:r>
            <a:r>
              <a:rPr lang="en-GB" sz="2800" b="1" kern="0" dirty="0">
                <a:solidFill>
                  <a:srgbClr val="002060"/>
                </a:solidFill>
                <a:latin typeface="Century Gothic" panose="020B0502020202020204" pitchFamily="34" charset="0"/>
                <a:cs typeface="Arial"/>
                <a:sym typeface="Wingdings" panose="05000000000000000000" pitchFamily="2" charset="2"/>
              </a:rPr>
              <a:t>s</a:t>
            </a:r>
            <a:r>
              <a:rPr lang="en-GB" sz="2800" dirty="0">
                <a:solidFill>
                  <a:schemeClr val="accent5">
                    <a:lumMod val="50000"/>
                  </a:schemeClr>
                </a:solidFill>
                <a:latin typeface="Century Gothic" panose="020B0502020202020204" pitchFamily="34" charset="0"/>
              </a:rPr>
              <a:t>.</a:t>
            </a:r>
          </a:p>
        </p:txBody>
      </p:sp>
      <p:sp>
        <p:nvSpPr>
          <p:cNvPr id="29" name="TextBox 28">
            <a:extLst>
              <a:ext uri="{FF2B5EF4-FFF2-40B4-BE49-F238E27FC236}">
                <a16:creationId xmlns:a16="http://schemas.microsoft.com/office/drawing/2014/main" id="{264D912D-8AE4-463D-8E12-AD6733F50709}"/>
              </a:ext>
            </a:extLst>
          </p:cNvPr>
          <p:cNvSpPr txBox="1"/>
          <p:nvPr/>
        </p:nvSpPr>
        <p:spPr>
          <a:xfrm>
            <a:off x="320883" y="4157594"/>
            <a:ext cx="6007389" cy="559769"/>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For example:</a:t>
            </a:r>
            <a:endParaRPr lang="en-GB" sz="2800" i="1" u="sng" dirty="0">
              <a:solidFill>
                <a:schemeClr val="accent5">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BEFE8779-3EC5-46D3-A275-85B7C06D65EE}"/>
              </a:ext>
            </a:extLst>
          </p:cNvPr>
          <p:cNvSpPr txBox="1"/>
          <p:nvPr/>
        </p:nvSpPr>
        <p:spPr>
          <a:xfrm>
            <a:off x="273292" y="1635060"/>
            <a:ext cx="11793202"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talk about these in the plural (more than one), add –s to the end of the noun. </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0E5C3468-66F8-4EA6-9928-60A5B5405504}"/>
              </a:ext>
            </a:extLst>
          </p:cNvPr>
          <p:cNvSpPr txBox="1"/>
          <p:nvPr/>
        </p:nvSpPr>
        <p:spPr>
          <a:xfrm>
            <a:off x="-15308" y="85066"/>
            <a:ext cx="60387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Andrés describe a un amigo. </a:t>
            </a:r>
          </a:p>
        </p:txBody>
      </p:sp>
      <p:sp>
        <p:nvSpPr>
          <p:cNvPr id="91" name="TextBox 90">
            <a:extLst>
              <a:ext uri="{FF2B5EF4-FFF2-40B4-BE49-F238E27FC236}">
                <a16:creationId xmlns:a16="http://schemas.microsoft.com/office/drawing/2014/main" id="{33626230-E579-49AE-A2D7-5CDE7730292A}"/>
              </a:ext>
            </a:extLst>
          </p:cNvPr>
          <p:cNvSpPr txBox="1"/>
          <p:nvPr/>
        </p:nvSpPr>
        <p:spPr>
          <a:xfrm>
            <a:off x="4389542" y="95565"/>
            <a:ext cx="3198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Lee el español. </a:t>
            </a:r>
          </a:p>
        </p:txBody>
      </p:sp>
      <p:sp>
        <p:nvSpPr>
          <p:cNvPr id="92" name="TextBox 91">
            <a:extLst>
              <a:ext uri="{FF2B5EF4-FFF2-40B4-BE49-F238E27FC236}">
                <a16:creationId xmlns:a16="http://schemas.microsoft.com/office/drawing/2014/main" id="{E2D38747-0EA7-493D-A4BC-D090666C33E0}"/>
              </a:ext>
            </a:extLst>
          </p:cNvPr>
          <p:cNvSpPr txBox="1"/>
          <p:nvPr/>
        </p:nvSpPr>
        <p:spPr>
          <a:xfrm>
            <a:off x="5778019" y="1677649"/>
            <a:ext cx="6451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s.</a:t>
            </a:r>
          </a:p>
        </p:txBody>
      </p:sp>
      <p:sp>
        <p:nvSpPr>
          <p:cNvPr id="93" name="TextBox 92">
            <a:extLst>
              <a:ext uri="{FF2B5EF4-FFF2-40B4-BE49-F238E27FC236}">
                <a16:creationId xmlns:a16="http://schemas.microsoft.com/office/drawing/2014/main" id="{0BE777E0-9085-4249-A113-8D26F23635AC}"/>
              </a:ext>
            </a:extLst>
          </p:cNvPr>
          <p:cNvSpPr txBox="1"/>
          <p:nvPr/>
        </p:nvSpPr>
        <p:spPr>
          <a:xfrm>
            <a:off x="143735" y="1653492"/>
            <a:ext cx="424580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1. Juan </a:t>
            </a:r>
            <a:r>
              <a:rPr kumimoji="0" lang="en-GB" sz="2600" b="0" i="0" u="none" strike="noStrike" kern="0" cap="none" spc="0" normalizeH="0" baseline="0" noProof="0" dirty="0" err="1">
                <a:ln>
                  <a:noFill/>
                </a:ln>
                <a:solidFill>
                  <a:srgbClr val="002060"/>
                </a:solidFill>
                <a:effectLst/>
                <a:uLnTx/>
                <a:uFillTx/>
              </a:rPr>
              <a:t>estudia</a:t>
            </a:r>
            <a:r>
              <a:rPr kumimoji="0" lang="en-GB" sz="2600" b="0" i="0" u="none" strike="noStrike" kern="0" cap="none" spc="0" normalizeH="0" baseline="0" noProof="0" dirty="0">
                <a:ln>
                  <a:noFill/>
                </a:ln>
                <a:solidFill>
                  <a:srgbClr val="002060"/>
                </a:solidFill>
                <a:effectLst/>
                <a:uLnTx/>
                <a:uFillTx/>
              </a:rPr>
              <a:t> con </a:t>
            </a:r>
            <a:r>
              <a:rPr kumimoji="0" lang="en-GB" sz="2600" b="0" i="0" u="none" strike="noStrike" kern="0" cap="none" spc="0" normalizeH="0" baseline="0" noProof="0" dirty="0" err="1">
                <a:ln>
                  <a:noFill/>
                </a:ln>
                <a:solidFill>
                  <a:srgbClr val="002060"/>
                </a:solidFill>
                <a:effectLst/>
                <a:uLnTx/>
                <a:uFillTx/>
              </a:rPr>
              <a:t>seis</a:t>
            </a:r>
            <a:endParaRPr kumimoji="0" lang="en-GB" sz="2600" b="0" i="0" u="none" strike="noStrike" kern="0" cap="none" spc="0" normalizeH="0" baseline="0" noProof="0" dirty="0">
              <a:ln>
                <a:noFill/>
              </a:ln>
              <a:solidFill>
                <a:srgbClr val="002060"/>
              </a:solidFill>
              <a:effectLst/>
              <a:uLnTx/>
              <a:uFillTx/>
            </a:endParaRPr>
          </a:p>
        </p:txBody>
      </p:sp>
      <p:sp>
        <p:nvSpPr>
          <p:cNvPr id="94" name="Explosion 1 29">
            <a:extLst>
              <a:ext uri="{FF2B5EF4-FFF2-40B4-BE49-F238E27FC236}">
                <a16:creationId xmlns:a16="http://schemas.microsoft.com/office/drawing/2014/main" id="{7B0BFB26-2532-4FAE-904A-1FF00FFB9DC7}"/>
              </a:ext>
            </a:extLst>
          </p:cNvPr>
          <p:cNvSpPr/>
          <p:nvPr/>
        </p:nvSpPr>
        <p:spPr>
          <a:xfrm>
            <a:off x="4066088" y="1468947"/>
            <a:ext cx="1736170"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5" name="TextBox 94">
            <a:extLst>
              <a:ext uri="{FF2B5EF4-FFF2-40B4-BE49-F238E27FC236}">
                <a16:creationId xmlns:a16="http://schemas.microsoft.com/office/drawing/2014/main" id="{73BEAC3A-DC31-42EB-941F-A5ACEEBAFB5D}"/>
              </a:ext>
            </a:extLst>
          </p:cNvPr>
          <p:cNvSpPr txBox="1"/>
          <p:nvPr/>
        </p:nvSpPr>
        <p:spPr>
          <a:xfrm>
            <a:off x="8573" y="944185"/>
            <a:ext cx="4848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Marca</a:t>
            </a:r>
            <a:r>
              <a:rPr kumimoji="0" lang="en-GB" sz="2400" b="1" i="0" u="none" strike="noStrike" kern="0" cap="none" spc="0" normalizeH="0" baseline="0" noProof="0" dirty="0">
                <a:ln>
                  <a:noFill/>
                </a:ln>
                <a:solidFill>
                  <a:srgbClr val="002060"/>
                </a:solidFill>
                <a:effectLst/>
                <a:uLnTx/>
                <a:uFillTx/>
              </a:rPr>
              <a:t> la letra correcta (A o B).</a:t>
            </a:r>
            <a:endParaRPr kumimoji="0" lang="en-GB" sz="2400" b="0" i="0" u="none" strike="noStrike" kern="0" cap="none" spc="0" normalizeH="0" baseline="0" noProof="0" dirty="0">
              <a:ln>
                <a:noFill/>
              </a:ln>
              <a:solidFill>
                <a:prstClr val="black"/>
              </a:solidFill>
              <a:effectLst/>
              <a:uLnTx/>
              <a:uFillTx/>
              <a:latin typeface="Tw Cen MT" panose="020B0602020104020603"/>
            </a:endParaRPr>
          </a:p>
        </p:txBody>
      </p:sp>
      <p:graphicFrame>
        <p:nvGraphicFramePr>
          <p:cNvPr id="96" name="Table 95">
            <a:extLst>
              <a:ext uri="{FF2B5EF4-FFF2-40B4-BE49-F238E27FC236}">
                <a16:creationId xmlns:a16="http://schemas.microsoft.com/office/drawing/2014/main" id="{9686742C-86B3-4B5C-9D54-97352A57200D}"/>
              </a:ext>
            </a:extLst>
          </p:cNvPr>
          <p:cNvGraphicFramePr>
            <a:graphicFrameLocks noGrp="1"/>
          </p:cNvGraphicFramePr>
          <p:nvPr>
            <p:extLst>
              <p:ext uri="{D42A27DB-BD31-4B8C-83A1-F6EECF244321}">
                <p14:modId xmlns:p14="http://schemas.microsoft.com/office/powerpoint/2010/main" val="367754198"/>
              </p:ext>
            </p:extLst>
          </p:nvPr>
        </p:nvGraphicFramePr>
        <p:xfrm>
          <a:off x="7214938" y="904898"/>
          <a:ext cx="3909268" cy="5089722"/>
        </p:xfrm>
        <a:graphic>
          <a:graphicData uri="http://schemas.openxmlformats.org/drawingml/2006/table">
            <a:tbl>
              <a:tblPr firstRow="1" bandRow="1"/>
              <a:tblGrid>
                <a:gridCol w="1954634">
                  <a:extLst>
                    <a:ext uri="{9D8B030D-6E8A-4147-A177-3AD203B41FA5}">
                      <a16:colId xmlns:a16="http://schemas.microsoft.com/office/drawing/2014/main" val="373318935"/>
                    </a:ext>
                  </a:extLst>
                </a:gridCol>
                <a:gridCol w="1954634">
                  <a:extLst>
                    <a:ext uri="{9D8B030D-6E8A-4147-A177-3AD203B41FA5}">
                      <a16:colId xmlns:a16="http://schemas.microsoft.com/office/drawing/2014/main" val="289225306"/>
                    </a:ext>
                  </a:extLst>
                </a:gridCol>
              </a:tblGrid>
              <a:tr h="84828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accent5">
                              <a:lumMod val="50000"/>
                            </a:schemeClr>
                          </a:solidFill>
                          <a:latin typeface="Century Gothic" panose="020B0502020202020204" pitchFamily="34" charset="0"/>
                        </a:rPr>
                        <a:t>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accent5">
                              <a:lumMod val="50000"/>
                            </a:schemeClr>
                          </a:solidFill>
                          <a:latin typeface="Century Gothic" panose="020B0502020202020204" pitchFamily="34" charset="0"/>
                        </a:rPr>
                        <a:t>B</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23809009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80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03103699"/>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1099267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98570078"/>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2717296"/>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82760823"/>
                  </a:ext>
                </a:extLst>
              </a:tr>
            </a:tbl>
          </a:graphicData>
        </a:graphic>
      </p:graphicFrame>
      <p:sp>
        <p:nvSpPr>
          <p:cNvPr id="97" name="TextBox 96">
            <a:extLst>
              <a:ext uri="{FF2B5EF4-FFF2-40B4-BE49-F238E27FC236}">
                <a16:creationId xmlns:a16="http://schemas.microsoft.com/office/drawing/2014/main" id="{7668EF7A-6E55-4592-9DCA-C9D83AD3022C}"/>
              </a:ext>
            </a:extLst>
          </p:cNvPr>
          <p:cNvSpPr txBox="1"/>
          <p:nvPr/>
        </p:nvSpPr>
        <p:spPr>
          <a:xfrm>
            <a:off x="-15308" y="502492"/>
            <a:ext cx="49361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Which word is missing?</a:t>
            </a:r>
          </a:p>
        </p:txBody>
      </p:sp>
      <p:sp>
        <p:nvSpPr>
          <p:cNvPr id="98" name="TextBox 97">
            <a:extLst>
              <a:ext uri="{FF2B5EF4-FFF2-40B4-BE49-F238E27FC236}">
                <a16:creationId xmlns:a16="http://schemas.microsoft.com/office/drawing/2014/main" id="{B028AB2C-FFF2-4098-9FE3-8299B08797F9}"/>
              </a:ext>
            </a:extLst>
          </p:cNvPr>
          <p:cNvSpPr txBox="1"/>
          <p:nvPr/>
        </p:nvSpPr>
        <p:spPr>
          <a:xfrm>
            <a:off x="5747852" y="2524120"/>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99" name="TextBox 98">
            <a:extLst>
              <a:ext uri="{FF2B5EF4-FFF2-40B4-BE49-F238E27FC236}">
                <a16:creationId xmlns:a16="http://schemas.microsoft.com/office/drawing/2014/main" id="{D6D131E4-C07B-4C0A-8CD0-D74406C3DB0E}"/>
              </a:ext>
            </a:extLst>
          </p:cNvPr>
          <p:cNvSpPr txBox="1"/>
          <p:nvPr/>
        </p:nvSpPr>
        <p:spPr>
          <a:xfrm>
            <a:off x="209857" y="2552862"/>
            <a:ext cx="422334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2. Habla con </a:t>
            </a:r>
            <a:r>
              <a:rPr kumimoji="0" lang="en-GB" sz="2600" b="0" i="0" u="none" strike="noStrike" kern="0" cap="none" spc="0" normalizeH="0" baseline="0" noProof="0" dirty="0" err="1">
                <a:ln>
                  <a:noFill/>
                </a:ln>
                <a:solidFill>
                  <a:srgbClr val="002060"/>
                </a:solidFill>
                <a:effectLst/>
                <a:uLnTx/>
                <a:uFillTx/>
              </a:rPr>
              <a:t>con</a:t>
            </a:r>
            <a:r>
              <a:rPr kumimoji="0" lang="en-GB" sz="2600" b="0" i="0" u="none" strike="noStrike" kern="0" cap="none" spc="0" normalizeH="0" baseline="0" noProof="0" dirty="0">
                <a:ln>
                  <a:noFill/>
                </a:ln>
                <a:solidFill>
                  <a:srgbClr val="002060"/>
                </a:solidFill>
                <a:effectLst/>
                <a:uLnTx/>
                <a:uFillTx/>
              </a:rPr>
              <a:t> </a:t>
            </a:r>
            <a:r>
              <a:rPr kumimoji="0" lang="en-GB" sz="2600" b="0" i="0" u="none" strike="noStrike" kern="0" cap="none" spc="0" normalizeH="0" baseline="0" noProof="0" dirty="0" err="1">
                <a:ln>
                  <a:noFill/>
                </a:ln>
                <a:solidFill>
                  <a:srgbClr val="002060"/>
                </a:solidFill>
                <a:effectLst/>
                <a:uLnTx/>
                <a:uFillTx/>
              </a:rPr>
              <a:t>cinco</a:t>
            </a:r>
            <a:endParaRPr kumimoji="0" lang="en-GB" sz="2600" b="0" i="0" u="none" strike="noStrike" kern="0" cap="none" spc="0" normalizeH="0" baseline="0" noProof="0" dirty="0">
              <a:ln>
                <a:noFill/>
              </a:ln>
              <a:solidFill>
                <a:srgbClr val="002060"/>
              </a:solidFill>
              <a:effectLst/>
              <a:uLnTx/>
              <a:uFillTx/>
            </a:endParaRPr>
          </a:p>
        </p:txBody>
      </p:sp>
      <p:sp>
        <p:nvSpPr>
          <p:cNvPr id="100" name="Explosion 1 37">
            <a:extLst>
              <a:ext uri="{FF2B5EF4-FFF2-40B4-BE49-F238E27FC236}">
                <a16:creationId xmlns:a16="http://schemas.microsoft.com/office/drawing/2014/main" id="{8F6ED3B2-3752-424C-9595-445D8BD2EEAF}"/>
              </a:ext>
            </a:extLst>
          </p:cNvPr>
          <p:cNvSpPr/>
          <p:nvPr/>
        </p:nvSpPr>
        <p:spPr>
          <a:xfrm>
            <a:off x="4141707" y="2329359"/>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1" name="TextBox 100">
            <a:extLst>
              <a:ext uri="{FF2B5EF4-FFF2-40B4-BE49-F238E27FC236}">
                <a16:creationId xmlns:a16="http://schemas.microsoft.com/office/drawing/2014/main" id="{465A9248-BCB8-4D93-9CE0-A52E968ED4DD}"/>
              </a:ext>
            </a:extLst>
          </p:cNvPr>
          <p:cNvSpPr txBox="1"/>
          <p:nvPr/>
        </p:nvSpPr>
        <p:spPr>
          <a:xfrm>
            <a:off x="6219469" y="3535032"/>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102" name="TextBox 101">
            <a:extLst>
              <a:ext uri="{FF2B5EF4-FFF2-40B4-BE49-F238E27FC236}">
                <a16:creationId xmlns:a16="http://schemas.microsoft.com/office/drawing/2014/main" id="{63C567D9-F409-4849-99FC-045713DD13B0}"/>
              </a:ext>
            </a:extLst>
          </p:cNvPr>
          <p:cNvSpPr txBox="1"/>
          <p:nvPr/>
        </p:nvSpPr>
        <p:spPr>
          <a:xfrm>
            <a:off x="209859" y="3508319"/>
            <a:ext cx="512757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3. </a:t>
            </a:r>
            <a:r>
              <a:rPr kumimoji="0" lang="en-GB" sz="2600" b="0" i="0" u="none" strike="noStrike" kern="0" cap="none" spc="0" normalizeH="0" baseline="0" noProof="0" dirty="0" err="1">
                <a:ln>
                  <a:noFill/>
                </a:ln>
                <a:solidFill>
                  <a:srgbClr val="002060"/>
                </a:solidFill>
                <a:effectLst/>
                <a:uLnTx/>
                <a:uFillTx/>
              </a:rPr>
              <a:t>Está</a:t>
            </a:r>
            <a:r>
              <a:rPr kumimoji="0" lang="en-GB" sz="2600" b="0" i="0" u="none" strike="noStrike" kern="0" cap="none" spc="0" normalizeH="0" baseline="0" noProof="0" dirty="0">
                <a:ln>
                  <a:noFill/>
                </a:ln>
                <a:solidFill>
                  <a:srgbClr val="002060"/>
                </a:solidFill>
                <a:effectLst/>
                <a:uLnTx/>
                <a:uFillTx/>
              </a:rPr>
              <a:t> en un </a:t>
            </a:r>
            <a:r>
              <a:rPr kumimoji="0" lang="en-GB" sz="2600" b="0" i="0" u="none" strike="noStrike" kern="0" cap="none" spc="0" normalizeH="0" baseline="0" noProof="0" dirty="0" err="1">
                <a:ln>
                  <a:noFill/>
                </a:ln>
                <a:solidFill>
                  <a:srgbClr val="002060"/>
                </a:solidFill>
                <a:effectLst/>
                <a:uLnTx/>
                <a:uFillTx/>
              </a:rPr>
              <a:t>barco</a:t>
            </a:r>
            <a:r>
              <a:rPr kumimoji="0" lang="en-GB" sz="2600" b="0" i="0" u="none" strike="noStrike" kern="0" cap="none" spc="0" normalizeH="0" baseline="0" noProof="0" dirty="0">
                <a:ln>
                  <a:noFill/>
                </a:ln>
                <a:solidFill>
                  <a:srgbClr val="002060"/>
                </a:solidFill>
                <a:effectLst/>
                <a:uLnTx/>
                <a:uFillTx/>
              </a:rPr>
              <a:t> de dos</a:t>
            </a:r>
          </a:p>
        </p:txBody>
      </p:sp>
      <p:sp>
        <p:nvSpPr>
          <p:cNvPr id="103" name="Explosion 1 40">
            <a:extLst>
              <a:ext uri="{FF2B5EF4-FFF2-40B4-BE49-F238E27FC236}">
                <a16:creationId xmlns:a16="http://schemas.microsoft.com/office/drawing/2014/main" id="{0CE6F655-BCE7-45D0-A8DF-9C1F88E3B621}"/>
              </a:ext>
            </a:extLst>
          </p:cNvPr>
          <p:cNvSpPr/>
          <p:nvPr/>
        </p:nvSpPr>
        <p:spPr>
          <a:xfrm>
            <a:off x="4704891" y="3290511"/>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a:extLst>
              <a:ext uri="{FF2B5EF4-FFF2-40B4-BE49-F238E27FC236}">
                <a16:creationId xmlns:a16="http://schemas.microsoft.com/office/drawing/2014/main" id="{4CC2BD07-4F7B-4293-8E62-90D505FE535E}"/>
              </a:ext>
            </a:extLst>
          </p:cNvPr>
          <p:cNvSpPr txBox="1"/>
          <p:nvPr/>
        </p:nvSpPr>
        <p:spPr>
          <a:xfrm>
            <a:off x="4986284" y="5308364"/>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105" name="TextBox 104">
            <a:extLst>
              <a:ext uri="{FF2B5EF4-FFF2-40B4-BE49-F238E27FC236}">
                <a16:creationId xmlns:a16="http://schemas.microsoft.com/office/drawing/2014/main" id="{C94D300E-C50A-4252-B72E-76006C066C6F}"/>
              </a:ext>
            </a:extLst>
          </p:cNvPr>
          <p:cNvSpPr txBox="1"/>
          <p:nvPr/>
        </p:nvSpPr>
        <p:spPr>
          <a:xfrm>
            <a:off x="209858" y="5295606"/>
            <a:ext cx="5220841"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5. </a:t>
            </a:r>
            <a:r>
              <a:rPr kumimoji="0" lang="en-GB" sz="2600" b="0" i="0" u="none" strike="noStrike" kern="0" cap="none" spc="0" normalizeH="0" baseline="0" noProof="0" dirty="0" err="1">
                <a:ln>
                  <a:noFill/>
                </a:ln>
                <a:solidFill>
                  <a:srgbClr val="002060"/>
                </a:solidFill>
                <a:effectLst/>
                <a:uLnTx/>
                <a:uFillTx/>
              </a:rPr>
              <a:t>Llega</a:t>
            </a:r>
            <a:r>
              <a:rPr kumimoji="0" lang="en-GB" sz="2600" b="0" i="0" u="none" strike="noStrike" kern="0" cap="none" spc="0" normalizeH="0" baseline="0" noProof="0" dirty="0">
                <a:ln>
                  <a:noFill/>
                </a:ln>
                <a:solidFill>
                  <a:srgbClr val="002060"/>
                </a:solidFill>
                <a:effectLst/>
                <a:uLnTx/>
                <a:uFillTx/>
              </a:rPr>
              <a:t> con cuatro</a:t>
            </a:r>
          </a:p>
        </p:txBody>
      </p:sp>
      <p:sp>
        <p:nvSpPr>
          <p:cNvPr id="106" name="Explosion 1 43">
            <a:extLst>
              <a:ext uri="{FF2B5EF4-FFF2-40B4-BE49-F238E27FC236}">
                <a16:creationId xmlns:a16="http://schemas.microsoft.com/office/drawing/2014/main" id="{AC340692-5747-4BB0-A478-3711FB8BFF01}"/>
              </a:ext>
            </a:extLst>
          </p:cNvPr>
          <p:cNvSpPr/>
          <p:nvPr/>
        </p:nvSpPr>
        <p:spPr>
          <a:xfrm>
            <a:off x="3443161" y="5084677"/>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7" name="TextBox 106">
            <a:extLst>
              <a:ext uri="{FF2B5EF4-FFF2-40B4-BE49-F238E27FC236}">
                <a16:creationId xmlns:a16="http://schemas.microsoft.com/office/drawing/2014/main" id="{F9D4DB1E-A9C8-4F96-A70B-5D68B7D1C772}"/>
              </a:ext>
            </a:extLst>
          </p:cNvPr>
          <p:cNvSpPr txBox="1"/>
          <p:nvPr/>
        </p:nvSpPr>
        <p:spPr>
          <a:xfrm>
            <a:off x="3555318" y="4345974"/>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s.</a:t>
            </a:r>
          </a:p>
        </p:txBody>
      </p:sp>
      <p:sp>
        <p:nvSpPr>
          <p:cNvPr id="108" name="TextBox 107">
            <a:extLst>
              <a:ext uri="{FF2B5EF4-FFF2-40B4-BE49-F238E27FC236}">
                <a16:creationId xmlns:a16="http://schemas.microsoft.com/office/drawing/2014/main" id="{E99D5C86-7C9A-44B7-A199-88FFA741FCC5}"/>
              </a:ext>
            </a:extLst>
          </p:cNvPr>
          <p:cNvSpPr txBox="1"/>
          <p:nvPr/>
        </p:nvSpPr>
        <p:spPr>
          <a:xfrm>
            <a:off x="176226" y="4381228"/>
            <a:ext cx="230977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4. No </a:t>
            </a:r>
            <a:r>
              <a:rPr kumimoji="0" lang="en-GB" sz="2600" b="0" i="0" u="none" strike="noStrike" kern="0" cap="none" spc="0" normalizeH="0" baseline="0" noProof="0" dirty="0" err="1">
                <a:ln>
                  <a:noFill/>
                </a:ln>
                <a:solidFill>
                  <a:srgbClr val="002060"/>
                </a:solidFill>
                <a:effectLst/>
                <a:uLnTx/>
                <a:uFillTx/>
              </a:rPr>
              <a:t>lleva</a:t>
            </a:r>
            <a:endParaRPr kumimoji="0" lang="en-GB" sz="2600" b="0" i="0" u="none" strike="noStrike" kern="0" cap="none" spc="0" normalizeH="0" baseline="0" noProof="0" dirty="0">
              <a:ln>
                <a:noFill/>
              </a:ln>
              <a:solidFill>
                <a:srgbClr val="002060"/>
              </a:solidFill>
              <a:effectLst/>
              <a:uLnTx/>
              <a:uFillTx/>
            </a:endParaRPr>
          </a:p>
        </p:txBody>
      </p:sp>
      <p:sp>
        <p:nvSpPr>
          <p:cNvPr id="109" name="Explosion 1 46">
            <a:extLst>
              <a:ext uri="{FF2B5EF4-FFF2-40B4-BE49-F238E27FC236}">
                <a16:creationId xmlns:a16="http://schemas.microsoft.com/office/drawing/2014/main" id="{4E24ED89-6349-4A1D-A9A8-ACC2611EA414}"/>
              </a:ext>
            </a:extLst>
          </p:cNvPr>
          <p:cNvSpPr/>
          <p:nvPr/>
        </p:nvSpPr>
        <p:spPr>
          <a:xfrm>
            <a:off x="1967073" y="4138965"/>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0" name="TextBox 109">
            <a:extLst>
              <a:ext uri="{FF2B5EF4-FFF2-40B4-BE49-F238E27FC236}">
                <a16:creationId xmlns:a16="http://schemas.microsoft.com/office/drawing/2014/main" id="{7A5F4F97-5DB0-4563-90F9-B13EC111E2B1}"/>
              </a:ext>
            </a:extLst>
          </p:cNvPr>
          <p:cNvSpPr txBox="1"/>
          <p:nvPr/>
        </p:nvSpPr>
        <p:spPr>
          <a:xfrm>
            <a:off x="7436255" y="1838639"/>
            <a:ext cx="153581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amigo</a:t>
            </a:r>
          </a:p>
        </p:txBody>
      </p:sp>
      <p:sp>
        <p:nvSpPr>
          <p:cNvPr id="111" name="TextBox 110">
            <a:extLst>
              <a:ext uri="{FF2B5EF4-FFF2-40B4-BE49-F238E27FC236}">
                <a16:creationId xmlns:a16="http://schemas.microsoft.com/office/drawing/2014/main" id="{AFE3AA09-C211-4920-9D12-C7868F082750}"/>
              </a:ext>
            </a:extLst>
          </p:cNvPr>
          <p:cNvSpPr txBox="1"/>
          <p:nvPr/>
        </p:nvSpPr>
        <p:spPr>
          <a:xfrm>
            <a:off x="9588396" y="1847512"/>
            <a:ext cx="153581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autor</a:t>
            </a:r>
          </a:p>
        </p:txBody>
      </p:sp>
      <p:sp>
        <p:nvSpPr>
          <p:cNvPr id="112" name="TextBox 111">
            <a:extLst>
              <a:ext uri="{FF2B5EF4-FFF2-40B4-BE49-F238E27FC236}">
                <a16:creationId xmlns:a16="http://schemas.microsoft.com/office/drawing/2014/main" id="{1D1B9E3C-70D4-4C0A-9F2A-9FD287D44DCE}"/>
              </a:ext>
            </a:extLst>
          </p:cNvPr>
          <p:cNvSpPr txBox="1"/>
          <p:nvPr/>
        </p:nvSpPr>
        <p:spPr>
          <a:xfrm>
            <a:off x="7318668" y="2737987"/>
            <a:ext cx="185090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profesor</a:t>
            </a:r>
          </a:p>
        </p:txBody>
      </p:sp>
      <p:sp>
        <p:nvSpPr>
          <p:cNvPr id="113" name="TextBox 112">
            <a:extLst>
              <a:ext uri="{FF2B5EF4-FFF2-40B4-BE49-F238E27FC236}">
                <a16:creationId xmlns:a16="http://schemas.microsoft.com/office/drawing/2014/main" id="{DD770680-96BE-4BAC-A64E-70B363286437}"/>
              </a:ext>
            </a:extLst>
          </p:cNvPr>
          <p:cNvSpPr txBox="1"/>
          <p:nvPr/>
        </p:nvSpPr>
        <p:spPr>
          <a:xfrm>
            <a:off x="9462598" y="2737986"/>
            <a:ext cx="148096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amiga</a:t>
            </a:r>
          </a:p>
        </p:txBody>
      </p:sp>
      <p:sp>
        <p:nvSpPr>
          <p:cNvPr id="114" name="TextBox 113">
            <a:extLst>
              <a:ext uri="{FF2B5EF4-FFF2-40B4-BE49-F238E27FC236}">
                <a16:creationId xmlns:a16="http://schemas.microsoft.com/office/drawing/2014/main" id="{DD2FAB7F-F8D9-414D-93E7-10793FD2579C}"/>
              </a:ext>
            </a:extLst>
          </p:cNvPr>
          <p:cNvSpPr txBox="1"/>
          <p:nvPr/>
        </p:nvSpPr>
        <p:spPr>
          <a:xfrm>
            <a:off x="7533975" y="3550293"/>
            <a:ext cx="15078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cama</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5" name="TextBox 114">
            <a:extLst>
              <a:ext uri="{FF2B5EF4-FFF2-40B4-BE49-F238E27FC236}">
                <a16:creationId xmlns:a16="http://schemas.microsoft.com/office/drawing/2014/main" id="{C99D32B2-AF84-4CEB-8CB7-C29187935773}"/>
              </a:ext>
            </a:extLst>
          </p:cNvPr>
          <p:cNvSpPr txBox="1"/>
          <p:nvPr/>
        </p:nvSpPr>
        <p:spPr>
          <a:xfrm>
            <a:off x="9591701" y="3550293"/>
            <a:ext cx="127899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color</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6" name="TextBox 115">
            <a:extLst>
              <a:ext uri="{FF2B5EF4-FFF2-40B4-BE49-F238E27FC236}">
                <a16:creationId xmlns:a16="http://schemas.microsoft.com/office/drawing/2014/main" id="{9F55945A-51D3-47EF-AB18-4EF8632F4D11}"/>
              </a:ext>
            </a:extLst>
          </p:cNvPr>
          <p:cNvSpPr txBox="1"/>
          <p:nvPr/>
        </p:nvSpPr>
        <p:spPr>
          <a:xfrm>
            <a:off x="9578513" y="5216851"/>
            <a:ext cx="15078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señor</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7" name="TextBox 116">
            <a:extLst>
              <a:ext uri="{FF2B5EF4-FFF2-40B4-BE49-F238E27FC236}">
                <a16:creationId xmlns:a16="http://schemas.microsoft.com/office/drawing/2014/main" id="{9F67F40F-B432-41EF-8821-5A014F5ED201}"/>
              </a:ext>
            </a:extLst>
          </p:cNvPr>
          <p:cNvSpPr txBox="1"/>
          <p:nvPr/>
        </p:nvSpPr>
        <p:spPr>
          <a:xfrm>
            <a:off x="7665295" y="5216850"/>
            <a:ext cx="134997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gato</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8" name="TextBox 117">
            <a:extLst>
              <a:ext uri="{FF2B5EF4-FFF2-40B4-BE49-F238E27FC236}">
                <a16:creationId xmlns:a16="http://schemas.microsoft.com/office/drawing/2014/main" id="{8E1C4C3E-5A88-4D2B-A736-800409F2DBC5}"/>
              </a:ext>
            </a:extLst>
          </p:cNvPr>
          <p:cNvSpPr txBox="1"/>
          <p:nvPr/>
        </p:nvSpPr>
        <p:spPr>
          <a:xfrm>
            <a:off x="9763074" y="4404544"/>
            <a:ext cx="92534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flor</a:t>
            </a:r>
          </a:p>
        </p:txBody>
      </p:sp>
      <p:sp>
        <p:nvSpPr>
          <p:cNvPr id="119" name="TextBox 118">
            <a:extLst>
              <a:ext uri="{FF2B5EF4-FFF2-40B4-BE49-F238E27FC236}">
                <a16:creationId xmlns:a16="http://schemas.microsoft.com/office/drawing/2014/main" id="{C619E1AD-3A36-4203-9F4F-5694BDDAA478}"/>
              </a:ext>
            </a:extLst>
          </p:cNvPr>
          <p:cNvSpPr txBox="1"/>
          <p:nvPr/>
        </p:nvSpPr>
        <p:spPr>
          <a:xfrm>
            <a:off x="7464543" y="4362599"/>
            <a:ext cx="267613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camisa</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20" name="TextBox 119">
            <a:extLst>
              <a:ext uri="{FF2B5EF4-FFF2-40B4-BE49-F238E27FC236}">
                <a16:creationId xmlns:a16="http://schemas.microsoft.com/office/drawing/2014/main" id="{0BE96EB2-07DB-4130-919D-19E044D4D9F3}"/>
              </a:ext>
            </a:extLst>
          </p:cNvPr>
          <p:cNvSpPr txBox="1"/>
          <p:nvPr/>
        </p:nvSpPr>
        <p:spPr>
          <a:xfrm>
            <a:off x="6870668" y="1949667"/>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1</a:t>
            </a:r>
          </a:p>
        </p:txBody>
      </p:sp>
      <p:sp>
        <p:nvSpPr>
          <p:cNvPr id="121" name="TextBox 120">
            <a:extLst>
              <a:ext uri="{FF2B5EF4-FFF2-40B4-BE49-F238E27FC236}">
                <a16:creationId xmlns:a16="http://schemas.microsoft.com/office/drawing/2014/main" id="{B43E2215-8C22-4E24-8BFF-647E43A13ACF}"/>
              </a:ext>
            </a:extLst>
          </p:cNvPr>
          <p:cNvSpPr txBox="1"/>
          <p:nvPr/>
        </p:nvSpPr>
        <p:spPr>
          <a:xfrm flipH="1">
            <a:off x="6870668" y="2794225"/>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2</a:t>
            </a:r>
          </a:p>
        </p:txBody>
      </p:sp>
      <p:sp>
        <p:nvSpPr>
          <p:cNvPr id="122" name="TextBox 121">
            <a:extLst>
              <a:ext uri="{FF2B5EF4-FFF2-40B4-BE49-F238E27FC236}">
                <a16:creationId xmlns:a16="http://schemas.microsoft.com/office/drawing/2014/main" id="{887512D4-9BC3-48FE-B2C1-9EBD7A4F1EC3}"/>
              </a:ext>
            </a:extLst>
          </p:cNvPr>
          <p:cNvSpPr txBox="1"/>
          <p:nvPr/>
        </p:nvSpPr>
        <p:spPr>
          <a:xfrm flipH="1">
            <a:off x="6870668" y="3557076"/>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3</a:t>
            </a:r>
          </a:p>
        </p:txBody>
      </p:sp>
      <p:sp>
        <p:nvSpPr>
          <p:cNvPr id="123" name="TextBox 122">
            <a:extLst>
              <a:ext uri="{FF2B5EF4-FFF2-40B4-BE49-F238E27FC236}">
                <a16:creationId xmlns:a16="http://schemas.microsoft.com/office/drawing/2014/main" id="{A0A065AB-FDC6-426D-8C21-81AFDD856E3F}"/>
              </a:ext>
            </a:extLst>
          </p:cNvPr>
          <p:cNvSpPr txBox="1"/>
          <p:nvPr/>
        </p:nvSpPr>
        <p:spPr>
          <a:xfrm flipH="1">
            <a:off x="6852012" y="4400159"/>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4</a:t>
            </a:r>
          </a:p>
        </p:txBody>
      </p:sp>
      <p:sp>
        <p:nvSpPr>
          <p:cNvPr id="124" name="TextBox 123">
            <a:extLst>
              <a:ext uri="{FF2B5EF4-FFF2-40B4-BE49-F238E27FC236}">
                <a16:creationId xmlns:a16="http://schemas.microsoft.com/office/drawing/2014/main" id="{E6ED7A9B-D417-48BF-97AC-12495DFF898A}"/>
              </a:ext>
            </a:extLst>
          </p:cNvPr>
          <p:cNvSpPr txBox="1"/>
          <p:nvPr/>
        </p:nvSpPr>
        <p:spPr>
          <a:xfrm flipH="1">
            <a:off x="6852012" y="5254410"/>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5</a:t>
            </a:r>
          </a:p>
        </p:txBody>
      </p:sp>
      <p:sp>
        <p:nvSpPr>
          <p:cNvPr id="125" name="Oval 124">
            <a:extLst>
              <a:ext uri="{FF2B5EF4-FFF2-40B4-BE49-F238E27FC236}">
                <a16:creationId xmlns:a16="http://schemas.microsoft.com/office/drawing/2014/main" id="{CC8C80F7-C775-491A-BD92-F465E62D7FF2}"/>
              </a:ext>
            </a:extLst>
          </p:cNvPr>
          <p:cNvSpPr/>
          <p:nvPr/>
        </p:nvSpPr>
        <p:spPr>
          <a:xfrm>
            <a:off x="7214938" y="1662972"/>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6" name="Oval 125">
            <a:extLst>
              <a:ext uri="{FF2B5EF4-FFF2-40B4-BE49-F238E27FC236}">
                <a16:creationId xmlns:a16="http://schemas.microsoft.com/office/drawing/2014/main" id="{687E29D6-509E-4791-97F1-E6DD762667B3}"/>
              </a:ext>
            </a:extLst>
          </p:cNvPr>
          <p:cNvSpPr/>
          <p:nvPr/>
        </p:nvSpPr>
        <p:spPr>
          <a:xfrm>
            <a:off x="7196050" y="2539014"/>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7" name="Oval 126">
            <a:extLst>
              <a:ext uri="{FF2B5EF4-FFF2-40B4-BE49-F238E27FC236}">
                <a16:creationId xmlns:a16="http://schemas.microsoft.com/office/drawing/2014/main" id="{BFA61B38-07A7-4EDD-8A6B-1B0B10B8B8E4}"/>
              </a:ext>
            </a:extLst>
          </p:cNvPr>
          <p:cNvSpPr/>
          <p:nvPr/>
        </p:nvSpPr>
        <p:spPr>
          <a:xfrm>
            <a:off x="9216367" y="3374901"/>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8" name="Oval 127">
            <a:extLst>
              <a:ext uri="{FF2B5EF4-FFF2-40B4-BE49-F238E27FC236}">
                <a16:creationId xmlns:a16="http://schemas.microsoft.com/office/drawing/2014/main" id="{0CCC1287-980C-4E55-BBB1-DEE84CD99489}"/>
              </a:ext>
            </a:extLst>
          </p:cNvPr>
          <p:cNvSpPr/>
          <p:nvPr/>
        </p:nvSpPr>
        <p:spPr>
          <a:xfrm>
            <a:off x="7278258" y="4138613"/>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9" name="Oval 128">
            <a:extLst>
              <a:ext uri="{FF2B5EF4-FFF2-40B4-BE49-F238E27FC236}">
                <a16:creationId xmlns:a16="http://schemas.microsoft.com/office/drawing/2014/main" id="{B9F2D7D8-55CA-4E25-A0B5-44C13A2236BD}"/>
              </a:ext>
            </a:extLst>
          </p:cNvPr>
          <p:cNvSpPr/>
          <p:nvPr/>
        </p:nvSpPr>
        <p:spPr>
          <a:xfrm>
            <a:off x="9248431" y="5033372"/>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30" name="Picture 6" descr="Friendship Clip art - Is a good friend png download - 1182*1050 - Free Transparent Friendship png Download.">
            <a:extLst>
              <a:ext uri="{FF2B5EF4-FFF2-40B4-BE49-F238E27FC236}">
                <a16:creationId xmlns:a16="http://schemas.microsoft.com/office/drawing/2014/main" id="{AC9E4C81-CEC4-4173-AEE2-A60DF9500E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47"/>
          <a:stretch/>
        </p:blipFill>
        <p:spPr bwMode="auto">
          <a:xfrm>
            <a:off x="10671894" y="826434"/>
            <a:ext cx="1528451" cy="2146557"/>
          </a:xfrm>
          <a:prstGeom prst="rect">
            <a:avLst/>
          </a:prstGeom>
          <a:noFill/>
          <a:extLst>
            <a:ext uri="{909E8E84-426E-40DD-AFC4-6F175D3DCCD1}">
              <a14:hiddenFill xmlns:a14="http://schemas.microsoft.com/office/drawing/2010/main">
                <a:solidFill>
                  <a:srgbClr val="FFFFFF"/>
                </a:solidFill>
              </a14:hiddenFill>
            </a:ext>
          </a:extLst>
        </p:spPr>
      </p:pic>
      <p:sp>
        <p:nvSpPr>
          <p:cNvPr id="131" name="Title 130">
            <a:extLst>
              <a:ext uri="{FF2B5EF4-FFF2-40B4-BE49-F238E27FC236}">
                <a16:creationId xmlns:a16="http://schemas.microsoft.com/office/drawing/2014/main" id="{95320645-9A96-412E-9553-85B57D0F30A4}"/>
              </a:ext>
            </a:extLst>
          </p:cNvPr>
          <p:cNvSpPr>
            <a:spLocks noGrp="1"/>
          </p:cNvSpPr>
          <p:nvPr>
            <p:ph type="title"/>
          </p:nvPr>
        </p:nvSpPr>
        <p:spPr>
          <a:xfrm>
            <a:off x="11244484" y="-177454"/>
            <a:ext cx="835583" cy="1308235"/>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
        <p:nvSpPr>
          <p:cNvPr id="2" name="Rounded Rectangular Callout 1"/>
          <p:cNvSpPr/>
          <p:nvPr/>
        </p:nvSpPr>
        <p:spPr>
          <a:xfrm>
            <a:off x="2486005" y="2794225"/>
            <a:ext cx="3636499" cy="1857288"/>
          </a:xfrm>
          <a:prstGeom prst="wedgeRoundRectCallout">
            <a:avLst>
              <a:gd name="adj1" fmla="val 137374"/>
              <a:gd name="adj2" fmla="val 9032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‘Señor’ means ‘Mr.’. </a:t>
            </a:r>
          </a:p>
          <a:p>
            <a:pPr algn="ctr"/>
            <a:r>
              <a:rPr lang="en-GB" sz="2000" dirty="0">
                <a:solidFill>
                  <a:schemeClr val="bg1"/>
                </a:solidFill>
              </a:rPr>
              <a:t>It can also mean ‘man’. More on this next week! </a:t>
            </a: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animBg="1"/>
      <p:bldP spid="95" grpId="0"/>
      <p:bldP spid="97" grpId="0"/>
      <p:bldP spid="98" grpId="0"/>
      <p:bldP spid="99" grpId="0"/>
      <p:bldP spid="100" grpId="0" animBg="1"/>
      <p:bldP spid="101" grpId="0"/>
      <p:bldP spid="102" grpId="0"/>
      <p:bldP spid="103" grpId="0" animBg="1"/>
      <p:bldP spid="104" grpId="0"/>
      <p:bldP spid="105" grpId="0"/>
      <p:bldP spid="106" grpId="0" animBg="1"/>
      <p:bldP spid="107" grpId="0"/>
      <p:bldP spid="108" grpId="0"/>
      <p:bldP spid="109" grpId="0" animBg="1"/>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animBg="1"/>
      <p:bldP spid="126" grpId="0" animBg="1"/>
      <p:bldP spid="127" grpId="0" animBg="1"/>
      <p:bldP spid="128" grpId="0" animBg="1"/>
      <p:bldP spid="12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E43C03F-5AF4-4300-8D6A-50EA00DA7DB4}"/>
              </a:ext>
            </a:extLst>
          </p:cNvPr>
          <p:cNvSpPr txBox="1"/>
          <p:nvPr/>
        </p:nvSpPr>
        <p:spPr>
          <a:xfrm>
            <a:off x="-15308" y="85066"/>
            <a:ext cx="60387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Andrés describe a un amigo. </a:t>
            </a:r>
          </a:p>
        </p:txBody>
      </p:sp>
      <p:sp>
        <p:nvSpPr>
          <p:cNvPr id="50" name="TextBox 49">
            <a:extLst>
              <a:ext uri="{FF2B5EF4-FFF2-40B4-BE49-F238E27FC236}">
                <a16:creationId xmlns:a16="http://schemas.microsoft.com/office/drawing/2014/main" id="{FE201D44-A2F6-4ADF-907E-25DD847BA1C5}"/>
              </a:ext>
            </a:extLst>
          </p:cNvPr>
          <p:cNvSpPr txBox="1"/>
          <p:nvPr/>
        </p:nvSpPr>
        <p:spPr>
          <a:xfrm>
            <a:off x="4389542" y="95565"/>
            <a:ext cx="3198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Lee el español. </a:t>
            </a:r>
          </a:p>
        </p:txBody>
      </p:sp>
      <p:sp>
        <p:nvSpPr>
          <p:cNvPr id="51" name="TextBox 50">
            <a:extLst>
              <a:ext uri="{FF2B5EF4-FFF2-40B4-BE49-F238E27FC236}">
                <a16:creationId xmlns:a16="http://schemas.microsoft.com/office/drawing/2014/main" id="{EACD6D05-41AB-46C2-B72C-4EC2D39492F4}"/>
              </a:ext>
            </a:extLst>
          </p:cNvPr>
          <p:cNvSpPr txBox="1"/>
          <p:nvPr/>
        </p:nvSpPr>
        <p:spPr>
          <a:xfrm>
            <a:off x="4124474" y="1671981"/>
            <a:ext cx="202283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s.</a:t>
            </a:r>
          </a:p>
        </p:txBody>
      </p:sp>
      <p:sp>
        <p:nvSpPr>
          <p:cNvPr id="52" name="TextBox 51">
            <a:extLst>
              <a:ext uri="{FF2B5EF4-FFF2-40B4-BE49-F238E27FC236}">
                <a16:creationId xmlns:a16="http://schemas.microsoft.com/office/drawing/2014/main" id="{87DCCABA-8615-49CD-B646-E74806623177}"/>
              </a:ext>
            </a:extLst>
          </p:cNvPr>
          <p:cNvSpPr txBox="1"/>
          <p:nvPr/>
        </p:nvSpPr>
        <p:spPr>
          <a:xfrm>
            <a:off x="199736" y="1667064"/>
            <a:ext cx="265735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6. </a:t>
            </a:r>
            <a:r>
              <a:rPr kumimoji="0" lang="en-GB" sz="2600" b="0" i="0" u="none" strike="noStrike" kern="0" cap="none" spc="0" normalizeH="0" baseline="0" noProof="0" dirty="0" err="1">
                <a:ln>
                  <a:noFill/>
                </a:ln>
                <a:solidFill>
                  <a:srgbClr val="002060"/>
                </a:solidFill>
                <a:effectLst/>
                <a:uLnTx/>
                <a:uFillTx/>
                <a:latin typeface="+mj-lt"/>
              </a:rPr>
              <a:t>Tiene</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cinco</a:t>
            </a:r>
            <a:r>
              <a:rPr kumimoji="0" lang="en-GB" sz="2600" b="0" i="0" u="none" strike="noStrike" kern="0" cap="none" spc="0" normalizeH="0" baseline="0" noProof="0" dirty="0">
                <a:ln>
                  <a:noFill/>
                </a:ln>
                <a:solidFill>
                  <a:srgbClr val="002060"/>
                </a:solidFill>
                <a:effectLst/>
                <a:uLnTx/>
                <a:uFillTx/>
                <a:latin typeface="+mj-lt"/>
              </a:rPr>
              <a:t>  </a:t>
            </a:r>
          </a:p>
        </p:txBody>
      </p:sp>
      <p:sp>
        <p:nvSpPr>
          <p:cNvPr id="53" name="Explosion 1 29">
            <a:extLst>
              <a:ext uri="{FF2B5EF4-FFF2-40B4-BE49-F238E27FC236}">
                <a16:creationId xmlns:a16="http://schemas.microsoft.com/office/drawing/2014/main" id="{04171B28-762F-4DCF-AAA8-0B0D8E12C315}"/>
              </a:ext>
            </a:extLst>
          </p:cNvPr>
          <p:cNvSpPr/>
          <p:nvPr/>
        </p:nvSpPr>
        <p:spPr>
          <a:xfrm>
            <a:off x="2561404" y="1482606"/>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54" name="TextBox 53">
            <a:extLst>
              <a:ext uri="{FF2B5EF4-FFF2-40B4-BE49-F238E27FC236}">
                <a16:creationId xmlns:a16="http://schemas.microsoft.com/office/drawing/2014/main" id="{1A2A9189-0B5B-4B26-AAAD-2DE67C2FF878}"/>
              </a:ext>
            </a:extLst>
          </p:cNvPr>
          <p:cNvSpPr txBox="1"/>
          <p:nvPr/>
        </p:nvSpPr>
        <p:spPr>
          <a:xfrm>
            <a:off x="8573" y="944185"/>
            <a:ext cx="4848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rPr>
              <a:t>Marca</a:t>
            </a:r>
            <a:r>
              <a:rPr kumimoji="0" lang="en-GB" sz="2400" b="1" i="0" u="none" strike="noStrike" kern="0" cap="none" spc="0" normalizeH="0" baseline="0" noProof="0" dirty="0">
                <a:ln>
                  <a:noFill/>
                </a:ln>
                <a:solidFill>
                  <a:srgbClr val="002060"/>
                </a:solidFill>
                <a:effectLst/>
                <a:uLnTx/>
                <a:uFillTx/>
                <a:latin typeface="+mj-lt"/>
              </a:rPr>
              <a:t> la letra correcta (A o B).</a:t>
            </a:r>
            <a:endParaRPr kumimoji="0" lang="en-GB" sz="2400" b="0" i="0" u="none" strike="noStrike" kern="0" cap="none" spc="0" normalizeH="0" baseline="0" noProof="0" dirty="0">
              <a:ln>
                <a:noFill/>
              </a:ln>
              <a:solidFill>
                <a:prstClr val="black"/>
              </a:solidFill>
              <a:effectLst/>
              <a:uLnTx/>
              <a:uFillTx/>
              <a:latin typeface="+mj-lt"/>
            </a:endParaRPr>
          </a:p>
        </p:txBody>
      </p:sp>
      <p:graphicFrame>
        <p:nvGraphicFramePr>
          <p:cNvPr id="55" name="Table 54">
            <a:extLst>
              <a:ext uri="{FF2B5EF4-FFF2-40B4-BE49-F238E27FC236}">
                <a16:creationId xmlns:a16="http://schemas.microsoft.com/office/drawing/2014/main" id="{C5843E29-C8E1-4B64-B634-C1C0BD268D66}"/>
              </a:ext>
            </a:extLst>
          </p:cNvPr>
          <p:cNvGraphicFramePr>
            <a:graphicFrameLocks noGrp="1"/>
          </p:cNvGraphicFramePr>
          <p:nvPr>
            <p:extLst>
              <p:ext uri="{D42A27DB-BD31-4B8C-83A1-F6EECF244321}">
                <p14:modId xmlns:p14="http://schemas.microsoft.com/office/powerpoint/2010/main" val="1083119143"/>
              </p:ext>
            </p:extLst>
          </p:nvPr>
        </p:nvGraphicFramePr>
        <p:xfrm>
          <a:off x="7179884" y="745650"/>
          <a:ext cx="4291550" cy="5089722"/>
        </p:xfrm>
        <a:graphic>
          <a:graphicData uri="http://schemas.openxmlformats.org/drawingml/2006/table">
            <a:tbl>
              <a:tblPr firstRow="1" bandRow="1"/>
              <a:tblGrid>
                <a:gridCol w="2145775">
                  <a:extLst>
                    <a:ext uri="{9D8B030D-6E8A-4147-A177-3AD203B41FA5}">
                      <a16:colId xmlns:a16="http://schemas.microsoft.com/office/drawing/2014/main" val="373318935"/>
                    </a:ext>
                  </a:extLst>
                </a:gridCol>
                <a:gridCol w="2145775">
                  <a:extLst>
                    <a:ext uri="{9D8B030D-6E8A-4147-A177-3AD203B41FA5}">
                      <a16:colId xmlns:a16="http://schemas.microsoft.com/office/drawing/2014/main" val="289225306"/>
                    </a:ext>
                  </a:extLst>
                </a:gridCol>
              </a:tblGrid>
              <a:tr h="84828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accent5">
                              <a:lumMod val="50000"/>
                            </a:schemeClr>
                          </a:solidFill>
                          <a:latin typeface="Century Gothic" panose="020B0502020202020204" pitchFamily="34" charset="0"/>
                        </a:rPr>
                        <a:t>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accent5">
                              <a:lumMod val="50000"/>
                            </a:schemeClr>
                          </a:solidFill>
                          <a:latin typeface="Century Gothic" panose="020B0502020202020204" pitchFamily="34" charset="0"/>
                        </a:rPr>
                        <a:t>B</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23809009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800" dirty="0">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03103699"/>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1099267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98570078"/>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2717296"/>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82760823"/>
                  </a:ext>
                </a:extLst>
              </a:tr>
            </a:tbl>
          </a:graphicData>
        </a:graphic>
      </p:graphicFrame>
      <p:sp>
        <p:nvSpPr>
          <p:cNvPr id="56" name="TextBox 55">
            <a:extLst>
              <a:ext uri="{FF2B5EF4-FFF2-40B4-BE49-F238E27FC236}">
                <a16:creationId xmlns:a16="http://schemas.microsoft.com/office/drawing/2014/main" id="{A0A11E2A-51EF-4D2A-AA3C-2CE22B1FA446}"/>
              </a:ext>
            </a:extLst>
          </p:cNvPr>
          <p:cNvSpPr txBox="1"/>
          <p:nvPr/>
        </p:nvSpPr>
        <p:spPr>
          <a:xfrm>
            <a:off x="-15308" y="502492"/>
            <a:ext cx="49361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Which word is missing?</a:t>
            </a:r>
          </a:p>
        </p:txBody>
      </p:sp>
      <p:sp>
        <p:nvSpPr>
          <p:cNvPr id="57" name="TextBox 56">
            <a:extLst>
              <a:ext uri="{FF2B5EF4-FFF2-40B4-BE49-F238E27FC236}">
                <a16:creationId xmlns:a16="http://schemas.microsoft.com/office/drawing/2014/main" id="{C8869964-7735-4152-B4FA-1BAB8575A5AA}"/>
              </a:ext>
            </a:extLst>
          </p:cNvPr>
          <p:cNvSpPr txBox="1"/>
          <p:nvPr/>
        </p:nvSpPr>
        <p:spPr>
          <a:xfrm>
            <a:off x="4217147" y="2579750"/>
            <a:ext cx="1476424"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es.</a:t>
            </a:r>
          </a:p>
        </p:txBody>
      </p:sp>
      <p:sp>
        <p:nvSpPr>
          <p:cNvPr id="58" name="TextBox 57">
            <a:extLst>
              <a:ext uri="{FF2B5EF4-FFF2-40B4-BE49-F238E27FC236}">
                <a16:creationId xmlns:a16="http://schemas.microsoft.com/office/drawing/2014/main" id="{95D8D9BB-CAB7-4A9E-9C84-20699D8A0C0E}"/>
              </a:ext>
            </a:extLst>
          </p:cNvPr>
          <p:cNvSpPr txBox="1"/>
          <p:nvPr/>
        </p:nvSpPr>
        <p:spPr>
          <a:xfrm>
            <a:off x="209858" y="2552862"/>
            <a:ext cx="357101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7. No </a:t>
            </a:r>
            <a:r>
              <a:rPr kumimoji="0" lang="en-GB" sz="2600" b="0" i="0" u="none" strike="noStrike" kern="0" cap="none" spc="0" normalizeH="0" baseline="0" noProof="0" dirty="0" err="1">
                <a:ln>
                  <a:noFill/>
                </a:ln>
                <a:solidFill>
                  <a:srgbClr val="002060"/>
                </a:solidFill>
                <a:effectLst/>
                <a:uLnTx/>
                <a:uFillTx/>
                <a:latin typeface="+mj-lt"/>
              </a:rPr>
              <a:t>compra</a:t>
            </a:r>
            <a:endParaRPr kumimoji="0" lang="en-GB" sz="2600" b="0" i="0" u="none" strike="noStrike" kern="0" cap="none" spc="0" normalizeH="0" baseline="0" noProof="0" dirty="0">
              <a:ln>
                <a:noFill/>
              </a:ln>
              <a:solidFill>
                <a:srgbClr val="002060"/>
              </a:solidFill>
              <a:effectLst/>
              <a:uLnTx/>
              <a:uFillTx/>
              <a:latin typeface="+mj-lt"/>
            </a:endParaRPr>
          </a:p>
        </p:txBody>
      </p:sp>
      <p:sp>
        <p:nvSpPr>
          <p:cNvPr id="59" name="Explosion 1 37">
            <a:extLst>
              <a:ext uri="{FF2B5EF4-FFF2-40B4-BE49-F238E27FC236}">
                <a16:creationId xmlns:a16="http://schemas.microsoft.com/office/drawing/2014/main" id="{0ECE6A6A-222C-4274-8FE0-6CFBAF23CBB3}"/>
              </a:ext>
            </a:extLst>
          </p:cNvPr>
          <p:cNvSpPr/>
          <p:nvPr/>
        </p:nvSpPr>
        <p:spPr>
          <a:xfrm>
            <a:off x="2594155" y="2335787"/>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0" name="TextBox 59">
            <a:extLst>
              <a:ext uri="{FF2B5EF4-FFF2-40B4-BE49-F238E27FC236}">
                <a16:creationId xmlns:a16="http://schemas.microsoft.com/office/drawing/2014/main" id="{10DB43DD-4978-40BC-82D9-03EC112454CE}"/>
              </a:ext>
            </a:extLst>
          </p:cNvPr>
          <p:cNvSpPr txBox="1"/>
          <p:nvPr/>
        </p:nvSpPr>
        <p:spPr>
          <a:xfrm>
            <a:off x="5892753" y="3508318"/>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es.</a:t>
            </a:r>
          </a:p>
        </p:txBody>
      </p:sp>
      <p:sp>
        <p:nvSpPr>
          <p:cNvPr id="61" name="TextBox 60">
            <a:extLst>
              <a:ext uri="{FF2B5EF4-FFF2-40B4-BE49-F238E27FC236}">
                <a16:creationId xmlns:a16="http://schemas.microsoft.com/office/drawing/2014/main" id="{4A105882-1CCD-4CF2-9012-29528E09F167}"/>
              </a:ext>
            </a:extLst>
          </p:cNvPr>
          <p:cNvSpPr txBox="1"/>
          <p:nvPr/>
        </p:nvSpPr>
        <p:spPr>
          <a:xfrm>
            <a:off x="209859" y="3508319"/>
            <a:ext cx="464726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8. </a:t>
            </a:r>
            <a:r>
              <a:rPr kumimoji="0" lang="en-GB" sz="2600" b="0" i="0" u="none" strike="noStrike" kern="0" cap="none" spc="0" normalizeH="0" baseline="0" noProof="0" dirty="0" err="1">
                <a:ln>
                  <a:noFill/>
                </a:ln>
                <a:solidFill>
                  <a:srgbClr val="002060"/>
                </a:solidFill>
                <a:effectLst/>
                <a:uLnTx/>
                <a:uFillTx/>
                <a:latin typeface="+mj-lt"/>
              </a:rPr>
              <a:t>Tiene</a:t>
            </a:r>
            <a:r>
              <a:rPr kumimoji="0" lang="en-GB" sz="2600" b="0" i="0" u="none" strike="noStrike" kern="0" cap="none" spc="0" normalizeH="0" baseline="0" noProof="0" dirty="0">
                <a:ln>
                  <a:noFill/>
                </a:ln>
                <a:solidFill>
                  <a:srgbClr val="002060"/>
                </a:solidFill>
                <a:effectLst/>
                <a:uLnTx/>
                <a:uFillTx/>
                <a:latin typeface="+mj-lt"/>
              </a:rPr>
              <a:t> amigos en cuatro</a:t>
            </a:r>
          </a:p>
        </p:txBody>
      </p:sp>
      <p:sp>
        <p:nvSpPr>
          <p:cNvPr id="62" name="Explosion 1 40">
            <a:extLst>
              <a:ext uri="{FF2B5EF4-FFF2-40B4-BE49-F238E27FC236}">
                <a16:creationId xmlns:a16="http://schemas.microsoft.com/office/drawing/2014/main" id="{AAE76C9B-8BBB-4A55-A003-ED8CBAB5D204}"/>
              </a:ext>
            </a:extLst>
          </p:cNvPr>
          <p:cNvSpPr/>
          <p:nvPr/>
        </p:nvSpPr>
        <p:spPr>
          <a:xfrm>
            <a:off x="4398360" y="3252562"/>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3" name="TextBox 62">
            <a:extLst>
              <a:ext uri="{FF2B5EF4-FFF2-40B4-BE49-F238E27FC236}">
                <a16:creationId xmlns:a16="http://schemas.microsoft.com/office/drawing/2014/main" id="{CEB167C3-EA7C-4C3F-AF8E-2002EF70EEA3}"/>
              </a:ext>
            </a:extLst>
          </p:cNvPr>
          <p:cNvSpPr txBox="1"/>
          <p:nvPr/>
        </p:nvSpPr>
        <p:spPr>
          <a:xfrm>
            <a:off x="5685580" y="5260475"/>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es.</a:t>
            </a:r>
          </a:p>
        </p:txBody>
      </p:sp>
      <p:sp>
        <p:nvSpPr>
          <p:cNvPr id="64" name="TextBox 63">
            <a:extLst>
              <a:ext uri="{FF2B5EF4-FFF2-40B4-BE49-F238E27FC236}">
                <a16:creationId xmlns:a16="http://schemas.microsoft.com/office/drawing/2014/main" id="{154D3D67-BAFB-4E20-890B-01B13FE5FFA3}"/>
              </a:ext>
            </a:extLst>
          </p:cNvPr>
          <p:cNvSpPr txBox="1"/>
          <p:nvPr/>
        </p:nvSpPr>
        <p:spPr>
          <a:xfrm>
            <a:off x="209859" y="5295606"/>
            <a:ext cx="4647266"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10. </a:t>
            </a:r>
            <a:r>
              <a:rPr kumimoji="0" lang="en-GB" sz="2600" b="0" i="0" u="none" strike="noStrike" kern="0" cap="none" spc="0" normalizeH="0" baseline="0" noProof="0" dirty="0" err="1">
                <a:ln>
                  <a:noFill/>
                </a:ln>
                <a:solidFill>
                  <a:srgbClr val="002060"/>
                </a:solidFill>
                <a:effectLst/>
                <a:uLnTx/>
                <a:uFillTx/>
                <a:latin typeface="+mj-lt"/>
              </a:rPr>
              <a:t>Usa</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una</a:t>
            </a:r>
            <a:r>
              <a:rPr kumimoji="0" lang="en-GB" sz="2600" b="0" i="0" u="none" strike="noStrike" kern="0" cap="none" spc="0" normalizeH="0" baseline="0" noProof="0" dirty="0">
                <a:ln>
                  <a:noFill/>
                </a:ln>
                <a:solidFill>
                  <a:srgbClr val="002060"/>
                </a:solidFill>
                <a:effectLst/>
                <a:uLnTx/>
                <a:uFillTx/>
                <a:latin typeface="+mj-lt"/>
              </a:rPr>
              <a:t> </a:t>
            </a:r>
            <a:r>
              <a:rPr kumimoji="0" lang="en-GB" sz="2600" b="0" i="0" u="none" strike="noStrike" kern="0" cap="none" spc="0" normalizeH="0" baseline="0" noProof="0" dirty="0" err="1">
                <a:ln>
                  <a:noFill/>
                </a:ln>
                <a:solidFill>
                  <a:srgbClr val="002060"/>
                </a:solidFill>
                <a:effectLst/>
                <a:uLnTx/>
                <a:uFillTx/>
                <a:latin typeface="+mj-lt"/>
              </a:rPr>
              <a:t>bici</a:t>
            </a:r>
            <a:r>
              <a:rPr kumimoji="0" lang="en-GB" sz="2600" b="0" i="0" u="none" strike="noStrike" kern="0" cap="none" spc="0" normalizeH="0" baseline="0" noProof="0" dirty="0">
                <a:ln>
                  <a:noFill/>
                </a:ln>
                <a:solidFill>
                  <a:srgbClr val="002060"/>
                </a:solidFill>
                <a:effectLst/>
                <a:uLnTx/>
                <a:uFillTx/>
                <a:latin typeface="+mj-lt"/>
              </a:rPr>
              <a:t> en tres</a:t>
            </a:r>
          </a:p>
        </p:txBody>
      </p:sp>
      <p:sp>
        <p:nvSpPr>
          <p:cNvPr id="65" name="Explosion 1 43">
            <a:extLst>
              <a:ext uri="{FF2B5EF4-FFF2-40B4-BE49-F238E27FC236}">
                <a16:creationId xmlns:a16="http://schemas.microsoft.com/office/drawing/2014/main" id="{65A23CD2-348B-4980-805A-8CE546882AC0}"/>
              </a:ext>
            </a:extLst>
          </p:cNvPr>
          <p:cNvSpPr/>
          <p:nvPr/>
        </p:nvSpPr>
        <p:spPr>
          <a:xfrm>
            <a:off x="4124474" y="5095421"/>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6" name="TextBox 65">
            <a:extLst>
              <a:ext uri="{FF2B5EF4-FFF2-40B4-BE49-F238E27FC236}">
                <a16:creationId xmlns:a16="http://schemas.microsoft.com/office/drawing/2014/main" id="{1B0660B4-D1CE-46AF-8EB8-B93E551FDDA4}"/>
              </a:ext>
            </a:extLst>
          </p:cNvPr>
          <p:cNvSpPr txBox="1"/>
          <p:nvPr/>
        </p:nvSpPr>
        <p:spPr>
          <a:xfrm>
            <a:off x="4481048" y="4430933"/>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s.</a:t>
            </a:r>
          </a:p>
        </p:txBody>
      </p:sp>
      <p:sp>
        <p:nvSpPr>
          <p:cNvPr id="67" name="TextBox 66">
            <a:extLst>
              <a:ext uri="{FF2B5EF4-FFF2-40B4-BE49-F238E27FC236}">
                <a16:creationId xmlns:a16="http://schemas.microsoft.com/office/drawing/2014/main" id="{A16E61A2-70FE-4848-B90E-27B7B32FAC8B}"/>
              </a:ext>
            </a:extLst>
          </p:cNvPr>
          <p:cNvSpPr txBox="1"/>
          <p:nvPr/>
        </p:nvSpPr>
        <p:spPr>
          <a:xfrm>
            <a:off x="253477" y="4385640"/>
            <a:ext cx="2852724"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mj-lt"/>
              </a:rPr>
              <a:t>9. </a:t>
            </a:r>
            <a:r>
              <a:rPr kumimoji="0" lang="en-GB" sz="2600" b="0" i="0" u="none" strike="noStrike" kern="0" cap="none" spc="0" normalizeH="0" baseline="0" noProof="0" dirty="0" err="1">
                <a:ln>
                  <a:noFill/>
                </a:ln>
                <a:solidFill>
                  <a:srgbClr val="002060"/>
                </a:solidFill>
                <a:effectLst/>
                <a:uLnTx/>
                <a:uFillTx/>
                <a:latin typeface="+mj-lt"/>
              </a:rPr>
              <a:t>Necesita</a:t>
            </a:r>
            <a:r>
              <a:rPr kumimoji="0" lang="en-GB" sz="2600" b="0" i="0" u="none" strike="noStrike" kern="0" cap="none" spc="0" normalizeH="0" baseline="0" noProof="0" dirty="0">
                <a:ln>
                  <a:noFill/>
                </a:ln>
                <a:solidFill>
                  <a:srgbClr val="002060"/>
                </a:solidFill>
                <a:effectLst/>
                <a:uLnTx/>
                <a:uFillTx/>
                <a:latin typeface="+mj-lt"/>
              </a:rPr>
              <a:t> dos</a:t>
            </a:r>
          </a:p>
        </p:txBody>
      </p:sp>
      <p:sp>
        <p:nvSpPr>
          <p:cNvPr id="68" name="TextBox 67">
            <a:extLst>
              <a:ext uri="{FF2B5EF4-FFF2-40B4-BE49-F238E27FC236}">
                <a16:creationId xmlns:a16="http://schemas.microsoft.com/office/drawing/2014/main" id="{F95FC1E9-BE6F-490F-9BF2-589B93A2F700}"/>
              </a:ext>
            </a:extLst>
          </p:cNvPr>
          <p:cNvSpPr txBox="1"/>
          <p:nvPr/>
        </p:nvSpPr>
        <p:spPr>
          <a:xfrm>
            <a:off x="7669830" y="1657180"/>
            <a:ext cx="127562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tarea</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69" name="TextBox 68">
            <a:extLst>
              <a:ext uri="{FF2B5EF4-FFF2-40B4-BE49-F238E27FC236}">
                <a16:creationId xmlns:a16="http://schemas.microsoft.com/office/drawing/2014/main" id="{3B46FDA0-E309-4720-864E-1F7E009D30A2}"/>
              </a:ext>
            </a:extLst>
          </p:cNvPr>
          <p:cNvSpPr txBox="1"/>
          <p:nvPr/>
        </p:nvSpPr>
        <p:spPr>
          <a:xfrm>
            <a:off x="9794187" y="1679530"/>
            <a:ext cx="112619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plan</a:t>
            </a:r>
          </a:p>
        </p:txBody>
      </p:sp>
      <p:sp>
        <p:nvSpPr>
          <p:cNvPr id="70" name="TextBox 69">
            <a:extLst>
              <a:ext uri="{FF2B5EF4-FFF2-40B4-BE49-F238E27FC236}">
                <a16:creationId xmlns:a16="http://schemas.microsoft.com/office/drawing/2014/main" id="{6C1CB3B1-FFB6-489F-B776-B01675EE5A04}"/>
              </a:ext>
            </a:extLst>
          </p:cNvPr>
          <p:cNvSpPr txBox="1"/>
          <p:nvPr/>
        </p:nvSpPr>
        <p:spPr>
          <a:xfrm>
            <a:off x="7302280" y="2567588"/>
            <a:ext cx="238628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producto</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71" name="TextBox 70">
            <a:extLst>
              <a:ext uri="{FF2B5EF4-FFF2-40B4-BE49-F238E27FC236}">
                <a16:creationId xmlns:a16="http://schemas.microsoft.com/office/drawing/2014/main" id="{0BAFB859-2BDF-47AF-9518-6C2C28F074D3}"/>
              </a:ext>
            </a:extLst>
          </p:cNvPr>
          <p:cNvSpPr txBox="1"/>
          <p:nvPr/>
        </p:nvSpPr>
        <p:spPr>
          <a:xfrm>
            <a:off x="7706388" y="3374408"/>
            <a:ext cx="15078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barco</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72" name="TextBox 71">
            <a:extLst>
              <a:ext uri="{FF2B5EF4-FFF2-40B4-BE49-F238E27FC236}">
                <a16:creationId xmlns:a16="http://schemas.microsoft.com/office/drawing/2014/main" id="{B9F0616F-3BC2-4070-8A11-0933472DEF95}"/>
              </a:ext>
            </a:extLst>
          </p:cNvPr>
          <p:cNvSpPr txBox="1"/>
          <p:nvPr/>
        </p:nvSpPr>
        <p:spPr>
          <a:xfrm>
            <a:off x="9556646" y="3391045"/>
            <a:ext cx="165900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capital</a:t>
            </a:r>
          </a:p>
        </p:txBody>
      </p:sp>
      <p:sp>
        <p:nvSpPr>
          <p:cNvPr id="73" name="TextBox 72">
            <a:extLst>
              <a:ext uri="{FF2B5EF4-FFF2-40B4-BE49-F238E27FC236}">
                <a16:creationId xmlns:a16="http://schemas.microsoft.com/office/drawing/2014/main" id="{C2043A5A-6090-4364-9782-08EA7B153D7F}"/>
              </a:ext>
            </a:extLst>
          </p:cNvPr>
          <p:cNvSpPr txBox="1"/>
          <p:nvPr/>
        </p:nvSpPr>
        <p:spPr>
          <a:xfrm>
            <a:off x="9744635" y="5027922"/>
            <a:ext cx="158239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calle</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74" name="TextBox 73">
            <a:extLst>
              <a:ext uri="{FF2B5EF4-FFF2-40B4-BE49-F238E27FC236}">
                <a16:creationId xmlns:a16="http://schemas.microsoft.com/office/drawing/2014/main" id="{808A08F5-4C37-43BF-B229-D9CD8FA2D596}"/>
              </a:ext>
            </a:extLst>
          </p:cNvPr>
          <p:cNvSpPr txBox="1"/>
          <p:nvPr/>
        </p:nvSpPr>
        <p:spPr>
          <a:xfrm>
            <a:off x="7703480" y="5078155"/>
            <a:ext cx="172326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lugar</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75" name="TextBox 74">
            <a:extLst>
              <a:ext uri="{FF2B5EF4-FFF2-40B4-BE49-F238E27FC236}">
                <a16:creationId xmlns:a16="http://schemas.microsoft.com/office/drawing/2014/main" id="{0EC0469C-6E98-4F36-AD7B-5C6BBD6F8D75}"/>
              </a:ext>
            </a:extLst>
          </p:cNvPr>
          <p:cNvSpPr txBox="1"/>
          <p:nvPr/>
        </p:nvSpPr>
        <p:spPr>
          <a:xfrm>
            <a:off x="10061696" y="4242194"/>
            <a:ext cx="88724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flor</a:t>
            </a:r>
          </a:p>
        </p:txBody>
      </p:sp>
      <p:sp>
        <p:nvSpPr>
          <p:cNvPr id="76" name="TextBox 75">
            <a:extLst>
              <a:ext uri="{FF2B5EF4-FFF2-40B4-BE49-F238E27FC236}">
                <a16:creationId xmlns:a16="http://schemas.microsoft.com/office/drawing/2014/main" id="{960EAF55-6400-44EF-80D2-2DF1B687623B}"/>
              </a:ext>
            </a:extLst>
          </p:cNvPr>
          <p:cNvSpPr txBox="1"/>
          <p:nvPr/>
        </p:nvSpPr>
        <p:spPr>
          <a:xfrm>
            <a:off x="7822348" y="4240911"/>
            <a:ext cx="132868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mj-lt"/>
              </a:rPr>
              <a:t>cosa</a:t>
            </a:r>
            <a:endParaRPr kumimoji="0" lang="en-GB" sz="3200" b="0" i="0" u="none" strike="noStrike" kern="0" cap="none" spc="0" normalizeH="0" baseline="0" noProof="0" dirty="0">
              <a:ln>
                <a:noFill/>
              </a:ln>
              <a:solidFill>
                <a:srgbClr val="4472C4">
                  <a:lumMod val="50000"/>
                </a:srgbClr>
              </a:solidFill>
              <a:effectLst/>
              <a:uLnTx/>
              <a:uFillTx/>
              <a:latin typeface="+mj-lt"/>
            </a:endParaRPr>
          </a:p>
        </p:txBody>
      </p:sp>
      <p:sp>
        <p:nvSpPr>
          <p:cNvPr id="77" name="TextBox 76">
            <a:extLst>
              <a:ext uri="{FF2B5EF4-FFF2-40B4-BE49-F238E27FC236}">
                <a16:creationId xmlns:a16="http://schemas.microsoft.com/office/drawing/2014/main" id="{BB896B46-A474-479B-A90F-8D5036049095}"/>
              </a:ext>
            </a:extLst>
          </p:cNvPr>
          <p:cNvSpPr txBox="1"/>
          <p:nvPr/>
        </p:nvSpPr>
        <p:spPr>
          <a:xfrm>
            <a:off x="6835614" y="1790419"/>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6</a:t>
            </a:r>
          </a:p>
        </p:txBody>
      </p:sp>
      <p:sp>
        <p:nvSpPr>
          <p:cNvPr id="78" name="TextBox 77">
            <a:extLst>
              <a:ext uri="{FF2B5EF4-FFF2-40B4-BE49-F238E27FC236}">
                <a16:creationId xmlns:a16="http://schemas.microsoft.com/office/drawing/2014/main" id="{B964333E-9B88-4952-87AB-6ED9B03283A8}"/>
              </a:ext>
            </a:extLst>
          </p:cNvPr>
          <p:cNvSpPr txBox="1"/>
          <p:nvPr/>
        </p:nvSpPr>
        <p:spPr>
          <a:xfrm flipH="1">
            <a:off x="6835614" y="2634977"/>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7</a:t>
            </a:r>
          </a:p>
        </p:txBody>
      </p:sp>
      <p:sp>
        <p:nvSpPr>
          <p:cNvPr id="79" name="TextBox 78">
            <a:extLst>
              <a:ext uri="{FF2B5EF4-FFF2-40B4-BE49-F238E27FC236}">
                <a16:creationId xmlns:a16="http://schemas.microsoft.com/office/drawing/2014/main" id="{08FAB690-4A83-49C9-AFE8-662AB33CBEE8}"/>
              </a:ext>
            </a:extLst>
          </p:cNvPr>
          <p:cNvSpPr txBox="1"/>
          <p:nvPr/>
        </p:nvSpPr>
        <p:spPr>
          <a:xfrm flipH="1">
            <a:off x="6835614" y="3397828"/>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8</a:t>
            </a:r>
          </a:p>
        </p:txBody>
      </p:sp>
      <p:sp>
        <p:nvSpPr>
          <p:cNvPr id="80" name="TextBox 79">
            <a:extLst>
              <a:ext uri="{FF2B5EF4-FFF2-40B4-BE49-F238E27FC236}">
                <a16:creationId xmlns:a16="http://schemas.microsoft.com/office/drawing/2014/main" id="{884F153B-47BB-4518-8F15-9D031BF2508E}"/>
              </a:ext>
            </a:extLst>
          </p:cNvPr>
          <p:cNvSpPr txBox="1"/>
          <p:nvPr/>
        </p:nvSpPr>
        <p:spPr>
          <a:xfrm flipH="1">
            <a:off x="6816958" y="4240911"/>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mj-lt"/>
              </a:rPr>
              <a:t>9</a:t>
            </a:r>
          </a:p>
        </p:txBody>
      </p:sp>
      <p:sp>
        <p:nvSpPr>
          <p:cNvPr id="81" name="TextBox 80">
            <a:extLst>
              <a:ext uri="{FF2B5EF4-FFF2-40B4-BE49-F238E27FC236}">
                <a16:creationId xmlns:a16="http://schemas.microsoft.com/office/drawing/2014/main" id="{B53EF00E-4E93-4CBA-A23C-F5FC90D0474E}"/>
              </a:ext>
            </a:extLst>
          </p:cNvPr>
          <p:cNvSpPr txBox="1"/>
          <p:nvPr/>
        </p:nvSpPr>
        <p:spPr>
          <a:xfrm flipH="1">
            <a:off x="6674843" y="5095162"/>
            <a:ext cx="6193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mj-lt"/>
              </a:rPr>
              <a:t>10</a:t>
            </a:r>
          </a:p>
        </p:txBody>
      </p:sp>
      <p:sp>
        <p:nvSpPr>
          <p:cNvPr id="82" name="Oval 81">
            <a:extLst>
              <a:ext uri="{FF2B5EF4-FFF2-40B4-BE49-F238E27FC236}">
                <a16:creationId xmlns:a16="http://schemas.microsoft.com/office/drawing/2014/main" id="{4E8EF6E7-87CD-455A-A0D8-DC9ABFC5F30E}"/>
              </a:ext>
            </a:extLst>
          </p:cNvPr>
          <p:cNvSpPr/>
          <p:nvPr/>
        </p:nvSpPr>
        <p:spPr>
          <a:xfrm>
            <a:off x="7302280" y="1484775"/>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3" name="Oval 82">
            <a:extLst>
              <a:ext uri="{FF2B5EF4-FFF2-40B4-BE49-F238E27FC236}">
                <a16:creationId xmlns:a16="http://schemas.microsoft.com/office/drawing/2014/main" id="{2F53F840-C725-4C02-AF88-D1A4F4238AE9}"/>
              </a:ext>
            </a:extLst>
          </p:cNvPr>
          <p:cNvSpPr/>
          <p:nvPr/>
        </p:nvSpPr>
        <p:spPr>
          <a:xfrm>
            <a:off x="9564361" y="2407174"/>
            <a:ext cx="1769780" cy="940088"/>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4" name="Oval 83">
            <a:extLst>
              <a:ext uri="{FF2B5EF4-FFF2-40B4-BE49-F238E27FC236}">
                <a16:creationId xmlns:a16="http://schemas.microsoft.com/office/drawing/2014/main" id="{DE732C42-02CA-48BC-A3B2-4FBED23E34AA}"/>
              </a:ext>
            </a:extLst>
          </p:cNvPr>
          <p:cNvSpPr/>
          <p:nvPr/>
        </p:nvSpPr>
        <p:spPr>
          <a:xfrm>
            <a:off x="9433625" y="3219300"/>
            <a:ext cx="1954634" cy="1075014"/>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5" name="Oval 84">
            <a:extLst>
              <a:ext uri="{FF2B5EF4-FFF2-40B4-BE49-F238E27FC236}">
                <a16:creationId xmlns:a16="http://schemas.microsoft.com/office/drawing/2014/main" id="{4A201883-6290-49C3-B58B-04757093ADF7}"/>
              </a:ext>
            </a:extLst>
          </p:cNvPr>
          <p:cNvSpPr/>
          <p:nvPr/>
        </p:nvSpPr>
        <p:spPr>
          <a:xfrm>
            <a:off x="7382948" y="4147565"/>
            <a:ext cx="2196522" cy="848010"/>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6" name="Oval 85">
            <a:extLst>
              <a:ext uri="{FF2B5EF4-FFF2-40B4-BE49-F238E27FC236}">
                <a16:creationId xmlns:a16="http://schemas.microsoft.com/office/drawing/2014/main" id="{DFA092F3-66AC-4678-8384-00308939DB99}"/>
              </a:ext>
            </a:extLst>
          </p:cNvPr>
          <p:cNvSpPr/>
          <p:nvPr/>
        </p:nvSpPr>
        <p:spPr>
          <a:xfrm>
            <a:off x="7400757" y="5062067"/>
            <a:ext cx="1954634" cy="75322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87" name="TextBox 86">
            <a:extLst>
              <a:ext uri="{FF2B5EF4-FFF2-40B4-BE49-F238E27FC236}">
                <a16:creationId xmlns:a16="http://schemas.microsoft.com/office/drawing/2014/main" id="{559FFA35-06DD-4FB6-9DD1-D25B2840C093}"/>
              </a:ext>
            </a:extLst>
          </p:cNvPr>
          <p:cNvSpPr txBox="1"/>
          <p:nvPr/>
        </p:nvSpPr>
        <p:spPr>
          <a:xfrm>
            <a:off x="9763331" y="2558942"/>
            <a:ext cx="137892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mj-lt"/>
              </a:rPr>
              <a:t>hotel</a:t>
            </a:r>
          </a:p>
        </p:txBody>
      </p:sp>
      <p:sp>
        <p:nvSpPr>
          <p:cNvPr id="88" name="Explosion 1 68">
            <a:extLst>
              <a:ext uri="{FF2B5EF4-FFF2-40B4-BE49-F238E27FC236}">
                <a16:creationId xmlns:a16="http://schemas.microsoft.com/office/drawing/2014/main" id="{C057558B-C881-4464-A6D6-8CACEE8688F4}"/>
              </a:ext>
            </a:extLst>
          </p:cNvPr>
          <p:cNvSpPr/>
          <p:nvPr/>
        </p:nvSpPr>
        <p:spPr>
          <a:xfrm>
            <a:off x="2913540" y="4216532"/>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89" name="Picture 6" descr="Friendship Clip art - Is a good friend png download - 1182*1050 - Free Transparent Friendship png Download.">
            <a:extLst>
              <a:ext uri="{FF2B5EF4-FFF2-40B4-BE49-F238E27FC236}">
                <a16:creationId xmlns:a16="http://schemas.microsoft.com/office/drawing/2014/main" id="{7D4051D4-7E74-4157-A682-F34D984573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47"/>
          <a:stretch/>
        </p:blipFill>
        <p:spPr bwMode="auto">
          <a:xfrm>
            <a:off x="10663549" y="806369"/>
            <a:ext cx="1528451" cy="2146557"/>
          </a:xfrm>
          <a:prstGeom prst="rect">
            <a:avLst/>
          </a:prstGeom>
          <a:noFill/>
          <a:extLst>
            <a:ext uri="{909E8E84-426E-40DD-AFC4-6F175D3DCCD1}">
              <a14:hiddenFill xmlns:a14="http://schemas.microsoft.com/office/drawing/2010/main">
                <a:solidFill>
                  <a:srgbClr val="FFFFFF"/>
                </a:solidFill>
              </a14:hiddenFill>
            </a:ext>
          </a:extLst>
        </p:spPr>
      </p:pic>
      <p:sp>
        <p:nvSpPr>
          <p:cNvPr id="90" name="Title 89">
            <a:extLst>
              <a:ext uri="{FF2B5EF4-FFF2-40B4-BE49-F238E27FC236}">
                <a16:creationId xmlns:a16="http://schemas.microsoft.com/office/drawing/2014/main" id="{90F3EC1A-93DA-4C35-832D-BA884C16EFAA}"/>
              </a:ext>
            </a:extLst>
          </p:cNvPr>
          <p:cNvSpPr>
            <a:spLocks noGrp="1"/>
          </p:cNvSpPr>
          <p:nvPr>
            <p:ph type="title"/>
          </p:nvPr>
        </p:nvSpPr>
        <p:spPr>
          <a:xfrm>
            <a:off x="11227393" y="72761"/>
            <a:ext cx="801639" cy="802230"/>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9516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animBg="1"/>
      <p:bldP spid="54" grpId="0"/>
      <p:bldP spid="56" grpId="0"/>
      <p:bldP spid="57" grpId="0"/>
      <p:bldP spid="58" grpId="0"/>
      <p:bldP spid="59" grpId="0" animBg="1"/>
      <p:bldP spid="60" grpId="0"/>
      <p:bldP spid="61" grpId="0"/>
      <p:bldP spid="62" grpId="0" animBg="1"/>
      <p:bldP spid="63" grpId="0"/>
      <p:bldP spid="64" grpId="0"/>
      <p:bldP spid="65" grpId="0" animBg="1"/>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animBg="1"/>
      <p:bldP spid="83" grpId="0" animBg="1"/>
      <p:bldP spid="84" grpId="0" animBg="1"/>
      <p:bldP spid="85" grpId="0" animBg="1"/>
      <p:bldP spid="86" grpId="0" animBg="1"/>
      <p:bldP spid="87" grpId="0"/>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4DD8ED-05DE-4F72-B013-B236C4131BC2}"/>
              </a:ext>
            </a:extLst>
          </p:cNvPr>
          <p:cNvSpPr txBox="1"/>
          <p:nvPr/>
        </p:nvSpPr>
        <p:spPr>
          <a:xfrm>
            <a:off x="595726" y="807884"/>
            <a:ext cx="4323115"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“Estudia con seis amigos.”</a:t>
            </a:r>
          </a:p>
        </p:txBody>
      </p:sp>
      <p:sp>
        <p:nvSpPr>
          <p:cNvPr id="8" name="TextBox 7">
            <a:extLst>
              <a:ext uri="{FF2B5EF4-FFF2-40B4-BE49-F238E27FC236}">
                <a16:creationId xmlns:a16="http://schemas.microsoft.com/office/drawing/2014/main" id="{AC32B26A-C55A-4116-93CC-DDB26766853A}"/>
              </a:ext>
            </a:extLst>
          </p:cNvPr>
          <p:cNvSpPr txBox="1"/>
          <p:nvPr/>
        </p:nvSpPr>
        <p:spPr>
          <a:xfrm>
            <a:off x="595726" y="4033400"/>
            <a:ext cx="4526315"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“Llega con cuatro señores.”</a:t>
            </a:r>
          </a:p>
        </p:txBody>
      </p:sp>
      <p:sp>
        <p:nvSpPr>
          <p:cNvPr id="9" name="TextBox 8">
            <a:extLst>
              <a:ext uri="{FF2B5EF4-FFF2-40B4-BE49-F238E27FC236}">
                <a16:creationId xmlns:a16="http://schemas.microsoft.com/office/drawing/2014/main" id="{14BAB809-FFE5-47A9-9276-F22645A6FECA}"/>
              </a:ext>
            </a:extLst>
          </p:cNvPr>
          <p:cNvSpPr txBox="1"/>
          <p:nvPr/>
        </p:nvSpPr>
        <p:spPr>
          <a:xfrm>
            <a:off x="655926" y="2958228"/>
            <a:ext cx="5511143"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“Tiene cinco tareas hoy.”</a:t>
            </a:r>
          </a:p>
        </p:txBody>
      </p:sp>
      <p:sp>
        <p:nvSpPr>
          <p:cNvPr id="10" name="TextBox 9">
            <a:extLst>
              <a:ext uri="{FF2B5EF4-FFF2-40B4-BE49-F238E27FC236}">
                <a16:creationId xmlns:a16="http://schemas.microsoft.com/office/drawing/2014/main" id="{43800DD2-8C44-4AAF-B956-B483D57D03FB}"/>
              </a:ext>
            </a:extLst>
          </p:cNvPr>
          <p:cNvSpPr txBox="1"/>
          <p:nvPr/>
        </p:nvSpPr>
        <p:spPr>
          <a:xfrm>
            <a:off x="595726" y="1883056"/>
            <a:ext cx="5571343"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“Está en un barco de dos colores.”</a:t>
            </a:r>
          </a:p>
        </p:txBody>
      </p:sp>
      <p:sp>
        <p:nvSpPr>
          <p:cNvPr id="12" name="TextBox 11">
            <a:extLst>
              <a:ext uri="{FF2B5EF4-FFF2-40B4-BE49-F238E27FC236}">
                <a16:creationId xmlns:a16="http://schemas.microsoft.com/office/drawing/2014/main" id="{7B3D966B-5F7D-4922-9FD2-F6547FE14908}"/>
              </a:ext>
            </a:extLst>
          </p:cNvPr>
          <p:cNvSpPr txBox="1"/>
          <p:nvPr/>
        </p:nvSpPr>
        <p:spPr>
          <a:xfrm>
            <a:off x="655926" y="5060690"/>
            <a:ext cx="4691977" cy="487506"/>
          </a:xfrm>
          <a:prstGeom prst="rect">
            <a:avLst/>
          </a:prstGeom>
          <a:noFill/>
        </p:spPr>
        <p:txBody>
          <a:bodyPr wrap="square" rtlCol="0">
            <a:spAutoFit/>
          </a:bodyPr>
          <a:lstStyle/>
          <a:p>
            <a:pPr lvl="0">
              <a:lnSpc>
                <a:spcPct val="107000"/>
              </a:lnSpc>
            </a:pPr>
            <a:r>
              <a:rPr lang="es-ES" sz="2400" b="1" i="1" dirty="0">
                <a:solidFill>
                  <a:srgbClr val="002060"/>
                </a:solidFill>
                <a:latin typeface="Century Gothic" panose="020B0502020202020204" pitchFamily="34" charset="0"/>
                <a:ea typeface="Century Gothic"/>
                <a:cs typeface="Century Gothic"/>
                <a:sym typeface="Century Gothic"/>
              </a:rPr>
              <a:t>“Usa una bici en tres lugares.”</a:t>
            </a:r>
          </a:p>
        </p:txBody>
      </p:sp>
      <p:sp>
        <p:nvSpPr>
          <p:cNvPr id="13" name="TextBox 12">
            <a:extLst>
              <a:ext uri="{FF2B5EF4-FFF2-40B4-BE49-F238E27FC236}">
                <a16:creationId xmlns:a16="http://schemas.microsoft.com/office/drawing/2014/main" id="{1C7B6AB7-F48B-4DF2-8888-242E6B57EEF8}"/>
              </a:ext>
            </a:extLst>
          </p:cNvPr>
          <p:cNvSpPr txBox="1"/>
          <p:nvPr/>
        </p:nvSpPr>
        <p:spPr>
          <a:xfrm>
            <a:off x="655926" y="1310891"/>
            <a:ext cx="4466115"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S/he </a:t>
            </a:r>
            <a:r>
              <a:rPr lang="es-ES" sz="2400" b="1" i="1" dirty="0" err="1">
                <a:solidFill>
                  <a:schemeClr val="accent2"/>
                </a:solidFill>
                <a:latin typeface="Century Gothic" panose="020B0502020202020204" pitchFamily="34" charset="0"/>
                <a:ea typeface="Century Gothic"/>
                <a:cs typeface="Century Gothic"/>
                <a:sym typeface="Century Gothic"/>
              </a:rPr>
              <a:t>studies</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with</a:t>
            </a:r>
            <a:r>
              <a:rPr lang="es-ES" sz="2400" b="1" i="1" dirty="0">
                <a:solidFill>
                  <a:schemeClr val="accent2"/>
                </a:solidFill>
                <a:latin typeface="Century Gothic" panose="020B0502020202020204" pitchFamily="34" charset="0"/>
                <a:ea typeface="Century Gothic"/>
                <a:cs typeface="Century Gothic"/>
                <a:sym typeface="Century Gothic"/>
              </a:rPr>
              <a:t> six </a:t>
            </a:r>
            <a:r>
              <a:rPr lang="es-ES" sz="2400" b="1" i="1" dirty="0" err="1">
                <a:solidFill>
                  <a:schemeClr val="accent2"/>
                </a:solidFill>
                <a:latin typeface="Century Gothic" panose="020B0502020202020204" pitchFamily="34" charset="0"/>
                <a:ea typeface="Century Gothic"/>
                <a:cs typeface="Century Gothic"/>
                <a:sym typeface="Century Gothic"/>
              </a:rPr>
              <a:t>friends</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4" name="TextBox 13">
            <a:extLst>
              <a:ext uri="{FF2B5EF4-FFF2-40B4-BE49-F238E27FC236}">
                <a16:creationId xmlns:a16="http://schemas.microsoft.com/office/drawing/2014/main" id="{2892B1FF-671C-4016-8197-2DFD6BD3024B}"/>
              </a:ext>
            </a:extLst>
          </p:cNvPr>
          <p:cNvSpPr txBox="1"/>
          <p:nvPr/>
        </p:nvSpPr>
        <p:spPr>
          <a:xfrm>
            <a:off x="655928" y="2391647"/>
            <a:ext cx="4466114"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S/he is in a </a:t>
            </a:r>
            <a:r>
              <a:rPr lang="es-ES" sz="2400" b="1" i="1" dirty="0" err="1">
                <a:solidFill>
                  <a:schemeClr val="accent2"/>
                </a:solidFill>
                <a:latin typeface="Century Gothic" panose="020B0502020202020204" pitchFamily="34" charset="0"/>
                <a:ea typeface="Century Gothic"/>
                <a:cs typeface="Century Gothic"/>
                <a:sym typeface="Century Gothic"/>
              </a:rPr>
              <a:t>two-colour</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boat</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5" name="TextBox 14">
            <a:extLst>
              <a:ext uri="{FF2B5EF4-FFF2-40B4-BE49-F238E27FC236}">
                <a16:creationId xmlns:a16="http://schemas.microsoft.com/office/drawing/2014/main" id="{75D24BDC-852B-4062-A4B2-9335946690BD}"/>
              </a:ext>
            </a:extLst>
          </p:cNvPr>
          <p:cNvSpPr txBox="1"/>
          <p:nvPr/>
        </p:nvSpPr>
        <p:spPr>
          <a:xfrm>
            <a:off x="790418" y="3478002"/>
            <a:ext cx="4331623"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S/he has </a:t>
            </a:r>
            <a:r>
              <a:rPr lang="es-ES" sz="2400" b="1" i="1" dirty="0" err="1">
                <a:solidFill>
                  <a:schemeClr val="accent2"/>
                </a:solidFill>
                <a:latin typeface="Century Gothic" panose="020B0502020202020204" pitchFamily="34" charset="0"/>
                <a:ea typeface="Century Gothic"/>
                <a:cs typeface="Century Gothic"/>
                <a:sym typeface="Century Gothic"/>
              </a:rPr>
              <a:t>five</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tasks</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today</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6" name="TextBox 15">
            <a:extLst>
              <a:ext uri="{FF2B5EF4-FFF2-40B4-BE49-F238E27FC236}">
                <a16:creationId xmlns:a16="http://schemas.microsoft.com/office/drawing/2014/main" id="{D5CB82A8-FAF6-45E7-9C84-9D5DECDA36C3}"/>
              </a:ext>
            </a:extLst>
          </p:cNvPr>
          <p:cNvSpPr txBox="1"/>
          <p:nvPr/>
        </p:nvSpPr>
        <p:spPr>
          <a:xfrm>
            <a:off x="790418" y="4521061"/>
            <a:ext cx="4331623" cy="455125"/>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S/he </a:t>
            </a:r>
            <a:r>
              <a:rPr lang="es-ES" sz="2400" b="1" i="1" dirty="0" err="1">
                <a:solidFill>
                  <a:schemeClr val="accent2"/>
                </a:solidFill>
                <a:latin typeface="Century Gothic" panose="020B0502020202020204" pitchFamily="34" charset="0"/>
                <a:ea typeface="Century Gothic"/>
                <a:cs typeface="Century Gothic"/>
                <a:sym typeface="Century Gothic"/>
              </a:rPr>
              <a:t>arrives</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with</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four</a:t>
            </a:r>
            <a:r>
              <a:rPr lang="es-ES" sz="2400" b="1" i="1" dirty="0">
                <a:solidFill>
                  <a:schemeClr val="accent2"/>
                </a:solidFill>
                <a:latin typeface="Century Gothic" panose="020B0502020202020204" pitchFamily="34" charset="0"/>
                <a:ea typeface="Century Gothic"/>
                <a:cs typeface="Century Gothic"/>
                <a:sym typeface="Century Gothic"/>
              </a:rPr>
              <a:t> </a:t>
            </a:r>
            <a:r>
              <a:rPr lang="es-ES" sz="2400" b="1" i="1" dirty="0" err="1">
                <a:solidFill>
                  <a:schemeClr val="accent2"/>
                </a:solidFill>
                <a:latin typeface="Century Gothic" panose="020B0502020202020204" pitchFamily="34" charset="0"/>
                <a:ea typeface="Century Gothic"/>
                <a:cs typeface="Century Gothic"/>
                <a:sym typeface="Century Gothic"/>
              </a:rPr>
              <a:t>men</a:t>
            </a:r>
            <a:r>
              <a:rPr lang="es-ES" sz="2400" b="1" i="1" dirty="0">
                <a:solidFill>
                  <a:schemeClr val="accent2"/>
                </a:solidFill>
                <a:latin typeface="Century Gothic" panose="020B0502020202020204" pitchFamily="34" charset="0"/>
                <a:ea typeface="Century Gothic"/>
                <a:cs typeface="Century Gothic"/>
                <a:sym typeface="Century Gothic"/>
              </a:rPr>
              <a:t>.</a:t>
            </a:r>
          </a:p>
        </p:txBody>
      </p:sp>
      <p:sp>
        <p:nvSpPr>
          <p:cNvPr id="17" name="TextBox 16">
            <a:extLst>
              <a:ext uri="{FF2B5EF4-FFF2-40B4-BE49-F238E27FC236}">
                <a16:creationId xmlns:a16="http://schemas.microsoft.com/office/drawing/2014/main" id="{F4526A5F-05E3-4101-B93A-52AE73D2EEA3}"/>
              </a:ext>
            </a:extLst>
          </p:cNvPr>
          <p:cNvSpPr txBox="1"/>
          <p:nvPr/>
        </p:nvSpPr>
        <p:spPr>
          <a:xfrm>
            <a:off x="790418" y="5534358"/>
            <a:ext cx="5558624" cy="487506"/>
          </a:xfrm>
          <a:prstGeom prst="rect">
            <a:avLst/>
          </a:prstGeom>
          <a:noFill/>
        </p:spPr>
        <p:txBody>
          <a:bodyPr wrap="square" rtlCol="0">
            <a:spAutoFit/>
          </a:bodyPr>
          <a:lstStyle/>
          <a:p>
            <a:pPr lvl="0">
              <a:lnSpc>
                <a:spcPct val="107000"/>
              </a:lnSpc>
            </a:pPr>
            <a:r>
              <a:rPr lang="es-ES" sz="2400" b="1" i="1" dirty="0">
                <a:solidFill>
                  <a:schemeClr val="accent2"/>
                </a:solidFill>
                <a:latin typeface="Century Gothic" panose="020B0502020202020204" pitchFamily="34" charset="0"/>
                <a:ea typeface="Century Gothic"/>
                <a:cs typeface="Century Gothic"/>
                <a:sym typeface="Century Gothic"/>
              </a:rPr>
              <a:t>S/he uses a </a:t>
            </a:r>
            <a:r>
              <a:rPr lang="es-ES" sz="2400" b="1" i="1" dirty="0" err="1">
                <a:solidFill>
                  <a:schemeClr val="accent2"/>
                </a:solidFill>
                <a:latin typeface="Century Gothic" panose="020B0502020202020204" pitchFamily="34" charset="0"/>
                <a:ea typeface="Century Gothic"/>
                <a:cs typeface="Century Gothic"/>
                <a:sym typeface="Century Gothic"/>
              </a:rPr>
              <a:t>bike</a:t>
            </a:r>
            <a:r>
              <a:rPr lang="es-ES" sz="2400" b="1" i="1" dirty="0">
                <a:solidFill>
                  <a:schemeClr val="accent2"/>
                </a:solidFill>
                <a:latin typeface="Century Gothic" panose="020B0502020202020204" pitchFamily="34" charset="0"/>
                <a:ea typeface="Century Gothic"/>
                <a:cs typeface="Century Gothic"/>
                <a:sym typeface="Century Gothic"/>
              </a:rPr>
              <a:t> in </a:t>
            </a:r>
            <a:r>
              <a:rPr lang="es-ES" sz="2400" b="1" i="1" dirty="0" err="1">
                <a:solidFill>
                  <a:schemeClr val="accent2"/>
                </a:solidFill>
                <a:latin typeface="Century Gothic" panose="020B0502020202020204" pitchFamily="34" charset="0"/>
                <a:ea typeface="Century Gothic"/>
                <a:cs typeface="Century Gothic"/>
                <a:sym typeface="Century Gothic"/>
              </a:rPr>
              <a:t>three</a:t>
            </a:r>
            <a:r>
              <a:rPr lang="es-ES" sz="2400" b="1" i="1" dirty="0">
                <a:solidFill>
                  <a:schemeClr val="accent2"/>
                </a:solidFill>
                <a:latin typeface="Century Gothic" panose="020B0502020202020204" pitchFamily="34" charset="0"/>
                <a:ea typeface="Century Gothic"/>
                <a:cs typeface="Century Gothic"/>
                <a:sym typeface="Century Gothic"/>
              </a:rPr>
              <a:t> places.</a:t>
            </a:r>
          </a:p>
        </p:txBody>
      </p:sp>
      <p:sp>
        <p:nvSpPr>
          <p:cNvPr id="18" name="Rounded Rectangle 12">
            <a:extLst>
              <a:ext uri="{FF2B5EF4-FFF2-40B4-BE49-F238E27FC236}">
                <a16:creationId xmlns:a16="http://schemas.microsoft.com/office/drawing/2014/main" id="{C5FC955B-06AF-40D5-BAFF-F96896994368}"/>
              </a:ext>
            </a:extLst>
          </p:cNvPr>
          <p:cNvSpPr/>
          <p:nvPr/>
        </p:nvSpPr>
        <p:spPr>
          <a:xfrm>
            <a:off x="663098" y="1295390"/>
            <a:ext cx="4799945" cy="520733"/>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3">
            <a:extLst>
              <a:ext uri="{FF2B5EF4-FFF2-40B4-BE49-F238E27FC236}">
                <a16:creationId xmlns:a16="http://schemas.microsoft.com/office/drawing/2014/main" id="{B61D7AD9-94CA-42E6-BF7F-5867DC3EDD2E}"/>
              </a:ext>
            </a:extLst>
          </p:cNvPr>
          <p:cNvSpPr/>
          <p:nvPr/>
        </p:nvSpPr>
        <p:spPr>
          <a:xfrm>
            <a:off x="689618" y="3453232"/>
            <a:ext cx="4799944" cy="520733"/>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4">
            <a:extLst>
              <a:ext uri="{FF2B5EF4-FFF2-40B4-BE49-F238E27FC236}">
                <a16:creationId xmlns:a16="http://schemas.microsoft.com/office/drawing/2014/main" id="{3A732185-1E5B-495C-9C08-373183AF2C60}"/>
              </a:ext>
            </a:extLst>
          </p:cNvPr>
          <p:cNvSpPr/>
          <p:nvPr/>
        </p:nvSpPr>
        <p:spPr>
          <a:xfrm>
            <a:off x="655926" y="4503155"/>
            <a:ext cx="4799945" cy="520733"/>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15">
            <a:extLst>
              <a:ext uri="{FF2B5EF4-FFF2-40B4-BE49-F238E27FC236}">
                <a16:creationId xmlns:a16="http://schemas.microsoft.com/office/drawing/2014/main" id="{354BC854-6B8B-47C0-9FC5-95A819C236F6}"/>
              </a:ext>
            </a:extLst>
          </p:cNvPr>
          <p:cNvSpPr/>
          <p:nvPr/>
        </p:nvSpPr>
        <p:spPr>
          <a:xfrm>
            <a:off x="689617" y="5548196"/>
            <a:ext cx="4799945" cy="520733"/>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18">
            <a:extLst>
              <a:ext uri="{FF2B5EF4-FFF2-40B4-BE49-F238E27FC236}">
                <a16:creationId xmlns:a16="http://schemas.microsoft.com/office/drawing/2014/main" id="{1577AE00-8020-4A8F-BA37-E8FC5F75AA8C}"/>
              </a:ext>
            </a:extLst>
          </p:cNvPr>
          <p:cNvSpPr/>
          <p:nvPr/>
        </p:nvSpPr>
        <p:spPr>
          <a:xfrm>
            <a:off x="684955" y="2391647"/>
            <a:ext cx="4799945" cy="487506"/>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6" descr="Friendship Clip art - Is a good friend png download - 1182*1050 - Free Transparent Friendship png Download.">
            <a:extLst>
              <a:ext uri="{FF2B5EF4-FFF2-40B4-BE49-F238E27FC236}">
                <a16:creationId xmlns:a16="http://schemas.microsoft.com/office/drawing/2014/main" id="{F68EBBE5-7BD8-4D5A-9DE4-382847759D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747"/>
          <a:stretch/>
        </p:blipFill>
        <p:spPr bwMode="auto">
          <a:xfrm>
            <a:off x="10663549" y="1949781"/>
            <a:ext cx="1528451" cy="21465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6A4FF0F-4370-463E-8A0C-BB7D369B0224}"/>
              </a:ext>
            </a:extLst>
          </p:cNvPr>
          <p:cNvSpPr>
            <a:spLocks noGrp="1"/>
          </p:cNvSpPr>
          <p:nvPr>
            <p:ph type="title"/>
          </p:nvPr>
        </p:nvSpPr>
        <p:spPr>
          <a:xfrm>
            <a:off x="3411497" y="-285408"/>
            <a:ext cx="5681420" cy="1325563"/>
          </a:xfrm>
        </p:spPr>
        <p:txBody>
          <a:bodyPr/>
          <a:lstStyle/>
          <a:p>
            <a:pPr rtl="0" eaLnBrk="1" latinLnBrk="0" hangingPunct="1"/>
            <a:r>
              <a:rPr lang="en-GB" sz="3200" b="1" kern="1200" dirty="0">
                <a:solidFill>
                  <a:srgbClr val="203864"/>
                </a:solidFill>
                <a:effectLst/>
                <a:latin typeface="Century Gothic" panose="020B0502020202020204" pitchFamily="34" charset="0"/>
                <a:ea typeface="+mn-ea"/>
                <a:cs typeface="+mn-cs"/>
              </a:rPr>
              <a:t>¿</a:t>
            </a:r>
            <a:r>
              <a:rPr lang="en-GB" sz="3200" b="1" kern="1200" dirty="0" err="1">
                <a:solidFill>
                  <a:srgbClr val="203864"/>
                </a:solidFill>
                <a:effectLst/>
                <a:latin typeface="Century Gothic" panose="020B0502020202020204" pitchFamily="34" charset="0"/>
                <a:ea typeface="+mn-ea"/>
                <a:cs typeface="+mn-cs"/>
              </a:rPr>
              <a:t>Cómo</a:t>
            </a:r>
            <a:r>
              <a:rPr lang="en-GB" sz="3200" b="1" kern="1200" dirty="0">
                <a:solidFill>
                  <a:srgbClr val="203864"/>
                </a:solidFill>
                <a:effectLst/>
                <a:latin typeface="Century Gothic" panose="020B0502020202020204" pitchFamily="34" charset="0"/>
                <a:ea typeface="+mn-ea"/>
                <a:cs typeface="+mn-cs"/>
              </a:rPr>
              <a:t> se dice </a:t>
            </a:r>
            <a:r>
              <a:rPr lang="en-GB" sz="3200" b="1" kern="1200" dirty="0" err="1">
                <a:solidFill>
                  <a:srgbClr val="203864"/>
                </a:solidFill>
                <a:effectLst/>
                <a:latin typeface="Century Gothic" panose="020B0502020202020204" pitchFamily="34" charset="0"/>
                <a:ea typeface="+mn-ea"/>
                <a:cs typeface="+mn-cs"/>
              </a:rPr>
              <a:t>en</a:t>
            </a:r>
            <a:r>
              <a:rPr lang="en-GB" sz="3200" b="1" kern="1200" dirty="0">
                <a:solidFill>
                  <a:srgbClr val="203864"/>
                </a:solidFill>
                <a:effectLst/>
                <a:latin typeface="Century Gothic" panose="020B0502020202020204" pitchFamily="34" charset="0"/>
                <a:ea typeface="+mn-ea"/>
                <a:cs typeface="+mn-cs"/>
              </a:rPr>
              <a:t> </a:t>
            </a:r>
            <a:r>
              <a:rPr lang="en-GB" sz="3200" b="1" kern="1200" dirty="0" err="1">
                <a:solidFill>
                  <a:srgbClr val="203864"/>
                </a:solidFill>
                <a:effectLst/>
                <a:latin typeface="Century Gothic" panose="020B0502020202020204" pitchFamily="34" charset="0"/>
                <a:ea typeface="+mn-ea"/>
                <a:cs typeface="+mn-cs"/>
              </a:rPr>
              <a:t>inglés</a:t>
            </a:r>
            <a:r>
              <a:rPr lang="en-GB" sz="3200" b="1" kern="1200" dirty="0">
                <a:solidFill>
                  <a:srgbClr val="203864"/>
                </a:solidFill>
                <a:effectLst/>
                <a:latin typeface="Century Gothic" panose="020B0502020202020204" pitchFamily="34" charset="0"/>
                <a:ea typeface="+mn-ea"/>
                <a:cs typeface="+mn-cs"/>
              </a:rPr>
              <a:t>? </a:t>
            </a:r>
            <a:endParaRPr lang="en-GB" dirty="0">
              <a:effectLst/>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89">
            <a:extLst>
              <a:ext uri="{FF2B5EF4-FFF2-40B4-BE49-F238E27FC236}">
                <a16:creationId xmlns:a16="http://schemas.microsoft.com/office/drawing/2014/main" id="{90F3EC1A-93DA-4C35-832D-BA884C16EFAA}"/>
              </a:ext>
            </a:extLst>
          </p:cNvPr>
          <p:cNvSpPr txBox="1">
            <a:spLocks/>
          </p:cNvSpPr>
          <p:nvPr/>
        </p:nvSpPr>
        <p:spPr>
          <a:xfrm>
            <a:off x="11227393" y="72761"/>
            <a:ext cx="801639" cy="8022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433866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32686" y="258166"/>
            <a:ext cx="259545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Title 87">
            <a:extLst>
              <a:ext uri="{FF2B5EF4-FFF2-40B4-BE49-F238E27FC236}">
                <a16:creationId xmlns:a16="http://schemas.microsoft.com/office/drawing/2014/main" id="{EE6FDF80-6AA2-4D29-9E1D-127B62BD5D9B}"/>
              </a:ext>
            </a:extLst>
          </p:cNvPr>
          <p:cNvSpPr>
            <a:spLocks noGrp="1"/>
          </p:cNvSpPr>
          <p:nvPr>
            <p:ph type="title"/>
          </p:nvPr>
        </p:nvSpPr>
        <p:spPr>
          <a:xfrm>
            <a:off x="9376229" y="274889"/>
            <a:ext cx="2815771" cy="400919"/>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graphicFrame>
        <p:nvGraphicFramePr>
          <p:cNvPr id="43" name="Table 42">
            <a:extLst>
              <a:ext uri="{FF2B5EF4-FFF2-40B4-BE49-F238E27FC236}">
                <a16:creationId xmlns:a16="http://schemas.microsoft.com/office/drawing/2014/main" id="{C8D31DE6-CBC7-414F-BE52-BAC526DECEFB}"/>
              </a:ext>
            </a:extLst>
          </p:cNvPr>
          <p:cNvGraphicFramePr>
            <a:graphicFrameLocks noGrp="1"/>
          </p:cNvGraphicFramePr>
          <p:nvPr>
            <p:extLst>
              <p:ext uri="{D42A27DB-BD31-4B8C-83A1-F6EECF244321}">
                <p14:modId xmlns:p14="http://schemas.microsoft.com/office/powerpoint/2010/main" val="85602888"/>
              </p:ext>
            </p:extLst>
          </p:nvPr>
        </p:nvGraphicFramePr>
        <p:xfrm>
          <a:off x="696682" y="493353"/>
          <a:ext cx="5312232" cy="5882967"/>
        </p:xfrm>
        <a:graphic>
          <a:graphicData uri="http://schemas.openxmlformats.org/drawingml/2006/table">
            <a:tbl>
              <a:tblPr firstRow="1" bandRow="1"/>
              <a:tblGrid>
                <a:gridCol w="2656116">
                  <a:extLst>
                    <a:ext uri="{9D8B030D-6E8A-4147-A177-3AD203B41FA5}">
                      <a16:colId xmlns:a16="http://schemas.microsoft.com/office/drawing/2014/main" val="761861335"/>
                    </a:ext>
                  </a:extLst>
                </a:gridCol>
                <a:gridCol w="2656116">
                  <a:extLst>
                    <a:ext uri="{9D8B030D-6E8A-4147-A177-3AD203B41FA5}">
                      <a16:colId xmlns:a16="http://schemas.microsoft.com/office/drawing/2014/main" val="2902310944"/>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noun ends in </a:t>
                      </a:r>
                      <a:r>
                        <a:rPr lang="en-GB" sz="2400" b="1" dirty="0">
                          <a:solidFill>
                            <a:srgbClr val="002060"/>
                          </a:solidFill>
                          <a:latin typeface="Century Gothic" panose="020B0502020202020204" pitchFamily="34" charset="0"/>
                        </a:rPr>
                        <a:t>-s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noun ends in </a:t>
                      </a:r>
                      <a:r>
                        <a:rPr lang="en-GB" sz="2400" b="1" dirty="0">
                          <a:solidFill>
                            <a:srgbClr val="002060"/>
                          </a:solidFill>
                          <a:latin typeface="Century Gothic" panose="020B0502020202020204" pitchFamily="34" charset="0"/>
                        </a:rPr>
                        <a:t>-es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45825056"/>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62567987"/>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983535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68667782"/>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347764918"/>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4332372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60247721"/>
                  </a:ext>
                </a:extLst>
              </a:tr>
            </a:tbl>
          </a:graphicData>
        </a:graphic>
      </p:graphicFrame>
      <p:sp>
        <p:nvSpPr>
          <p:cNvPr id="44" name="Action Button: Custom 2">
            <a:hlinkClick r:id="" action="ppaction://noaction" highlightClick="1">
              <a:snd r:embed="rId3" name="tres tareas.wav"/>
            </a:hlinkClick>
            <a:extLst>
              <a:ext uri="{FF2B5EF4-FFF2-40B4-BE49-F238E27FC236}">
                <a16:creationId xmlns:a16="http://schemas.microsoft.com/office/drawing/2014/main" id="{14E97E1B-EC1A-4A2D-A1F5-06A9D095D3EE}"/>
              </a:ext>
            </a:extLst>
          </p:cNvPr>
          <p:cNvSpPr/>
          <p:nvPr/>
        </p:nvSpPr>
        <p:spPr>
          <a:xfrm>
            <a:off x="341679" y="111061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5" name="Action Button: Custom 3">
            <a:hlinkClick r:id="" action="ppaction://noaction" highlightClick="1">
              <a:snd r:embed="rId4" name="seis profesores.wav"/>
            </a:hlinkClick>
            <a:extLst>
              <a:ext uri="{FF2B5EF4-FFF2-40B4-BE49-F238E27FC236}">
                <a16:creationId xmlns:a16="http://schemas.microsoft.com/office/drawing/2014/main" id="{D0DA1D73-106C-4BB2-92F8-195A5D11C78E}"/>
              </a:ext>
            </a:extLst>
          </p:cNvPr>
          <p:cNvSpPr/>
          <p:nvPr/>
        </p:nvSpPr>
        <p:spPr>
          <a:xfrm>
            <a:off x="341678" y="166296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6" name="Action Button: Custom 4">
            <a:hlinkClick r:id="" action="ppaction://noaction" highlightClick="1">
              <a:snd r:embed="rId5" name="cinco cosas.wav"/>
            </a:hlinkClick>
            <a:extLst>
              <a:ext uri="{FF2B5EF4-FFF2-40B4-BE49-F238E27FC236}">
                <a16:creationId xmlns:a16="http://schemas.microsoft.com/office/drawing/2014/main" id="{7CDE78F6-3C8C-4972-AC56-DAF6162B7116}"/>
              </a:ext>
            </a:extLst>
          </p:cNvPr>
          <p:cNvSpPr/>
          <p:nvPr/>
        </p:nvSpPr>
        <p:spPr>
          <a:xfrm>
            <a:off x="326313" y="216762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7" name="Action Button: Custom 5">
            <a:hlinkClick r:id="" action="ppaction://noaction" highlightClick="1">
              <a:snd r:embed="rId6" name="dos colores.wav"/>
            </a:hlinkClick>
            <a:extLst>
              <a:ext uri="{FF2B5EF4-FFF2-40B4-BE49-F238E27FC236}">
                <a16:creationId xmlns:a16="http://schemas.microsoft.com/office/drawing/2014/main" id="{CE036707-4D58-4998-9450-C13987EA60FA}"/>
              </a:ext>
            </a:extLst>
          </p:cNvPr>
          <p:cNvSpPr/>
          <p:nvPr/>
        </p:nvSpPr>
        <p:spPr>
          <a:xfrm>
            <a:off x="326313" y="27198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8" name="Action Button: Custom 6">
            <a:hlinkClick r:id="" action="ppaction://noaction" highlightClick="1">
              <a:snd r:embed="rId7" name="cuatro planes.wav"/>
            </a:hlinkClick>
            <a:extLst>
              <a:ext uri="{FF2B5EF4-FFF2-40B4-BE49-F238E27FC236}">
                <a16:creationId xmlns:a16="http://schemas.microsoft.com/office/drawing/2014/main" id="{CE3F76A3-22F2-4C22-98C1-A2772BE30899}"/>
              </a:ext>
            </a:extLst>
          </p:cNvPr>
          <p:cNvSpPr/>
          <p:nvPr/>
        </p:nvSpPr>
        <p:spPr>
          <a:xfrm>
            <a:off x="313152" y="323786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9" name="Action Button: Custom 7">
            <a:hlinkClick r:id="" action="ppaction://noaction" highlightClick="1">
              <a:snd r:embed="rId8" name="unos periódicos.wav"/>
            </a:hlinkClick>
            <a:extLst>
              <a:ext uri="{FF2B5EF4-FFF2-40B4-BE49-F238E27FC236}">
                <a16:creationId xmlns:a16="http://schemas.microsoft.com/office/drawing/2014/main" id="{9DB0AA63-2F58-4DB5-A43E-893FFAB71F2C}"/>
              </a:ext>
            </a:extLst>
          </p:cNvPr>
          <p:cNvSpPr/>
          <p:nvPr/>
        </p:nvSpPr>
        <p:spPr>
          <a:xfrm>
            <a:off x="313152" y="3768666"/>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50" name="Action Button: Custom 8">
            <a:hlinkClick r:id="" action="ppaction://noaction" highlightClick="1">
              <a:snd r:embed="rId9" name="unas flores.wav"/>
            </a:hlinkClick>
            <a:extLst>
              <a:ext uri="{FF2B5EF4-FFF2-40B4-BE49-F238E27FC236}">
                <a16:creationId xmlns:a16="http://schemas.microsoft.com/office/drawing/2014/main" id="{8569ED81-74EF-4C3E-BD81-5C1CAC963AF5}"/>
              </a:ext>
            </a:extLst>
          </p:cNvPr>
          <p:cNvSpPr/>
          <p:nvPr/>
        </p:nvSpPr>
        <p:spPr>
          <a:xfrm>
            <a:off x="313152" y="42867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51" name="Action Button: Custom 9">
            <a:hlinkClick r:id="" action="ppaction://noaction" highlightClick="1">
              <a:snd r:embed="rId10" name="unas preguntas.wav"/>
            </a:hlinkClick>
            <a:extLst>
              <a:ext uri="{FF2B5EF4-FFF2-40B4-BE49-F238E27FC236}">
                <a16:creationId xmlns:a16="http://schemas.microsoft.com/office/drawing/2014/main" id="{4A908CCE-10F0-461F-92BE-D118819DFA5A}"/>
              </a:ext>
            </a:extLst>
          </p:cNvPr>
          <p:cNvSpPr/>
          <p:nvPr/>
        </p:nvSpPr>
        <p:spPr>
          <a:xfrm>
            <a:off x="313152" y="483480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52" name="Action Button: Custom 10">
            <a:hlinkClick r:id="" action="ppaction://noaction" highlightClick="1">
              <a:snd r:embed="rId11" name="unos autores.wav"/>
            </a:hlinkClick>
            <a:extLst>
              <a:ext uri="{FF2B5EF4-FFF2-40B4-BE49-F238E27FC236}">
                <a16:creationId xmlns:a16="http://schemas.microsoft.com/office/drawing/2014/main" id="{10F2F61F-1A11-463B-8D0C-DEE0DC475487}"/>
              </a:ext>
            </a:extLst>
          </p:cNvPr>
          <p:cNvSpPr/>
          <p:nvPr/>
        </p:nvSpPr>
        <p:spPr>
          <a:xfrm>
            <a:off x="313152" y="5382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53" name="Action Button: Custom 11">
            <a:hlinkClick r:id="" action="ppaction://noaction" highlightClick="1">
              <a:snd r:embed="rId12" name="unas palabras.wav"/>
            </a:hlinkClick>
            <a:extLst>
              <a:ext uri="{FF2B5EF4-FFF2-40B4-BE49-F238E27FC236}">
                <a16:creationId xmlns:a16="http://schemas.microsoft.com/office/drawing/2014/main" id="{FCD6018B-4061-4152-AC2C-677834621239}"/>
              </a:ext>
            </a:extLst>
          </p:cNvPr>
          <p:cNvSpPr/>
          <p:nvPr/>
        </p:nvSpPr>
        <p:spPr>
          <a:xfrm>
            <a:off x="326313" y="59137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54" name="Picture 53">
            <a:extLst>
              <a:ext uri="{FF2B5EF4-FFF2-40B4-BE49-F238E27FC236}">
                <a16:creationId xmlns:a16="http://schemas.microsoft.com/office/drawing/2014/main" id="{F4F59CCF-6155-426E-A8D4-48FEA0553B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026" y="998409"/>
            <a:ext cx="522871" cy="544657"/>
          </a:xfrm>
          <a:prstGeom prst="rect">
            <a:avLst/>
          </a:prstGeom>
        </p:spPr>
      </p:pic>
      <p:pic>
        <p:nvPicPr>
          <p:cNvPr id="55" name="Picture 54">
            <a:extLst>
              <a:ext uri="{FF2B5EF4-FFF2-40B4-BE49-F238E27FC236}">
                <a16:creationId xmlns:a16="http://schemas.microsoft.com/office/drawing/2014/main" id="{BCB824A1-493F-4F27-AB45-B857B65649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4769" y="1550758"/>
            <a:ext cx="522871" cy="544657"/>
          </a:xfrm>
          <a:prstGeom prst="rect">
            <a:avLst/>
          </a:prstGeom>
        </p:spPr>
      </p:pic>
      <p:pic>
        <p:nvPicPr>
          <p:cNvPr id="56" name="Picture 55">
            <a:extLst>
              <a:ext uri="{FF2B5EF4-FFF2-40B4-BE49-F238E27FC236}">
                <a16:creationId xmlns:a16="http://schemas.microsoft.com/office/drawing/2014/main" id="{73BC2F95-242A-4829-ABD9-A3377E5500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025" y="2104686"/>
            <a:ext cx="522871" cy="544657"/>
          </a:xfrm>
          <a:prstGeom prst="rect">
            <a:avLst/>
          </a:prstGeom>
        </p:spPr>
      </p:pic>
      <p:pic>
        <p:nvPicPr>
          <p:cNvPr id="57" name="Picture 56">
            <a:extLst>
              <a:ext uri="{FF2B5EF4-FFF2-40B4-BE49-F238E27FC236}">
                <a16:creationId xmlns:a16="http://schemas.microsoft.com/office/drawing/2014/main" id="{49CBB2B9-7FA8-4D78-AAC3-7C25911E0F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4769" y="2626575"/>
            <a:ext cx="522871" cy="544657"/>
          </a:xfrm>
          <a:prstGeom prst="rect">
            <a:avLst/>
          </a:prstGeom>
        </p:spPr>
      </p:pic>
      <p:pic>
        <p:nvPicPr>
          <p:cNvPr id="58" name="Picture 57">
            <a:extLst>
              <a:ext uri="{FF2B5EF4-FFF2-40B4-BE49-F238E27FC236}">
                <a16:creationId xmlns:a16="http://schemas.microsoft.com/office/drawing/2014/main" id="{122502CA-B7B1-4277-BE6C-E3101EE37A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4768" y="3186408"/>
            <a:ext cx="522871" cy="544657"/>
          </a:xfrm>
          <a:prstGeom prst="rect">
            <a:avLst/>
          </a:prstGeom>
        </p:spPr>
      </p:pic>
      <p:pic>
        <p:nvPicPr>
          <p:cNvPr id="59" name="Picture 58">
            <a:extLst>
              <a:ext uri="{FF2B5EF4-FFF2-40B4-BE49-F238E27FC236}">
                <a16:creationId xmlns:a16="http://schemas.microsoft.com/office/drawing/2014/main" id="{4F8D0CBB-CF29-4FFA-BDFD-398768FBCE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025" y="3698213"/>
            <a:ext cx="522871" cy="544657"/>
          </a:xfrm>
          <a:prstGeom prst="rect">
            <a:avLst/>
          </a:prstGeom>
        </p:spPr>
      </p:pic>
      <p:pic>
        <p:nvPicPr>
          <p:cNvPr id="60" name="Picture 59">
            <a:extLst>
              <a:ext uri="{FF2B5EF4-FFF2-40B4-BE49-F238E27FC236}">
                <a16:creationId xmlns:a16="http://schemas.microsoft.com/office/drawing/2014/main" id="{DA171F39-A3D9-4A02-9083-36B37F52E0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66742" y="4242870"/>
            <a:ext cx="522871" cy="544657"/>
          </a:xfrm>
          <a:prstGeom prst="rect">
            <a:avLst/>
          </a:prstGeom>
        </p:spPr>
      </p:pic>
      <p:pic>
        <p:nvPicPr>
          <p:cNvPr id="61" name="Picture 60">
            <a:extLst>
              <a:ext uri="{FF2B5EF4-FFF2-40B4-BE49-F238E27FC236}">
                <a16:creationId xmlns:a16="http://schemas.microsoft.com/office/drawing/2014/main" id="{A45BA492-D98A-417D-8393-5B64861C21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024" y="4764937"/>
            <a:ext cx="522871" cy="544657"/>
          </a:xfrm>
          <a:prstGeom prst="rect">
            <a:avLst/>
          </a:prstGeom>
        </p:spPr>
      </p:pic>
      <p:pic>
        <p:nvPicPr>
          <p:cNvPr id="62" name="Picture 61">
            <a:extLst>
              <a:ext uri="{FF2B5EF4-FFF2-40B4-BE49-F238E27FC236}">
                <a16:creationId xmlns:a16="http://schemas.microsoft.com/office/drawing/2014/main" id="{ED7088A2-377E-415B-99E8-16EA985689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66741" y="5294594"/>
            <a:ext cx="522871" cy="544657"/>
          </a:xfrm>
          <a:prstGeom prst="rect">
            <a:avLst/>
          </a:prstGeom>
        </p:spPr>
      </p:pic>
      <p:pic>
        <p:nvPicPr>
          <p:cNvPr id="63" name="Picture 62">
            <a:extLst>
              <a:ext uri="{FF2B5EF4-FFF2-40B4-BE49-F238E27FC236}">
                <a16:creationId xmlns:a16="http://schemas.microsoft.com/office/drawing/2014/main" id="{994BC3FA-152B-4210-9C94-34549B6AA9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8023" y="5839251"/>
            <a:ext cx="522871" cy="544657"/>
          </a:xfrm>
          <a:prstGeom prst="rect">
            <a:avLst/>
          </a:prstGeom>
        </p:spPr>
      </p:pic>
      <p:sp>
        <p:nvSpPr>
          <p:cNvPr id="64" name="TextBox 63">
            <a:extLst>
              <a:ext uri="{FF2B5EF4-FFF2-40B4-BE49-F238E27FC236}">
                <a16:creationId xmlns:a16="http://schemas.microsoft.com/office/drawing/2014/main" id="{03E4B26C-EB67-4F34-95C2-DB64B83710B6}"/>
              </a:ext>
            </a:extLst>
          </p:cNvPr>
          <p:cNvSpPr txBox="1"/>
          <p:nvPr/>
        </p:nvSpPr>
        <p:spPr>
          <a:xfrm>
            <a:off x="0" y="-18680"/>
            <a:ext cx="3193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Escucha. </a:t>
            </a:r>
          </a:p>
        </p:txBody>
      </p:sp>
      <p:sp>
        <p:nvSpPr>
          <p:cNvPr id="65" name="TextBox 64">
            <a:extLst>
              <a:ext uri="{FF2B5EF4-FFF2-40B4-BE49-F238E27FC236}">
                <a16:creationId xmlns:a16="http://schemas.microsoft.com/office/drawing/2014/main" id="{C7800117-6BC9-47C2-A7B9-2C9622975654}"/>
              </a:ext>
            </a:extLst>
          </p:cNvPr>
          <p:cNvSpPr txBox="1"/>
          <p:nvPr/>
        </p:nvSpPr>
        <p:spPr>
          <a:xfrm>
            <a:off x="1423595" y="-18680"/>
            <a:ext cx="4426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rPr>
              <a:t>Marca</a:t>
            </a:r>
            <a:r>
              <a:rPr kumimoji="0" lang="en-GB" sz="2400" b="1" i="0" u="none" strike="noStrike" kern="0" cap="none" spc="0" normalizeH="0" baseline="0" noProof="0" dirty="0">
                <a:ln>
                  <a:noFill/>
                </a:ln>
                <a:solidFill>
                  <a:srgbClr val="002060"/>
                </a:solidFill>
                <a:effectLst/>
                <a:uLnTx/>
                <a:uFillTx/>
                <a:latin typeface="+mj-lt"/>
              </a:rPr>
              <a:t> la </a:t>
            </a:r>
            <a:r>
              <a:rPr kumimoji="0" lang="en-GB" sz="2400" b="1" i="0" u="none" strike="noStrike" kern="0" cap="none" spc="0" normalizeH="0" baseline="0" noProof="0" dirty="0" err="1">
                <a:ln>
                  <a:noFill/>
                </a:ln>
                <a:solidFill>
                  <a:srgbClr val="002060"/>
                </a:solidFill>
                <a:effectLst/>
                <a:uLnTx/>
                <a:uFillTx/>
                <a:latin typeface="+mj-lt"/>
              </a:rPr>
              <a:t>opción</a:t>
            </a:r>
            <a:r>
              <a:rPr kumimoji="0" lang="en-GB" sz="2400" b="1" i="0" u="none" strike="noStrike" kern="0" cap="none" spc="0" normalizeH="0" baseline="0" noProof="0" dirty="0">
                <a:ln>
                  <a:noFill/>
                </a:ln>
                <a:solidFill>
                  <a:srgbClr val="002060"/>
                </a:solidFill>
                <a:effectLst/>
                <a:uLnTx/>
                <a:uFillTx/>
                <a:latin typeface="+mj-lt"/>
              </a:rPr>
              <a:t> correcta. </a:t>
            </a:r>
          </a:p>
        </p:txBody>
      </p:sp>
      <p:sp>
        <p:nvSpPr>
          <p:cNvPr id="66" name="TextBox 65">
            <a:extLst>
              <a:ext uri="{FF2B5EF4-FFF2-40B4-BE49-F238E27FC236}">
                <a16:creationId xmlns:a16="http://schemas.microsoft.com/office/drawing/2014/main" id="{EA00DDBD-890D-4E88-BB1A-33601622933F}"/>
              </a:ext>
            </a:extLst>
          </p:cNvPr>
          <p:cNvSpPr txBox="1"/>
          <p:nvPr/>
        </p:nvSpPr>
        <p:spPr>
          <a:xfrm>
            <a:off x="6363917" y="47805"/>
            <a:ext cx="29687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Escucha </a:t>
            </a:r>
            <a:r>
              <a:rPr kumimoji="0" lang="en-GB" sz="2400" b="1" i="0" u="none" strike="noStrike" kern="0" cap="none" spc="0" normalizeH="0" baseline="0" noProof="0" dirty="0" err="1">
                <a:ln>
                  <a:noFill/>
                </a:ln>
                <a:solidFill>
                  <a:srgbClr val="002060"/>
                </a:solidFill>
                <a:effectLst/>
                <a:uLnTx/>
                <a:uFillTx/>
                <a:latin typeface="+mj-lt"/>
              </a:rPr>
              <a:t>otra</a:t>
            </a:r>
            <a:r>
              <a:rPr kumimoji="0" lang="en-GB" sz="2400" b="1" i="0" u="none" strike="noStrike" kern="0" cap="none" spc="0" normalizeH="0" baseline="0" noProof="0" dirty="0">
                <a:ln>
                  <a:noFill/>
                </a:ln>
                <a:solidFill>
                  <a:srgbClr val="002060"/>
                </a:solidFill>
                <a:effectLst/>
                <a:uLnTx/>
                <a:uFillTx/>
                <a:latin typeface="+mj-lt"/>
              </a:rPr>
              <a:t> </a:t>
            </a:r>
            <a:r>
              <a:rPr kumimoji="0" lang="en-GB" sz="2400" b="1" i="0" u="none" strike="noStrike" kern="0" cap="none" spc="0" normalizeH="0" baseline="0" noProof="0" dirty="0" err="1">
                <a:ln>
                  <a:noFill/>
                </a:ln>
                <a:solidFill>
                  <a:srgbClr val="002060"/>
                </a:solidFill>
                <a:effectLst/>
                <a:uLnTx/>
                <a:uFillTx/>
                <a:latin typeface="+mj-lt"/>
              </a:rPr>
              <a:t>vez</a:t>
            </a:r>
            <a:r>
              <a:rPr kumimoji="0" lang="en-GB" sz="2400" b="1" i="0" u="none" strike="noStrike" kern="0" cap="none" spc="0" normalizeH="0" baseline="0" noProof="0" dirty="0">
                <a:ln>
                  <a:noFill/>
                </a:ln>
                <a:solidFill>
                  <a:srgbClr val="002060"/>
                </a:solidFill>
                <a:effectLst/>
                <a:uLnTx/>
                <a:uFillTx/>
                <a:latin typeface="+mj-lt"/>
              </a:rPr>
              <a:t>.</a:t>
            </a:r>
          </a:p>
        </p:txBody>
      </p:sp>
      <p:sp>
        <p:nvSpPr>
          <p:cNvPr id="67" name="TextBox 66">
            <a:extLst>
              <a:ext uri="{FF2B5EF4-FFF2-40B4-BE49-F238E27FC236}">
                <a16:creationId xmlns:a16="http://schemas.microsoft.com/office/drawing/2014/main" id="{5CE29237-A2B2-4E7C-BFC1-EE5534AC7B75}"/>
              </a:ext>
            </a:extLst>
          </p:cNvPr>
          <p:cNvSpPr txBox="1"/>
          <p:nvPr/>
        </p:nvSpPr>
        <p:spPr>
          <a:xfrm>
            <a:off x="6363917" y="1039904"/>
            <a:ext cx="26573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1.tres </a:t>
            </a:r>
            <a:r>
              <a:rPr kumimoji="0" lang="en-GB" sz="2400" b="0" i="0" u="none" strike="noStrike" kern="0" cap="none" spc="0" normalizeH="0" baseline="0" noProof="0" dirty="0" err="1">
                <a:ln>
                  <a:noFill/>
                </a:ln>
                <a:solidFill>
                  <a:srgbClr val="002060"/>
                </a:solidFill>
                <a:effectLst/>
                <a:uLnTx/>
                <a:uFillTx/>
                <a:latin typeface="+mj-lt"/>
              </a:rPr>
              <a:t>tareas</a:t>
            </a:r>
            <a:r>
              <a:rPr kumimoji="0" lang="en-GB" sz="2400" b="0" i="0" u="none" strike="noStrike" kern="0" cap="none" spc="0" normalizeH="0" baseline="0" noProof="0" dirty="0">
                <a:ln>
                  <a:noFill/>
                </a:ln>
                <a:solidFill>
                  <a:srgbClr val="002060"/>
                </a:solidFill>
                <a:effectLst/>
                <a:uLnTx/>
                <a:uFillTx/>
                <a:latin typeface="+mj-lt"/>
              </a:rPr>
              <a:t> </a:t>
            </a:r>
          </a:p>
        </p:txBody>
      </p:sp>
      <p:sp>
        <p:nvSpPr>
          <p:cNvPr id="68" name="TextBox 67">
            <a:extLst>
              <a:ext uri="{FF2B5EF4-FFF2-40B4-BE49-F238E27FC236}">
                <a16:creationId xmlns:a16="http://schemas.microsoft.com/office/drawing/2014/main" id="{05563D17-37BB-4534-A05C-F7C33957D57E}"/>
              </a:ext>
            </a:extLst>
          </p:cNvPr>
          <p:cNvSpPr txBox="1"/>
          <p:nvPr/>
        </p:nvSpPr>
        <p:spPr>
          <a:xfrm>
            <a:off x="6363916" y="1592253"/>
            <a:ext cx="29687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2. </a:t>
            </a:r>
            <a:r>
              <a:rPr kumimoji="0" lang="en-GB" sz="2400" b="0" i="0" u="none" strike="noStrike" kern="0" cap="none" spc="0" normalizeH="0" baseline="0" noProof="0" dirty="0" err="1">
                <a:ln>
                  <a:noFill/>
                </a:ln>
                <a:solidFill>
                  <a:srgbClr val="002060"/>
                </a:solidFill>
                <a:effectLst/>
                <a:uLnTx/>
                <a:uFillTx/>
                <a:latin typeface="+mj-lt"/>
              </a:rPr>
              <a:t>seis</a:t>
            </a:r>
            <a:r>
              <a:rPr kumimoji="0" lang="en-GB" sz="2400" b="0" i="0" u="none" strike="noStrike" kern="0" cap="none" spc="0" normalizeH="0" baseline="0" noProof="0" dirty="0">
                <a:ln>
                  <a:noFill/>
                </a:ln>
                <a:solidFill>
                  <a:srgbClr val="002060"/>
                </a:solidFill>
                <a:effectLst/>
                <a:uLnTx/>
                <a:uFillTx/>
                <a:latin typeface="+mj-lt"/>
              </a:rPr>
              <a:t> profesores </a:t>
            </a:r>
          </a:p>
        </p:txBody>
      </p:sp>
      <p:sp>
        <p:nvSpPr>
          <p:cNvPr id="69" name="TextBox 68">
            <a:extLst>
              <a:ext uri="{FF2B5EF4-FFF2-40B4-BE49-F238E27FC236}">
                <a16:creationId xmlns:a16="http://schemas.microsoft.com/office/drawing/2014/main" id="{52D449C3-1712-43C0-8526-54D1F390B9D4}"/>
              </a:ext>
            </a:extLst>
          </p:cNvPr>
          <p:cNvSpPr txBox="1"/>
          <p:nvPr/>
        </p:nvSpPr>
        <p:spPr>
          <a:xfrm>
            <a:off x="6363916" y="2135086"/>
            <a:ext cx="26573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3. </a:t>
            </a:r>
            <a:r>
              <a:rPr kumimoji="0" lang="en-GB" sz="2400" b="0" i="0" u="none" strike="noStrike" kern="0" cap="none" spc="0" normalizeH="0" baseline="0" noProof="0" dirty="0" err="1">
                <a:ln>
                  <a:noFill/>
                </a:ln>
                <a:solidFill>
                  <a:srgbClr val="002060"/>
                </a:solidFill>
                <a:effectLst/>
                <a:uLnTx/>
                <a:uFillTx/>
                <a:latin typeface="+mj-lt"/>
              </a:rPr>
              <a:t>cinco</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cosas</a:t>
            </a:r>
            <a:r>
              <a:rPr kumimoji="0" lang="en-GB" sz="2400" b="0" i="0" u="none" strike="noStrike" kern="0" cap="none" spc="0" normalizeH="0" baseline="0" noProof="0" dirty="0">
                <a:ln>
                  <a:noFill/>
                </a:ln>
                <a:solidFill>
                  <a:srgbClr val="002060"/>
                </a:solidFill>
                <a:effectLst/>
                <a:uLnTx/>
                <a:uFillTx/>
                <a:latin typeface="+mj-lt"/>
              </a:rPr>
              <a:t> </a:t>
            </a:r>
          </a:p>
        </p:txBody>
      </p:sp>
      <p:sp>
        <p:nvSpPr>
          <p:cNvPr id="70" name="TextBox 69">
            <a:extLst>
              <a:ext uri="{FF2B5EF4-FFF2-40B4-BE49-F238E27FC236}">
                <a16:creationId xmlns:a16="http://schemas.microsoft.com/office/drawing/2014/main" id="{87653752-2ED7-4800-A438-C785D765B68F}"/>
              </a:ext>
            </a:extLst>
          </p:cNvPr>
          <p:cNvSpPr txBox="1"/>
          <p:nvPr/>
        </p:nvSpPr>
        <p:spPr>
          <a:xfrm>
            <a:off x="6363915" y="2668070"/>
            <a:ext cx="23301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4. dos </a:t>
            </a:r>
            <a:r>
              <a:rPr kumimoji="0" lang="en-GB" sz="2400" b="0" i="0" u="none" strike="noStrike" kern="0" cap="none" spc="0" normalizeH="0" baseline="0" noProof="0" dirty="0" err="1">
                <a:ln>
                  <a:noFill/>
                </a:ln>
                <a:solidFill>
                  <a:srgbClr val="002060"/>
                </a:solidFill>
                <a:effectLst/>
                <a:uLnTx/>
                <a:uFillTx/>
                <a:latin typeface="+mj-lt"/>
              </a:rPr>
              <a:t>colores</a:t>
            </a:r>
            <a:r>
              <a:rPr kumimoji="0" lang="en-GB" sz="2400" b="0" i="0" u="none" strike="noStrike" kern="0" cap="none" spc="0" normalizeH="0" baseline="0" noProof="0" dirty="0">
                <a:ln>
                  <a:noFill/>
                </a:ln>
                <a:solidFill>
                  <a:srgbClr val="002060"/>
                </a:solidFill>
                <a:effectLst/>
                <a:uLnTx/>
                <a:uFillTx/>
                <a:latin typeface="+mj-lt"/>
              </a:rPr>
              <a:t> </a:t>
            </a:r>
          </a:p>
        </p:txBody>
      </p:sp>
      <p:sp>
        <p:nvSpPr>
          <p:cNvPr id="71" name="TextBox 70">
            <a:extLst>
              <a:ext uri="{FF2B5EF4-FFF2-40B4-BE49-F238E27FC236}">
                <a16:creationId xmlns:a16="http://schemas.microsoft.com/office/drawing/2014/main" id="{F68F0D00-241E-4AEA-B778-3A3CF7249091}"/>
              </a:ext>
            </a:extLst>
          </p:cNvPr>
          <p:cNvSpPr txBox="1"/>
          <p:nvPr/>
        </p:nvSpPr>
        <p:spPr>
          <a:xfrm>
            <a:off x="6363914" y="3195954"/>
            <a:ext cx="32735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5. cuatro planes </a:t>
            </a:r>
          </a:p>
        </p:txBody>
      </p:sp>
      <p:sp>
        <p:nvSpPr>
          <p:cNvPr id="72" name="TextBox 71">
            <a:extLst>
              <a:ext uri="{FF2B5EF4-FFF2-40B4-BE49-F238E27FC236}">
                <a16:creationId xmlns:a16="http://schemas.microsoft.com/office/drawing/2014/main" id="{3EA82327-676E-4045-811D-F211530A3E48}"/>
              </a:ext>
            </a:extLst>
          </p:cNvPr>
          <p:cNvSpPr txBox="1"/>
          <p:nvPr/>
        </p:nvSpPr>
        <p:spPr>
          <a:xfrm>
            <a:off x="6363914" y="3743887"/>
            <a:ext cx="29687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6. </a:t>
            </a:r>
            <a:r>
              <a:rPr kumimoji="0" lang="en-GB" sz="2400" b="0" i="0" u="none" strike="noStrike" kern="0" cap="none" spc="0" normalizeH="0" baseline="0" noProof="0" dirty="0" err="1">
                <a:ln>
                  <a:noFill/>
                </a:ln>
                <a:solidFill>
                  <a:srgbClr val="002060"/>
                </a:solidFill>
                <a:effectLst/>
                <a:uLnTx/>
                <a:uFillTx/>
                <a:latin typeface="+mj-lt"/>
              </a:rPr>
              <a:t>unos</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periódicos</a:t>
            </a:r>
            <a:r>
              <a:rPr kumimoji="0" lang="en-GB" sz="2400" b="0" i="0" u="none" strike="noStrike" kern="0" cap="none" spc="0" normalizeH="0" baseline="0" noProof="0" dirty="0">
                <a:ln>
                  <a:noFill/>
                </a:ln>
                <a:solidFill>
                  <a:srgbClr val="002060"/>
                </a:solidFill>
                <a:effectLst/>
                <a:uLnTx/>
                <a:uFillTx/>
                <a:latin typeface="+mj-lt"/>
              </a:rPr>
              <a:t> </a:t>
            </a:r>
          </a:p>
        </p:txBody>
      </p:sp>
      <p:sp>
        <p:nvSpPr>
          <p:cNvPr id="73" name="TextBox 72">
            <a:extLst>
              <a:ext uri="{FF2B5EF4-FFF2-40B4-BE49-F238E27FC236}">
                <a16:creationId xmlns:a16="http://schemas.microsoft.com/office/drawing/2014/main" id="{7D026D99-762D-4C8D-827D-A8B06237E56F}"/>
              </a:ext>
            </a:extLst>
          </p:cNvPr>
          <p:cNvSpPr txBox="1"/>
          <p:nvPr/>
        </p:nvSpPr>
        <p:spPr>
          <a:xfrm>
            <a:off x="6363915" y="4286701"/>
            <a:ext cx="21849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7. </a:t>
            </a:r>
            <a:r>
              <a:rPr kumimoji="0" lang="en-GB" sz="2400" b="0" i="0" u="none" strike="noStrike" kern="0" cap="none" spc="0" normalizeH="0" baseline="0" noProof="0" dirty="0" err="1">
                <a:ln>
                  <a:noFill/>
                </a:ln>
                <a:solidFill>
                  <a:srgbClr val="002060"/>
                </a:solidFill>
                <a:effectLst/>
                <a:uLnTx/>
                <a:uFillTx/>
                <a:latin typeface="+mj-lt"/>
              </a:rPr>
              <a:t>unas</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flores</a:t>
            </a:r>
            <a:r>
              <a:rPr kumimoji="0" lang="en-GB" sz="2400" b="0" i="0" u="none" strike="noStrike" kern="0" cap="none" spc="0" normalizeH="0" baseline="0" noProof="0" dirty="0">
                <a:ln>
                  <a:noFill/>
                </a:ln>
                <a:solidFill>
                  <a:srgbClr val="002060"/>
                </a:solidFill>
                <a:effectLst/>
                <a:uLnTx/>
                <a:uFillTx/>
                <a:latin typeface="+mj-lt"/>
              </a:rPr>
              <a:t> </a:t>
            </a:r>
          </a:p>
        </p:txBody>
      </p:sp>
      <p:sp>
        <p:nvSpPr>
          <p:cNvPr id="74" name="TextBox 73">
            <a:extLst>
              <a:ext uri="{FF2B5EF4-FFF2-40B4-BE49-F238E27FC236}">
                <a16:creationId xmlns:a16="http://schemas.microsoft.com/office/drawing/2014/main" id="{06AE2B9A-3E59-4D5E-BCEA-D3ED2BCB0538}"/>
              </a:ext>
            </a:extLst>
          </p:cNvPr>
          <p:cNvSpPr txBox="1"/>
          <p:nvPr/>
        </p:nvSpPr>
        <p:spPr>
          <a:xfrm>
            <a:off x="6363914" y="4803156"/>
            <a:ext cx="31719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8. </a:t>
            </a:r>
            <a:r>
              <a:rPr kumimoji="0" lang="en-GB" sz="2400" b="0" i="0" u="none" strike="noStrike" kern="0" cap="none" spc="0" normalizeH="0" baseline="0" noProof="0" dirty="0" err="1">
                <a:ln>
                  <a:noFill/>
                </a:ln>
                <a:solidFill>
                  <a:srgbClr val="002060"/>
                </a:solidFill>
                <a:effectLst/>
                <a:uLnTx/>
                <a:uFillTx/>
                <a:latin typeface="+mj-lt"/>
              </a:rPr>
              <a:t>unas</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preguntas</a:t>
            </a:r>
            <a:r>
              <a:rPr kumimoji="0" lang="en-GB" sz="2400" b="0" i="0" u="none" strike="noStrike" kern="0" cap="none" spc="0" normalizeH="0" baseline="0" noProof="0" dirty="0">
                <a:ln>
                  <a:noFill/>
                </a:ln>
                <a:solidFill>
                  <a:srgbClr val="002060"/>
                </a:solidFill>
                <a:effectLst/>
                <a:uLnTx/>
                <a:uFillTx/>
                <a:latin typeface="+mj-lt"/>
              </a:rPr>
              <a:t> </a:t>
            </a:r>
          </a:p>
        </p:txBody>
      </p:sp>
      <p:sp>
        <p:nvSpPr>
          <p:cNvPr id="75" name="TextBox 74">
            <a:extLst>
              <a:ext uri="{FF2B5EF4-FFF2-40B4-BE49-F238E27FC236}">
                <a16:creationId xmlns:a16="http://schemas.microsoft.com/office/drawing/2014/main" id="{56D49CEB-3FD5-4824-8504-4516B7D66A32}"/>
              </a:ext>
            </a:extLst>
          </p:cNvPr>
          <p:cNvSpPr txBox="1"/>
          <p:nvPr/>
        </p:nvSpPr>
        <p:spPr>
          <a:xfrm>
            <a:off x="6363915" y="5351089"/>
            <a:ext cx="26573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9. </a:t>
            </a:r>
            <a:r>
              <a:rPr kumimoji="0" lang="en-GB" sz="2400" b="0" i="0" u="none" strike="noStrike" kern="0" cap="none" spc="0" normalizeH="0" baseline="0" noProof="0" dirty="0" err="1">
                <a:ln>
                  <a:noFill/>
                </a:ln>
                <a:solidFill>
                  <a:srgbClr val="002060"/>
                </a:solidFill>
                <a:effectLst/>
                <a:uLnTx/>
                <a:uFillTx/>
                <a:latin typeface="+mj-lt"/>
              </a:rPr>
              <a:t>unos</a:t>
            </a:r>
            <a:r>
              <a:rPr kumimoji="0" lang="en-GB" sz="2400" b="0" i="0" u="none" strike="noStrike" kern="0" cap="none" spc="0" normalizeH="0" baseline="0" noProof="0" dirty="0">
                <a:ln>
                  <a:noFill/>
                </a:ln>
                <a:solidFill>
                  <a:srgbClr val="002060"/>
                </a:solidFill>
                <a:effectLst/>
                <a:uLnTx/>
                <a:uFillTx/>
                <a:latin typeface="+mj-lt"/>
              </a:rPr>
              <a:t> </a:t>
            </a:r>
            <a:r>
              <a:rPr kumimoji="0" lang="en-GB" sz="2400" b="0" i="0" u="none" strike="noStrike" kern="0" cap="none" spc="0" normalizeH="0" baseline="0" noProof="0" dirty="0" err="1">
                <a:ln>
                  <a:noFill/>
                </a:ln>
                <a:solidFill>
                  <a:srgbClr val="002060"/>
                </a:solidFill>
                <a:effectLst/>
                <a:uLnTx/>
                <a:uFillTx/>
                <a:latin typeface="+mj-lt"/>
              </a:rPr>
              <a:t>autores</a:t>
            </a:r>
            <a:endParaRPr kumimoji="0" lang="en-GB" sz="2400" b="0" i="0" u="none" strike="noStrike" kern="0" cap="none" spc="0" normalizeH="0" baseline="0" noProof="0" dirty="0">
              <a:ln>
                <a:noFill/>
              </a:ln>
              <a:solidFill>
                <a:srgbClr val="002060"/>
              </a:solidFill>
              <a:effectLst/>
              <a:uLnTx/>
              <a:uFillTx/>
              <a:latin typeface="+mj-lt"/>
            </a:endParaRPr>
          </a:p>
        </p:txBody>
      </p:sp>
      <p:sp>
        <p:nvSpPr>
          <p:cNvPr id="76" name="TextBox 75">
            <a:extLst>
              <a:ext uri="{FF2B5EF4-FFF2-40B4-BE49-F238E27FC236}">
                <a16:creationId xmlns:a16="http://schemas.microsoft.com/office/drawing/2014/main" id="{2210E782-8C27-43D5-8032-215035875AF2}"/>
              </a:ext>
            </a:extLst>
          </p:cNvPr>
          <p:cNvSpPr txBox="1"/>
          <p:nvPr/>
        </p:nvSpPr>
        <p:spPr>
          <a:xfrm>
            <a:off x="6363914" y="5880746"/>
            <a:ext cx="29687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10. </a:t>
            </a:r>
            <a:r>
              <a:rPr kumimoji="0" lang="en-GB" sz="2400" b="0" i="0" u="none" strike="noStrike" kern="0" cap="none" spc="0" normalizeH="0" baseline="0" noProof="0" dirty="0" err="1">
                <a:ln>
                  <a:noFill/>
                </a:ln>
                <a:solidFill>
                  <a:srgbClr val="002060"/>
                </a:solidFill>
                <a:effectLst/>
                <a:uLnTx/>
                <a:uFillTx/>
                <a:latin typeface="+mj-lt"/>
              </a:rPr>
              <a:t>unas</a:t>
            </a:r>
            <a:r>
              <a:rPr kumimoji="0" lang="en-GB" sz="2400" b="0" i="0" u="none" strike="noStrike" kern="0" cap="none" spc="0" normalizeH="0" baseline="0" noProof="0" dirty="0">
                <a:ln>
                  <a:noFill/>
                </a:ln>
                <a:solidFill>
                  <a:srgbClr val="002060"/>
                </a:solidFill>
                <a:effectLst/>
                <a:uLnTx/>
                <a:uFillTx/>
                <a:latin typeface="+mj-lt"/>
              </a:rPr>
              <a:t> palabras</a:t>
            </a:r>
          </a:p>
        </p:txBody>
      </p:sp>
      <p:sp>
        <p:nvSpPr>
          <p:cNvPr id="77" name="TextBox 76">
            <a:extLst>
              <a:ext uri="{FF2B5EF4-FFF2-40B4-BE49-F238E27FC236}">
                <a16:creationId xmlns:a16="http://schemas.microsoft.com/office/drawing/2014/main" id="{9E81E538-851E-4DD4-9E66-51780DABAA92}"/>
              </a:ext>
            </a:extLst>
          </p:cNvPr>
          <p:cNvSpPr txBox="1"/>
          <p:nvPr/>
        </p:nvSpPr>
        <p:spPr>
          <a:xfrm>
            <a:off x="6363914" y="514663"/>
            <a:ext cx="348223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Escribe las palabras.</a:t>
            </a:r>
            <a:endParaRPr kumimoji="0" lang="en-GB" sz="2400" b="0" i="0" u="none" strike="noStrike" kern="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0"/>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7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7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4"/>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val Callout 9">
            <a:extLst>
              <a:ext uri="{FF2B5EF4-FFF2-40B4-BE49-F238E27FC236}">
                <a16:creationId xmlns:a16="http://schemas.microsoft.com/office/drawing/2014/main" id="{D9FC01FE-940F-46D3-9481-C401D28FC044}"/>
              </a:ext>
            </a:extLst>
          </p:cNvPr>
          <p:cNvSpPr/>
          <p:nvPr/>
        </p:nvSpPr>
        <p:spPr>
          <a:xfrm>
            <a:off x="2087620" y="1196073"/>
            <a:ext cx="6313714" cy="1306521"/>
          </a:xfrm>
          <a:prstGeom prst="wedgeEllipseCallout">
            <a:avLst>
              <a:gd name="adj1" fmla="val -55087"/>
              <a:gd name="adj2" fmla="val 527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Tengo tres bolsas.</a:t>
            </a:r>
          </a:p>
        </p:txBody>
      </p:sp>
      <p:sp>
        <p:nvSpPr>
          <p:cNvPr id="21" name="Oval Callout 10">
            <a:extLst>
              <a:ext uri="{FF2B5EF4-FFF2-40B4-BE49-F238E27FC236}">
                <a16:creationId xmlns:a16="http://schemas.microsoft.com/office/drawing/2014/main" id="{D0D2B770-CE1B-44A3-A60A-8B07D959D005}"/>
              </a:ext>
            </a:extLst>
          </p:cNvPr>
          <p:cNvSpPr/>
          <p:nvPr/>
        </p:nvSpPr>
        <p:spPr>
          <a:xfrm>
            <a:off x="3062515" y="2745974"/>
            <a:ext cx="6313714" cy="1478876"/>
          </a:xfrm>
          <a:prstGeom prst="wedgeEllipseCallout">
            <a:avLst>
              <a:gd name="adj1" fmla="val 63535"/>
              <a:gd name="adj2" fmla="val 357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Tengo dos bolsas.</a:t>
            </a:r>
          </a:p>
        </p:txBody>
      </p:sp>
      <p:sp>
        <p:nvSpPr>
          <p:cNvPr id="22" name="TextBox 21">
            <a:extLst>
              <a:ext uri="{FF2B5EF4-FFF2-40B4-BE49-F238E27FC236}">
                <a16:creationId xmlns:a16="http://schemas.microsoft.com/office/drawing/2014/main" id="{CDAD90EF-71FA-4A68-B526-DDFE8534001F}"/>
              </a:ext>
            </a:extLst>
          </p:cNvPr>
          <p:cNvSpPr txBox="1"/>
          <p:nvPr/>
        </p:nvSpPr>
        <p:spPr>
          <a:xfrm>
            <a:off x="140203" y="4468231"/>
            <a:ext cx="11190513"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Complete your response grid after each exchange.</a:t>
            </a:r>
          </a:p>
        </p:txBody>
      </p:sp>
      <p:sp>
        <p:nvSpPr>
          <p:cNvPr id="23" name="TextBox 22">
            <a:extLst>
              <a:ext uri="{FF2B5EF4-FFF2-40B4-BE49-F238E27FC236}">
                <a16:creationId xmlns:a16="http://schemas.microsoft.com/office/drawing/2014/main" id="{D02585AE-2DAE-40F4-AE60-049FC6EB0BAD}"/>
              </a:ext>
            </a:extLst>
          </p:cNvPr>
          <p:cNvSpPr txBox="1"/>
          <p:nvPr/>
        </p:nvSpPr>
        <p:spPr>
          <a:xfrm>
            <a:off x="3838672" y="5570109"/>
            <a:ext cx="37227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Who has more bags?</a:t>
            </a:r>
          </a:p>
        </p:txBody>
      </p:sp>
      <p:sp>
        <p:nvSpPr>
          <p:cNvPr id="24" name="TextBox 23">
            <a:extLst>
              <a:ext uri="{FF2B5EF4-FFF2-40B4-BE49-F238E27FC236}">
                <a16:creationId xmlns:a16="http://schemas.microsoft.com/office/drawing/2014/main" id="{B7DABA4F-EC46-43EF-A838-044F46108AAA}"/>
              </a:ext>
            </a:extLst>
          </p:cNvPr>
          <p:cNvSpPr txBox="1"/>
          <p:nvPr/>
        </p:nvSpPr>
        <p:spPr>
          <a:xfrm>
            <a:off x="174173" y="2459037"/>
            <a:ext cx="1864970"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A</a:t>
            </a:r>
          </a:p>
        </p:txBody>
      </p:sp>
      <p:sp>
        <p:nvSpPr>
          <p:cNvPr id="25" name="TextBox 24">
            <a:extLst>
              <a:ext uri="{FF2B5EF4-FFF2-40B4-BE49-F238E27FC236}">
                <a16:creationId xmlns:a16="http://schemas.microsoft.com/office/drawing/2014/main" id="{836F75CB-79B0-43B8-BD3A-CD12A8A9F89A}"/>
              </a:ext>
            </a:extLst>
          </p:cNvPr>
          <p:cNvSpPr txBox="1"/>
          <p:nvPr/>
        </p:nvSpPr>
        <p:spPr>
          <a:xfrm>
            <a:off x="10364389" y="3867690"/>
            <a:ext cx="1523999" cy="430887"/>
          </a:xfrm>
          <a:prstGeom prst="rect">
            <a:avLst/>
          </a:prstGeom>
          <a:noFill/>
        </p:spPr>
        <p:txBody>
          <a:bodyPr wrap="square" rtlCol="0">
            <a:spAutoFit/>
          </a:bodyPr>
          <a:lstStyle/>
          <a:p>
            <a:r>
              <a:rPr lang="en-GB" sz="2200" b="1" i="1" dirty="0">
                <a:solidFill>
                  <a:srgbClr val="002060"/>
                </a:solidFill>
                <a:latin typeface="Century Gothic" panose="020B0502020202020204" pitchFamily="34" charset="0"/>
              </a:rPr>
              <a:t>Persona B</a:t>
            </a:r>
          </a:p>
        </p:txBody>
      </p:sp>
      <p:sp>
        <p:nvSpPr>
          <p:cNvPr id="26" name="TextBox 25">
            <a:extLst>
              <a:ext uri="{FF2B5EF4-FFF2-40B4-BE49-F238E27FC236}">
                <a16:creationId xmlns:a16="http://schemas.microsoft.com/office/drawing/2014/main" id="{51BF5E2A-8ECC-47E5-A909-522016CD240E}"/>
              </a:ext>
            </a:extLst>
          </p:cNvPr>
          <p:cNvSpPr txBox="1"/>
          <p:nvPr/>
        </p:nvSpPr>
        <p:spPr>
          <a:xfrm>
            <a:off x="7561471" y="5224921"/>
            <a:ext cx="94093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Me</a:t>
            </a:r>
          </a:p>
        </p:txBody>
      </p:sp>
      <p:sp>
        <p:nvSpPr>
          <p:cNvPr id="27" name="TextBox 26">
            <a:extLst>
              <a:ext uri="{FF2B5EF4-FFF2-40B4-BE49-F238E27FC236}">
                <a16:creationId xmlns:a16="http://schemas.microsoft.com/office/drawing/2014/main" id="{52A138B9-B659-4413-875B-9E0B18EA0E4B}"/>
              </a:ext>
            </a:extLst>
          </p:cNvPr>
          <p:cNvSpPr txBox="1"/>
          <p:nvPr/>
        </p:nvSpPr>
        <p:spPr>
          <a:xfrm>
            <a:off x="8880362" y="5197174"/>
            <a:ext cx="253024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My partner</a:t>
            </a:r>
          </a:p>
        </p:txBody>
      </p:sp>
      <p:pic>
        <p:nvPicPr>
          <p:cNvPr id="28" name="Picture 27">
            <a:extLst>
              <a:ext uri="{FF2B5EF4-FFF2-40B4-BE49-F238E27FC236}">
                <a16:creationId xmlns:a16="http://schemas.microsoft.com/office/drawing/2014/main" id="{B0629623-79B8-4DDA-89DA-D892FFE28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598" y="5693039"/>
            <a:ext cx="469149" cy="488697"/>
          </a:xfrm>
          <a:prstGeom prst="rect">
            <a:avLst/>
          </a:prstGeom>
        </p:spPr>
      </p:pic>
      <p:sp>
        <p:nvSpPr>
          <p:cNvPr id="29" name="TextBox 28">
            <a:extLst>
              <a:ext uri="{FF2B5EF4-FFF2-40B4-BE49-F238E27FC236}">
                <a16:creationId xmlns:a16="http://schemas.microsoft.com/office/drawing/2014/main" id="{FC563A92-0323-4999-8688-B4A9D67FE872}"/>
              </a:ext>
            </a:extLst>
          </p:cNvPr>
          <p:cNvSpPr txBox="1"/>
          <p:nvPr/>
        </p:nvSpPr>
        <p:spPr>
          <a:xfrm>
            <a:off x="304801" y="5463187"/>
            <a:ext cx="353387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Example (Persona A):</a:t>
            </a:r>
          </a:p>
        </p:txBody>
      </p:sp>
      <p:sp>
        <p:nvSpPr>
          <p:cNvPr id="30" name="Rectangle 29">
            <a:extLst>
              <a:ext uri="{FF2B5EF4-FFF2-40B4-BE49-F238E27FC236}">
                <a16:creationId xmlns:a16="http://schemas.microsoft.com/office/drawing/2014/main" id="{41B859A8-A9E0-4988-A5A6-7B620DCF8B3A}"/>
              </a:ext>
            </a:extLst>
          </p:cNvPr>
          <p:cNvSpPr/>
          <p:nvPr/>
        </p:nvSpPr>
        <p:spPr>
          <a:xfrm>
            <a:off x="3838672" y="5197174"/>
            <a:ext cx="7008145" cy="1062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4" name="Title 3">
            <a:extLst>
              <a:ext uri="{FF2B5EF4-FFF2-40B4-BE49-F238E27FC236}">
                <a16:creationId xmlns:a16="http://schemas.microsoft.com/office/drawing/2014/main" id="{0452F823-B2D8-47C8-8E76-30ED2EEC23DE}"/>
              </a:ext>
            </a:extLst>
          </p:cNvPr>
          <p:cNvSpPr>
            <a:spLocks noGrp="1"/>
          </p:cNvSpPr>
          <p:nvPr>
            <p:ph type="title"/>
          </p:nvPr>
        </p:nvSpPr>
        <p:spPr>
          <a:xfrm>
            <a:off x="304801" y="-245280"/>
            <a:ext cx="9422295" cy="1643507"/>
          </a:xfrm>
        </p:spPr>
        <p:txBody>
          <a:bodyPr>
            <a:normAutofit/>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Using your prompt cards, take turns to tell your partner how many of each thing you have.</a:t>
            </a:r>
            <a:endParaRPr lang="en-GB" sz="4000" dirty="0">
              <a:effectLst/>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9332686" y="258166"/>
            <a:ext cx="259545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87">
            <a:extLst>
              <a:ext uri="{FF2B5EF4-FFF2-40B4-BE49-F238E27FC236}">
                <a16:creationId xmlns:a16="http://schemas.microsoft.com/office/drawing/2014/main" id="{EE6FDF80-6AA2-4D29-9E1D-127B62BD5D9B}"/>
              </a:ext>
            </a:extLst>
          </p:cNvPr>
          <p:cNvSpPr txBox="1">
            <a:spLocks/>
          </p:cNvSpPr>
          <p:nvPr/>
        </p:nvSpPr>
        <p:spPr>
          <a:xfrm>
            <a:off x="9376229" y="274889"/>
            <a:ext cx="2815771"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r>
              <a:rPr lang="en-GB" sz="2000" b="1" dirty="0">
                <a:solidFill>
                  <a:srgbClr val="FFFFFF"/>
                </a:solidFill>
                <a:latin typeface="Century Gothic" panose="020B0502020202020204" pitchFamily="34" charset="0"/>
                <a:ea typeface="+mn-ea"/>
                <a:cs typeface="+mn-cs"/>
              </a:rPr>
              <a:t> / </a:t>
            </a:r>
            <a:r>
              <a:rPr lang="en-GB" sz="2000" b="1" dirty="0" err="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4030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P spid="26" grpId="0"/>
      <p:bldP spid="27" grpId="0"/>
      <p:bldP spid="29" grpId="0"/>
      <p:bldP spid="30"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FC2B40-ACAA-4A81-BC6F-1DF35CBA87C9}"/>
              </a:ext>
            </a:extLst>
          </p:cNvPr>
          <p:cNvGraphicFramePr>
            <a:graphicFrameLocks noGrp="1"/>
          </p:cNvGraphicFramePr>
          <p:nvPr>
            <p:extLst>
              <p:ext uri="{D42A27DB-BD31-4B8C-83A1-F6EECF244321}">
                <p14:modId xmlns:p14="http://schemas.microsoft.com/office/powerpoint/2010/main" val="2240342363"/>
              </p:ext>
            </p:extLst>
          </p:nvPr>
        </p:nvGraphicFramePr>
        <p:xfrm>
          <a:off x="91034" y="556066"/>
          <a:ext cx="5714680" cy="5712832"/>
        </p:xfrm>
        <a:graphic>
          <a:graphicData uri="http://schemas.openxmlformats.org/drawingml/2006/table">
            <a:tbl>
              <a:tblPr firstRow="1" bandRow="1">
                <a:tableStyleId>{5940675A-B579-460E-94D1-54222C63F5DA}</a:tableStyleId>
              </a:tblPr>
              <a:tblGrid>
                <a:gridCol w="5714680">
                  <a:extLst>
                    <a:ext uri="{9D8B030D-6E8A-4147-A177-3AD203B41FA5}">
                      <a16:colId xmlns:a16="http://schemas.microsoft.com/office/drawing/2014/main" val="20000"/>
                    </a:ext>
                  </a:extLst>
                </a:gridCol>
              </a:tblGrid>
              <a:tr h="714104">
                <a:tc>
                  <a:txBody>
                    <a:bodyPr/>
                    <a:lstStyle/>
                    <a:p>
                      <a:r>
                        <a:rPr lang="en-GB" sz="2600" b="1" baseline="0" dirty="0">
                          <a:solidFill>
                            <a:srgbClr val="002060"/>
                          </a:solidFill>
                          <a:latin typeface="Century Gothic" panose="020B0502020202020204" pitchFamily="34" charset="0"/>
                        </a:rPr>
                        <a:t>four tasks.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714104">
                <a:tc>
                  <a:txBody>
                    <a:bodyPr/>
                    <a:lstStyle/>
                    <a:p>
                      <a:r>
                        <a:rPr lang="en-GB" sz="2600" b="1" dirty="0">
                          <a:solidFill>
                            <a:srgbClr val="002060"/>
                          </a:solidFill>
                          <a:latin typeface="Century Gothic" panose="020B0502020202020204" pitchFamily="34" charset="0"/>
                        </a:rPr>
                        <a:t>two (male)</a:t>
                      </a:r>
                      <a:r>
                        <a:rPr lang="en-GB" sz="2600" b="1" baseline="0" dirty="0">
                          <a:solidFill>
                            <a:srgbClr val="002060"/>
                          </a:solidFill>
                          <a:latin typeface="Century Gothic" panose="020B0502020202020204" pitchFamily="34" charset="0"/>
                        </a:rPr>
                        <a:t> teachers.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b="1" baseline="0" dirty="0">
                          <a:solidFill>
                            <a:srgbClr val="002060"/>
                          </a:solidFill>
                          <a:latin typeface="Century Gothic" panose="020B0502020202020204" pitchFamily="34" charset="0"/>
                        </a:rPr>
                        <a:t>three shirts.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4104">
                <a:tc>
                  <a:txBody>
                    <a:bodyPr/>
                    <a:lstStyle/>
                    <a:p>
                      <a:r>
                        <a:rPr lang="en-GB" sz="2600" b="1" dirty="0">
                          <a:solidFill>
                            <a:srgbClr val="002060"/>
                          </a:solidFill>
                          <a:latin typeface="Century Gothic" panose="020B0502020202020204" pitchFamily="34" charset="0"/>
                        </a:rPr>
                        <a:t>five plans today.</a:t>
                      </a:r>
                    </a:p>
                  </a:txBody>
                  <a:tcPr anchor="ctr"/>
                </a:tc>
                <a:extLst>
                  <a:ext uri="{0D108BD9-81ED-4DB2-BD59-A6C34878D82A}">
                    <a16:rowId xmlns:a16="http://schemas.microsoft.com/office/drawing/2014/main" val="10003"/>
                  </a:ext>
                </a:extLst>
              </a:tr>
              <a:tr h="714104">
                <a:tc>
                  <a:txBody>
                    <a:bodyPr/>
                    <a:lstStyle/>
                    <a:p>
                      <a:r>
                        <a:rPr lang="en-GB" sz="2600" b="1" dirty="0">
                          <a:solidFill>
                            <a:srgbClr val="002060"/>
                          </a:solidFill>
                          <a:latin typeface="Century Gothic" panose="020B0502020202020204" pitchFamily="34" charset="0"/>
                        </a:rPr>
                        <a:t>six flowers.</a:t>
                      </a:r>
                    </a:p>
                  </a:txBody>
                  <a:tcPr anchor="ctr"/>
                </a:tc>
                <a:extLst>
                  <a:ext uri="{0D108BD9-81ED-4DB2-BD59-A6C34878D82A}">
                    <a16:rowId xmlns:a16="http://schemas.microsoft.com/office/drawing/2014/main" val="10004"/>
                  </a:ext>
                </a:extLst>
              </a:tr>
              <a:tr h="714104">
                <a:tc>
                  <a:txBody>
                    <a:bodyPr/>
                    <a:lstStyle/>
                    <a:p>
                      <a:r>
                        <a:rPr lang="en-GB" sz="2600" b="1" dirty="0">
                          <a:solidFill>
                            <a:srgbClr val="002060"/>
                          </a:solidFill>
                          <a:latin typeface="Century Gothic" panose="020B0502020202020204" pitchFamily="34" charset="0"/>
                        </a:rPr>
                        <a:t>four</a:t>
                      </a:r>
                      <a:r>
                        <a:rPr lang="en-GB" sz="2600" b="1" baseline="0" dirty="0">
                          <a:solidFill>
                            <a:srgbClr val="002060"/>
                          </a:solidFill>
                          <a:latin typeface="Century Gothic" panose="020B0502020202020204" pitchFamily="34" charset="0"/>
                        </a:rPr>
                        <a:t> newspapers in Spanish.</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a book – it has two (male) authors.</a:t>
                      </a:r>
                    </a:p>
                  </a:txBody>
                  <a:tcPr anchor="ctr"/>
                </a:tc>
                <a:extLst>
                  <a:ext uri="{0D108BD9-81ED-4DB2-BD59-A6C34878D82A}">
                    <a16:rowId xmlns:a16="http://schemas.microsoft.com/office/drawing/2014/main" val="10006"/>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a pen – it has </a:t>
                      </a:r>
                      <a:r>
                        <a:rPr lang="en-GB" sz="2600" b="1" baseline="0" dirty="0">
                          <a:solidFill>
                            <a:srgbClr val="002060"/>
                          </a:solidFill>
                          <a:latin typeface="Century Gothic" panose="020B0502020202020204" pitchFamily="34" charset="0"/>
                        </a:rPr>
                        <a:t>five colours.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981671478"/>
                  </a:ext>
                </a:extLst>
              </a:tr>
            </a:tbl>
          </a:graphicData>
        </a:graphic>
      </p:graphicFrame>
      <p:graphicFrame>
        <p:nvGraphicFramePr>
          <p:cNvPr id="4" name="Table 3">
            <a:extLst>
              <a:ext uri="{FF2B5EF4-FFF2-40B4-BE49-F238E27FC236}">
                <a16:creationId xmlns:a16="http://schemas.microsoft.com/office/drawing/2014/main" id="{3AED561A-18E5-4D7D-AB05-CD08B4C2FE32}"/>
              </a:ext>
            </a:extLst>
          </p:cNvPr>
          <p:cNvGraphicFramePr>
            <a:graphicFrameLocks noGrp="1"/>
          </p:cNvGraphicFramePr>
          <p:nvPr>
            <p:extLst>
              <p:ext uri="{D42A27DB-BD31-4B8C-83A1-F6EECF244321}">
                <p14:modId xmlns:p14="http://schemas.microsoft.com/office/powerpoint/2010/main" val="1788696211"/>
              </p:ext>
            </p:extLst>
          </p:nvPr>
        </p:nvGraphicFramePr>
        <p:xfrm>
          <a:off x="5926804" y="556066"/>
          <a:ext cx="6105539" cy="5712832"/>
        </p:xfrm>
        <a:graphic>
          <a:graphicData uri="http://schemas.openxmlformats.org/drawingml/2006/table">
            <a:tbl>
              <a:tblPr firstRow="1" bandRow="1">
                <a:tableStyleId>{5940675A-B579-460E-94D1-54222C63F5DA}</a:tableStyleId>
              </a:tblPr>
              <a:tblGrid>
                <a:gridCol w="6105539">
                  <a:extLst>
                    <a:ext uri="{9D8B030D-6E8A-4147-A177-3AD203B41FA5}">
                      <a16:colId xmlns:a16="http://schemas.microsoft.com/office/drawing/2014/main" val="20000"/>
                    </a:ext>
                  </a:extLst>
                </a:gridCol>
              </a:tblGrid>
              <a:tr h="714104">
                <a:tc>
                  <a:txBody>
                    <a:bodyPr/>
                    <a:lstStyle/>
                    <a:p>
                      <a:r>
                        <a:rPr lang="en-GB" sz="2600" b="1" dirty="0">
                          <a:solidFill>
                            <a:srgbClr val="002060"/>
                          </a:solidFill>
                          <a:latin typeface="Century Gothic" panose="020B0502020202020204" pitchFamily="34" charset="0"/>
                        </a:rPr>
                        <a:t>three tasks.</a:t>
                      </a:r>
                    </a:p>
                  </a:txBody>
                  <a:tcPr anchor="ctr"/>
                </a:tc>
                <a:extLst>
                  <a:ext uri="{0D108BD9-81ED-4DB2-BD59-A6C34878D82A}">
                    <a16:rowId xmlns:a16="http://schemas.microsoft.com/office/drawing/2014/main" val="10000"/>
                  </a:ext>
                </a:extLst>
              </a:tr>
              <a:tr h="714104">
                <a:tc>
                  <a:txBody>
                    <a:bodyPr/>
                    <a:lstStyle/>
                    <a:p>
                      <a:r>
                        <a:rPr lang="en-GB" sz="2600" b="1" dirty="0">
                          <a:solidFill>
                            <a:srgbClr val="002060"/>
                          </a:solidFill>
                          <a:latin typeface="Century Gothic" panose="020B0502020202020204" pitchFamily="34" charset="0"/>
                        </a:rPr>
                        <a:t>four (male)</a:t>
                      </a:r>
                      <a:r>
                        <a:rPr lang="en-GB" sz="2600" b="1" baseline="0" dirty="0">
                          <a:solidFill>
                            <a:srgbClr val="002060"/>
                          </a:solidFill>
                          <a:latin typeface="Century Gothic" panose="020B0502020202020204" pitchFamily="34" charset="0"/>
                        </a:rPr>
                        <a:t> teachers.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b="1" dirty="0">
                          <a:solidFill>
                            <a:srgbClr val="002060"/>
                          </a:solidFill>
                          <a:latin typeface="Century Gothic" panose="020B0502020202020204" pitchFamily="34" charset="0"/>
                        </a:rPr>
                        <a:t>two shirts.</a:t>
                      </a:r>
                    </a:p>
                  </a:txBody>
                  <a:tcPr anchor="ctr"/>
                </a:tc>
                <a:extLst>
                  <a:ext uri="{0D108BD9-81ED-4DB2-BD59-A6C34878D82A}">
                    <a16:rowId xmlns:a16="http://schemas.microsoft.com/office/drawing/2014/main" val="10002"/>
                  </a:ext>
                </a:extLst>
              </a:tr>
              <a:tr h="714104">
                <a:tc>
                  <a:txBody>
                    <a:bodyPr/>
                    <a:lstStyle/>
                    <a:p>
                      <a:r>
                        <a:rPr lang="en-GB" sz="2600" b="1" dirty="0">
                          <a:solidFill>
                            <a:srgbClr val="002060"/>
                          </a:solidFill>
                          <a:latin typeface="Century Gothic" panose="020B0502020202020204" pitchFamily="34" charset="0"/>
                        </a:rPr>
                        <a:t>six plans today.</a:t>
                      </a:r>
                    </a:p>
                  </a:txBody>
                  <a:tcPr anchor="ctr"/>
                </a:tc>
                <a:extLst>
                  <a:ext uri="{0D108BD9-81ED-4DB2-BD59-A6C34878D82A}">
                    <a16:rowId xmlns:a16="http://schemas.microsoft.com/office/drawing/2014/main" val="10003"/>
                  </a:ext>
                </a:extLst>
              </a:tr>
              <a:tr h="714104">
                <a:tc>
                  <a:txBody>
                    <a:bodyPr/>
                    <a:lstStyle/>
                    <a:p>
                      <a:r>
                        <a:rPr lang="en-GB" sz="2600" b="1" dirty="0">
                          <a:solidFill>
                            <a:srgbClr val="002060"/>
                          </a:solidFill>
                          <a:latin typeface="Century Gothic" panose="020B0502020202020204" pitchFamily="34" charset="0"/>
                        </a:rPr>
                        <a:t>three</a:t>
                      </a:r>
                      <a:r>
                        <a:rPr lang="en-GB" sz="2600" b="1" baseline="0" dirty="0">
                          <a:solidFill>
                            <a:srgbClr val="002060"/>
                          </a:solidFill>
                          <a:latin typeface="Century Gothic" panose="020B0502020202020204" pitchFamily="34" charset="0"/>
                        </a:rPr>
                        <a:t> flowers.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4104">
                <a:tc>
                  <a:txBody>
                    <a:bodyPr/>
                    <a:lstStyle/>
                    <a:p>
                      <a:r>
                        <a:rPr lang="en-GB" sz="2600" b="1" dirty="0">
                          <a:solidFill>
                            <a:srgbClr val="002060"/>
                          </a:solidFill>
                          <a:latin typeface="Century Gothic" panose="020B0502020202020204" pitchFamily="34" charset="0"/>
                        </a:rPr>
                        <a:t>five newspapers in Spanish.</a:t>
                      </a:r>
                    </a:p>
                  </a:txBody>
                  <a:tcPr anchor="ctr"/>
                </a:tc>
                <a:extLst>
                  <a:ext uri="{0D108BD9-81ED-4DB2-BD59-A6C34878D82A}">
                    <a16:rowId xmlns:a16="http://schemas.microsoft.com/office/drawing/2014/main" val="10005"/>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a book – it has six (male) authors.</a:t>
                      </a:r>
                    </a:p>
                  </a:txBody>
                  <a:tcPr anchor="ctr"/>
                </a:tc>
                <a:extLst>
                  <a:ext uri="{0D108BD9-81ED-4DB2-BD59-A6C34878D82A}">
                    <a16:rowId xmlns:a16="http://schemas.microsoft.com/office/drawing/2014/main" val="10006"/>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a pen – it has </a:t>
                      </a:r>
                      <a:r>
                        <a:rPr lang="en-GB" sz="2600" b="1" baseline="0" dirty="0">
                          <a:solidFill>
                            <a:srgbClr val="002060"/>
                          </a:solidFill>
                          <a:latin typeface="Century Gothic" panose="020B0502020202020204" pitchFamily="34" charset="0"/>
                        </a:rPr>
                        <a:t>two colours.</a:t>
                      </a:r>
                      <a:endParaRPr lang="en-GB" sz="26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8560B43B-6966-4460-9B07-A5AADEFB5C85}"/>
              </a:ext>
            </a:extLst>
          </p:cNvPr>
          <p:cNvSpPr txBox="1"/>
          <p:nvPr/>
        </p:nvSpPr>
        <p:spPr>
          <a:xfrm>
            <a:off x="5926803" y="72284"/>
            <a:ext cx="31736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B – I have…</a:t>
            </a:r>
          </a:p>
        </p:txBody>
      </p:sp>
      <p:sp>
        <p:nvSpPr>
          <p:cNvPr id="6" name="Title 5">
            <a:extLst>
              <a:ext uri="{FF2B5EF4-FFF2-40B4-BE49-F238E27FC236}">
                <a16:creationId xmlns:a16="http://schemas.microsoft.com/office/drawing/2014/main" id="{52443355-BF40-457C-B093-91F17DF6DC6C}"/>
              </a:ext>
            </a:extLst>
          </p:cNvPr>
          <p:cNvSpPr>
            <a:spLocks noGrp="1"/>
          </p:cNvSpPr>
          <p:nvPr>
            <p:ph type="title"/>
          </p:nvPr>
        </p:nvSpPr>
        <p:spPr>
          <a:xfrm>
            <a:off x="91034" y="-263470"/>
            <a:ext cx="3173654" cy="1229368"/>
          </a:xfrm>
        </p:spPr>
        <p:txBody>
          <a:bodyPr/>
          <a:lstStyle/>
          <a:p>
            <a:pPr rtl="0" eaLnBrk="1" latinLnBrk="0" hangingPunct="1"/>
            <a:r>
              <a:rPr lang="en-GB" sz="2400" b="1" kern="1200" dirty="0">
                <a:solidFill>
                  <a:srgbClr val="002060"/>
                </a:solidFill>
                <a:effectLst/>
                <a:latin typeface="Century Gothic" panose="020B0502020202020204" pitchFamily="34" charset="0"/>
                <a:ea typeface="+mn-ea"/>
                <a:cs typeface="+mn-cs"/>
              </a:rPr>
              <a:t>Student A – I have… </a:t>
            </a:r>
            <a:endParaRPr lang="en-GB" dirty="0">
              <a:effectLst/>
            </a:endParaRPr>
          </a:p>
        </p:txBody>
      </p:sp>
    </p:spTree>
    <p:extLst>
      <p:ext uri="{BB962C8B-B14F-4D97-AF65-F5344CB8AC3E}">
        <p14:creationId xmlns:p14="http://schemas.microsoft.com/office/powerpoint/2010/main" val="41762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140" y="533207"/>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Woman with her hands raised to express doub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786" y="533207"/>
            <a:ext cx="3524428" cy="3810193"/>
          </a:xfrm>
          <a:prstGeom prst="rect">
            <a:avLst/>
          </a:prstGeom>
        </p:spPr>
      </p:pic>
      <p:sp>
        <p:nvSpPr>
          <p:cNvPr id="5" name="Rectangle 4"/>
          <p:cNvSpPr/>
          <p:nvPr/>
        </p:nvSpPr>
        <p:spPr>
          <a:xfrm>
            <a:off x="3249708" y="4136453"/>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705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A727C05-2338-4A7D-B587-8840CEE5358C}"/>
              </a:ext>
            </a:extLst>
          </p:cNvPr>
          <p:cNvGraphicFramePr>
            <a:graphicFrameLocks noGrp="1"/>
          </p:cNvGraphicFramePr>
          <p:nvPr>
            <p:extLst>
              <p:ext uri="{D42A27DB-BD31-4B8C-83A1-F6EECF244321}">
                <p14:modId xmlns:p14="http://schemas.microsoft.com/office/powerpoint/2010/main" val="930002487"/>
              </p:ext>
            </p:extLst>
          </p:nvPr>
        </p:nvGraphicFramePr>
        <p:xfrm>
          <a:off x="183714" y="800332"/>
          <a:ext cx="8350685" cy="5084578"/>
        </p:xfrm>
        <a:graphic>
          <a:graphicData uri="http://schemas.openxmlformats.org/drawingml/2006/table">
            <a:tbl>
              <a:tblPr firstRow="1" bandRow="1">
                <a:tableStyleId>{8A107856-5554-42FB-B03E-39F5DBC370BA}</a:tableStyleId>
              </a:tblPr>
              <a:tblGrid>
                <a:gridCol w="5186572">
                  <a:extLst>
                    <a:ext uri="{9D8B030D-6E8A-4147-A177-3AD203B41FA5}">
                      <a16:colId xmlns:a16="http://schemas.microsoft.com/office/drawing/2014/main" val="2851653297"/>
                    </a:ext>
                  </a:extLst>
                </a:gridCol>
                <a:gridCol w="1045028">
                  <a:extLst>
                    <a:ext uri="{9D8B030D-6E8A-4147-A177-3AD203B41FA5}">
                      <a16:colId xmlns:a16="http://schemas.microsoft.com/office/drawing/2014/main" val="1680511109"/>
                    </a:ext>
                  </a:extLst>
                </a:gridCol>
                <a:gridCol w="2119085">
                  <a:extLst>
                    <a:ext uri="{9D8B030D-6E8A-4147-A177-3AD203B41FA5}">
                      <a16:colId xmlns:a16="http://schemas.microsoft.com/office/drawing/2014/main" val="2263217271"/>
                    </a:ext>
                  </a:extLst>
                </a:gridCol>
              </a:tblGrid>
              <a:tr h="543538">
                <a:tc>
                  <a:txBody>
                    <a:bodyPr/>
                    <a:lstStyle/>
                    <a:p>
                      <a:pPr algn="l"/>
                      <a:r>
                        <a:rPr lang="en-GB" sz="2600" b="1" dirty="0">
                          <a:solidFill>
                            <a:srgbClr val="002060"/>
                          </a:solidFill>
                          <a:latin typeface="Century Gothic" panose="020B0502020202020204" pitchFamily="34" charset="0"/>
                        </a:rPr>
                        <a:t>Who…</a:t>
                      </a:r>
                    </a:p>
                  </a:txBody>
                  <a:tcPr anchor="ctr"/>
                </a:tc>
                <a:tc>
                  <a:txBody>
                    <a:bodyPr/>
                    <a:lstStyle/>
                    <a:p>
                      <a:pPr algn="ctr"/>
                      <a:r>
                        <a:rPr lang="en-GB" sz="2600" b="1" dirty="0">
                          <a:solidFill>
                            <a:srgbClr val="002060"/>
                          </a:solidFill>
                          <a:latin typeface="Century Gothic" panose="020B0502020202020204" pitchFamily="34" charset="0"/>
                        </a:rPr>
                        <a:t>me</a:t>
                      </a:r>
                    </a:p>
                  </a:txBody>
                  <a:tcPr anchor="ctr"/>
                </a:tc>
                <a:tc>
                  <a:txBody>
                    <a:bodyPr/>
                    <a:lstStyle/>
                    <a:p>
                      <a:pPr algn="ctr"/>
                      <a:r>
                        <a:rPr lang="en-GB" sz="2600" b="1" dirty="0">
                          <a:solidFill>
                            <a:srgbClr val="002060"/>
                          </a:solidFill>
                          <a:latin typeface="Century Gothic" panose="020B0502020202020204" pitchFamily="34" charset="0"/>
                        </a:rPr>
                        <a:t>my partner</a:t>
                      </a:r>
                    </a:p>
                  </a:txBody>
                  <a:tcPr anchor="ctr"/>
                </a:tc>
                <a:extLst>
                  <a:ext uri="{0D108BD9-81ED-4DB2-BD59-A6C34878D82A}">
                    <a16:rowId xmlns:a16="http://schemas.microsoft.com/office/drawing/2014/main" val="4054535450"/>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507444990"/>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55811971"/>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065783592"/>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1536364961"/>
                  </a:ext>
                </a:extLst>
              </a:tr>
              <a:tr h="605178">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863120359"/>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40436369"/>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38923758"/>
                  </a:ext>
                </a:extLst>
              </a:tr>
              <a:tr h="562266">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467282125"/>
                  </a:ext>
                </a:extLst>
              </a:tr>
            </a:tbl>
          </a:graphicData>
        </a:graphic>
      </p:graphicFrame>
      <p:pic>
        <p:nvPicPr>
          <p:cNvPr id="8" name="Picture 7">
            <a:extLst>
              <a:ext uri="{FF2B5EF4-FFF2-40B4-BE49-F238E27FC236}">
                <a16:creationId xmlns:a16="http://schemas.microsoft.com/office/drawing/2014/main" id="{C3871712-70F3-4138-A348-7CC9B5C0F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778" y="1378538"/>
            <a:ext cx="522871" cy="544657"/>
          </a:xfrm>
          <a:prstGeom prst="rect">
            <a:avLst/>
          </a:prstGeom>
        </p:spPr>
      </p:pic>
      <p:pic>
        <p:nvPicPr>
          <p:cNvPr id="9" name="Picture 8">
            <a:extLst>
              <a:ext uri="{FF2B5EF4-FFF2-40B4-BE49-F238E27FC236}">
                <a16:creationId xmlns:a16="http://schemas.microsoft.com/office/drawing/2014/main" id="{C6319E4F-F4DA-41F7-A372-1AE5A045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099" y="1904345"/>
            <a:ext cx="522871" cy="544657"/>
          </a:xfrm>
          <a:prstGeom prst="rect">
            <a:avLst/>
          </a:prstGeom>
        </p:spPr>
      </p:pic>
      <p:pic>
        <p:nvPicPr>
          <p:cNvPr id="10" name="Picture 9">
            <a:extLst>
              <a:ext uri="{FF2B5EF4-FFF2-40B4-BE49-F238E27FC236}">
                <a16:creationId xmlns:a16="http://schemas.microsoft.com/office/drawing/2014/main" id="{273AEDFB-6FF9-4CE1-9A12-3BA8850C6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435" y="2466716"/>
            <a:ext cx="522871" cy="544657"/>
          </a:xfrm>
          <a:prstGeom prst="rect">
            <a:avLst/>
          </a:prstGeom>
        </p:spPr>
      </p:pic>
      <p:pic>
        <p:nvPicPr>
          <p:cNvPr id="12" name="Picture 11">
            <a:extLst>
              <a:ext uri="{FF2B5EF4-FFF2-40B4-BE49-F238E27FC236}">
                <a16:creationId xmlns:a16="http://schemas.microsoft.com/office/drawing/2014/main" id="{809E1DEF-D7EB-45F6-B609-6377FAD5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098" y="3011373"/>
            <a:ext cx="522871" cy="544657"/>
          </a:xfrm>
          <a:prstGeom prst="rect">
            <a:avLst/>
          </a:prstGeom>
        </p:spPr>
      </p:pic>
      <p:pic>
        <p:nvPicPr>
          <p:cNvPr id="13" name="Picture 12">
            <a:extLst>
              <a:ext uri="{FF2B5EF4-FFF2-40B4-BE49-F238E27FC236}">
                <a16:creationId xmlns:a16="http://schemas.microsoft.com/office/drawing/2014/main" id="{3A497DEE-1693-4B18-8EA2-69A35192C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134" y="3677673"/>
            <a:ext cx="522871" cy="544657"/>
          </a:xfrm>
          <a:prstGeom prst="rect">
            <a:avLst/>
          </a:prstGeom>
        </p:spPr>
      </p:pic>
      <p:pic>
        <p:nvPicPr>
          <p:cNvPr id="14" name="Picture 13">
            <a:extLst>
              <a:ext uri="{FF2B5EF4-FFF2-40B4-BE49-F238E27FC236}">
                <a16:creationId xmlns:a16="http://schemas.microsoft.com/office/drawing/2014/main" id="{BE8B97C4-3B83-4D2C-BEAF-043DFC2A9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68" y="4152476"/>
            <a:ext cx="522871" cy="544657"/>
          </a:xfrm>
          <a:prstGeom prst="rect">
            <a:avLst/>
          </a:prstGeom>
        </p:spPr>
      </p:pic>
      <p:pic>
        <p:nvPicPr>
          <p:cNvPr id="15" name="Picture 14">
            <a:extLst>
              <a:ext uri="{FF2B5EF4-FFF2-40B4-BE49-F238E27FC236}">
                <a16:creationId xmlns:a16="http://schemas.microsoft.com/office/drawing/2014/main" id="{40648412-EBE5-4D2D-94BC-AD2C4348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6061" y="4703455"/>
            <a:ext cx="522871" cy="544657"/>
          </a:xfrm>
          <a:prstGeom prst="rect">
            <a:avLst/>
          </a:prstGeom>
        </p:spPr>
      </p:pic>
      <p:pic>
        <p:nvPicPr>
          <p:cNvPr id="16" name="Picture 15">
            <a:extLst>
              <a:ext uri="{FF2B5EF4-FFF2-40B4-BE49-F238E27FC236}">
                <a16:creationId xmlns:a16="http://schemas.microsoft.com/office/drawing/2014/main" id="{0A41A94B-8E6F-4882-B344-ABD77C1D9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135" y="5305687"/>
            <a:ext cx="522871" cy="544657"/>
          </a:xfrm>
          <a:prstGeom prst="rect">
            <a:avLst/>
          </a:prstGeom>
        </p:spPr>
      </p:pic>
      <p:sp>
        <p:nvSpPr>
          <p:cNvPr id="17" name="TextBox 16">
            <a:extLst>
              <a:ext uri="{FF2B5EF4-FFF2-40B4-BE49-F238E27FC236}">
                <a16:creationId xmlns:a16="http://schemas.microsoft.com/office/drawing/2014/main" id="{CCA65BED-2D8F-44C5-91B4-80FD09EE2145}"/>
              </a:ext>
            </a:extLst>
          </p:cNvPr>
          <p:cNvSpPr txBox="1"/>
          <p:nvPr/>
        </p:nvSpPr>
        <p:spPr>
          <a:xfrm>
            <a:off x="300039" y="1400705"/>
            <a:ext cx="50123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tasks?</a:t>
            </a:r>
          </a:p>
        </p:txBody>
      </p:sp>
      <p:sp>
        <p:nvSpPr>
          <p:cNvPr id="18" name="TextBox 17">
            <a:extLst>
              <a:ext uri="{FF2B5EF4-FFF2-40B4-BE49-F238E27FC236}">
                <a16:creationId xmlns:a16="http://schemas.microsoft.com/office/drawing/2014/main" id="{4BD0833A-CA22-4EC7-8EF3-4506AF1828F7}"/>
              </a:ext>
            </a:extLst>
          </p:cNvPr>
          <p:cNvSpPr txBox="1"/>
          <p:nvPr/>
        </p:nvSpPr>
        <p:spPr>
          <a:xfrm>
            <a:off x="301394" y="1938041"/>
            <a:ext cx="42851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(male) teachers?</a:t>
            </a:r>
          </a:p>
        </p:txBody>
      </p:sp>
      <p:sp>
        <p:nvSpPr>
          <p:cNvPr id="19" name="TextBox 18">
            <a:extLst>
              <a:ext uri="{FF2B5EF4-FFF2-40B4-BE49-F238E27FC236}">
                <a16:creationId xmlns:a16="http://schemas.microsoft.com/office/drawing/2014/main" id="{EDCF83FB-B654-4874-AD0B-A4CBDD98DB6A}"/>
              </a:ext>
            </a:extLst>
          </p:cNvPr>
          <p:cNvSpPr txBox="1"/>
          <p:nvPr/>
        </p:nvSpPr>
        <p:spPr>
          <a:xfrm>
            <a:off x="316757" y="2525013"/>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shirts?</a:t>
            </a:r>
          </a:p>
        </p:txBody>
      </p:sp>
      <p:sp>
        <p:nvSpPr>
          <p:cNvPr id="20" name="TextBox 19">
            <a:extLst>
              <a:ext uri="{FF2B5EF4-FFF2-40B4-BE49-F238E27FC236}">
                <a16:creationId xmlns:a16="http://schemas.microsoft.com/office/drawing/2014/main" id="{F47DA1CE-B62E-4DD5-8308-06DAEE1AC032}"/>
              </a:ext>
            </a:extLst>
          </p:cNvPr>
          <p:cNvSpPr txBox="1"/>
          <p:nvPr/>
        </p:nvSpPr>
        <p:spPr>
          <a:xfrm>
            <a:off x="296004" y="3066006"/>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plans today?</a:t>
            </a:r>
          </a:p>
        </p:txBody>
      </p:sp>
      <p:sp>
        <p:nvSpPr>
          <p:cNvPr id="21" name="TextBox 20">
            <a:extLst>
              <a:ext uri="{FF2B5EF4-FFF2-40B4-BE49-F238E27FC236}">
                <a16:creationId xmlns:a16="http://schemas.microsoft.com/office/drawing/2014/main" id="{92332ED9-27CA-4CF2-916C-51EAF81B73F6}"/>
              </a:ext>
            </a:extLst>
          </p:cNvPr>
          <p:cNvSpPr txBox="1"/>
          <p:nvPr/>
        </p:nvSpPr>
        <p:spPr>
          <a:xfrm>
            <a:off x="316757" y="3677673"/>
            <a:ext cx="547563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flowers?</a:t>
            </a:r>
          </a:p>
        </p:txBody>
      </p:sp>
      <p:sp>
        <p:nvSpPr>
          <p:cNvPr id="22" name="TextBox 21">
            <a:extLst>
              <a:ext uri="{FF2B5EF4-FFF2-40B4-BE49-F238E27FC236}">
                <a16:creationId xmlns:a16="http://schemas.microsoft.com/office/drawing/2014/main" id="{6A37C15B-B982-4197-813B-A921836E13CE}"/>
              </a:ext>
            </a:extLst>
          </p:cNvPr>
          <p:cNvSpPr txBox="1"/>
          <p:nvPr/>
        </p:nvSpPr>
        <p:spPr>
          <a:xfrm>
            <a:off x="308174" y="4222330"/>
            <a:ext cx="52295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more newspapers in Spanish?</a:t>
            </a:r>
          </a:p>
        </p:txBody>
      </p:sp>
      <p:sp>
        <p:nvSpPr>
          <p:cNvPr id="23" name="TextBox 22">
            <a:extLst>
              <a:ext uri="{FF2B5EF4-FFF2-40B4-BE49-F238E27FC236}">
                <a16:creationId xmlns:a16="http://schemas.microsoft.com/office/drawing/2014/main" id="{4CA11992-AA0F-465F-9471-8D14E5B03C67}"/>
              </a:ext>
            </a:extLst>
          </p:cNvPr>
          <p:cNvSpPr txBox="1"/>
          <p:nvPr/>
        </p:nvSpPr>
        <p:spPr>
          <a:xfrm>
            <a:off x="316757" y="4801154"/>
            <a:ext cx="52011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the book with more authors?</a:t>
            </a:r>
          </a:p>
        </p:txBody>
      </p:sp>
      <p:sp>
        <p:nvSpPr>
          <p:cNvPr id="24" name="TextBox 23">
            <a:extLst>
              <a:ext uri="{FF2B5EF4-FFF2-40B4-BE49-F238E27FC236}">
                <a16:creationId xmlns:a16="http://schemas.microsoft.com/office/drawing/2014/main" id="{DFF10731-FBE9-4C2F-B7B3-3B5AF2B119B6}"/>
              </a:ext>
            </a:extLst>
          </p:cNvPr>
          <p:cNvSpPr txBox="1"/>
          <p:nvPr/>
        </p:nvSpPr>
        <p:spPr>
          <a:xfrm>
            <a:off x="316757" y="5330028"/>
            <a:ext cx="580451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has the pen with more colours?</a:t>
            </a:r>
          </a:p>
        </p:txBody>
      </p:sp>
      <p:sp>
        <p:nvSpPr>
          <p:cNvPr id="25" name="TextBox 24">
            <a:extLst>
              <a:ext uri="{FF2B5EF4-FFF2-40B4-BE49-F238E27FC236}">
                <a16:creationId xmlns:a16="http://schemas.microsoft.com/office/drawing/2014/main" id="{1BF6E84E-C88F-4843-B596-640AD2AA99FF}"/>
              </a:ext>
            </a:extLst>
          </p:cNvPr>
          <p:cNvSpPr txBox="1"/>
          <p:nvPr/>
        </p:nvSpPr>
        <p:spPr>
          <a:xfrm>
            <a:off x="6185005" y="226557"/>
            <a:ext cx="175308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A</a:t>
            </a:r>
          </a:p>
        </p:txBody>
      </p:sp>
      <p:sp>
        <p:nvSpPr>
          <p:cNvPr id="26" name="TextBox 25">
            <a:extLst>
              <a:ext uri="{FF2B5EF4-FFF2-40B4-BE49-F238E27FC236}">
                <a16:creationId xmlns:a16="http://schemas.microsoft.com/office/drawing/2014/main" id="{71E988EC-9602-4B29-8219-A86FDAFBDF71}"/>
              </a:ext>
            </a:extLst>
          </p:cNvPr>
          <p:cNvSpPr txBox="1"/>
          <p:nvPr/>
        </p:nvSpPr>
        <p:spPr>
          <a:xfrm>
            <a:off x="9534856" y="200907"/>
            <a:ext cx="24541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Student B</a:t>
            </a:r>
          </a:p>
        </p:txBody>
      </p:sp>
      <p:graphicFrame>
        <p:nvGraphicFramePr>
          <p:cNvPr id="27" name="Table 26">
            <a:extLst>
              <a:ext uri="{FF2B5EF4-FFF2-40B4-BE49-F238E27FC236}">
                <a16:creationId xmlns:a16="http://schemas.microsoft.com/office/drawing/2014/main" id="{4162F00E-27AF-4355-AD1B-7A5AAA614C1A}"/>
              </a:ext>
            </a:extLst>
          </p:cNvPr>
          <p:cNvGraphicFramePr>
            <a:graphicFrameLocks noGrp="1"/>
          </p:cNvGraphicFramePr>
          <p:nvPr>
            <p:extLst>
              <p:ext uri="{D42A27DB-BD31-4B8C-83A1-F6EECF244321}">
                <p14:modId xmlns:p14="http://schemas.microsoft.com/office/powerpoint/2010/main" val="365107009"/>
              </p:ext>
            </p:extLst>
          </p:nvPr>
        </p:nvGraphicFramePr>
        <p:xfrm>
          <a:off x="8699366" y="764563"/>
          <a:ext cx="3306988" cy="5074654"/>
        </p:xfrm>
        <a:graphic>
          <a:graphicData uri="http://schemas.openxmlformats.org/drawingml/2006/table">
            <a:tbl>
              <a:tblPr firstRow="1" bandRow="1">
                <a:tableStyleId>{8A107856-5554-42FB-B03E-39F5DBC370BA}</a:tableStyleId>
              </a:tblPr>
              <a:tblGrid>
                <a:gridCol w="1242920">
                  <a:extLst>
                    <a:ext uri="{9D8B030D-6E8A-4147-A177-3AD203B41FA5}">
                      <a16:colId xmlns:a16="http://schemas.microsoft.com/office/drawing/2014/main" val="2690283769"/>
                    </a:ext>
                  </a:extLst>
                </a:gridCol>
                <a:gridCol w="2064068">
                  <a:extLst>
                    <a:ext uri="{9D8B030D-6E8A-4147-A177-3AD203B41FA5}">
                      <a16:colId xmlns:a16="http://schemas.microsoft.com/office/drawing/2014/main" val="4238550676"/>
                    </a:ext>
                  </a:extLst>
                </a:gridCol>
              </a:tblGrid>
              <a:tr h="547094">
                <a:tc>
                  <a:txBody>
                    <a:bodyPr/>
                    <a:lstStyle/>
                    <a:p>
                      <a:pPr algn="ctr"/>
                      <a:r>
                        <a:rPr lang="en-GB" sz="2600" b="1" dirty="0">
                          <a:solidFill>
                            <a:srgbClr val="002060"/>
                          </a:solidFill>
                          <a:latin typeface="Century Gothic" panose="020B0502020202020204" pitchFamily="34" charset="0"/>
                        </a:rPr>
                        <a:t>me</a:t>
                      </a:r>
                    </a:p>
                  </a:txBody>
                  <a:tcPr anchor="ctr"/>
                </a:tc>
                <a:tc>
                  <a:txBody>
                    <a:bodyPr/>
                    <a:lstStyle/>
                    <a:p>
                      <a:pPr algn="ctr"/>
                      <a:r>
                        <a:rPr lang="en-GB" sz="2600" b="1" dirty="0">
                          <a:solidFill>
                            <a:srgbClr val="002060"/>
                          </a:solidFill>
                          <a:latin typeface="Century Gothic" panose="020B0502020202020204" pitchFamily="34" charset="0"/>
                        </a:rPr>
                        <a:t>my partner</a:t>
                      </a:r>
                    </a:p>
                  </a:txBody>
                  <a:tcPr anchor="ctr"/>
                </a:tc>
                <a:extLst>
                  <a:ext uri="{0D108BD9-81ED-4DB2-BD59-A6C34878D82A}">
                    <a16:rowId xmlns:a16="http://schemas.microsoft.com/office/drawing/2014/main" val="2189815539"/>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08400331"/>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262832585"/>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93217292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99289616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4318070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122366608"/>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92644765"/>
                  </a:ext>
                </a:extLst>
              </a:tr>
              <a:tr h="565945">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896326446"/>
                  </a:ext>
                </a:extLst>
              </a:tr>
            </a:tbl>
          </a:graphicData>
        </a:graphic>
      </p:graphicFrame>
      <p:pic>
        <p:nvPicPr>
          <p:cNvPr id="28" name="Picture 27">
            <a:extLst>
              <a:ext uri="{FF2B5EF4-FFF2-40B4-BE49-F238E27FC236}">
                <a16:creationId xmlns:a16="http://schemas.microsoft.com/office/drawing/2014/main" id="{409745E6-C81E-4CCA-B0AB-54D5E14E9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937" y="1336634"/>
            <a:ext cx="522871" cy="544657"/>
          </a:xfrm>
          <a:prstGeom prst="rect">
            <a:avLst/>
          </a:prstGeom>
        </p:spPr>
      </p:pic>
      <p:pic>
        <p:nvPicPr>
          <p:cNvPr id="29" name="Picture 28">
            <a:extLst>
              <a:ext uri="{FF2B5EF4-FFF2-40B4-BE49-F238E27FC236}">
                <a16:creationId xmlns:a16="http://schemas.microsoft.com/office/drawing/2014/main" id="{145D3D5B-C2BF-48DE-BC48-D3FE387B9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145" y="1881291"/>
            <a:ext cx="522871" cy="544657"/>
          </a:xfrm>
          <a:prstGeom prst="rect">
            <a:avLst/>
          </a:prstGeom>
        </p:spPr>
      </p:pic>
      <p:pic>
        <p:nvPicPr>
          <p:cNvPr id="30" name="Picture 29">
            <a:extLst>
              <a:ext uri="{FF2B5EF4-FFF2-40B4-BE49-F238E27FC236}">
                <a16:creationId xmlns:a16="http://schemas.microsoft.com/office/drawing/2014/main" id="{473DE8A1-1499-4150-A66F-93C61DECF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936" y="2425948"/>
            <a:ext cx="522871" cy="544657"/>
          </a:xfrm>
          <a:prstGeom prst="rect">
            <a:avLst/>
          </a:prstGeom>
        </p:spPr>
      </p:pic>
      <p:pic>
        <p:nvPicPr>
          <p:cNvPr id="31" name="Picture 30">
            <a:extLst>
              <a:ext uri="{FF2B5EF4-FFF2-40B4-BE49-F238E27FC236}">
                <a16:creationId xmlns:a16="http://schemas.microsoft.com/office/drawing/2014/main" id="{8CB47119-F8A6-406B-9D24-32178890F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146" y="3042515"/>
            <a:ext cx="522871" cy="544657"/>
          </a:xfrm>
          <a:prstGeom prst="rect">
            <a:avLst/>
          </a:prstGeom>
        </p:spPr>
      </p:pic>
      <p:pic>
        <p:nvPicPr>
          <p:cNvPr id="32" name="Picture 31">
            <a:extLst>
              <a:ext uri="{FF2B5EF4-FFF2-40B4-BE49-F238E27FC236}">
                <a16:creationId xmlns:a16="http://schemas.microsoft.com/office/drawing/2014/main" id="{1EC64E21-E96F-4E52-920A-B1AEE6FC3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800" y="3615080"/>
            <a:ext cx="522871" cy="544657"/>
          </a:xfrm>
          <a:prstGeom prst="rect">
            <a:avLst/>
          </a:prstGeom>
        </p:spPr>
      </p:pic>
      <p:pic>
        <p:nvPicPr>
          <p:cNvPr id="33" name="Picture 32">
            <a:extLst>
              <a:ext uri="{FF2B5EF4-FFF2-40B4-BE49-F238E27FC236}">
                <a16:creationId xmlns:a16="http://schemas.microsoft.com/office/drawing/2014/main" id="{3A9BEF3B-4BD5-4CD1-ABD2-8C438A4E9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1986" y="4150828"/>
            <a:ext cx="522871" cy="544657"/>
          </a:xfrm>
          <a:prstGeom prst="rect">
            <a:avLst/>
          </a:prstGeom>
        </p:spPr>
      </p:pic>
      <p:pic>
        <p:nvPicPr>
          <p:cNvPr id="34" name="Picture 33">
            <a:extLst>
              <a:ext uri="{FF2B5EF4-FFF2-40B4-BE49-F238E27FC236}">
                <a16:creationId xmlns:a16="http://schemas.microsoft.com/office/drawing/2014/main" id="{12313A4E-FC76-4492-802C-99D37F72B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1985" y="4718162"/>
            <a:ext cx="522871" cy="544657"/>
          </a:xfrm>
          <a:prstGeom prst="rect">
            <a:avLst/>
          </a:prstGeom>
        </p:spPr>
      </p:pic>
      <p:pic>
        <p:nvPicPr>
          <p:cNvPr id="35" name="Picture 34">
            <a:extLst>
              <a:ext uri="{FF2B5EF4-FFF2-40B4-BE49-F238E27FC236}">
                <a16:creationId xmlns:a16="http://schemas.microsoft.com/office/drawing/2014/main" id="{3A2456F5-7E9A-4B28-AC3D-2D72CB71E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1137" y="5309641"/>
            <a:ext cx="522871" cy="544657"/>
          </a:xfrm>
          <a:prstGeom prst="rect">
            <a:avLst/>
          </a:prstGeom>
        </p:spPr>
      </p:pic>
      <p:sp>
        <p:nvSpPr>
          <p:cNvPr id="4" name="Title 3">
            <a:extLst>
              <a:ext uri="{FF2B5EF4-FFF2-40B4-BE49-F238E27FC236}">
                <a16:creationId xmlns:a16="http://schemas.microsoft.com/office/drawing/2014/main" id="{33408B88-3AA6-4146-983B-845623EBA4EE}"/>
              </a:ext>
            </a:extLst>
          </p:cNvPr>
          <p:cNvSpPr>
            <a:spLocks noGrp="1"/>
          </p:cNvSpPr>
          <p:nvPr>
            <p:ph type="title"/>
          </p:nvPr>
        </p:nvSpPr>
        <p:spPr>
          <a:xfrm>
            <a:off x="0" y="-43464"/>
            <a:ext cx="2517913" cy="574582"/>
          </a:xfrm>
        </p:spPr>
        <p:txBody>
          <a:bodyPr>
            <a:normAutofit/>
          </a:bodyPr>
          <a:lstStyle/>
          <a:p>
            <a:pPr rtl="0" eaLnBrk="1" latinLnBrk="0" hangingPunct="1"/>
            <a:r>
              <a:rPr lang="en-GB" sz="2400" b="1" dirty="0">
                <a:solidFill>
                  <a:srgbClr val="002060"/>
                </a:solidFill>
                <a:latin typeface="Century Gothic" panose="020B0502020202020204" pitchFamily="34" charset="0"/>
                <a:ea typeface="+mn-ea"/>
                <a:cs typeface="+mn-cs"/>
              </a:rPr>
              <a:t>ANSWERS</a:t>
            </a:r>
            <a:endParaRPr lang="en-GB" dirty="0">
              <a:effectLst/>
            </a:endParaRPr>
          </a:p>
        </p:txBody>
      </p:sp>
    </p:spTree>
    <p:extLst>
      <p:ext uri="{BB962C8B-B14F-4D97-AF65-F5344CB8AC3E}">
        <p14:creationId xmlns:p14="http://schemas.microsoft.com/office/powerpoint/2010/main" val="38727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16693" y="1936185"/>
            <a:ext cx="8789613" cy="879475"/>
          </a:xfrm>
        </p:spPr>
        <p:txBody>
          <a:bodyPr>
            <a:normAutofit fontScale="90000"/>
          </a:bodyPr>
          <a:lstStyle/>
          <a:p>
            <a:pPr algn="l"/>
            <a:r>
              <a:rPr lang="en-GB" sz="4000" b="1" dirty="0">
                <a:solidFill>
                  <a:prstClr val="white"/>
                </a:solidFill>
              </a:rPr>
              <a:t>Talking about more than one thing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16693" y="2882197"/>
            <a:ext cx="7407096" cy="3712813"/>
          </a:xfrm>
        </p:spPr>
        <p:txBody>
          <a:bodyPr>
            <a:normAutofit/>
          </a:bodyPr>
          <a:lstStyle/>
          <a:p>
            <a:pPr algn="l"/>
            <a:r>
              <a:rPr lang="en-GB" sz="3000" dirty="0">
                <a:solidFill>
                  <a:prstClr val="white"/>
                </a:solidFill>
              </a:rPr>
              <a:t>Gender of plural nouns</a:t>
            </a:r>
          </a:p>
          <a:p>
            <a:pPr algn="l"/>
            <a:r>
              <a:rPr lang="en-GB" sz="3000" dirty="0">
                <a:solidFill>
                  <a:prstClr val="white"/>
                </a:solidFill>
              </a:rPr>
              <a:t>Plural nouns with –es (cont.)</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16693" y="3939734"/>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[que] (cont.)</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2 - Lesson 18</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B48AF8-31CA-4243-ABD9-B281EFD679B8}"/>
              </a:ext>
            </a:extLst>
          </p:cNvPr>
          <p:cNvSpPr txBox="1"/>
          <p:nvPr/>
        </p:nvSpPr>
        <p:spPr>
          <a:xfrm>
            <a:off x="0" y="0"/>
            <a:ext cx="1562873" cy="830997"/>
          </a:xfrm>
          <a:prstGeom prst="rect">
            <a:avLst/>
          </a:prstGeom>
          <a:solidFill>
            <a:schemeClr val="accent2">
              <a:lumMod val="40000"/>
              <a:lumOff val="60000"/>
            </a:schemeClr>
          </a:solidFill>
        </p:spPr>
        <p:txBody>
          <a:bodyPr wrap="square" rtlCol="0">
            <a:spAutoFit/>
          </a:bodyPr>
          <a:lstStyle/>
          <a:p>
            <a:pPr algn="ctr"/>
            <a:endParaRPr lang="en-GB" sz="4800" b="1" dirty="0">
              <a:solidFill>
                <a:srgbClr val="115076"/>
              </a:solidFill>
              <a:latin typeface="Century Gothic" panose="020B0502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560364B-061E-44A6-B9FE-1F7178141E48}"/>
              </a:ext>
            </a:extLst>
          </p:cNvPr>
          <p:cNvSpPr txBox="1"/>
          <p:nvPr/>
        </p:nvSpPr>
        <p:spPr>
          <a:xfrm>
            <a:off x="1844974" y="-1"/>
            <a:ext cx="1279844" cy="830997"/>
          </a:xfrm>
          <a:prstGeom prst="rect">
            <a:avLst/>
          </a:prstGeom>
          <a:solidFill>
            <a:schemeClr val="accent2">
              <a:lumMod val="40000"/>
              <a:lumOff val="60000"/>
            </a:schemeClr>
          </a:solidFill>
        </p:spPr>
        <p:txBody>
          <a:bodyPr wrap="square" rtlCol="0">
            <a:spAutoFit/>
          </a:bodyPr>
          <a:lstStyle/>
          <a:p>
            <a:pPr algn="ctr"/>
            <a:r>
              <a:rPr lang="en-GB" sz="4800" b="1" dirty="0">
                <a:solidFill>
                  <a:srgbClr val="115076"/>
                </a:solidFill>
                <a:latin typeface="Century Gothic" panose="020B0502020202020204" pitchFamily="34" charset="0"/>
                <a:cs typeface="Calibri" panose="020F0502020204030204" pitchFamily="34" charset="0"/>
              </a:rPr>
              <a:t>CO</a:t>
            </a:r>
          </a:p>
        </p:txBody>
      </p:sp>
      <p:sp>
        <p:nvSpPr>
          <p:cNvPr id="8" name="TextBox 7">
            <a:extLst>
              <a:ext uri="{FF2B5EF4-FFF2-40B4-BE49-F238E27FC236}">
                <a16:creationId xmlns:a16="http://schemas.microsoft.com/office/drawing/2014/main" id="{705474C4-3AF7-432E-80B3-DC0EC2545E0D}"/>
              </a:ext>
            </a:extLst>
          </p:cNvPr>
          <p:cNvSpPr txBox="1"/>
          <p:nvPr/>
        </p:nvSpPr>
        <p:spPr>
          <a:xfrm>
            <a:off x="3406919" y="0"/>
            <a:ext cx="1277534" cy="830997"/>
          </a:xfrm>
          <a:prstGeom prst="rect">
            <a:avLst/>
          </a:prstGeom>
          <a:solidFill>
            <a:schemeClr val="accent2">
              <a:lumMod val="40000"/>
              <a:lumOff val="60000"/>
            </a:schemeClr>
          </a:solidFill>
        </p:spPr>
        <p:txBody>
          <a:bodyPr wrap="square" rtlCol="0">
            <a:spAutoFit/>
          </a:bodyPr>
          <a:lstStyle/>
          <a:p>
            <a:pPr algn="ctr"/>
            <a:r>
              <a:rPr lang="en-GB" sz="4800" b="1" dirty="0">
                <a:solidFill>
                  <a:srgbClr val="115076"/>
                </a:solidFill>
                <a:latin typeface="Century Gothic" panose="020B0502020202020204" pitchFamily="34" charset="0"/>
                <a:cs typeface="Calibri" panose="020F0502020204030204" pitchFamily="34" charset="0"/>
              </a:rPr>
              <a:t>CU</a:t>
            </a:r>
          </a:p>
        </p:txBody>
      </p:sp>
      <p:sp>
        <p:nvSpPr>
          <p:cNvPr id="9" name="Rectangle 8">
            <a:extLst>
              <a:ext uri="{FF2B5EF4-FFF2-40B4-BE49-F238E27FC236}">
                <a16:creationId xmlns:a16="http://schemas.microsoft.com/office/drawing/2014/main" id="{9CA0973B-A353-4158-B464-EB63ACD2B4EC}"/>
              </a:ext>
            </a:extLst>
          </p:cNvPr>
          <p:cNvSpPr/>
          <p:nvPr/>
        </p:nvSpPr>
        <p:spPr>
          <a:xfrm>
            <a:off x="10065461" y="1627135"/>
            <a:ext cx="1657825" cy="646331"/>
          </a:xfrm>
          <a:prstGeom prst="rect">
            <a:avLst/>
          </a:prstGeom>
        </p:spPr>
        <p:txBody>
          <a:bodyPr wrap="none">
            <a:spAutoFit/>
          </a:bodyPr>
          <a:lstStyle/>
          <a:p>
            <a:pPr algn="ctr">
              <a:defRPr/>
            </a:pPr>
            <a:r>
              <a:rPr lang="en-GB" sz="3600" dirty="0" err="1">
                <a:solidFill>
                  <a:schemeClr val="accent2"/>
                </a:solidFill>
                <a:latin typeface="Century Gothic" panose="020B0502020202020204" pitchFamily="34" charset="0"/>
              </a:rPr>
              <a:t>que</a:t>
            </a:r>
            <a:r>
              <a:rPr lang="en-GB" sz="3600" dirty="0" err="1">
                <a:solidFill>
                  <a:srgbClr val="002060"/>
                </a:solidFill>
                <a:latin typeface="Century Gothic" panose="020B0502020202020204" pitchFamily="34" charset="0"/>
              </a:rPr>
              <a:t>rer</a:t>
            </a:r>
            <a:endParaRPr lang="en-GB" sz="36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0561C448-91B6-4156-9441-9859C5281397}"/>
              </a:ext>
            </a:extLst>
          </p:cNvPr>
          <p:cNvSpPr txBox="1"/>
          <p:nvPr/>
        </p:nvSpPr>
        <p:spPr>
          <a:xfrm>
            <a:off x="463379" y="2049153"/>
            <a:ext cx="2278188" cy="646331"/>
          </a:xfrm>
          <a:prstGeom prst="rect">
            <a:avLst/>
          </a:prstGeom>
          <a:noFill/>
        </p:spPr>
        <p:txBody>
          <a:bodyPr wrap="none" rtlCol="0">
            <a:spAutoFit/>
          </a:bodyPr>
          <a:lstStyle/>
          <a:p>
            <a:pPr algn="ctr"/>
            <a:r>
              <a:rPr lang="en-GB" sz="3600" dirty="0" err="1">
                <a:solidFill>
                  <a:srgbClr val="002060"/>
                </a:solidFill>
                <a:latin typeface="Century Gothic" panose="020B0502020202020204" pitchFamily="34" charset="0"/>
              </a:rPr>
              <a:t>pe</a:t>
            </a:r>
            <a:r>
              <a:rPr lang="en-GB" sz="3600" dirty="0" err="1">
                <a:solidFill>
                  <a:schemeClr val="accent2"/>
                </a:solidFill>
                <a:latin typeface="Century Gothic" panose="020B0502020202020204" pitchFamily="34" charset="0"/>
              </a:rPr>
              <a:t>que</a:t>
            </a:r>
            <a:r>
              <a:rPr lang="en-GB" sz="3600" dirty="0" err="1">
                <a:solidFill>
                  <a:srgbClr val="002060"/>
                </a:solidFill>
                <a:latin typeface="Century Gothic" panose="020B0502020202020204" pitchFamily="34" charset="0"/>
              </a:rPr>
              <a:t>ño</a:t>
            </a:r>
            <a:endParaRPr lang="en-GB" sz="36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8D4611F5-7CE5-4852-B2F2-C6DE8BED7F4B}"/>
              </a:ext>
            </a:extLst>
          </p:cNvPr>
          <p:cNvSpPr txBox="1"/>
          <p:nvPr/>
        </p:nvSpPr>
        <p:spPr>
          <a:xfrm>
            <a:off x="-30111" y="929617"/>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13" name="TextBox 12">
            <a:extLst>
              <a:ext uri="{FF2B5EF4-FFF2-40B4-BE49-F238E27FC236}">
                <a16:creationId xmlns:a16="http://schemas.microsoft.com/office/drawing/2014/main" id="{CE84A744-6689-4752-8B03-472B095B6B67}"/>
              </a:ext>
            </a:extLst>
          </p:cNvPr>
          <p:cNvSpPr txBox="1"/>
          <p:nvPr/>
        </p:nvSpPr>
        <p:spPr>
          <a:xfrm>
            <a:off x="5788" y="3054392"/>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14" name="TextBox 13">
            <a:extLst>
              <a:ext uri="{FF2B5EF4-FFF2-40B4-BE49-F238E27FC236}">
                <a16:creationId xmlns:a16="http://schemas.microsoft.com/office/drawing/2014/main" id="{2E27BF74-7D6B-46EB-844C-2681CD003020}"/>
              </a:ext>
            </a:extLst>
          </p:cNvPr>
          <p:cNvSpPr txBox="1"/>
          <p:nvPr/>
        </p:nvSpPr>
        <p:spPr>
          <a:xfrm>
            <a:off x="3936931" y="84790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15" name="TextBox 14">
            <a:extLst>
              <a:ext uri="{FF2B5EF4-FFF2-40B4-BE49-F238E27FC236}">
                <a16:creationId xmlns:a16="http://schemas.microsoft.com/office/drawing/2014/main" id="{B7D840E7-8499-4CDF-8309-65030C9A4B6E}"/>
              </a:ext>
            </a:extLst>
          </p:cNvPr>
          <p:cNvSpPr txBox="1"/>
          <p:nvPr/>
        </p:nvSpPr>
        <p:spPr>
          <a:xfrm>
            <a:off x="9353678" y="820847"/>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pic>
        <p:nvPicPr>
          <p:cNvPr id="16" name="Graphic 37" descr="Paw prints">
            <a:extLst>
              <a:ext uri="{FF2B5EF4-FFF2-40B4-BE49-F238E27FC236}">
                <a16:creationId xmlns:a16="http://schemas.microsoft.com/office/drawing/2014/main" id="{ABCB1247-0BAC-4DA1-998E-558B0CC77674}"/>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9883486" y="887331"/>
            <a:ext cx="1400185" cy="1417766"/>
          </a:xfrm>
          <a:prstGeom prst="rect">
            <a:avLst/>
          </a:prstGeom>
        </p:spPr>
      </p:pic>
      <p:pic>
        <p:nvPicPr>
          <p:cNvPr id="17" name="Graphic 37" descr="Paw prints">
            <a:extLst>
              <a:ext uri="{FF2B5EF4-FFF2-40B4-BE49-F238E27FC236}">
                <a16:creationId xmlns:a16="http://schemas.microsoft.com/office/drawing/2014/main" id="{EC60C520-EEFE-4ED8-B488-379EE88E6A1D}"/>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926954" y="1346224"/>
            <a:ext cx="1318880" cy="1361859"/>
          </a:xfrm>
          <a:prstGeom prst="rect">
            <a:avLst/>
          </a:prstGeom>
        </p:spPr>
      </p:pic>
      <p:sp>
        <p:nvSpPr>
          <p:cNvPr id="18" name="Rectangle 17">
            <a:hlinkClick r:id="" action="ppaction://noaction">
              <a:snd r:embed="rId5" name="querer.wav"/>
            </a:hlinkClick>
            <a:extLst>
              <a:ext uri="{FF2B5EF4-FFF2-40B4-BE49-F238E27FC236}">
                <a16:creationId xmlns:a16="http://schemas.microsoft.com/office/drawing/2014/main" id="{A15F6F9C-6B3B-45AA-B393-2936715AEAD2}"/>
              </a:ext>
            </a:extLst>
          </p:cNvPr>
          <p:cNvSpPr/>
          <p:nvPr/>
        </p:nvSpPr>
        <p:spPr>
          <a:xfrm>
            <a:off x="9904507" y="394091"/>
            <a:ext cx="2234906" cy="646331"/>
          </a:xfrm>
          <a:prstGeom prst="rect">
            <a:avLst/>
          </a:prstGeom>
          <a:solidFill>
            <a:schemeClr val="accent2">
              <a:lumMod val="40000"/>
              <a:lumOff val="60000"/>
            </a:schemeClr>
          </a:solidFill>
          <a:ln>
            <a:solidFill>
              <a:srgbClr val="002060"/>
            </a:solidFill>
          </a:ln>
        </p:spPr>
        <p:txBody>
          <a:bodyPr wrap="none">
            <a:spAutoFit/>
          </a:bodyPr>
          <a:lstStyle/>
          <a:p>
            <a:pPr algn="ctr"/>
            <a:r>
              <a:rPr lang="en-GB" sz="3600" dirty="0">
                <a:solidFill>
                  <a:srgbClr val="002060"/>
                </a:solidFill>
                <a:latin typeface="Century Gothic" panose="020B0502020202020204" pitchFamily="34" charset="0"/>
              </a:rPr>
              <a:t>[to want]</a:t>
            </a:r>
          </a:p>
        </p:txBody>
      </p:sp>
      <p:grpSp>
        <p:nvGrpSpPr>
          <p:cNvPr id="19" name="Group 18">
            <a:extLst>
              <a:ext uri="{FF2B5EF4-FFF2-40B4-BE49-F238E27FC236}">
                <a16:creationId xmlns:a16="http://schemas.microsoft.com/office/drawing/2014/main" id="{1473A6A4-FA51-4B4A-A295-1EE666E21C87}"/>
              </a:ext>
            </a:extLst>
          </p:cNvPr>
          <p:cNvGrpSpPr/>
          <p:nvPr/>
        </p:nvGrpSpPr>
        <p:grpSpPr>
          <a:xfrm>
            <a:off x="549620" y="840706"/>
            <a:ext cx="1696214" cy="1232858"/>
            <a:chOff x="549620" y="840706"/>
            <a:chExt cx="1696214" cy="1232858"/>
          </a:xfrm>
        </p:grpSpPr>
        <p:pic>
          <p:nvPicPr>
            <p:cNvPr id="20" name="Picture 2" descr="http://www.clker.com/cliparts/d/7/1/f/1194985444514621050formichina_architetto_fr_01.svg.hi.png">
              <a:extLst>
                <a:ext uri="{FF2B5EF4-FFF2-40B4-BE49-F238E27FC236}">
                  <a16:creationId xmlns:a16="http://schemas.microsoft.com/office/drawing/2014/main" id="{4EB81525-6F8A-4112-AC2F-3488B26C0C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620" y="1804399"/>
              <a:ext cx="377334" cy="2691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7/3/2/b/1194985487751649846contour_elephant.svg.hi.png">
              <a:hlinkClick r:id="" action="ppaction://noaction">
                <a:snd r:embed="rId7" name="pequeno.wav"/>
              </a:hlinkClick>
              <a:extLst>
                <a:ext uri="{FF2B5EF4-FFF2-40B4-BE49-F238E27FC236}">
                  <a16:creationId xmlns:a16="http://schemas.microsoft.com/office/drawing/2014/main" id="{9D461EB9-FA06-41B3-987B-D1A74AA71D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542" y="840706"/>
              <a:ext cx="1341292" cy="101714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6DC78DB0-DC31-468B-A078-AD48B4F0BE02}"/>
                </a:ext>
              </a:extLst>
            </p:cNvPr>
            <p:cNvCxnSpPr/>
            <p:nvPr/>
          </p:nvCxnSpPr>
          <p:spPr>
            <a:xfrm>
              <a:off x="690113" y="1346224"/>
              <a:ext cx="33972" cy="385043"/>
            </a:xfrm>
            <a:prstGeom prst="straightConnector1">
              <a:avLst/>
            </a:prstGeom>
            <a:ln w="762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hlinkClick r:id="" action="ppaction://noaction">
              <a:snd r:embed="rId9" name="comer.wav"/>
            </a:hlinkClick>
            <a:extLst>
              <a:ext uri="{FF2B5EF4-FFF2-40B4-BE49-F238E27FC236}">
                <a16:creationId xmlns:a16="http://schemas.microsoft.com/office/drawing/2014/main" id="{A998EAD0-2F6C-43CB-A7EB-81F49F7041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4790657" y="85395"/>
            <a:ext cx="1298054" cy="1887300"/>
          </a:xfrm>
          <a:prstGeom prst="rect">
            <a:avLst/>
          </a:prstGeom>
        </p:spPr>
      </p:pic>
      <p:sp>
        <p:nvSpPr>
          <p:cNvPr id="24" name="TextBox 23">
            <a:extLst>
              <a:ext uri="{FF2B5EF4-FFF2-40B4-BE49-F238E27FC236}">
                <a16:creationId xmlns:a16="http://schemas.microsoft.com/office/drawing/2014/main" id="{1843C237-9E5C-4E46-BC1C-DFBFF936A949}"/>
              </a:ext>
            </a:extLst>
          </p:cNvPr>
          <p:cNvSpPr txBox="1"/>
          <p:nvPr/>
        </p:nvSpPr>
        <p:spPr>
          <a:xfrm>
            <a:off x="3958563" y="1813668"/>
            <a:ext cx="1657826" cy="646331"/>
          </a:xfrm>
          <a:prstGeom prst="rect">
            <a:avLst/>
          </a:prstGeom>
          <a:noFill/>
        </p:spPr>
        <p:txBody>
          <a:bodyPr wrap="none" rtlCol="0">
            <a:spAutoFit/>
          </a:bodyPr>
          <a:lstStyle/>
          <a:p>
            <a:pPr algn="ctr"/>
            <a:r>
              <a:rPr lang="en-GB" sz="3600" dirty="0">
                <a:solidFill>
                  <a:schemeClr val="accent2"/>
                </a:solidFill>
                <a:latin typeface="Century Gothic" panose="020B0502020202020204" pitchFamily="34" charset="0"/>
              </a:rPr>
              <a:t>co</a:t>
            </a:r>
            <a:r>
              <a:rPr lang="en-GB" sz="3600" dirty="0">
                <a:solidFill>
                  <a:srgbClr val="002060"/>
                </a:solidFill>
                <a:latin typeface="Century Gothic" panose="020B0502020202020204" pitchFamily="34" charset="0"/>
              </a:rPr>
              <a:t>mer</a:t>
            </a:r>
          </a:p>
        </p:txBody>
      </p:sp>
      <p:pic>
        <p:nvPicPr>
          <p:cNvPr id="25" name="Graphic 37" descr="Paw prints">
            <a:extLst>
              <a:ext uri="{FF2B5EF4-FFF2-40B4-BE49-F238E27FC236}">
                <a16:creationId xmlns:a16="http://schemas.microsoft.com/office/drawing/2014/main" id="{E9FEAE76-9FF3-442C-9372-4D9C420B9641}"/>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3569450" y="1202715"/>
            <a:ext cx="1318880" cy="1361859"/>
          </a:xfrm>
          <a:prstGeom prst="rect">
            <a:avLst/>
          </a:prstGeom>
        </p:spPr>
      </p:pic>
      <p:sp>
        <p:nvSpPr>
          <p:cNvPr id="26" name="TextBox 25">
            <a:extLst>
              <a:ext uri="{FF2B5EF4-FFF2-40B4-BE49-F238E27FC236}">
                <a16:creationId xmlns:a16="http://schemas.microsoft.com/office/drawing/2014/main" id="{0F438052-131F-4B2A-8397-F9494701C38F}"/>
              </a:ext>
            </a:extLst>
          </p:cNvPr>
          <p:cNvSpPr txBox="1"/>
          <p:nvPr/>
        </p:nvSpPr>
        <p:spPr>
          <a:xfrm>
            <a:off x="549620" y="4393062"/>
            <a:ext cx="2468861" cy="707886"/>
          </a:xfrm>
          <a:prstGeom prst="rect">
            <a:avLst/>
          </a:prstGeom>
          <a:noFill/>
        </p:spPr>
        <p:txBody>
          <a:bodyPr wrap="square" rtlCol="0">
            <a:spAutoFit/>
          </a:bodyPr>
          <a:lstStyle/>
          <a:p>
            <a:r>
              <a:rPr lang="en-GB" sz="4000" dirty="0">
                <a:solidFill>
                  <a:schemeClr val="accent2"/>
                </a:solidFill>
                <a:latin typeface="Century Gothic" panose="020B0502020202020204" pitchFamily="34" charset="0"/>
              </a:rPr>
              <a:t>co</a:t>
            </a:r>
            <a:r>
              <a:rPr lang="en-GB" sz="4000" dirty="0">
                <a:solidFill>
                  <a:srgbClr val="002060"/>
                </a:solidFill>
                <a:latin typeface="Century Gothic" panose="020B0502020202020204" pitchFamily="34" charset="0"/>
              </a:rPr>
              <a:t>che</a:t>
            </a:r>
          </a:p>
        </p:txBody>
      </p:sp>
      <p:pic>
        <p:nvPicPr>
          <p:cNvPr id="27" name="Picture 5" descr="car">
            <a:hlinkClick r:id="" action="ppaction://noaction">
              <a:snd r:embed="rId11" name="coche.wav"/>
            </a:hlinkClick>
            <a:extLst>
              <a:ext uri="{FF2B5EF4-FFF2-40B4-BE49-F238E27FC236}">
                <a16:creationId xmlns:a16="http://schemas.microsoft.com/office/drawing/2014/main" id="{954C9EC3-D2F4-43FE-A562-83363079A0A5}"/>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16" y="2695484"/>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37" descr="Paw prints">
            <a:extLst>
              <a:ext uri="{FF2B5EF4-FFF2-40B4-BE49-F238E27FC236}">
                <a16:creationId xmlns:a16="http://schemas.microsoft.com/office/drawing/2014/main" id="{CC29EDA1-839C-43DE-91E3-F9083571223E}"/>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177026" y="3834346"/>
            <a:ext cx="1318880" cy="1361859"/>
          </a:xfrm>
          <a:prstGeom prst="rect">
            <a:avLst/>
          </a:prstGeom>
        </p:spPr>
      </p:pic>
      <p:sp>
        <p:nvSpPr>
          <p:cNvPr id="29" name="TextBox 28">
            <a:extLst>
              <a:ext uri="{FF2B5EF4-FFF2-40B4-BE49-F238E27FC236}">
                <a16:creationId xmlns:a16="http://schemas.microsoft.com/office/drawing/2014/main" id="{C905E90D-B8EE-4E43-8DB6-78AC32575D64}"/>
              </a:ext>
            </a:extLst>
          </p:cNvPr>
          <p:cNvSpPr txBox="1"/>
          <p:nvPr/>
        </p:nvSpPr>
        <p:spPr>
          <a:xfrm>
            <a:off x="6633840" y="820847"/>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pic>
        <p:nvPicPr>
          <p:cNvPr id="30" name="Picture 29">
            <a:hlinkClick r:id="" action="ppaction://noaction">
              <a:snd r:embed="rId13" name="escuchar.wav"/>
            </a:hlinkClick>
            <a:extLst>
              <a:ext uri="{FF2B5EF4-FFF2-40B4-BE49-F238E27FC236}">
                <a16:creationId xmlns:a16="http://schemas.microsoft.com/office/drawing/2014/main" id="{DDA99FF6-5B6C-4A2F-B2F5-E568D3534575}"/>
              </a:ext>
            </a:extLst>
          </p:cNvPr>
          <p:cNvPicPr>
            <a:picLocks noChangeAspect="1"/>
          </p:cNvPicPr>
          <p:nvPr/>
        </p:nvPicPr>
        <p:blipFill rotWithShape="1">
          <a:blip r:embed="rId14"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57" t="1905" r="31123" b="36858"/>
          <a:stretch/>
        </p:blipFill>
        <p:spPr>
          <a:xfrm>
            <a:off x="7249379" y="22638"/>
            <a:ext cx="2067116" cy="1735821"/>
          </a:xfrm>
          <a:prstGeom prst="rect">
            <a:avLst/>
          </a:prstGeom>
        </p:spPr>
      </p:pic>
      <p:sp>
        <p:nvSpPr>
          <p:cNvPr id="31" name="TextBox 30">
            <a:extLst>
              <a:ext uri="{FF2B5EF4-FFF2-40B4-BE49-F238E27FC236}">
                <a16:creationId xmlns:a16="http://schemas.microsoft.com/office/drawing/2014/main" id="{17DB18D9-9371-4C58-AFA2-5BD6DA85AB19}"/>
              </a:ext>
            </a:extLst>
          </p:cNvPr>
          <p:cNvSpPr txBox="1"/>
          <p:nvPr/>
        </p:nvSpPr>
        <p:spPr>
          <a:xfrm>
            <a:off x="6647736" y="1618752"/>
            <a:ext cx="2510624" cy="707886"/>
          </a:xfrm>
          <a:prstGeom prst="rect">
            <a:avLst/>
          </a:prstGeom>
          <a:noFill/>
        </p:spPr>
        <p:txBody>
          <a:bodyPr wrap="none" rtlCol="0">
            <a:spAutoFit/>
          </a:bodyPr>
          <a:lstStyle/>
          <a:p>
            <a:pPr algn="ctr"/>
            <a:r>
              <a:rPr lang="en-GB" sz="4000" dirty="0" err="1">
                <a:solidFill>
                  <a:srgbClr val="002060"/>
                </a:solidFill>
                <a:latin typeface="Century Gothic" panose="020B0502020202020204" pitchFamily="34" charset="0"/>
              </a:rPr>
              <a:t>es</a:t>
            </a:r>
            <a:r>
              <a:rPr lang="en-GB" sz="4000" dirty="0" err="1">
                <a:solidFill>
                  <a:schemeClr val="accent2"/>
                </a:solidFill>
                <a:latin typeface="Century Gothic" panose="020B0502020202020204" pitchFamily="34" charset="0"/>
              </a:rPr>
              <a:t>cu</a:t>
            </a:r>
            <a:r>
              <a:rPr lang="en-GB" sz="4000" dirty="0" err="1">
                <a:solidFill>
                  <a:srgbClr val="002060"/>
                </a:solidFill>
                <a:latin typeface="Century Gothic" panose="020B0502020202020204" pitchFamily="34" charset="0"/>
              </a:rPr>
              <a:t>char</a:t>
            </a:r>
            <a:endParaRPr lang="en-GB" sz="4000" dirty="0">
              <a:solidFill>
                <a:srgbClr val="002060"/>
              </a:solidFill>
              <a:latin typeface="Century Gothic" panose="020B0502020202020204" pitchFamily="34" charset="0"/>
            </a:endParaRPr>
          </a:p>
        </p:txBody>
      </p:sp>
      <p:pic>
        <p:nvPicPr>
          <p:cNvPr id="32" name="Graphic 37" descr="Paw prints">
            <a:extLst>
              <a:ext uri="{FF2B5EF4-FFF2-40B4-BE49-F238E27FC236}">
                <a16:creationId xmlns:a16="http://schemas.microsoft.com/office/drawing/2014/main" id="{21A473F0-A7CF-4BA7-A7FC-203792CB9CC3}"/>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7016833" y="1180164"/>
            <a:ext cx="1097299" cy="1133057"/>
          </a:xfrm>
          <a:prstGeom prst="rect">
            <a:avLst/>
          </a:prstGeom>
        </p:spPr>
      </p:pic>
      <p:sp>
        <p:nvSpPr>
          <p:cNvPr id="33" name="TextBox 32">
            <a:extLst>
              <a:ext uri="{FF2B5EF4-FFF2-40B4-BE49-F238E27FC236}">
                <a16:creationId xmlns:a16="http://schemas.microsoft.com/office/drawing/2014/main" id="{B3FC62AF-F591-4887-9E5A-8A45D94D7A09}"/>
              </a:ext>
            </a:extLst>
          </p:cNvPr>
          <p:cNvSpPr txBox="1"/>
          <p:nvPr/>
        </p:nvSpPr>
        <p:spPr>
          <a:xfrm>
            <a:off x="9133224" y="2926292"/>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34" name="TextBox 33">
            <a:extLst>
              <a:ext uri="{FF2B5EF4-FFF2-40B4-BE49-F238E27FC236}">
                <a16:creationId xmlns:a16="http://schemas.microsoft.com/office/drawing/2014/main" id="{55CD3F7F-DFC3-4336-9A67-6E94EBF3F9A3}"/>
              </a:ext>
            </a:extLst>
          </p:cNvPr>
          <p:cNvSpPr txBox="1"/>
          <p:nvPr/>
        </p:nvSpPr>
        <p:spPr>
          <a:xfrm>
            <a:off x="9670552" y="4269000"/>
            <a:ext cx="2468861" cy="707886"/>
          </a:xfrm>
          <a:prstGeom prst="rect">
            <a:avLst/>
          </a:prstGeom>
          <a:noFill/>
        </p:spPr>
        <p:txBody>
          <a:bodyPr wrap="square" rtlCol="0">
            <a:spAutoFit/>
          </a:bodyPr>
          <a:lstStyle/>
          <a:p>
            <a:r>
              <a:rPr lang="en-GB" sz="4000" dirty="0">
                <a:solidFill>
                  <a:schemeClr val="accent2"/>
                </a:solidFill>
                <a:latin typeface="Century Gothic" panose="020B0502020202020204" pitchFamily="34" charset="0"/>
              </a:rPr>
              <a:t>co</a:t>
            </a:r>
            <a:r>
              <a:rPr lang="en-GB" sz="4000" dirty="0">
                <a:solidFill>
                  <a:srgbClr val="002060"/>
                </a:solidFill>
                <a:latin typeface="Century Gothic" panose="020B0502020202020204" pitchFamily="34" charset="0"/>
              </a:rPr>
              <a:t>n</a:t>
            </a:r>
          </a:p>
        </p:txBody>
      </p:sp>
      <p:pic>
        <p:nvPicPr>
          <p:cNvPr id="35" name="Graphic 37" descr="Paw prints">
            <a:extLst>
              <a:ext uri="{FF2B5EF4-FFF2-40B4-BE49-F238E27FC236}">
                <a16:creationId xmlns:a16="http://schemas.microsoft.com/office/drawing/2014/main" id="{37ABCDD7-703F-49CA-838B-B6AE4B6C130C}"/>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9318285" y="3636082"/>
            <a:ext cx="1318880" cy="1361859"/>
          </a:xfrm>
          <a:prstGeom prst="rect">
            <a:avLst/>
          </a:prstGeom>
        </p:spPr>
      </p:pic>
      <p:sp>
        <p:nvSpPr>
          <p:cNvPr id="36" name="Rectangle 35">
            <a:hlinkClick r:id="" action="ppaction://noaction">
              <a:snd r:embed="rId15" name="con-2.wav"/>
            </a:hlinkClick>
            <a:extLst>
              <a:ext uri="{FF2B5EF4-FFF2-40B4-BE49-F238E27FC236}">
                <a16:creationId xmlns:a16="http://schemas.microsoft.com/office/drawing/2014/main" id="{DEAB2853-288E-4448-A191-101928F7E9BE}"/>
              </a:ext>
            </a:extLst>
          </p:cNvPr>
          <p:cNvSpPr/>
          <p:nvPr/>
        </p:nvSpPr>
        <p:spPr>
          <a:xfrm>
            <a:off x="9670552" y="3007451"/>
            <a:ext cx="1423788" cy="646331"/>
          </a:xfrm>
          <a:prstGeom prst="rect">
            <a:avLst/>
          </a:prstGeom>
          <a:solidFill>
            <a:schemeClr val="accent2">
              <a:lumMod val="40000"/>
              <a:lumOff val="60000"/>
            </a:schemeClr>
          </a:solidFill>
          <a:ln>
            <a:solidFill>
              <a:srgbClr val="002060"/>
            </a:solidFill>
          </a:ln>
        </p:spPr>
        <p:txBody>
          <a:bodyPr wrap="none">
            <a:spAutoFit/>
          </a:bodyPr>
          <a:lstStyle/>
          <a:p>
            <a:pPr algn="ctr"/>
            <a:r>
              <a:rPr lang="en-GB" sz="3600" dirty="0">
                <a:solidFill>
                  <a:srgbClr val="002060"/>
                </a:solidFill>
                <a:latin typeface="Century Gothic" panose="020B0502020202020204" pitchFamily="34" charset="0"/>
              </a:rPr>
              <a:t>[with]</a:t>
            </a:r>
          </a:p>
        </p:txBody>
      </p:sp>
      <p:sp>
        <p:nvSpPr>
          <p:cNvPr id="37" name="TextBox 36">
            <a:extLst>
              <a:ext uri="{FF2B5EF4-FFF2-40B4-BE49-F238E27FC236}">
                <a16:creationId xmlns:a16="http://schemas.microsoft.com/office/drawing/2014/main" id="{06C76D07-8770-4411-9CA1-B7D99D502119}"/>
              </a:ext>
            </a:extLst>
          </p:cNvPr>
          <p:cNvSpPr txBox="1"/>
          <p:nvPr/>
        </p:nvSpPr>
        <p:spPr>
          <a:xfrm>
            <a:off x="2756995" y="3054394"/>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38" name="TextBox 37">
            <a:extLst>
              <a:ext uri="{FF2B5EF4-FFF2-40B4-BE49-F238E27FC236}">
                <a16:creationId xmlns:a16="http://schemas.microsoft.com/office/drawing/2014/main" id="{A3F59292-14D4-4A4D-AE79-B4746580C181}"/>
              </a:ext>
            </a:extLst>
          </p:cNvPr>
          <p:cNvSpPr txBox="1"/>
          <p:nvPr/>
        </p:nvSpPr>
        <p:spPr>
          <a:xfrm>
            <a:off x="3337352" y="4262152"/>
            <a:ext cx="2468861"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par</a:t>
            </a:r>
            <a:r>
              <a:rPr lang="en-GB" sz="4000" dirty="0" err="1">
                <a:solidFill>
                  <a:schemeClr val="accent2"/>
                </a:solidFill>
                <a:latin typeface="Century Gothic" panose="020B0502020202020204" pitchFamily="34" charset="0"/>
              </a:rPr>
              <a:t>que</a:t>
            </a:r>
            <a:endParaRPr lang="en-GB" sz="4000" dirty="0">
              <a:solidFill>
                <a:schemeClr val="accent5">
                  <a:lumMod val="75000"/>
                </a:schemeClr>
              </a:solidFill>
              <a:latin typeface="Century Gothic" panose="020B0502020202020204" pitchFamily="34" charset="0"/>
            </a:endParaRPr>
          </a:p>
        </p:txBody>
      </p:sp>
      <p:pic>
        <p:nvPicPr>
          <p:cNvPr id="39" name="Graphic 37" descr="Paw prints">
            <a:extLst>
              <a:ext uri="{FF2B5EF4-FFF2-40B4-BE49-F238E27FC236}">
                <a16:creationId xmlns:a16="http://schemas.microsoft.com/office/drawing/2014/main" id="{5013142A-DA65-438F-9CF8-4EF2200E188B}"/>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4015018" y="3524463"/>
            <a:ext cx="1458356" cy="1505880"/>
          </a:xfrm>
          <a:prstGeom prst="rect">
            <a:avLst/>
          </a:prstGeom>
        </p:spPr>
      </p:pic>
      <p:pic>
        <p:nvPicPr>
          <p:cNvPr id="40" name="Picture 8" descr="http://www.clker.com/cliparts/9/d/9/6/11970945262094865352karamelo_landscape.svg.med.png">
            <a:hlinkClick r:id="" action="ppaction://noaction">
              <a:snd r:embed="rId16" name="parque.wav"/>
            </a:hlinkClick>
            <a:extLst>
              <a:ext uri="{FF2B5EF4-FFF2-40B4-BE49-F238E27FC236}">
                <a16:creationId xmlns:a16="http://schemas.microsoft.com/office/drawing/2014/main" id="{FD0F5624-07EB-4BF5-9AE9-072C648501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6861" y="2512065"/>
            <a:ext cx="2256757" cy="13691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46A75B9-A576-493C-BAFA-7F1D716DAFBB}"/>
              </a:ext>
            </a:extLst>
          </p:cNvPr>
          <p:cNvSpPr txBox="1"/>
          <p:nvPr/>
        </p:nvSpPr>
        <p:spPr>
          <a:xfrm>
            <a:off x="6156093" y="3034434"/>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pic>
        <p:nvPicPr>
          <p:cNvPr id="42" name="Picture 2" descr="http://www.clker.com/cliparts/a/4/6/1/1194984503648539303paper2.svg.med.png">
            <a:hlinkClick r:id="" action="ppaction://noaction">
              <a:snd r:embed="rId18" name="documento-2.wav"/>
            </a:hlinkClick>
            <a:extLst>
              <a:ext uri="{FF2B5EF4-FFF2-40B4-BE49-F238E27FC236}">
                <a16:creationId xmlns:a16="http://schemas.microsoft.com/office/drawing/2014/main" id="{B480CFD7-5873-468B-AC41-6A26B27A85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176" y="2652468"/>
            <a:ext cx="1141074" cy="152143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D57A597-474F-4572-B275-088DE49FD473}"/>
              </a:ext>
            </a:extLst>
          </p:cNvPr>
          <p:cNvSpPr txBox="1"/>
          <p:nvPr/>
        </p:nvSpPr>
        <p:spPr>
          <a:xfrm>
            <a:off x="5556324" y="4287247"/>
            <a:ext cx="3386110"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do</a:t>
            </a:r>
            <a:r>
              <a:rPr lang="en-GB" sz="4000" dirty="0" err="1">
                <a:solidFill>
                  <a:schemeClr val="accent2"/>
                </a:solidFill>
                <a:latin typeface="Century Gothic" panose="020B0502020202020204" pitchFamily="34" charset="0"/>
              </a:rPr>
              <a:t>cu</a:t>
            </a:r>
            <a:r>
              <a:rPr lang="en-GB" sz="4000" dirty="0" err="1">
                <a:solidFill>
                  <a:srgbClr val="002060"/>
                </a:solidFill>
                <a:latin typeface="Century Gothic" panose="020B0502020202020204" pitchFamily="34" charset="0"/>
              </a:rPr>
              <a:t>mento</a:t>
            </a:r>
            <a:endParaRPr lang="en-GB" sz="4000" dirty="0">
              <a:solidFill>
                <a:srgbClr val="002060"/>
              </a:solidFill>
              <a:latin typeface="Century Gothic" panose="020B0502020202020204" pitchFamily="34" charset="0"/>
            </a:endParaRPr>
          </a:p>
        </p:txBody>
      </p:sp>
      <p:pic>
        <p:nvPicPr>
          <p:cNvPr id="44" name="Graphic 37" descr="Paw prints">
            <a:extLst>
              <a:ext uri="{FF2B5EF4-FFF2-40B4-BE49-F238E27FC236}">
                <a16:creationId xmlns:a16="http://schemas.microsoft.com/office/drawing/2014/main" id="{3082C3AC-D951-42A1-A5D8-6A4768FB1ECD}"/>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6030538" y="3743931"/>
            <a:ext cx="1186176" cy="1224831"/>
          </a:xfrm>
          <a:prstGeom prst="rect">
            <a:avLst/>
          </a:prstGeom>
        </p:spPr>
      </p:pic>
      <p:sp>
        <p:nvSpPr>
          <p:cNvPr id="45" name="TextBox 44">
            <a:extLst>
              <a:ext uri="{FF2B5EF4-FFF2-40B4-BE49-F238E27FC236}">
                <a16:creationId xmlns:a16="http://schemas.microsoft.com/office/drawing/2014/main" id="{78B7B667-F603-4364-962A-FFC9A2146504}"/>
              </a:ext>
            </a:extLst>
          </p:cNvPr>
          <p:cNvSpPr txBox="1"/>
          <p:nvPr/>
        </p:nvSpPr>
        <p:spPr>
          <a:xfrm>
            <a:off x="2126312" y="5508082"/>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sp>
        <p:nvSpPr>
          <p:cNvPr id="46" name="TextBox 45">
            <a:extLst>
              <a:ext uri="{FF2B5EF4-FFF2-40B4-BE49-F238E27FC236}">
                <a16:creationId xmlns:a16="http://schemas.microsoft.com/office/drawing/2014/main" id="{C70B6D17-BE04-4FF8-906A-82927C494587}"/>
              </a:ext>
            </a:extLst>
          </p:cNvPr>
          <p:cNvSpPr txBox="1"/>
          <p:nvPr/>
        </p:nvSpPr>
        <p:spPr>
          <a:xfrm>
            <a:off x="2702500" y="5419530"/>
            <a:ext cx="2468861" cy="707886"/>
          </a:xfrm>
          <a:prstGeom prst="rect">
            <a:avLst/>
          </a:prstGeom>
          <a:noFill/>
        </p:spPr>
        <p:txBody>
          <a:bodyPr wrap="square" rtlCol="0">
            <a:spAutoFit/>
          </a:bodyPr>
          <a:lstStyle/>
          <a:p>
            <a:r>
              <a:rPr lang="en-GB" sz="4000" dirty="0" err="1">
                <a:solidFill>
                  <a:schemeClr val="accent2"/>
                </a:solidFill>
                <a:latin typeface="Century Gothic" panose="020B0502020202020204" pitchFamily="34" charset="0"/>
              </a:rPr>
              <a:t>cu</a:t>
            </a:r>
            <a:r>
              <a:rPr lang="en-GB" sz="4000" dirty="0" err="1">
                <a:solidFill>
                  <a:srgbClr val="002060"/>
                </a:solidFill>
                <a:latin typeface="Century Gothic" panose="020B0502020202020204" pitchFamily="34" charset="0"/>
              </a:rPr>
              <a:t>ltura</a:t>
            </a:r>
            <a:endParaRPr lang="en-GB" sz="4000" dirty="0">
              <a:solidFill>
                <a:srgbClr val="002060"/>
              </a:solidFill>
              <a:latin typeface="Century Gothic" panose="020B0502020202020204" pitchFamily="34" charset="0"/>
            </a:endParaRPr>
          </a:p>
        </p:txBody>
      </p:sp>
      <p:pic>
        <p:nvPicPr>
          <p:cNvPr id="47" name="Graphic 37" descr="Paw prints">
            <a:extLst>
              <a:ext uri="{FF2B5EF4-FFF2-40B4-BE49-F238E27FC236}">
                <a16:creationId xmlns:a16="http://schemas.microsoft.com/office/drawing/2014/main" id="{CA63D2CE-9E4D-4657-8DC0-60A525D8BAD1}"/>
              </a:ext>
            </a:extLst>
          </p:cNvPr>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8131" b="38787"/>
          <a:stretch/>
        </p:blipFill>
        <p:spPr>
          <a:xfrm>
            <a:off x="2336122" y="4752892"/>
            <a:ext cx="1318880" cy="1361859"/>
          </a:xfrm>
          <a:prstGeom prst="rect">
            <a:avLst/>
          </a:prstGeom>
        </p:spPr>
      </p:pic>
      <p:pic>
        <p:nvPicPr>
          <p:cNvPr id="48" name="Picture 4" descr="http://www.clker.com/cliparts/D/t/f/k/q/o/mona-lisa-md.png">
            <a:hlinkClick r:id="" action="ppaction://noaction">
              <a:snd r:embed="rId20" name="cultura.wav"/>
            </a:hlinkClick>
            <a:extLst>
              <a:ext uri="{FF2B5EF4-FFF2-40B4-BE49-F238E27FC236}">
                <a16:creationId xmlns:a16="http://schemas.microsoft.com/office/drawing/2014/main" id="{EABF063A-C370-4DA2-9545-DF7F3F54D4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6009" y="5190515"/>
            <a:ext cx="862242" cy="1306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a:extLst>
              <a:ext uri="{FF2B5EF4-FFF2-40B4-BE49-F238E27FC236}">
                <a16:creationId xmlns:a16="http://schemas.microsoft.com/office/drawing/2014/main" id="{1F42C8B1-044A-4BB4-B54D-3D2614E7DFA2}"/>
              </a:ext>
            </a:extLst>
          </p:cNvPr>
          <p:cNvSpPr>
            <a:spLocks noGrp="1"/>
          </p:cNvSpPr>
          <p:nvPr>
            <p:ph type="title"/>
          </p:nvPr>
        </p:nvSpPr>
        <p:spPr>
          <a:xfrm>
            <a:off x="79330" y="-192042"/>
            <a:ext cx="10515600" cy="1325563"/>
          </a:xfrm>
        </p:spPr>
        <p:txBody>
          <a:bodyPr/>
          <a:lstStyle/>
          <a:p>
            <a:r>
              <a:rPr lang="en-GB" sz="4800" b="1" kern="1200" dirty="0">
                <a:solidFill>
                  <a:srgbClr val="115076"/>
                </a:solidFill>
                <a:effectLst/>
                <a:latin typeface="Century Gothic" panose="020B0502020202020204" pitchFamily="34" charset="0"/>
                <a:ea typeface="+mn-ea"/>
                <a:cs typeface="Calibri" panose="020F0502020204030204" pitchFamily="34" charset="0"/>
              </a:rPr>
              <a:t>QUE</a:t>
            </a:r>
            <a:endParaRPr lang="en-GB" dirty="0"/>
          </a:p>
        </p:txBody>
      </p:sp>
    </p:spTree>
    <p:extLst>
      <p:ext uri="{BB962C8B-B14F-4D97-AF65-F5344CB8AC3E}">
        <p14:creationId xmlns:p14="http://schemas.microsoft.com/office/powerpoint/2010/main" val="2335292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904FFC-8140-4D42-A3C0-6CD3694B61F3}"/>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7" name="TextBox 6">
            <a:extLst>
              <a:ext uri="{FF2B5EF4-FFF2-40B4-BE49-F238E27FC236}">
                <a16:creationId xmlns:a16="http://schemas.microsoft.com/office/drawing/2014/main" id="{066BF889-B9D7-4EF9-98ED-6135A4F83295}"/>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8" name="TextBox 7">
            <a:extLst>
              <a:ext uri="{FF2B5EF4-FFF2-40B4-BE49-F238E27FC236}">
                <a16:creationId xmlns:a16="http://schemas.microsoft.com/office/drawing/2014/main" id="{B7E1598F-4FF0-4393-B74D-A3CA81A37DCC}"/>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9" name="TextBox 8">
            <a:extLst>
              <a:ext uri="{FF2B5EF4-FFF2-40B4-BE49-F238E27FC236}">
                <a16:creationId xmlns:a16="http://schemas.microsoft.com/office/drawing/2014/main" id="{4C6153B1-1510-4442-8DF5-9EBFF8E469C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10" name="TextBox 9">
            <a:extLst>
              <a:ext uri="{FF2B5EF4-FFF2-40B4-BE49-F238E27FC236}">
                <a16:creationId xmlns:a16="http://schemas.microsoft.com/office/drawing/2014/main" id="{6B027ACA-7363-4CE6-AF06-C3944D91C086}"/>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12" name="TextBox 11">
            <a:extLst>
              <a:ext uri="{FF2B5EF4-FFF2-40B4-BE49-F238E27FC236}">
                <a16:creationId xmlns:a16="http://schemas.microsoft.com/office/drawing/2014/main" id="{EE3BE798-AA6F-4F99-876E-0E3F91FDC03B}"/>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13" name="TextBox 12">
            <a:extLst>
              <a:ext uri="{FF2B5EF4-FFF2-40B4-BE49-F238E27FC236}">
                <a16:creationId xmlns:a16="http://schemas.microsoft.com/office/drawing/2014/main" id="{A359044C-2208-4C63-A6D9-DD9EE11518A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14" name="TextBox 13">
            <a:extLst>
              <a:ext uri="{FF2B5EF4-FFF2-40B4-BE49-F238E27FC236}">
                <a16:creationId xmlns:a16="http://schemas.microsoft.com/office/drawing/2014/main" id="{D28A591C-975B-4F00-8B11-27C9F5963021}"/>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5" name="TextBox 14">
            <a:extLst>
              <a:ext uri="{FF2B5EF4-FFF2-40B4-BE49-F238E27FC236}">
                <a16:creationId xmlns:a16="http://schemas.microsoft.com/office/drawing/2014/main" id="{8D614015-3283-4A4A-9611-FC7CAA2171D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6" name="TextBox 15">
            <a:extLst>
              <a:ext uri="{FF2B5EF4-FFF2-40B4-BE49-F238E27FC236}">
                <a16:creationId xmlns:a16="http://schemas.microsoft.com/office/drawing/2014/main" id="{99A65B18-A1CD-43D7-80C4-40F3F4E9F772}"/>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7" name="TextBox 16">
            <a:extLst>
              <a:ext uri="{FF2B5EF4-FFF2-40B4-BE49-F238E27FC236}">
                <a16:creationId xmlns:a16="http://schemas.microsoft.com/office/drawing/2014/main" id="{834889B4-DC37-4838-B06D-70EB0FC91034}"/>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8" name="Oval 17">
            <a:extLst>
              <a:ext uri="{FF2B5EF4-FFF2-40B4-BE49-F238E27FC236}">
                <a16:creationId xmlns:a16="http://schemas.microsoft.com/office/drawing/2014/main" id="{F24CEFBA-A77D-45F1-94ED-3E98345BA13B}"/>
              </a:ext>
            </a:extLst>
          </p:cNvPr>
          <p:cNvSpPr/>
          <p:nvPr/>
        </p:nvSpPr>
        <p:spPr>
          <a:xfrm>
            <a:off x="6524306" y="4754911"/>
            <a:ext cx="409187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5288BB24-F4D0-4913-B7F5-41042887F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45260" y="1939728"/>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66ACDAF-BD68-44E7-BB1B-E446515D6530}"/>
              </a:ext>
            </a:extLst>
          </p:cNvPr>
          <p:cNvSpPr>
            <a:spLocks noGrp="1"/>
          </p:cNvSpPr>
          <p:nvPr>
            <p:ph type="title"/>
          </p:nvPr>
        </p:nvSpPr>
        <p:spPr>
          <a:xfrm rot="21273008">
            <a:off x="5593429" y="2766218"/>
            <a:ext cx="2433298"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colour</a:t>
            </a:r>
            <a:endParaRPr lang="en-GB" dirty="0"/>
          </a:p>
        </p:txBody>
      </p:sp>
      <p:pic>
        <p:nvPicPr>
          <p:cNvPr id="22" name="Picture 21">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extBox 1"/>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5456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BD4C4D-2C12-4F36-B3F2-2C256DA5A8DD}"/>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35257680-565A-439E-A7AC-2C01763CC819}"/>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53ADF70E-6F56-4793-B9EC-253D992A323C}"/>
              </a:ext>
            </a:extLst>
          </p:cNvPr>
          <p:cNvSpPr txBox="1"/>
          <p:nvPr/>
        </p:nvSpPr>
        <p:spPr>
          <a:xfrm rot="399586">
            <a:off x="4911514" y="538930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1550B6AD-9FD0-46D4-8630-627D17461909}"/>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E44CB33F-0DFC-447D-A872-A3AA8AA1322B}"/>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B907A29E-AB59-450A-8E54-51B045BF7D65}"/>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029590C4-525C-4C77-A4F1-0D9801503AC4}"/>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EBB221D4-330F-4E96-BA62-37471CC9503A}"/>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28BEE87E-2658-4844-83D0-B3FB61681269}"/>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6D640937-91EA-4E80-B2E1-5D9F991E1D80}"/>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EF951963-45CF-4C7E-B392-D2673B8D114A}"/>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5EC64F73-5F24-4043-9C9A-4F314749C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45260" y="1939728"/>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5F3F94A-FDE2-4440-BAC7-A4D1F638266D}"/>
              </a:ext>
            </a:extLst>
          </p:cNvPr>
          <p:cNvSpPr/>
          <p:nvPr/>
        </p:nvSpPr>
        <p:spPr>
          <a:xfrm>
            <a:off x="4659339" y="4913104"/>
            <a:ext cx="1893586"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A5E52619-AAEF-421F-8E84-D1EE6809495D}"/>
              </a:ext>
            </a:extLst>
          </p:cNvPr>
          <p:cNvSpPr>
            <a:spLocks noGrp="1"/>
          </p:cNvSpPr>
          <p:nvPr>
            <p:ph type="title"/>
          </p:nvPr>
        </p:nvSpPr>
        <p:spPr>
          <a:xfrm rot="21111427">
            <a:off x="5896565" y="2753325"/>
            <a:ext cx="1161081" cy="1325563"/>
          </a:xfrm>
        </p:spPr>
        <p:txBody>
          <a:bodyPr/>
          <a:lstStyle/>
          <a:p>
            <a:pPr rtl="0" eaLnBrk="1" latinLnBrk="0" hangingPunct="1"/>
            <a:r>
              <a:rPr lang="en-GB" sz="4000" kern="1200" dirty="0">
                <a:solidFill>
                  <a:srgbClr val="002060"/>
                </a:solidFill>
                <a:effectLst/>
                <a:latin typeface="Century Gothic" panose="020B0502020202020204" pitchFamily="34" charset="0"/>
                <a:ea typeface="+mn-ea"/>
                <a:cs typeface="Calibri" panose="020F0502020204030204" pitchFamily="34" charset="0"/>
              </a:rPr>
              <a:t>two</a:t>
            </a:r>
            <a:endParaRPr lang="en-GB" dirty="0">
              <a:effectLst/>
            </a:endParaRPr>
          </a:p>
        </p:txBody>
      </p:sp>
      <p:pic>
        <p:nvPicPr>
          <p:cNvPr id="19" name="Picture 18">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0" name="TextBox 19"/>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4594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FFA05-A4B3-413A-91E5-C8FDC6A24AFA}"/>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F41A96E8-6859-40E6-97C0-14E02C79D984}"/>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7A0F495C-0A48-4CFA-81EB-C192B190C4A0}"/>
              </a:ext>
            </a:extLst>
          </p:cNvPr>
          <p:cNvSpPr txBox="1"/>
          <p:nvPr/>
        </p:nvSpPr>
        <p:spPr>
          <a:xfrm rot="399586">
            <a:off x="4757517" y="5510894"/>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29127A0C-E2CF-44FC-B492-D3590209DA1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BFFD52E5-4C07-4D79-83EE-4AAA65CD9003}"/>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C1E8F4D0-FBFA-4F14-984B-1A0E941E7A4C}"/>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41937F8F-5195-4841-9D9D-46F24B1BD238}"/>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4AC2DF9F-0158-4792-99BC-CECDD4FEA8C9}"/>
              </a:ext>
            </a:extLst>
          </p:cNvPr>
          <p:cNvSpPr txBox="1"/>
          <p:nvPr/>
        </p:nvSpPr>
        <p:spPr>
          <a:xfrm rot="399586">
            <a:off x="1546499" y="5228557"/>
            <a:ext cx="148852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98F970AC-9640-489E-9480-90A3B917DA8B}"/>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35FCED7C-57F0-4847-9BA4-45096E7EE81F}"/>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71E558B1-B04B-4211-8825-0AB0D393B068}"/>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2F23DB7F-D771-4290-AB6F-4350A63B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45260" y="1939728"/>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8EB33B0-39D7-46EB-B9F7-AE9E03756A32}"/>
              </a:ext>
            </a:extLst>
          </p:cNvPr>
          <p:cNvSpPr/>
          <p:nvPr/>
        </p:nvSpPr>
        <p:spPr>
          <a:xfrm>
            <a:off x="1261730" y="4939351"/>
            <a:ext cx="195200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75614E4C-BEEB-4716-9FF5-6BF116DE56FF}"/>
              </a:ext>
            </a:extLst>
          </p:cNvPr>
          <p:cNvSpPr>
            <a:spLocks noGrp="1"/>
          </p:cNvSpPr>
          <p:nvPr>
            <p:ph type="title"/>
          </p:nvPr>
        </p:nvSpPr>
        <p:spPr>
          <a:xfrm rot="21021172">
            <a:off x="6020333" y="2629504"/>
            <a:ext cx="1685875"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six</a:t>
            </a:r>
            <a:endParaRPr lang="en-GB" dirty="0"/>
          </a:p>
        </p:txBody>
      </p:sp>
      <p:pic>
        <p:nvPicPr>
          <p:cNvPr id="19" name="Picture 18">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0" name="TextBox 19"/>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2541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955EE1-B3EC-469A-B5B8-C26E7F0F7E8C}"/>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82F29BAF-D978-4D80-9BA4-D739E37875DE}"/>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5A690EA1-3CB4-4A93-BCA0-38A92CBBC16A}"/>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C9EDDFA-A43C-4670-925A-86C3EBFFA85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2ED5813A-9DCA-4D2E-82A6-E0EA2017FCF8}"/>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80B40A79-1A82-4035-9C0C-71FDD32AE4FD}"/>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89EDFCE6-9D4A-4AFB-865A-E0DD573A6FA4}"/>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A03A390-ECD2-4882-9A2A-51E05F8207FF}"/>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42E6A413-E6BB-4579-BA69-016827D728CD}"/>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9015C8FE-1F7F-421B-8FD4-97074F4B69E6}"/>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6CAE83D1-C8F1-4A3A-A1AB-E0150DE5D3BE}"/>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97EFE365-7E96-42A2-A135-9F17C887E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32912" y="2034637"/>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2C0E0105-EF20-450C-9E7C-E8AAB839E28A}"/>
              </a:ext>
            </a:extLst>
          </p:cNvPr>
          <p:cNvSpPr/>
          <p:nvPr/>
        </p:nvSpPr>
        <p:spPr>
          <a:xfrm>
            <a:off x="134082" y="2386243"/>
            <a:ext cx="4068876"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063497D3-7021-4B4C-9A4D-1B8424C30F76}"/>
              </a:ext>
            </a:extLst>
          </p:cNvPr>
          <p:cNvSpPr>
            <a:spLocks noGrp="1"/>
          </p:cNvSpPr>
          <p:nvPr>
            <p:ph type="title"/>
          </p:nvPr>
        </p:nvSpPr>
        <p:spPr>
          <a:xfrm rot="21129233">
            <a:off x="5459333" y="2812758"/>
            <a:ext cx="2699180" cy="1325563"/>
          </a:xfrm>
        </p:spPr>
        <p:txBody>
          <a:bodyPr/>
          <a:lstStyle/>
          <a:p>
            <a:pPr rtl="0" eaLnBrk="1" latinLnBrk="0" hangingPunct="1"/>
            <a:r>
              <a:rPr lang="en-GB" sz="4000" kern="1200" dirty="0">
                <a:solidFill>
                  <a:srgbClr val="002060"/>
                </a:solidFill>
                <a:effectLst/>
                <a:latin typeface="Century Gothic" panose="020B0502020202020204" pitchFamily="34" charset="0"/>
                <a:ea typeface="+mn-ea"/>
                <a:cs typeface="Calibri" panose="020F0502020204030204" pitchFamily="34" charset="0"/>
              </a:rPr>
              <a:t>male teacher</a:t>
            </a:r>
            <a:endParaRPr lang="en-GB" dirty="0">
              <a:effectLst/>
            </a:endParaRPr>
          </a:p>
        </p:txBody>
      </p:sp>
      <p:pic>
        <p:nvPicPr>
          <p:cNvPr id="19" name="Picture 18">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0" name="TextBox 19"/>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28497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069E1-019D-42FE-8BFD-EB93816986EE}"/>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376A6E1-5190-45FD-A4A9-08C14B17674D}"/>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096E6F6A-1257-44C0-9332-8AE3A998873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3B178B9-247D-45B0-9223-06A3A02A4455}"/>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94D348E7-7B2A-48DB-8DFD-15CB8C9D2F4B}"/>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856D0BA6-B891-4FFE-A5FA-436FDD3B7C20}"/>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B0FDDEA9-64FD-41CC-AFD1-ABE83EB608D0}"/>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E77D6B9-A521-49C2-81B8-ABBF19B46B8A}"/>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8977408-F621-4B1C-BE6A-822751A0E2F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0173B1DF-DA96-437E-A51B-18EA871AD6BA}"/>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1281DEB-010E-4457-8A25-FA986798CE40}"/>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DD404BDC-13E8-4477-BB1A-ED0A06AAE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32911" y="2145661"/>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0D04C14E-6096-4D00-9B0D-99D22B135ACC}"/>
              </a:ext>
            </a:extLst>
          </p:cNvPr>
          <p:cNvSpPr/>
          <p:nvPr/>
        </p:nvSpPr>
        <p:spPr>
          <a:xfrm>
            <a:off x="8735479" y="2103524"/>
            <a:ext cx="2150228"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F6999BC0-EE04-4D08-8287-180BBD0AC3AB}"/>
              </a:ext>
            </a:extLst>
          </p:cNvPr>
          <p:cNvSpPr>
            <a:spLocks noGrp="1"/>
          </p:cNvSpPr>
          <p:nvPr>
            <p:ph type="title"/>
          </p:nvPr>
        </p:nvSpPr>
        <p:spPr>
          <a:xfrm rot="21133279">
            <a:off x="5721469" y="2961399"/>
            <a:ext cx="1796512"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three</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4594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072EB-9380-4609-AC59-273294E17C89}"/>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502DF6E-E91E-4A28-93FB-05BFFBBA9570}"/>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BC7D344A-C9CC-4819-A8E2-17726E65596F}"/>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B336A962-0E41-4B1E-A596-78E33BF0F01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C9DA62DC-5596-4F7E-9F1B-6A1D85A0730E}"/>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2016EE40-4D51-4708-BB1B-74AD878EF011}"/>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CC968F87-068B-4775-8FD4-5E755FD6CA10}"/>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F7907523-12E8-439F-8D53-FD9545CD091F}"/>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90DB131-6387-4885-A5E6-C59C3A3EF64F}"/>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607C208A-21DA-4805-8753-CE4C4D642870}"/>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AC77CD3-F939-4874-9E87-4EC424462298}"/>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5DF83317-9E10-4D67-9AD7-F5BF2E043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677039" y="2044173"/>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51C0A359-270C-45C3-BE44-BAF26FFF28B5}"/>
              </a:ext>
            </a:extLst>
          </p:cNvPr>
          <p:cNvSpPr/>
          <p:nvPr/>
        </p:nvSpPr>
        <p:spPr>
          <a:xfrm>
            <a:off x="8453661" y="848798"/>
            <a:ext cx="28504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13BD32E2-8888-4AD9-B2C2-9933765C48B9}"/>
              </a:ext>
            </a:extLst>
          </p:cNvPr>
          <p:cNvSpPr>
            <a:spLocks noGrp="1"/>
          </p:cNvSpPr>
          <p:nvPr>
            <p:ph type="title"/>
          </p:nvPr>
        </p:nvSpPr>
        <p:spPr>
          <a:xfrm rot="21222907">
            <a:off x="5597205" y="2816426"/>
            <a:ext cx="1622189"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plan</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1584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47C778-FD2C-4767-B09B-89C15E81E8F7}"/>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D1F3AB14-B58E-4FD2-BBE4-3FCFD5EF5F4D}"/>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1E8D1628-E973-49D7-9FEA-6ECF564E2CD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D0923890-C5A9-4906-B007-23DD9B58864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EB70F956-1CA4-4262-81E4-F776F4FE33BA}"/>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6286F723-5208-4111-B147-E1726F1799CB}"/>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6B98906D-28D3-422F-A355-25F9C5024CF8}"/>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C8A774DB-1ED7-422F-9EFC-405315438827}"/>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870DFA41-4574-44C7-8892-74476465E951}"/>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485EE4CE-837D-43CA-9B9B-283C12DE15D8}"/>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3775B1D5-C3D6-414A-856B-B39604E8DBBA}"/>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BF8250A6-3D96-4811-A874-7FA17EBEE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478990" y="2044174"/>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52EF841-85C5-476F-85C7-6689F96B2FC8}"/>
              </a:ext>
            </a:extLst>
          </p:cNvPr>
          <p:cNvSpPr/>
          <p:nvPr/>
        </p:nvSpPr>
        <p:spPr>
          <a:xfrm>
            <a:off x="997828" y="3692398"/>
            <a:ext cx="28504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C79ABC73-B39E-42BB-B39A-AD4A59A8AC43}"/>
              </a:ext>
            </a:extLst>
          </p:cNvPr>
          <p:cNvSpPr>
            <a:spLocks noGrp="1"/>
          </p:cNvSpPr>
          <p:nvPr>
            <p:ph type="title"/>
          </p:nvPr>
        </p:nvSpPr>
        <p:spPr>
          <a:xfrm rot="21311771">
            <a:off x="5060782" y="2859911"/>
            <a:ext cx="1978524" cy="1325563"/>
          </a:xfrm>
        </p:spPr>
        <p:txBody>
          <a:bodyPr/>
          <a:lstStyle/>
          <a:p>
            <a:pPr rtl="0" eaLnBrk="1" latinLnBrk="0" hangingPunct="1"/>
            <a:r>
              <a:rPr lang="en-GB" sz="4000" kern="1200" dirty="0">
                <a:solidFill>
                  <a:srgbClr val="002060"/>
                </a:solidFill>
                <a:effectLst/>
                <a:latin typeface="Century Gothic" panose="020B0502020202020204" pitchFamily="34" charset="0"/>
                <a:ea typeface="+mn-ea"/>
                <a:cs typeface="Calibri" panose="020F0502020204030204" pitchFamily="34" charset="0"/>
              </a:rPr>
              <a:t>male author</a:t>
            </a:r>
            <a:endParaRPr lang="en-GB" dirty="0">
              <a:effectLst/>
            </a:endParaRPr>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399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0" y="547376"/>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459571" y="1872939"/>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211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B14D2-CECB-4D68-9874-330FB8A5D768}"/>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DA843F54-529E-4ED7-8410-748BE6B08418}"/>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28D6EDAA-D59B-4A56-90D9-BC368C308B0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9A0DC52E-AF12-43F3-BA76-C3F0C38EA99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84381327-984F-4342-9527-40DE4E5AE938}"/>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3325C482-1A25-4934-99C8-F9CEBBD5F9D8}"/>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51308243-6D7A-4590-A599-6B172D12BCC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767FF413-17F5-4750-8ABD-04CA877ED71E}"/>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7EACA10-7F82-4DDB-9758-2F959B01B28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5C212D6E-0117-4D94-96FB-E4CEF302928F}"/>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716E90C-8E47-484D-A7B3-2545735B5B91}"/>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5E0BF6E0-9BC5-4770-87E1-6EC3E068C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000110" y="2213914"/>
            <a:ext cx="2485933" cy="225235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E54AB8B4-7587-49BF-B221-F415F224AB3E}"/>
              </a:ext>
            </a:extLst>
          </p:cNvPr>
          <p:cNvSpPr/>
          <p:nvPr/>
        </p:nvSpPr>
        <p:spPr>
          <a:xfrm>
            <a:off x="810049" y="888807"/>
            <a:ext cx="2252582"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DE14A91E-C162-483A-B5A7-21E756A9A7E3}"/>
              </a:ext>
            </a:extLst>
          </p:cNvPr>
          <p:cNvSpPr>
            <a:spLocks noGrp="1"/>
          </p:cNvSpPr>
          <p:nvPr>
            <p:ph type="title"/>
          </p:nvPr>
        </p:nvSpPr>
        <p:spPr>
          <a:xfrm rot="21184561">
            <a:off x="5606089" y="2582118"/>
            <a:ext cx="1930278"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one</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03089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E9972-DCB7-4322-9B20-E7F89677EE3F}"/>
              </a:ext>
            </a:extLst>
          </p:cNvPr>
          <p:cNvSpPr txBox="1"/>
          <p:nvPr/>
        </p:nvSpPr>
        <p:spPr>
          <a:xfrm rot="20949250">
            <a:off x="3612641" y="156799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F4BABAD-AFB5-4D55-93DA-9DE3D8AC4E9E}"/>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15789EB8-4287-4A98-ABFE-69C25661608D}"/>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0D91C5EC-87BD-416E-81F2-E57AB76F318D}"/>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A50CA4F9-0E36-43E1-9494-B4B4F3FA7FE2}"/>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38CD5BE9-BDC0-48AC-8248-A75962B8D034}"/>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67D1A31F-11E2-4A57-846D-D8B19B41AC79}"/>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9AFF07B8-8EB0-4CFA-8BB5-B46641C6806E}"/>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6CD19060-D194-472E-9DA0-AE61048BF689}"/>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C17DED41-D162-44E5-A53B-F20C1DFBFD22}"/>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8655EBE9-979F-4383-96D5-FAD85AF14CFB}"/>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B521FA97-7632-4B39-BAB2-4920771CF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000110" y="2213914"/>
            <a:ext cx="2485933" cy="225235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3E12E39E-5FEF-4E3A-AC5F-6BE0CFD04782}"/>
              </a:ext>
            </a:extLst>
          </p:cNvPr>
          <p:cNvSpPr/>
          <p:nvPr/>
        </p:nvSpPr>
        <p:spPr>
          <a:xfrm>
            <a:off x="3135869" y="1365960"/>
            <a:ext cx="301068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C3D3F901-29AB-4412-B57F-403B85D348CB}"/>
              </a:ext>
            </a:extLst>
          </p:cNvPr>
          <p:cNvSpPr>
            <a:spLocks noGrp="1"/>
          </p:cNvSpPr>
          <p:nvPr>
            <p:ph type="title"/>
          </p:nvPr>
        </p:nvSpPr>
        <p:spPr>
          <a:xfrm rot="21126407">
            <a:off x="5624121" y="2637628"/>
            <a:ext cx="1517974"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four</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8887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3ADA5-CBA4-457F-84D3-4A353219F633}"/>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40B470CD-4461-461D-B21F-AE2725DE405B}"/>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5304918A-9B2C-40CC-A910-47B1BC7A0FB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534A761-0E86-4123-AB53-BCECC5296BE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C9E01A0D-AB1F-443E-B20D-5F348143CE35}"/>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C52DCF92-A22C-4B73-A32D-4BD4E21FDA5E}"/>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C80C49D9-C12F-47ED-B0F8-FEEB69DE871D}"/>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EC7B7DEA-E96B-47BC-AE4C-CAEA867FB1B4}"/>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201874E0-2692-4B77-9AF3-B6DA0B3E4349}"/>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7E99ECB7-1C2D-4346-8CC7-A12BD02A82FB}"/>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F8796F3B-FA11-4926-A4B5-676B1DF460CE}"/>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133DBAA3-00E4-411C-8B77-2B823BC32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5000110" y="2213914"/>
            <a:ext cx="2485933" cy="225235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522FAF0E-4D22-44C4-9D7E-0C756240CD69}"/>
              </a:ext>
            </a:extLst>
          </p:cNvPr>
          <p:cNvSpPr/>
          <p:nvPr/>
        </p:nvSpPr>
        <p:spPr>
          <a:xfrm>
            <a:off x="6010730" y="740380"/>
            <a:ext cx="232733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9DB6860C-BEC5-49D7-8491-77E9893F25A9}"/>
              </a:ext>
            </a:extLst>
          </p:cNvPr>
          <p:cNvSpPr>
            <a:spLocks noGrp="1"/>
          </p:cNvSpPr>
          <p:nvPr>
            <p:ph type="title"/>
          </p:nvPr>
        </p:nvSpPr>
        <p:spPr>
          <a:xfrm rot="21253732">
            <a:off x="5461236" y="2677311"/>
            <a:ext cx="1978524"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flower</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26188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5FE8F0-0398-49FC-972F-8EC86A3A342C}"/>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A4104A08-E321-41D4-9379-26BEEBF0E03F}"/>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92B1B3B5-85E3-4DEF-8F9C-B0D33B3CECD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08CDB129-F83A-4C9A-BD31-E5470726B195}"/>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F67EE20F-E783-4FC0-B378-72E95FE5A560}"/>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FAFA3C75-E3A0-4782-AE14-095E1D2BA4D7}"/>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DAF63166-6519-4322-B799-C16C2D03452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2C7AA25-7C60-4BA4-96D9-EEE93E66046B}"/>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1E486AE-17C8-4831-92C3-3968B4EE6C12}"/>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60084696-7D4A-4E2F-9061-13F6684BB668}"/>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8758FBEC-33F7-467D-A0F6-86AC204CC2EB}"/>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pic>
        <p:nvPicPr>
          <p:cNvPr id="13" name="Picture 2" descr="http://www.clker.com/cliparts/w/d/u/B/w/V/stamp1-md.png">
            <a:extLst>
              <a:ext uri="{FF2B5EF4-FFF2-40B4-BE49-F238E27FC236}">
                <a16:creationId xmlns:a16="http://schemas.microsoft.com/office/drawing/2014/main" id="{424A52FD-B18D-40A5-AC28-5C9736E31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968415" y="2336104"/>
            <a:ext cx="2284258" cy="206963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D46FBE0-644F-4620-B4D9-120FE45611FB}"/>
              </a:ext>
            </a:extLst>
          </p:cNvPr>
          <p:cNvSpPr/>
          <p:nvPr/>
        </p:nvSpPr>
        <p:spPr>
          <a:xfrm>
            <a:off x="8621874" y="3441180"/>
            <a:ext cx="232733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D206605E-0F19-4444-AD75-1D591E4A14AD}"/>
              </a:ext>
            </a:extLst>
          </p:cNvPr>
          <p:cNvSpPr>
            <a:spLocks noGrp="1"/>
          </p:cNvSpPr>
          <p:nvPr>
            <p:ph type="title"/>
          </p:nvPr>
        </p:nvSpPr>
        <p:spPr>
          <a:xfrm rot="21255134">
            <a:off x="5452814" y="2719009"/>
            <a:ext cx="1362559" cy="1325563"/>
          </a:xfrm>
        </p:spPr>
        <p:txBody>
          <a:bodyPr/>
          <a:lstStyle/>
          <a:p>
            <a:r>
              <a:rPr lang="en-GB" sz="4000" kern="1200" dirty="0">
                <a:solidFill>
                  <a:srgbClr val="002060"/>
                </a:solidFill>
                <a:effectLst/>
                <a:latin typeface="Century Gothic" panose="020B0502020202020204" pitchFamily="34" charset="0"/>
                <a:ea typeface="+mn-ea"/>
                <a:cs typeface="Calibri" panose="020F0502020204030204" pitchFamily="34" charset="0"/>
              </a:rPr>
              <a:t>five</a:t>
            </a:r>
            <a:endParaRPr lang="en-GB" dirty="0"/>
          </a:p>
        </p:txBody>
      </p:sp>
      <p:pic>
        <p:nvPicPr>
          <p:cNvPr id="17" name="Picture 16">
            <a:extLst>
              <a:ext uri="{FF2B5EF4-FFF2-40B4-BE49-F238E27FC236}">
                <a16:creationId xmlns:a16="http://schemas.microsoft.com/office/drawing/2014/main" id="{0310039A-D7AC-4E20-AFC9-AB1CFCFA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extBox 17"/>
          <p:cNvSpPr txBox="1"/>
          <p:nvPr/>
        </p:nvSpPr>
        <p:spPr>
          <a:xfrm>
            <a:off x="196732" y="323487"/>
            <a:ext cx="3993203"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1410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7756A670-2936-483A-B9E2-83C1E77ED5BA}"/>
              </a:ext>
            </a:extLst>
          </p:cNvPr>
          <p:cNvSpPr>
            <a:spLocks noChangeArrowheads="1"/>
          </p:cNvSpPr>
          <p:nvPr/>
        </p:nvSpPr>
        <p:spPr bwMode="auto">
          <a:xfrm>
            <a:off x="9898474" y="1381084"/>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BCA47FF4-FD82-4942-B434-C42D94C5E6A4}"/>
              </a:ext>
            </a:extLst>
          </p:cNvPr>
          <p:cNvSpPr>
            <a:spLocks noChangeArrowheads="1"/>
          </p:cNvSpPr>
          <p:nvPr/>
        </p:nvSpPr>
        <p:spPr bwMode="auto">
          <a:xfrm>
            <a:off x="9896108" y="1381082"/>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959FBE61-0F6A-477D-AF96-2866EE740D00}"/>
              </a:ext>
            </a:extLst>
          </p:cNvPr>
          <p:cNvSpPr>
            <a:spLocks noChangeShapeType="1"/>
          </p:cNvSpPr>
          <p:nvPr/>
        </p:nvSpPr>
        <p:spPr bwMode="auto">
          <a:xfrm>
            <a:off x="10581847" y="1369656"/>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A7B1A2F4-A9A9-40FE-B1A2-50A9D1E90BE2}"/>
              </a:ext>
            </a:extLst>
          </p:cNvPr>
          <p:cNvSpPr>
            <a:spLocks noChangeShapeType="1"/>
          </p:cNvSpPr>
          <p:nvPr/>
        </p:nvSpPr>
        <p:spPr bwMode="auto">
          <a:xfrm>
            <a:off x="10606535" y="1369656"/>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9ACC7101-72EE-41EA-BE1B-F7B0FF042EFD}"/>
              </a:ext>
            </a:extLst>
          </p:cNvPr>
          <p:cNvSpPr>
            <a:spLocks noChangeShapeType="1"/>
          </p:cNvSpPr>
          <p:nvPr/>
        </p:nvSpPr>
        <p:spPr bwMode="auto">
          <a:xfrm>
            <a:off x="10581847" y="5525915"/>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F4796B01-E122-4995-A9B5-9721F573878A}"/>
              </a:ext>
            </a:extLst>
          </p:cNvPr>
          <p:cNvSpPr txBox="1">
            <a:spLocks noChangeArrowheads="1"/>
          </p:cNvSpPr>
          <p:nvPr/>
        </p:nvSpPr>
        <p:spPr bwMode="auto">
          <a:xfrm>
            <a:off x="10690242" y="295939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B8A7E3F9-E4CB-4E4A-BE6C-8F7E1C558CE3}"/>
              </a:ext>
            </a:extLst>
          </p:cNvPr>
          <p:cNvSpPr txBox="1">
            <a:spLocks noChangeArrowheads="1"/>
          </p:cNvSpPr>
          <p:nvPr/>
        </p:nvSpPr>
        <p:spPr bwMode="auto">
          <a:xfrm>
            <a:off x="10823326" y="121180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3FE4DE44-8F75-4583-9680-767D34ED18AF}"/>
              </a:ext>
            </a:extLst>
          </p:cNvPr>
          <p:cNvSpPr txBox="1">
            <a:spLocks noChangeArrowheads="1"/>
          </p:cNvSpPr>
          <p:nvPr/>
        </p:nvSpPr>
        <p:spPr bwMode="auto">
          <a:xfrm>
            <a:off x="10798638" y="534538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AE3B5DFD-96C2-4BCD-A584-87D899A2358E}"/>
              </a:ext>
            </a:extLst>
          </p:cNvPr>
          <p:cNvGraphicFramePr>
            <a:graphicFrameLocks noGrp="1"/>
          </p:cNvGraphicFramePr>
          <p:nvPr>
            <p:extLst>
              <p:ext uri="{D42A27DB-BD31-4B8C-83A1-F6EECF244321}">
                <p14:modId xmlns:p14="http://schemas.microsoft.com/office/powerpoint/2010/main" val="3802957640"/>
              </p:ext>
            </p:extLst>
          </p:nvPr>
        </p:nvGraphicFramePr>
        <p:xfrm>
          <a:off x="2210937" y="1211805"/>
          <a:ext cx="6690099" cy="4757335"/>
        </p:xfrm>
        <a:graphic>
          <a:graphicData uri="http://schemas.openxmlformats.org/drawingml/2006/table">
            <a:tbl>
              <a:tblPr firstRow="1" firstCol="1" bandRow="1"/>
              <a:tblGrid>
                <a:gridCol w="573024">
                  <a:extLst>
                    <a:ext uri="{9D8B030D-6E8A-4147-A177-3AD203B41FA5}">
                      <a16:colId xmlns:a16="http://schemas.microsoft.com/office/drawing/2014/main" val="20000"/>
                    </a:ext>
                  </a:extLst>
                </a:gridCol>
                <a:gridCol w="1938164">
                  <a:extLst>
                    <a:ext uri="{9D8B030D-6E8A-4147-A177-3AD203B41FA5}">
                      <a16:colId xmlns:a16="http://schemas.microsoft.com/office/drawing/2014/main" val="20001"/>
                    </a:ext>
                  </a:extLst>
                </a:gridCol>
                <a:gridCol w="4178911">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siete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seven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ocho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eight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nueve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nine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diez</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once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eleven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doce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twelve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autora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female author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profesora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female teacher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director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male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director, </a:t>
                      </a:r>
                      <a:r>
                        <a:rPr lang="en-GB" sz="2000" baseline="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headteacher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directora</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female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director, </a:t>
                      </a:r>
                      <a:r>
                        <a:rPr lang="en-GB" sz="2000" baseline="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headteacher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AutoShape 11">
            <a:hlinkClick r:id="" action="ppaction://noaction" highlightClick="1"/>
            <a:extLst>
              <a:ext uri="{FF2B5EF4-FFF2-40B4-BE49-F238E27FC236}">
                <a16:creationId xmlns:a16="http://schemas.microsoft.com/office/drawing/2014/main" id="{5B37C6F2-A04A-471F-BB20-ECEE0102F9FA}"/>
              </a:ext>
            </a:extLst>
          </p:cNvPr>
          <p:cNvSpPr>
            <a:spLocks noChangeArrowheads="1"/>
          </p:cNvSpPr>
          <p:nvPr/>
        </p:nvSpPr>
        <p:spPr bwMode="auto">
          <a:xfrm>
            <a:off x="9635210" y="5756335"/>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CCD88D2F-7E39-44EB-81E0-07FD1600C0A1}"/>
              </a:ext>
            </a:extLst>
          </p:cNvPr>
          <p:cNvGrpSpPr/>
          <p:nvPr/>
        </p:nvGrpSpPr>
        <p:grpSpPr>
          <a:xfrm>
            <a:off x="2918186" y="1271707"/>
            <a:ext cx="1762996" cy="4627883"/>
            <a:chOff x="-1520450" y="1000955"/>
            <a:chExt cx="1230122" cy="4627883"/>
          </a:xfrm>
        </p:grpSpPr>
        <p:sp>
          <p:nvSpPr>
            <p:cNvPr id="18" name="Rectangle 17">
              <a:extLst>
                <a:ext uri="{FF2B5EF4-FFF2-40B4-BE49-F238E27FC236}">
                  <a16:creationId xmlns:a16="http://schemas.microsoft.com/office/drawing/2014/main" id="{8E17D7FD-C1D7-4006-90E8-B44A7553B8BD}"/>
                </a:ext>
              </a:extLst>
            </p:cNvPr>
            <p:cNvSpPr/>
            <p:nvPr/>
          </p:nvSpPr>
          <p:spPr>
            <a:xfrm>
              <a:off x="-1520450" y="1000955"/>
              <a:ext cx="1230121"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BACC7700-835F-4748-BCA2-F161E723CD35}"/>
                </a:ext>
              </a:extLst>
            </p:cNvPr>
            <p:cNvSpPr/>
            <p:nvPr/>
          </p:nvSpPr>
          <p:spPr>
            <a:xfrm>
              <a:off x="-1520449" y="1437493"/>
              <a:ext cx="1230121"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CA1CF3C6-2025-4593-B43B-5850C634F13D}"/>
                </a:ext>
              </a:extLst>
            </p:cNvPr>
            <p:cNvSpPr/>
            <p:nvPr/>
          </p:nvSpPr>
          <p:spPr>
            <a:xfrm>
              <a:off x="-1520449" y="1855772"/>
              <a:ext cx="1230121"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D91E90C3-389A-411E-BA74-3B2ABEA67EB8}"/>
                </a:ext>
              </a:extLst>
            </p:cNvPr>
            <p:cNvSpPr/>
            <p:nvPr/>
          </p:nvSpPr>
          <p:spPr>
            <a:xfrm>
              <a:off x="-1520449" y="2317040"/>
              <a:ext cx="1230121"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84A3EFD2-A7ED-43F8-A566-5940A374F29C}"/>
                </a:ext>
              </a:extLst>
            </p:cNvPr>
            <p:cNvSpPr/>
            <p:nvPr/>
          </p:nvSpPr>
          <p:spPr>
            <a:xfrm>
              <a:off x="-1520449" y="2733516"/>
              <a:ext cx="1230121"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E912B7E3-59C6-42C6-8CB5-48E73202E375}"/>
                </a:ext>
              </a:extLst>
            </p:cNvPr>
            <p:cNvSpPr/>
            <p:nvPr/>
          </p:nvSpPr>
          <p:spPr>
            <a:xfrm>
              <a:off x="-1520449" y="3141730"/>
              <a:ext cx="1230121"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B73342EB-F45B-4693-9A42-B7BE7942EAAF}"/>
                </a:ext>
              </a:extLst>
            </p:cNvPr>
            <p:cNvSpPr/>
            <p:nvPr/>
          </p:nvSpPr>
          <p:spPr>
            <a:xfrm>
              <a:off x="-1520449" y="3581460"/>
              <a:ext cx="1230121"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66D01ACB-2176-4570-A08E-13BD87BB6D64}"/>
                </a:ext>
              </a:extLst>
            </p:cNvPr>
            <p:cNvSpPr/>
            <p:nvPr/>
          </p:nvSpPr>
          <p:spPr>
            <a:xfrm>
              <a:off x="-1520450" y="4016018"/>
              <a:ext cx="1230121"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4E4C25B1-0280-4E8A-9F83-1ADBA885E6A7}"/>
                </a:ext>
              </a:extLst>
            </p:cNvPr>
            <p:cNvSpPr/>
            <p:nvPr/>
          </p:nvSpPr>
          <p:spPr>
            <a:xfrm>
              <a:off x="-1520449" y="4447597"/>
              <a:ext cx="1230121"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5D755E6E-FCD1-4D09-99A6-B7442B73F940}"/>
                </a:ext>
              </a:extLst>
            </p:cNvPr>
            <p:cNvSpPr/>
            <p:nvPr/>
          </p:nvSpPr>
          <p:spPr>
            <a:xfrm>
              <a:off x="-1520450" y="4897072"/>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2D899010-C779-4B12-95C9-87B76B341A2A}"/>
                </a:ext>
              </a:extLst>
            </p:cNvPr>
            <p:cNvSpPr/>
            <p:nvPr/>
          </p:nvSpPr>
          <p:spPr>
            <a:xfrm>
              <a:off x="-1520450" y="5297350"/>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7F773A78-E836-4ECC-B5A7-6E6FE5DE2303}"/>
              </a:ext>
            </a:extLst>
          </p:cNvPr>
          <p:cNvGrpSpPr/>
          <p:nvPr/>
        </p:nvGrpSpPr>
        <p:grpSpPr>
          <a:xfrm>
            <a:off x="4897971" y="1256694"/>
            <a:ext cx="3806890" cy="4642896"/>
            <a:chOff x="12890398" y="1062563"/>
            <a:chExt cx="1627114" cy="4642896"/>
          </a:xfrm>
        </p:grpSpPr>
        <p:sp>
          <p:nvSpPr>
            <p:cNvPr id="30" name="Rectangle 29">
              <a:extLst>
                <a:ext uri="{FF2B5EF4-FFF2-40B4-BE49-F238E27FC236}">
                  <a16:creationId xmlns:a16="http://schemas.microsoft.com/office/drawing/2014/main" id="{B6AC7ED5-2AE4-40D6-8A27-9378F8A04FD6}"/>
                </a:ext>
              </a:extLst>
            </p:cNvPr>
            <p:cNvSpPr/>
            <p:nvPr/>
          </p:nvSpPr>
          <p:spPr>
            <a:xfrm>
              <a:off x="12890398" y="1062563"/>
              <a:ext cx="1627113"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7550F3D6-C9B6-440A-A515-B9B648ECBB57}"/>
                </a:ext>
              </a:extLst>
            </p:cNvPr>
            <p:cNvSpPr/>
            <p:nvPr/>
          </p:nvSpPr>
          <p:spPr>
            <a:xfrm>
              <a:off x="12890399" y="1499101"/>
              <a:ext cx="162711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0A64781B-F400-45DB-B5B2-B032AA58E0A7}"/>
                </a:ext>
              </a:extLst>
            </p:cNvPr>
            <p:cNvSpPr/>
            <p:nvPr/>
          </p:nvSpPr>
          <p:spPr>
            <a:xfrm>
              <a:off x="12890399" y="1917380"/>
              <a:ext cx="162711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2667897B-E222-4DD1-A375-10DCADD6820C}"/>
                </a:ext>
              </a:extLst>
            </p:cNvPr>
            <p:cNvSpPr/>
            <p:nvPr/>
          </p:nvSpPr>
          <p:spPr>
            <a:xfrm>
              <a:off x="12890399" y="2378648"/>
              <a:ext cx="162711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43CBEBED-CC41-4086-B73D-860C399F4674}"/>
                </a:ext>
              </a:extLst>
            </p:cNvPr>
            <p:cNvSpPr/>
            <p:nvPr/>
          </p:nvSpPr>
          <p:spPr>
            <a:xfrm>
              <a:off x="12890399" y="2795124"/>
              <a:ext cx="162711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B5C1F62E-1D38-4F8A-A814-B9BD0BCD694E}"/>
                </a:ext>
              </a:extLst>
            </p:cNvPr>
            <p:cNvSpPr/>
            <p:nvPr/>
          </p:nvSpPr>
          <p:spPr>
            <a:xfrm>
              <a:off x="12890399" y="3203338"/>
              <a:ext cx="162711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29EDB02C-62AE-4F93-BF98-BB22148F0C11}"/>
                </a:ext>
              </a:extLst>
            </p:cNvPr>
            <p:cNvSpPr/>
            <p:nvPr/>
          </p:nvSpPr>
          <p:spPr>
            <a:xfrm>
              <a:off x="12890399" y="3643068"/>
              <a:ext cx="162711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C267F46-17E5-4501-B7BF-211D05111863}"/>
                </a:ext>
              </a:extLst>
            </p:cNvPr>
            <p:cNvSpPr/>
            <p:nvPr/>
          </p:nvSpPr>
          <p:spPr>
            <a:xfrm>
              <a:off x="12890398" y="4077626"/>
              <a:ext cx="162711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C5CAA6AC-9C18-46D3-83FD-20B22E71A942}"/>
                </a:ext>
              </a:extLst>
            </p:cNvPr>
            <p:cNvSpPr/>
            <p:nvPr/>
          </p:nvSpPr>
          <p:spPr>
            <a:xfrm>
              <a:off x="12890399" y="4509205"/>
              <a:ext cx="162711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CB1709B9-937D-464D-BE58-B8E3A94FCE34}"/>
                </a:ext>
              </a:extLst>
            </p:cNvPr>
            <p:cNvSpPr/>
            <p:nvPr/>
          </p:nvSpPr>
          <p:spPr>
            <a:xfrm>
              <a:off x="12890398" y="4958680"/>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2028A48A-5C1B-4FC9-911E-8C9F59F15861}"/>
                </a:ext>
              </a:extLst>
            </p:cNvPr>
            <p:cNvSpPr/>
            <p:nvPr/>
          </p:nvSpPr>
          <p:spPr>
            <a:xfrm>
              <a:off x="12890398" y="5373971"/>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5004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51989EB-CA2C-4029-99B6-A4317FEFC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8" name="Title 1">
            <a:extLst>
              <a:ext uri="{FF2B5EF4-FFF2-40B4-BE49-F238E27FC236}">
                <a16:creationId xmlns:a16="http://schemas.microsoft.com/office/drawing/2014/main" id="{E125D059-F6B6-47E7-A961-16622EE37211}"/>
              </a:ext>
            </a:extLst>
          </p:cNvPr>
          <p:cNvSpPr>
            <a:spLocks noGrp="1"/>
          </p:cNvSpPr>
          <p:nvPr>
            <p:ph type="title"/>
          </p:nvPr>
        </p:nvSpPr>
        <p:spPr>
          <a:xfrm>
            <a:off x="0" y="0"/>
            <a:ext cx="6484584" cy="1325563"/>
          </a:xfrm>
        </p:spPr>
        <p:txBody>
          <a:bodyPr>
            <a:normAutofit/>
          </a:bodyPr>
          <a:lstStyle/>
          <a:p>
            <a:r>
              <a:rPr lang="en-GB" sz="2600" b="1" dirty="0">
                <a:solidFill>
                  <a:schemeClr val="bg1"/>
                </a:solidFill>
                <a:latin typeface="Century Gothic" panose="020B0502020202020204" pitchFamily="34" charset="0"/>
              </a:rPr>
              <a:t>Talking about more than one thing: </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Gender and plural nouns</a:t>
            </a:r>
          </a:p>
        </p:txBody>
      </p:sp>
      <p:sp>
        <p:nvSpPr>
          <p:cNvPr id="29" name="TextBox 28">
            <a:extLst>
              <a:ext uri="{FF2B5EF4-FFF2-40B4-BE49-F238E27FC236}">
                <a16:creationId xmlns:a16="http://schemas.microsoft.com/office/drawing/2014/main" id="{A029C63B-CF88-41B3-BEC1-47FC2B8875BB}"/>
              </a:ext>
            </a:extLst>
          </p:cNvPr>
          <p:cNvSpPr txBox="1"/>
          <p:nvPr/>
        </p:nvSpPr>
        <p:spPr>
          <a:xfrm>
            <a:off x="190390" y="2779224"/>
            <a:ext cx="5853179" cy="558230"/>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a:t>
            </a:r>
            <a:r>
              <a:rPr lang="en-GB" sz="2800" i="1" dirty="0">
                <a:solidFill>
                  <a:schemeClr val="accent5">
                    <a:lumMod val="50000"/>
                  </a:schemeClr>
                </a:solidFill>
                <a:latin typeface="Century Gothic" panose="020B0502020202020204" pitchFamily="34" charset="0"/>
              </a:rPr>
              <a:t>Tengo tres amigos.” </a:t>
            </a:r>
            <a:r>
              <a:rPr lang="en-GB" sz="2800" dirty="0">
                <a:solidFill>
                  <a:schemeClr val="accent5">
                    <a:lumMod val="50000"/>
                  </a:schemeClr>
                </a:solidFill>
                <a:latin typeface="Century Gothic" panose="020B0502020202020204" pitchFamily="34" charset="0"/>
              </a:rPr>
              <a:t>can mean:</a:t>
            </a:r>
          </a:p>
        </p:txBody>
      </p:sp>
      <p:sp>
        <p:nvSpPr>
          <p:cNvPr id="30" name="TextBox 29">
            <a:extLst>
              <a:ext uri="{FF2B5EF4-FFF2-40B4-BE49-F238E27FC236}">
                <a16:creationId xmlns:a16="http://schemas.microsoft.com/office/drawing/2014/main" id="{294ABE2E-3487-462F-84B5-38EB54841320}"/>
              </a:ext>
            </a:extLst>
          </p:cNvPr>
          <p:cNvSpPr txBox="1"/>
          <p:nvPr/>
        </p:nvSpPr>
        <p:spPr>
          <a:xfrm>
            <a:off x="230379" y="3449036"/>
            <a:ext cx="4312078" cy="559769"/>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I have 3 (male) friends</a:t>
            </a:r>
            <a:r>
              <a:rPr lang="en-GB" sz="2800" dirty="0">
                <a:solidFill>
                  <a:schemeClr val="accent5">
                    <a:lumMod val="50000"/>
                  </a:schemeClr>
                </a:solidFill>
                <a:latin typeface="Century Gothic" panose="020B0502020202020204" pitchFamily="34" charset="0"/>
              </a:rPr>
              <a:t>.</a:t>
            </a:r>
          </a:p>
        </p:txBody>
      </p:sp>
      <p:sp>
        <p:nvSpPr>
          <p:cNvPr id="31" name="TextBox 30">
            <a:extLst>
              <a:ext uri="{FF2B5EF4-FFF2-40B4-BE49-F238E27FC236}">
                <a16:creationId xmlns:a16="http://schemas.microsoft.com/office/drawing/2014/main" id="{388BF6DF-76E9-4550-92B1-A4CFEED4D877}"/>
              </a:ext>
            </a:extLst>
          </p:cNvPr>
          <p:cNvSpPr txBox="1"/>
          <p:nvPr/>
        </p:nvSpPr>
        <p:spPr>
          <a:xfrm>
            <a:off x="230379" y="5794612"/>
            <a:ext cx="6418777" cy="559769"/>
          </a:xfrm>
          <a:prstGeom prst="rect">
            <a:avLst/>
          </a:prstGeom>
          <a:noFill/>
        </p:spPr>
        <p:txBody>
          <a:bodyPr wrap="square" rtlCol="0">
            <a:spAutoFit/>
          </a:bodyPr>
          <a:lstStyle/>
          <a:p>
            <a:pPr>
              <a:lnSpc>
                <a:spcPct val="120000"/>
              </a:lnSpc>
            </a:pPr>
            <a:r>
              <a:rPr lang="en-GB" sz="2800" i="1" dirty="0">
                <a:solidFill>
                  <a:schemeClr val="accent5">
                    <a:lumMod val="50000"/>
                  </a:schemeClr>
                </a:solidFill>
                <a:latin typeface="Century Gothic" panose="020B0502020202020204" pitchFamily="34" charset="0"/>
              </a:rPr>
              <a:t>“Tengo tres amigas.” </a:t>
            </a:r>
          </a:p>
        </p:txBody>
      </p:sp>
      <p:sp>
        <p:nvSpPr>
          <p:cNvPr id="32" name="TextBox 31">
            <a:extLst>
              <a:ext uri="{FF2B5EF4-FFF2-40B4-BE49-F238E27FC236}">
                <a16:creationId xmlns:a16="http://schemas.microsoft.com/office/drawing/2014/main" id="{DE2B31B1-9704-46CC-9EA4-543251BDC0F4}"/>
              </a:ext>
            </a:extLst>
          </p:cNvPr>
          <p:cNvSpPr txBox="1"/>
          <p:nvPr/>
        </p:nvSpPr>
        <p:spPr>
          <a:xfrm>
            <a:off x="230378" y="5281046"/>
            <a:ext cx="11872511" cy="559769"/>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To refer to two or more females, use the feminine form in the plural.</a:t>
            </a:r>
            <a:endParaRPr lang="en-GB" sz="28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94669CDD-32BC-44CB-B6E5-6577EC82CEB9}"/>
              </a:ext>
            </a:extLst>
          </p:cNvPr>
          <p:cNvSpPr txBox="1"/>
          <p:nvPr/>
        </p:nvSpPr>
        <p:spPr>
          <a:xfrm>
            <a:off x="190390" y="1163550"/>
            <a:ext cx="11793202"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To talk about male and</a:t>
            </a:r>
            <a:r>
              <a:rPr lang="en-GB" sz="2800" i="1"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female people together, Spanish often uses the masculine form of the noun.</a:t>
            </a:r>
            <a:endParaRPr lang="en-GB" sz="2800" b="1"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2E28F8B4-BAF5-48FE-8680-2A543909447C}"/>
              </a:ext>
            </a:extLst>
          </p:cNvPr>
          <p:cNvSpPr txBox="1"/>
          <p:nvPr/>
        </p:nvSpPr>
        <p:spPr>
          <a:xfrm>
            <a:off x="230379" y="4453977"/>
            <a:ext cx="6327490" cy="559769"/>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I have 3 (male and female) friends</a:t>
            </a:r>
            <a:r>
              <a:rPr lang="en-GB" sz="2800" dirty="0">
                <a:solidFill>
                  <a:schemeClr val="accent5">
                    <a:lumMod val="50000"/>
                  </a:schemeClr>
                </a:solidFill>
                <a:latin typeface="Century Gothic" panose="020B0502020202020204" pitchFamily="34" charset="0"/>
              </a:rPr>
              <a:t>.</a:t>
            </a:r>
          </a:p>
        </p:txBody>
      </p:sp>
      <p:sp>
        <p:nvSpPr>
          <p:cNvPr id="35" name="Oval Callout 21">
            <a:extLst>
              <a:ext uri="{FF2B5EF4-FFF2-40B4-BE49-F238E27FC236}">
                <a16:creationId xmlns:a16="http://schemas.microsoft.com/office/drawing/2014/main" id="{74D362CC-8D8C-45F2-B942-8BB404CC2E58}"/>
              </a:ext>
            </a:extLst>
          </p:cNvPr>
          <p:cNvSpPr/>
          <p:nvPr/>
        </p:nvSpPr>
        <p:spPr>
          <a:xfrm>
            <a:off x="6043569" y="2043634"/>
            <a:ext cx="6059321" cy="2405941"/>
          </a:xfrm>
          <a:prstGeom prst="wedgeEllipseCallout">
            <a:avLst>
              <a:gd name="adj1" fmla="val -63323"/>
              <a:gd name="adj2" fmla="val 392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 English, we don’t always make this clear either! </a:t>
            </a:r>
          </a:p>
          <a:p>
            <a:pPr algn="ctr"/>
            <a:r>
              <a:rPr lang="en-GB" sz="2400" dirty="0">
                <a:solidFill>
                  <a:srgbClr val="002060"/>
                </a:solidFill>
                <a:latin typeface="Century Gothic" panose="020B0502020202020204" pitchFamily="34" charset="0"/>
              </a:rPr>
              <a:t>We often refer to ‘friends’ without saying if they are boys or girls.</a:t>
            </a:r>
          </a:p>
        </p:txBody>
      </p:sp>
      <p:sp>
        <p:nvSpPr>
          <p:cNvPr id="36" name="TextBox 35">
            <a:extLst>
              <a:ext uri="{FF2B5EF4-FFF2-40B4-BE49-F238E27FC236}">
                <a16:creationId xmlns:a16="http://schemas.microsoft.com/office/drawing/2014/main" id="{6978177A-4523-4BEA-871F-2B895C5B6A5A}"/>
              </a:ext>
            </a:extLst>
          </p:cNvPr>
          <p:cNvSpPr txBox="1"/>
          <p:nvPr/>
        </p:nvSpPr>
        <p:spPr>
          <a:xfrm>
            <a:off x="1913779" y="3940411"/>
            <a:ext cx="945278" cy="558358"/>
          </a:xfrm>
          <a:prstGeom prst="rect">
            <a:avLst/>
          </a:prstGeom>
          <a:noFill/>
        </p:spPr>
        <p:txBody>
          <a:bodyPr wrap="square" rtlCol="0">
            <a:spAutoFit/>
          </a:bodyPr>
          <a:lstStyle/>
          <a:p>
            <a:pPr>
              <a:lnSpc>
                <a:spcPct val="120000"/>
              </a:lnSpc>
              <a:spcBef>
                <a:spcPts val="600"/>
              </a:spcBef>
            </a:pPr>
            <a:r>
              <a:rPr lang="en-GB" sz="2800" b="1" kern="0" dirty="0">
                <a:solidFill>
                  <a:srgbClr val="002060"/>
                </a:solidFill>
                <a:latin typeface="Century Gothic" panose="020B0502020202020204" pitchFamily="34" charset="0"/>
                <a:cs typeface="Arial"/>
                <a:sym typeface="Wingdings" panose="05000000000000000000" pitchFamily="2" charset="2"/>
              </a:rPr>
              <a:t>OR</a:t>
            </a:r>
            <a:endParaRPr lang="en-GB" sz="2800" b="1" dirty="0">
              <a:solidFill>
                <a:schemeClr val="accent5">
                  <a:lumMod val="50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68D2E9ED-B3A8-4976-BA3B-F57F9D514965}"/>
              </a:ext>
            </a:extLst>
          </p:cNvPr>
          <p:cNvSpPr txBox="1"/>
          <p:nvPr/>
        </p:nvSpPr>
        <p:spPr>
          <a:xfrm>
            <a:off x="4252210" y="5803416"/>
            <a:ext cx="4793892" cy="559769"/>
          </a:xfrm>
          <a:prstGeom prst="rect">
            <a:avLst/>
          </a:prstGeom>
          <a:noFill/>
        </p:spPr>
        <p:txBody>
          <a:bodyPr wrap="square" rtlCol="0">
            <a:spAutoFit/>
          </a:bodyPr>
          <a:lstStyle/>
          <a:p>
            <a:pPr>
              <a:lnSpc>
                <a:spcPct val="120000"/>
              </a:lnSpc>
              <a:spcBef>
                <a:spcPts val="600"/>
              </a:spcBef>
            </a:pPr>
            <a:r>
              <a:rPr lang="en-GB" sz="2800" kern="0" dirty="0">
                <a:solidFill>
                  <a:srgbClr val="002060"/>
                </a:solidFill>
                <a:latin typeface="Century Gothic" panose="020B0502020202020204" pitchFamily="34" charset="0"/>
                <a:cs typeface="Arial"/>
                <a:sym typeface="Wingdings" panose="05000000000000000000" pitchFamily="2" charset="2"/>
              </a:rPr>
              <a:t>I have 3 (female) friends</a:t>
            </a:r>
            <a:r>
              <a:rPr lang="en-GB" sz="2800"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233575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4" name="Table 23">
            <a:extLst>
              <a:ext uri="{FF2B5EF4-FFF2-40B4-BE49-F238E27FC236}">
                <a16:creationId xmlns:a16="http://schemas.microsoft.com/office/drawing/2014/main" id="{E412839B-8418-41F2-9026-FC9FF4D2DE0B}"/>
              </a:ext>
            </a:extLst>
          </p:cNvPr>
          <p:cNvGraphicFramePr>
            <a:graphicFrameLocks noGrp="1"/>
          </p:cNvGraphicFramePr>
          <p:nvPr>
            <p:extLst>
              <p:ext uri="{D42A27DB-BD31-4B8C-83A1-F6EECF244321}">
                <p14:modId xmlns:p14="http://schemas.microsoft.com/office/powerpoint/2010/main" val="3319649996"/>
              </p:ext>
            </p:extLst>
          </p:nvPr>
        </p:nvGraphicFramePr>
        <p:xfrm>
          <a:off x="356377" y="2823666"/>
          <a:ext cx="11668847" cy="3435625"/>
        </p:xfrm>
        <a:graphic>
          <a:graphicData uri="http://schemas.openxmlformats.org/drawingml/2006/table">
            <a:tbl>
              <a:tblPr firstRow="1" bandRow="1"/>
              <a:tblGrid>
                <a:gridCol w="4108442">
                  <a:extLst>
                    <a:ext uri="{9D8B030D-6E8A-4147-A177-3AD203B41FA5}">
                      <a16:colId xmlns:a16="http://schemas.microsoft.com/office/drawing/2014/main" val="1443524098"/>
                    </a:ext>
                  </a:extLst>
                </a:gridCol>
                <a:gridCol w="1710747">
                  <a:extLst>
                    <a:ext uri="{9D8B030D-6E8A-4147-A177-3AD203B41FA5}">
                      <a16:colId xmlns:a16="http://schemas.microsoft.com/office/drawing/2014/main" val="761861335"/>
                    </a:ext>
                  </a:extLst>
                </a:gridCol>
                <a:gridCol w="2924829">
                  <a:extLst>
                    <a:ext uri="{9D8B030D-6E8A-4147-A177-3AD203B41FA5}">
                      <a16:colId xmlns:a16="http://schemas.microsoft.com/office/drawing/2014/main" val="2902310944"/>
                    </a:ext>
                  </a:extLst>
                </a:gridCol>
                <a:gridCol w="2924829">
                  <a:extLst>
                    <a:ext uri="{9D8B030D-6E8A-4147-A177-3AD203B41FA5}">
                      <a16:colId xmlns:a16="http://schemas.microsoft.com/office/drawing/2014/main" val="694172273"/>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200" b="0" baseline="0" dirty="0">
                          <a:solidFill>
                            <a:srgbClr val="002060"/>
                          </a:solidFill>
                          <a:latin typeface="Century Gothic" panose="020B0502020202020204" pitchFamily="34" charset="0"/>
                        </a:rPr>
                        <a:t>Female only</a:t>
                      </a: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baseline="0" dirty="0">
                          <a:solidFill>
                            <a:srgbClr val="002060"/>
                          </a:solidFill>
                          <a:latin typeface="Century Gothic" panose="020B0502020202020204" pitchFamily="34" charset="0"/>
                        </a:rPr>
                        <a:t>Male only </a:t>
                      </a:r>
                      <a:r>
                        <a:rPr lang="en-GB" sz="2200" b="1" baseline="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baseline="0" dirty="0">
                          <a:solidFill>
                            <a:srgbClr val="002060"/>
                          </a:solidFill>
                          <a:latin typeface="Century Gothic" panose="020B0502020202020204" pitchFamily="34" charset="0"/>
                        </a:rPr>
                        <a:t> male &amp; female</a:t>
                      </a: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headteachers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Spanish 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rgbClr val="002060"/>
                          </a:solidFill>
                          <a:latin typeface="Century Gothic" panose="020B0502020202020204" pitchFamily="34" charset="0"/>
                        </a:rPr>
                        <a:t>friends in Spanish class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friends in history class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08299938"/>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authors of history book</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057706725"/>
                  </a:ext>
                </a:extLst>
              </a:tr>
            </a:tbl>
          </a:graphicData>
        </a:graphic>
      </p:graphicFrame>
      <p:pic>
        <p:nvPicPr>
          <p:cNvPr id="25" name="Picture 24">
            <a:extLst>
              <a:ext uri="{FF2B5EF4-FFF2-40B4-BE49-F238E27FC236}">
                <a16:creationId xmlns:a16="http://schemas.microsoft.com/office/drawing/2014/main" id="{F98976B0-CC81-4544-8F92-324607C96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439" y="3591925"/>
            <a:ext cx="522871" cy="544657"/>
          </a:xfrm>
          <a:prstGeom prst="rect">
            <a:avLst/>
          </a:prstGeom>
        </p:spPr>
      </p:pic>
      <p:pic>
        <p:nvPicPr>
          <p:cNvPr id="26" name="Picture 25">
            <a:extLst>
              <a:ext uri="{FF2B5EF4-FFF2-40B4-BE49-F238E27FC236}">
                <a16:creationId xmlns:a16="http://schemas.microsoft.com/office/drawing/2014/main" id="{76E51845-2C28-4D58-91D2-A899021AC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36" y="4019478"/>
            <a:ext cx="522871" cy="544657"/>
          </a:xfrm>
          <a:prstGeom prst="rect">
            <a:avLst/>
          </a:prstGeom>
        </p:spPr>
      </p:pic>
      <p:sp>
        <p:nvSpPr>
          <p:cNvPr id="27" name="TextBox 26">
            <a:extLst>
              <a:ext uri="{FF2B5EF4-FFF2-40B4-BE49-F238E27FC236}">
                <a16:creationId xmlns:a16="http://schemas.microsoft.com/office/drawing/2014/main" id="{523C3C7A-28EF-4077-AA8C-9F011EC3F379}"/>
              </a:ext>
            </a:extLst>
          </p:cNvPr>
          <p:cNvSpPr txBox="1"/>
          <p:nvPr/>
        </p:nvSpPr>
        <p:spPr>
          <a:xfrm>
            <a:off x="155276" y="68630"/>
            <a:ext cx="20703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Lee el </a:t>
            </a:r>
            <a:r>
              <a:rPr kumimoji="0" lang="en-GB" sz="2400" b="1" i="0" u="none" strike="noStrike" kern="0" cap="none" spc="0" normalizeH="0" baseline="0" noProof="0" dirty="0" err="1">
                <a:ln>
                  <a:noFill/>
                </a:ln>
                <a:solidFill>
                  <a:srgbClr val="002060"/>
                </a:solidFill>
                <a:effectLst/>
                <a:uLnTx/>
                <a:uFillTx/>
              </a:rPr>
              <a:t>texto</a:t>
            </a:r>
            <a:r>
              <a:rPr kumimoji="0" lang="en-GB" sz="2400" b="1" i="0" u="none" strike="noStrike" kern="0" cap="none" spc="0" normalizeH="0" baseline="0" noProof="0" dirty="0">
                <a:ln>
                  <a:noFill/>
                </a:ln>
                <a:solidFill>
                  <a:srgbClr val="002060"/>
                </a:solidFill>
                <a:effectLst/>
                <a:uLnTx/>
                <a:uFillTx/>
              </a:rPr>
              <a:t>. </a:t>
            </a:r>
          </a:p>
        </p:txBody>
      </p:sp>
      <p:sp>
        <p:nvSpPr>
          <p:cNvPr id="28" name="TextBox 27">
            <a:extLst>
              <a:ext uri="{FF2B5EF4-FFF2-40B4-BE49-F238E27FC236}">
                <a16:creationId xmlns:a16="http://schemas.microsoft.com/office/drawing/2014/main" id="{97325B7A-BDB9-4DB9-BF25-723454C9F3D5}"/>
              </a:ext>
            </a:extLst>
          </p:cNvPr>
          <p:cNvSpPr txBox="1"/>
          <p:nvPr/>
        </p:nvSpPr>
        <p:spPr>
          <a:xfrm>
            <a:off x="2091580" y="54950"/>
            <a:ext cx="4426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Marca</a:t>
            </a:r>
            <a:r>
              <a:rPr kumimoji="0" lang="en-GB" sz="2400" b="1" i="0" u="none" strike="noStrike" kern="0" cap="none" spc="0" normalizeH="0" baseline="0" noProof="0" dirty="0">
                <a:ln>
                  <a:noFill/>
                </a:ln>
                <a:solidFill>
                  <a:srgbClr val="002060"/>
                </a:solidFill>
                <a:effectLst/>
                <a:uLnTx/>
                <a:uFillTx/>
              </a:rPr>
              <a:t> la </a:t>
            </a:r>
            <a:r>
              <a:rPr kumimoji="0" lang="en-GB" sz="2400" b="1" i="0" u="none" strike="noStrike" kern="0" cap="none" spc="0" normalizeH="0" baseline="0" noProof="0" dirty="0" err="1">
                <a:ln>
                  <a:noFill/>
                </a:ln>
                <a:solidFill>
                  <a:srgbClr val="002060"/>
                </a:solidFill>
                <a:effectLst/>
                <a:uLnTx/>
                <a:uFillTx/>
              </a:rPr>
              <a:t>opción</a:t>
            </a:r>
            <a:r>
              <a:rPr kumimoji="0" lang="en-GB" sz="2400" b="1" i="0" u="none" strike="noStrike" kern="0" cap="none" spc="0" normalizeH="0" baseline="0" noProof="0" dirty="0">
                <a:ln>
                  <a:noFill/>
                </a:ln>
                <a:solidFill>
                  <a:srgbClr val="002060"/>
                </a:solidFill>
                <a:effectLst/>
                <a:uLnTx/>
                <a:uFillTx/>
              </a:rPr>
              <a:t> correcta. </a:t>
            </a:r>
          </a:p>
        </p:txBody>
      </p:sp>
      <p:sp>
        <p:nvSpPr>
          <p:cNvPr id="29" name="TextBox 28">
            <a:extLst>
              <a:ext uri="{FF2B5EF4-FFF2-40B4-BE49-F238E27FC236}">
                <a16:creationId xmlns:a16="http://schemas.microsoft.com/office/drawing/2014/main" id="{2F0FF185-31C9-4355-9BD8-15AAB438D022}"/>
              </a:ext>
            </a:extLst>
          </p:cNvPr>
          <p:cNvSpPr txBox="1"/>
          <p:nvPr/>
        </p:nvSpPr>
        <p:spPr>
          <a:xfrm>
            <a:off x="155276" y="525496"/>
            <a:ext cx="10553534" cy="21236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002060"/>
                </a:solidFill>
                <a:effectLst/>
                <a:uLnTx/>
                <a:uFillTx/>
              </a:rPr>
              <a:t>Estudio</a:t>
            </a:r>
            <a:r>
              <a:rPr kumimoji="0" lang="en-GB" sz="2200" b="0" i="0" u="none" strike="noStrike" kern="0" cap="none" spc="0" normalizeH="0" baseline="0" noProof="0" dirty="0">
                <a:ln>
                  <a:noFill/>
                </a:ln>
                <a:solidFill>
                  <a:srgbClr val="002060"/>
                </a:solidFill>
                <a:effectLst/>
                <a:uLnTx/>
                <a:uFillTx/>
              </a:rPr>
              <a:t> en </a:t>
            </a:r>
            <a:r>
              <a:rPr kumimoji="0" lang="en-GB" sz="2200" b="0" i="0" u="none" strike="noStrike" kern="0" cap="none" spc="0" normalizeH="0" baseline="0" noProof="0" dirty="0" err="1">
                <a:ln>
                  <a:noFill/>
                </a:ln>
                <a:solidFill>
                  <a:srgbClr val="002060"/>
                </a:solidFill>
                <a:effectLst/>
                <a:uLnTx/>
                <a:uFillTx/>
              </a:rPr>
              <a:t>una</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escuela</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Está</a:t>
            </a:r>
            <a:r>
              <a:rPr kumimoji="0" lang="en-GB" sz="2200" b="0" i="0" u="none" strike="noStrike" kern="0" cap="none" spc="0" normalizeH="0" baseline="0" noProof="0" dirty="0">
                <a:ln>
                  <a:noFill/>
                </a:ln>
                <a:solidFill>
                  <a:srgbClr val="002060"/>
                </a:solidFill>
                <a:effectLst/>
                <a:uLnTx/>
                <a:uFillTx/>
              </a:rPr>
              <a:t> en Granada y ¡es </a:t>
            </a:r>
            <a:r>
              <a:rPr kumimoji="0" lang="en-GB" sz="2200" b="0" i="0" u="none" strike="noStrike" kern="0" cap="none" spc="0" normalizeH="0" baseline="0" noProof="0" dirty="0" err="1">
                <a:ln>
                  <a:noFill/>
                </a:ln>
                <a:solidFill>
                  <a:srgbClr val="002060"/>
                </a:solidFill>
                <a:effectLst/>
                <a:uLnTx/>
                <a:uFillTx/>
              </a:rPr>
              <a:t>enorme</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Tiene</a:t>
            </a:r>
            <a:r>
              <a:rPr kumimoji="0" lang="en-GB" sz="2200" b="0" i="0" u="none" strike="noStrike" kern="0" cap="none" spc="0" normalizeH="0" baseline="0" noProof="0" dirty="0">
                <a:ln>
                  <a:noFill/>
                </a:ln>
                <a:solidFill>
                  <a:srgbClr val="002060"/>
                </a:solidFill>
                <a:effectLst/>
                <a:uLnTx/>
                <a:uFillTx/>
              </a:rPr>
              <a:t> dos </a:t>
            </a:r>
            <a:r>
              <a:rPr kumimoji="0" lang="en-GB" sz="2200" b="0" i="0" u="none" strike="noStrike" kern="0" cap="none" spc="0" normalizeH="0" baseline="0" noProof="0" dirty="0" err="1">
                <a:ln>
                  <a:noFill/>
                </a:ln>
                <a:solidFill>
                  <a:srgbClr val="002060"/>
                </a:solidFill>
                <a:effectLst/>
                <a:uLnTx/>
                <a:uFillTx/>
              </a:rPr>
              <a:t>directoras</a:t>
            </a:r>
            <a:r>
              <a:rPr kumimoji="0" lang="en-GB" sz="2200" b="0" i="0" u="none" strike="noStrike" kern="0" cap="none" spc="0" normalizeH="0" baseline="0" noProof="0" dirty="0">
                <a:ln>
                  <a:noFill/>
                </a:ln>
                <a:solidFill>
                  <a:srgbClr val="002060"/>
                </a:solidFill>
                <a:effectLst/>
                <a:uLnTx/>
                <a:uFillTx/>
              </a:rPr>
              <a:t> y once profesores de español </a:t>
            </a:r>
            <a:r>
              <a:rPr kumimoji="0" lang="en-GB" sz="2200" b="0" i="0" u="none" strike="noStrike" kern="0" cap="none" spc="0" normalizeH="0" baseline="0" noProof="0" dirty="0" err="1">
                <a:ln>
                  <a:noFill/>
                </a:ln>
                <a:solidFill>
                  <a:srgbClr val="002060"/>
                </a:solidFill>
                <a:effectLst/>
                <a:uLnTx/>
                <a:uFillTx/>
              </a:rPr>
              <a:t>también</a:t>
            </a:r>
            <a:r>
              <a:rPr kumimoji="0" lang="en-GB" sz="2200" b="0" i="0" u="none" strike="noStrike" kern="0" cap="none" spc="0" normalizeH="0" baseline="0" noProof="0" dirty="0">
                <a:ln>
                  <a:noFill/>
                </a:ln>
                <a:solidFill>
                  <a:srgbClr val="002060"/>
                </a:solidFill>
                <a:effectLst/>
                <a:uLnTx/>
                <a:uFillTx/>
              </a:rPr>
              <a:t>. La clase de español es </a:t>
            </a:r>
            <a:r>
              <a:rPr kumimoji="0" lang="en-GB" sz="2200" b="0" i="0" u="none" strike="noStrike" kern="0" cap="none" spc="0" normalizeH="0" baseline="0" noProof="0" dirty="0" err="1">
                <a:ln>
                  <a:noFill/>
                </a:ln>
                <a:solidFill>
                  <a:srgbClr val="002060"/>
                </a:solidFill>
                <a:effectLst/>
                <a:uLnTx/>
                <a:uFillTx/>
              </a:rPr>
              <a:t>excelente</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pero</a:t>
            </a:r>
            <a:r>
              <a:rPr kumimoji="0" lang="en-GB" sz="2200" b="0" i="0" u="none" strike="noStrike" kern="0" cap="none" spc="0" normalizeH="0" baseline="0" noProof="0" dirty="0">
                <a:ln>
                  <a:noFill/>
                </a:ln>
                <a:solidFill>
                  <a:srgbClr val="002060"/>
                </a:solidFill>
                <a:effectLst/>
                <a:uLnTx/>
                <a:uFillTx/>
              </a:rPr>
              <a:t> no </a:t>
            </a:r>
            <a:r>
              <a:rPr kumimoji="0" lang="en-GB" sz="2200" b="0" i="0" u="none" strike="noStrike" kern="0" cap="none" spc="0" normalizeH="0" baseline="0" noProof="0" dirty="0" err="1">
                <a:ln>
                  <a:noFill/>
                </a:ln>
                <a:solidFill>
                  <a:srgbClr val="002060"/>
                </a:solidFill>
                <a:effectLst/>
                <a:uLnTx/>
                <a:uFillTx/>
              </a:rPr>
              <a:t>estudio</a:t>
            </a:r>
            <a:r>
              <a:rPr kumimoji="0" lang="en-GB" sz="2200" b="0" i="0" u="none" strike="noStrike" kern="0" cap="none" spc="0" normalizeH="0" baseline="0" noProof="0" dirty="0">
                <a:ln>
                  <a:noFill/>
                </a:ln>
                <a:solidFill>
                  <a:srgbClr val="002060"/>
                </a:solidFill>
                <a:effectLst/>
                <a:uLnTx/>
                <a:uFillTx/>
              </a:rPr>
              <a:t> mucho </a:t>
            </a:r>
            <a:r>
              <a:rPr kumimoji="0" lang="en-GB" sz="2200" b="0" i="0" u="none" strike="noStrike" kern="0" cap="none" spc="0" normalizeH="0" baseline="0" noProof="0" dirty="0" err="1">
                <a:ln>
                  <a:noFill/>
                </a:ln>
                <a:solidFill>
                  <a:srgbClr val="002060"/>
                </a:solidFill>
                <a:effectLst/>
                <a:uLnTx/>
                <a:uFillTx/>
              </a:rPr>
              <a:t>porque</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tengo</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doce</a:t>
            </a:r>
            <a:r>
              <a:rPr kumimoji="0" lang="en-GB" sz="2200" b="0" i="0" u="none" strike="noStrike" kern="0" cap="none" spc="0" normalizeH="0" baseline="0" noProof="0" dirty="0">
                <a:ln>
                  <a:noFill/>
                </a:ln>
                <a:solidFill>
                  <a:srgbClr val="002060"/>
                </a:solidFill>
                <a:effectLst/>
                <a:uLnTx/>
                <a:uFillTx/>
              </a:rPr>
              <a:t> amigas y ¡</a:t>
            </a:r>
            <a:r>
              <a:rPr kumimoji="0" lang="en-GB" sz="2200" b="0" i="0" u="none" strike="noStrike" kern="0" cap="none" spc="0" normalizeH="0" baseline="0" noProof="0" dirty="0" err="1">
                <a:ln>
                  <a:noFill/>
                </a:ln>
                <a:solidFill>
                  <a:srgbClr val="002060"/>
                </a:solidFill>
                <a:effectLst/>
                <a:uLnTx/>
                <a:uFillTx/>
              </a:rPr>
              <a:t>hablo</a:t>
            </a:r>
            <a:r>
              <a:rPr kumimoji="0" lang="en-GB" sz="2200" b="0" i="0" u="none" strike="noStrike" kern="0" cap="none" spc="0" normalizeH="0" baseline="0" noProof="0" dirty="0">
                <a:ln>
                  <a:noFill/>
                </a:ln>
                <a:solidFill>
                  <a:srgbClr val="002060"/>
                </a:solidFill>
                <a:effectLst/>
                <a:uLnTx/>
                <a:uFillTx/>
              </a:rPr>
              <a:t> mucho </a:t>
            </a:r>
            <a:r>
              <a:rPr kumimoji="0" lang="en-GB" sz="2200" b="0" i="0" u="none" strike="noStrike" kern="0" cap="none" spc="0" normalizeH="0" baseline="0" noProof="0" dirty="0" err="1">
                <a:ln>
                  <a:noFill/>
                </a:ln>
                <a:solidFill>
                  <a:srgbClr val="002060"/>
                </a:solidFill>
                <a:effectLst/>
                <a:uLnTx/>
                <a:uFillTx/>
              </a:rPr>
              <a:t>en</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clase</a:t>
            </a:r>
            <a:r>
              <a:rPr kumimoji="0" lang="en-GB" sz="2200" b="0" i="0" u="none" strike="noStrike" kern="0" cap="none" spc="0" normalizeH="0" baseline="0" noProof="0" dirty="0">
                <a:ln>
                  <a:noFill/>
                </a:ln>
                <a:solidFill>
                  <a:srgbClr val="00206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Hoy </a:t>
            </a:r>
            <a:r>
              <a:rPr kumimoji="0" lang="en-GB" sz="2200" b="0" i="0" u="none" strike="noStrike" kern="0" cap="none" spc="0" normalizeH="0" baseline="0" noProof="0" dirty="0" err="1">
                <a:ln>
                  <a:noFill/>
                </a:ln>
                <a:solidFill>
                  <a:srgbClr val="002060"/>
                </a:solidFill>
                <a:effectLst/>
                <a:uLnTx/>
                <a:uFillTx/>
              </a:rPr>
              <a:t>tengo</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historia</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Estudio</a:t>
            </a:r>
            <a:r>
              <a:rPr kumimoji="0" lang="en-GB" sz="2200" b="0" i="0" u="none" strike="noStrike" kern="0" cap="none" spc="0" normalizeH="0" baseline="0" noProof="0" dirty="0">
                <a:ln>
                  <a:noFill/>
                </a:ln>
                <a:solidFill>
                  <a:srgbClr val="002060"/>
                </a:solidFill>
                <a:effectLst/>
                <a:uLnTx/>
                <a:uFillTx/>
              </a:rPr>
              <a:t> con </a:t>
            </a:r>
            <a:r>
              <a:rPr kumimoji="0" lang="en-GB" sz="2200" b="0" i="0" u="none" strike="noStrike" kern="0" cap="none" spc="0" normalizeH="0" baseline="0" noProof="0" dirty="0" err="1">
                <a:ln>
                  <a:noFill/>
                </a:ln>
                <a:solidFill>
                  <a:srgbClr val="002060"/>
                </a:solidFill>
                <a:effectLst/>
                <a:uLnTx/>
                <a:uFillTx/>
              </a:rPr>
              <a:t>seis</a:t>
            </a:r>
            <a:r>
              <a:rPr kumimoji="0" lang="en-GB" sz="2200" b="0" i="0" u="none" strike="noStrike" kern="0" cap="none" spc="0" normalizeH="0" baseline="0" noProof="0" dirty="0">
                <a:ln>
                  <a:noFill/>
                </a:ln>
                <a:solidFill>
                  <a:srgbClr val="002060"/>
                </a:solidFill>
                <a:effectLst/>
                <a:uLnTx/>
                <a:uFillTx/>
              </a:rPr>
              <a:t> amigos de </a:t>
            </a:r>
            <a:r>
              <a:rPr kumimoji="0" lang="en-GB" sz="2200" b="0" i="0" u="none" strike="noStrike" kern="0" cap="none" spc="0" normalizeH="0" baseline="0" noProof="0" dirty="0" err="1">
                <a:ln>
                  <a:noFill/>
                </a:ln>
                <a:solidFill>
                  <a:srgbClr val="002060"/>
                </a:solidFill>
                <a:effectLst/>
                <a:uLnTx/>
                <a:uFillTx/>
              </a:rPr>
              <a:t>Inglaterra</a:t>
            </a:r>
            <a:r>
              <a:rPr kumimoji="0" lang="en-GB" sz="2200" b="0" i="0" u="none" strike="noStrike" kern="0" cap="none" spc="0" normalizeH="0" baseline="0" noProof="0" dirty="0">
                <a:ln>
                  <a:noFill/>
                </a:ln>
                <a:solidFill>
                  <a:srgbClr val="002060"/>
                </a:solidFill>
                <a:effectLst/>
                <a:uLnTx/>
                <a:uFillTx/>
              </a:rPr>
              <a:t>. Es importante </a:t>
            </a:r>
            <a:r>
              <a:rPr kumimoji="0" lang="en-GB" sz="2200" b="0" i="0" u="none" strike="noStrike" kern="0" cap="none" spc="0" normalizeH="0" baseline="0" noProof="0" dirty="0" err="1">
                <a:ln>
                  <a:noFill/>
                </a:ln>
                <a:solidFill>
                  <a:srgbClr val="002060"/>
                </a:solidFill>
                <a:effectLst/>
                <a:uLnTx/>
                <a:uFillTx/>
              </a:rPr>
              <a:t>llevar</a:t>
            </a:r>
            <a:r>
              <a:rPr kumimoji="0" lang="en-GB" sz="2200" b="0" i="0" u="none" strike="noStrike" kern="0" cap="none" spc="0" normalizeH="0" baseline="0" noProof="0" dirty="0">
                <a:ln>
                  <a:noFill/>
                </a:ln>
                <a:solidFill>
                  <a:srgbClr val="002060"/>
                </a:solidFill>
                <a:effectLst/>
                <a:uLnTx/>
                <a:uFillTx/>
              </a:rPr>
              <a:t> un </a:t>
            </a:r>
            <a:r>
              <a:rPr kumimoji="0" lang="en-GB" sz="2200" b="0" i="0" u="none" strike="noStrike" kern="0" cap="none" spc="0" normalizeH="0" baseline="0" noProof="0" dirty="0" err="1">
                <a:ln>
                  <a:noFill/>
                </a:ln>
                <a:solidFill>
                  <a:srgbClr val="002060"/>
                </a:solidFill>
                <a:effectLst/>
                <a:uLnTx/>
                <a:uFillTx/>
              </a:rPr>
              <a:t>libro</a:t>
            </a:r>
            <a:r>
              <a:rPr kumimoji="0" lang="en-GB" sz="2200" b="0" i="0" u="none" strike="noStrike" kern="0" cap="none" spc="0" normalizeH="0" baseline="0" noProof="0" dirty="0">
                <a:ln>
                  <a:noFill/>
                </a:ln>
                <a:solidFill>
                  <a:srgbClr val="002060"/>
                </a:solidFill>
                <a:effectLst/>
                <a:uLnTx/>
                <a:uFillTx/>
              </a:rPr>
              <a:t> a clase, </a:t>
            </a:r>
            <a:r>
              <a:rPr kumimoji="0" lang="en-GB" sz="2200" b="0" i="0" u="none" strike="noStrike" kern="0" cap="none" spc="0" normalizeH="0" baseline="0" noProof="0" dirty="0" err="1">
                <a:ln>
                  <a:noFill/>
                </a:ln>
                <a:solidFill>
                  <a:srgbClr val="002060"/>
                </a:solidFill>
                <a:effectLst/>
                <a:uLnTx/>
                <a:uFillTx/>
              </a:rPr>
              <a:t>pero</a:t>
            </a:r>
            <a:r>
              <a:rPr kumimoji="0" lang="en-GB" sz="2200" b="0" i="0" u="none" strike="noStrike" kern="0" cap="none" spc="0" normalizeH="0" baseline="0" noProof="0" dirty="0">
                <a:ln>
                  <a:noFill/>
                </a:ln>
                <a:solidFill>
                  <a:srgbClr val="002060"/>
                </a:solidFill>
                <a:effectLst/>
                <a:uLnTx/>
                <a:uFillTx/>
              </a:rPr>
              <a:t> no es un </a:t>
            </a:r>
            <a:r>
              <a:rPr kumimoji="0" lang="en-GB" sz="2200" b="0" i="0" u="none" strike="noStrike" kern="0" cap="none" spc="0" normalizeH="0" baseline="0" noProof="0" dirty="0" err="1">
                <a:ln>
                  <a:noFill/>
                </a:ln>
                <a:solidFill>
                  <a:srgbClr val="002060"/>
                </a:solidFill>
                <a:effectLst/>
                <a:uLnTx/>
                <a:uFillTx/>
              </a:rPr>
              <a:t>libro</a:t>
            </a:r>
            <a:r>
              <a:rPr kumimoji="0" lang="en-GB" sz="2200" b="0"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err="1">
                <a:ln>
                  <a:noFill/>
                </a:ln>
                <a:solidFill>
                  <a:srgbClr val="002060"/>
                </a:solidFill>
                <a:effectLst/>
                <a:uLnTx/>
                <a:uFillTx/>
              </a:rPr>
              <a:t>pequeño</a:t>
            </a:r>
            <a:r>
              <a:rPr kumimoji="0" lang="en-GB" sz="2200" b="0" i="0" u="none" strike="noStrike" kern="0" cap="none" spc="0" normalizeH="0" baseline="0" noProof="0" dirty="0">
                <a:ln>
                  <a:noFill/>
                </a:ln>
                <a:solidFill>
                  <a:srgbClr val="002060"/>
                </a:solidFill>
                <a:effectLst/>
                <a:uLnTx/>
                <a:uFillTx/>
              </a:rPr>
              <a:t> - ¡</a:t>
            </a:r>
            <a:r>
              <a:rPr kumimoji="0" lang="en-GB" sz="2200" b="0" i="0" u="none" strike="noStrike" kern="0" cap="none" spc="0" normalizeH="0" baseline="0" noProof="0" dirty="0" err="1">
                <a:ln>
                  <a:noFill/>
                </a:ln>
                <a:solidFill>
                  <a:srgbClr val="002060"/>
                </a:solidFill>
                <a:effectLst/>
                <a:uLnTx/>
                <a:uFillTx/>
              </a:rPr>
              <a:t>tiene</a:t>
            </a:r>
            <a:r>
              <a:rPr kumimoji="0" lang="en-GB" sz="2200" b="0" i="0" u="none" strike="noStrike" kern="0" cap="none" spc="0" normalizeH="0" baseline="0" noProof="0" dirty="0">
                <a:ln>
                  <a:noFill/>
                </a:ln>
                <a:solidFill>
                  <a:srgbClr val="002060"/>
                </a:solidFill>
                <a:effectLst/>
                <a:uLnTx/>
                <a:uFillTx/>
              </a:rPr>
              <a:t> nueve </a:t>
            </a:r>
            <a:r>
              <a:rPr kumimoji="0" lang="en-GB" sz="2200" b="0" i="0" u="none" strike="noStrike" kern="0" cap="none" spc="0" normalizeH="0" baseline="0" noProof="0" dirty="0" err="1">
                <a:ln>
                  <a:noFill/>
                </a:ln>
                <a:solidFill>
                  <a:srgbClr val="002060"/>
                </a:solidFill>
                <a:effectLst/>
                <a:uLnTx/>
                <a:uFillTx/>
              </a:rPr>
              <a:t>autores</a:t>
            </a:r>
            <a:r>
              <a:rPr kumimoji="0" lang="en-GB" sz="2200" b="0" i="0" u="none" strike="noStrike" kern="0" cap="none" spc="0" normalizeH="0" baseline="0" noProof="0" dirty="0">
                <a:ln>
                  <a:noFill/>
                </a:ln>
                <a:solidFill>
                  <a:srgbClr val="002060"/>
                </a:solidFill>
                <a:effectLst/>
                <a:uLnTx/>
                <a:uFillTx/>
              </a:rPr>
              <a:t>!</a:t>
            </a:r>
          </a:p>
        </p:txBody>
      </p:sp>
      <p:pic>
        <p:nvPicPr>
          <p:cNvPr id="30" name="Picture 29">
            <a:extLst>
              <a:ext uri="{FF2B5EF4-FFF2-40B4-BE49-F238E27FC236}">
                <a16:creationId xmlns:a16="http://schemas.microsoft.com/office/drawing/2014/main" id="{75835EB9-CB10-4F29-916E-BF10D2A0B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437" y="4670425"/>
            <a:ext cx="522871" cy="544657"/>
          </a:xfrm>
          <a:prstGeom prst="rect">
            <a:avLst/>
          </a:prstGeom>
        </p:spPr>
      </p:pic>
      <p:pic>
        <p:nvPicPr>
          <p:cNvPr id="31" name="Picture 30">
            <a:extLst>
              <a:ext uri="{FF2B5EF4-FFF2-40B4-BE49-F238E27FC236}">
                <a16:creationId xmlns:a16="http://schemas.microsoft.com/office/drawing/2014/main" id="{FD94CB46-8DE1-4837-A8D4-FC0B5FCE0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36" y="5161315"/>
            <a:ext cx="522871" cy="544657"/>
          </a:xfrm>
          <a:prstGeom prst="rect">
            <a:avLst/>
          </a:prstGeom>
        </p:spPr>
      </p:pic>
      <p:pic>
        <p:nvPicPr>
          <p:cNvPr id="32" name="Picture 31">
            <a:extLst>
              <a:ext uri="{FF2B5EF4-FFF2-40B4-BE49-F238E27FC236}">
                <a16:creationId xmlns:a16="http://schemas.microsoft.com/office/drawing/2014/main" id="{1CDA9BAC-143C-42C8-A9A6-C394814DC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36" y="5638252"/>
            <a:ext cx="522871" cy="544657"/>
          </a:xfrm>
          <a:prstGeom prst="rect">
            <a:avLst/>
          </a:prstGeom>
        </p:spPr>
      </p:pic>
      <p:pic>
        <p:nvPicPr>
          <p:cNvPr id="33" name="Picture 8" descr="http://www.clker.com/cliparts/H/e/L/H/P/2/school-building-hi.png">
            <a:extLst>
              <a:ext uri="{FF2B5EF4-FFF2-40B4-BE49-F238E27FC236}">
                <a16:creationId xmlns:a16="http://schemas.microsoft.com/office/drawing/2014/main" id="{7626A7C4-2B91-4BEC-BB7D-32DCE5C234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0422" y="1131603"/>
            <a:ext cx="2219007" cy="113539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1646AF8-00CB-4C21-9201-9B0BB994D5D6}"/>
              </a:ext>
            </a:extLst>
          </p:cNvPr>
          <p:cNvSpPr txBox="1"/>
          <p:nvPr/>
        </p:nvSpPr>
        <p:spPr>
          <a:xfrm>
            <a:off x="9387969" y="2976963"/>
            <a:ext cx="22725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How many?</a:t>
            </a:r>
          </a:p>
        </p:txBody>
      </p:sp>
      <p:sp>
        <p:nvSpPr>
          <p:cNvPr id="35" name="TextBox 34">
            <a:extLst>
              <a:ext uri="{FF2B5EF4-FFF2-40B4-BE49-F238E27FC236}">
                <a16:creationId xmlns:a16="http://schemas.microsoft.com/office/drawing/2014/main" id="{ABC891E5-8F7D-4E8E-B131-31504FD47526}"/>
              </a:ext>
            </a:extLst>
          </p:cNvPr>
          <p:cNvSpPr txBox="1"/>
          <p:nvPr/>
        </p:nvSpPr>
        <p:spPr>
          <a:xfrm>
            <a:off x="10229682" y="3591925"/>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2</a:t>
            </a:r>
          </a:p>
        </p:txBody>
      </p:sp>
      <p:sp>
        <p:nvSpPr>
          <p:cNvPr id="36" name="TextBox 35">
            <a:extLst>
              <a:ext uri="{FF2B5EF4-FFF2-40B4-BE49-F238E27FC236}">
                <a16:creationId xmlns:a16="http://schemas.microsoft.com/office/drawing/2014/main" id="{31B0B0F2-9AE7-4F03-BF9E-C50B42991388}"/>
              </a:ext>
            </a:extLst>
          </p:cNvPr>
          <p:cNvSpPr txBox="1"/>
          <p:nvPr/>
        </p:nvSpPr>
        <p:spPr>
          <a:xfrm>
            <a:off x="10229682" y="4190171"/>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11</a:t>
            </a:r>
          </a:p>
        </p:txBody>
      </p:sp>
      <p:sp>
        <p:nvSpPr>
          <p:cNvPr id="37" name="TextBox 36">
            <a:extLst>
              <a:ext uri="{FF2B5EF4-FFF2-40B4-BE49-F238E27FC236}">
                <a16:creationId xmlns:a16="http://schemas.microsoft.com/office/drawing/2014/main" id="{11FD2DF7-DA17-415A-8066-6A9C961EC070}"/>
              </a:ext>
            </a:extLst>
          </p:cNvPr>
          <p:cNvSpPr txBox="1"/>
          <p:nvPr/>
        </p:nvSpPr>
        <p:spPr>
          <a:xfrm>
            <a:off x="10229681" y="4711920"/>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12</a:t>
            </a:r>
          </a:p>
        </p:txBody>
      </p:sp>
      <p:sp>
        <p:nvSpPr>
          <p:cNvPr id="38" name="TextBox 37">
            <a:extLst>
              <a:ext uri="{FF2B5EF4-FFF2-40B4-BE49-F238E27FC236}">
                <a16:creationId xmlns:a16="http://schemas.microsoft.com/office/drawing/2014/main" id="{8F0702B1-1C1D-43B6-939B-0AE39DA139BA}"/>
              </a:ext>
            </a:extLst>
          </p:cNvPr>
          <p:cNvSpPr txBox="1"/>
          <p:nvPr/>
        </p:nvSpPr>
        <p:spPr>
          <a:xfrm>
            <a:off x="10229681" y="5256317"/>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6</a:t>
            </a:r>
          </a:p>
        </p:txBody>
      </p:sp>
      <p:sp>
        <p:nvSpPr>
          <p:cNvPr id="39" name="TextBox 38">
            <a:extLst>
              <a:ext uri="{FF2B5EF4-FFF2-40B4-BE49-F238E27FC236}">
                <a16:creationId xmlns:a16="http://schemas.microsoft.com/office/drawing/2014/main" id="{59CA2A84-C07E-423E-98E9-382C267A109F}"/>
              </a:ext>
            </a:extLst>
          </p:cNvPr>
          <p:cNvSpPr txBox="1"/>
          <p:nvPr/>
        </p:nvSpPr>
        <p:spPr>
          <a:xfrm>
            <a:off x="10219585" y="5789927"/>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9</a:t>
            </a:r>
          </a:p>
        </p:txBody>
      </p:sp>
      <p:sp>
        <p:nvSpPr>
          <p:cNvPr id="40" name="Title 39">
            <a:extLst>
              <a:ext uri="{FF2B5EF4-FFF2-40B4-BE49-F238E27FC236}">
                <a16:creationId xmlns:a16="http://schemas.microsoft.com/office/drawing/2014/main" id="{7B12C54E-EF76-4F20-BFA5-BCB005357A21}"/>
              </a:ext>
            </a:extLst>
          </p:cNvPr>
          <p:cNvSpPr>
            <a:spLocks noGrp="1"/>
          </p:cNvSpPr>
          <p:nvPr>
            <p:ph type="title"/>
          </p:nvPr>
        </p:nvSpPr>
        <p:spPr>
          <a:xfrm>
            <a:off x="11268829" y="265975"/>
            <a:ext cx="990600" cy="412784"/>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
        <p:nvSpPr>
          <p:cNvPr id="2" name="TextBox 1"/>
          <p:cNvSpPr txBox="1"/>
          <p:nvPr/>
        </p:nvSpPr>
        <p:spPr>
          <a:xfrm>
            <a:off x="0" y="3591925"/>
            <a:ext cx="356377" cy="461665"/>
          </a:xfrm>
          <a:prstGeom prst="rect">
            <a:avLst/>
          </a:prstGeom>
          <a:noFill/>
        </p:spPr>
        <p:txBody>
          <a:bodyPr wrap="square" rtlCol="0">
            <a:spAutoFit/>
          </a:bodyPr>
          <a:lstStyle/>
          <a:p>
            <a:r>
              <a:rPr lang="en-GB" sz="2400" b="1" dirty="0">
                <a:solidFill>
                  <a:schemeClr val="accent5">
                    <a:lumMod val="50000"/>
                  </a:schemeClr>
                </a:solidFill>
              </a:rPr>
              <a:t>1</a:t>
            </a:r>
          </a:p>
        </p:txBody>
      </p:sp>
      <p:sp>
        <p:nvSpPr>
          <p:cNvPr id="21" name="TextBox 20"/>
          <p:cNvSpPr txBox="1"/>
          <p:nvPr/>
        </p:nvSpPr>
        <p:spPr>
          <a:xfrm>
            <a:off x="15183" y="4136291"/>
            <a:ext cx="356377" cy="461665"/>
          </a:xfrm>
          <a:prstGeom prst="rect">
            <a:avLst/>
          </a:prstGeom>
          <a:noFill/>
        </p:spPr>
        <p:txBody>
          <a:bodyPr wrap="square" rtlCol="0">
            <a:spAutoFit/>
          </a:bodyPr>
          <a:lstStyle/>
          <a:p>
            <a:r>
              <a:rPr lang="en-GB" sz="2400" b="1" dirty="0">
                <a:solidFill>
                  <a:schemeClr val="accent5">
                    <a:lumMod val="50000"/>
                  </a:schemeClr>
                </a:solidFill>
              </a:rPr>
              <a:t>2</a:t>
            </a:r>
          </a:p>
        </p:txBody>
      </p:sp>
      <p:sp>
        <p:nvSpPr>
          <p:cNvPr id="22" name="TextBox 21"/>
          <p:cNvSpPr txBox="1"/>
          <p:nvPr/>
        </p:nvSpPr>
        <p:spPr>
          <a:xfrm>
            <a:off x="5918" y="4679068"/>
            <a:ext cx="356377" cy="461665"/>
          </a:xfrm>
          <a:prstGeom prst="rect">
            <a:avLst/>
          </a:prstGeom>
          <a:noFill/>
        </p:spPr>
        <p:txBody>
          <a:bodyPr wrap="square" rtlCol="0">
            <a:spAutoFit/>
          </a:bodyPr>
          <a:lstStyle/>
          <a:p>
            <a:r>
              <a:rPr lang="en-GB" sz="2400" b="1" dirty="0">
                <a:solidFill>
                  <a:schemeClr val="accent5">
                    <a:lumMod val="50000"/>
                  </a:schemeClr>
                </a:solidFill>
              </a:rPr>
              <a:t>3</a:t>
            </a:r>
          </a:p>
        </p:txBody>
      </p:sp>
      <p:sp>
        <p:nvSpPr>
          <p:cNvPr id="23" name="TextBox 22"/>
          <p:cNvSpPr txBox="1"/>
          <p:nvPr/>
        </p:nvSpPr>
        <p:spPr>
          <a:xfrm>
            <a:off x="0" y="5199948"/>
            <a:ext cx="356377" cy="461665"/>
          </a:xfrm>
          <a:prstGeom prst="rect">
            <a:avLst/>
          </a:prstGeom>
          <a:noFill/>
        </p:spPr>
        <p:txBody>
          <a:bodyPr wrap="square" rtlCol="0">
            <a:spAutoFit/>
          </a:bodyPr>
          <a:lstStyle/>
          <a:p>
            <a:r>
              <a:rPr lang="en-GB" sz="2400" b="1" dirty="0">
                <a:solidFill>
                  <a:schemeClr val="accent5">
                    <a:lumMod val="50000"/>
                  </a:schemeClr>
                </a:solidFill>
              </a:rPr>
              <a:t>4</a:t>
            </a:r>
          </a:p>
        </p:txBody>
      </p:sp>
      <p:sp>
        <p:nvSpPr>
          <p:cNvPr id="41" name="TextBox 40"/>
          <p:cNvSpPr txBox="1"/>
          <p:nvPr/>
        </p:nvSpPr>
        <p:spPr>
          <a:xfrm>
            <a:off x="0" y="5720828"/>
            <a:ext cx="356377" cy="461665"/>
          </a:xfrm>
          <a:prstGeom prst="rect">
            <a:avLst/>
          </a:prstGeom>
          <a:noFill/>
        </p:spPr>
        <p:txBody>
          <a:bodyPr wrap="square" rtlCol="0">
            <a:spAutoFit/>
          </a:bodyPr>
          <a:lstStyle/>
          <a:p>
            <a:r>
              <a:rPr lang="en-GB" sz="2400" b="1" dirty="0">
                <a:solidFill>
                  <a:schemeClr val="accent5">
                    <a:lumMod val="50000"/>
                  </a:schemeClr>
                </a:solidFill>
              </a:rPr>
              <a:t>5</a:t>
            </a:r>
          </a:p>
        </p:txBody>
      </p:sp>
    </p:spTree>
    <p:extLst>
      <p:ext uri="{BB962C8B-B14F-4D97-AF65-F5344CB8AC3E}">
        <p14:creationId xmlns:p14="http://schemas.microsoft.com/office/powerpoint/2010/main" val="7904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4" grpId="0"/>
      <p:bldP spid="35" grpId="0"/>
      <p:bldP spid="36" grpId="0"/>
      <p:bldP spid="37" grpId="0"/>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8" name="Table 87">
            <a:extLst>
              <a:ext uri="{FF2B5EF4-FFF2-40B4-BE49-F238E27FC236}">
                <a16:creationId xmlns:a16="http://schemas.microsoft.com/office/drawing/2014/main" id="{53984917-4E68-4C9E-A78D-BE91523CE321}"/>
              </a:ext>
            </a:extLst>
          </p:cNvPr>
          <p:cNvGraphicFramePr>
            <a:graphicFrameLocks noGrp="1"/>
          </p:cNvGraphicFramePr>
          <p:nvPr>
            <p:extLst>
              <p:ext uri="{D42A27DB-BD31-4B8C-83A1-F6EECF244321}">
                <p14:modId xmlns:p14="http://schemas.microsoft.com/office/powerpoint/2010/main" val="1478982044"/>
              </p:ext>
            </p:extLst>
          </p:nvPr>
        </p:nvGraphicFramePr>
        <p:xfrm>
          <a:off x="781755" y="1065569"/>
          <a:ext cx="7654878" cy="5100760"/>
        </p:xfrm>
        <a:graphic>
          <a:graphicData uri="http://schemas.openxmlformats.org/drawingml/2006/table">
            <a:tbl>
              <a:tblPr firstRow="1" bandRow="1"/>
              <a:tblGrid>
                <a:gridCol w="2551626">
                  <a:extLst>
                    <a:ext uri="{9D8B030D-6E8A-4147-A177-3AD203B41FA5}">
                      <a16:colId xmlns:a16="http://schemas.microsoft.com/office/drawing/2014/main" val="761861335"/>
                    </a:ext>
                  </a:extLst>
                </a:gridCol>
                <a:gridCol w="2687857">
                  <a:extLst>
                    <a:ext uri="{9D8B030D-6E8A-4147-A177-3AD203B41FA5}">
                      <a16:colId xmlns:a16="http://schemas.microsoft.com/office/drawing/2014/main" val="2902310944"/>
                    </a:ext>
                  </a:extLst>
                </a:gridCol>
                <a:gridCol w="2415395">
                  <a:extLst>
                    <a:ext uri="{9D8B030D-6E8A-4147-A177-3AD203B41FA5}">
                      <a16:colId xmlns:a16="http://schemas.microsoft.com/office/drawing/2014/main" val="3100698826"/>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Female only</a:t>
                      </a:r>
                      <a:endParaRPr lang="en-GB" sz="24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baseline="0" dirty="0">
                          <a:solidFill>
                            <a:srgbClr val="002060"/>
                          </a:solidFill>
                          <a:latin typeface="Century Gothic" panose="020B0502020202020204" pitchFamily="34" charset="0"/>
                        </a:rPr>
                        <a:t>Male only </a:t>
                      </a:r>
                      <a:r>
                        <a:rPr lang="en-GB" sz="2400" b="1" baseline="0" dirty="0">
                          <a:solidFill>
                            <a:srgbClr val="002060"/>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baseline="0" dirty="0">
                          <a:solidFill>
                            <a:srgbClr val="002060"/>
                          </a:solidFill>
                          <a:latin typeface="Century Gothic" panose="020B0502020202020204" pitchFamily="34" charset="0"/>
                        </a:rPr>
                        <a:t> male &amp; female</a:t>
                      </a:r>
                      <a:endParaRPr lang="en-GB" sz="24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45825056"/>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62567987"/>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983535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68667782"/>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347764918"/>
                  </a:ext>
                </a:extLst>
              </a:tr>
            </a:tbl>
          </a:graphicData>
        </a:graphic>
      </p:graphicFrame>
      <p:sp>
        <p:nvSpPr>
          <p:cNvPr id="89" name="Action Button: Custom 2">
            <a:hlinkClick r:id="" action="ppaction://noaction" highlightClick="1">
              <a:snd r:embed="rId3" name="tres profesoras.wav"/>
            </a:hlinkClick>
            <a:extLst>
              <a:ext uri="{FF2B5EF4-FFF2-40B4-BE49-F238E27FC236}">
                <a16:creationId xmlns:a16="http://schemas.microsoft.com/office/drawing/2014/main" id="{421F4636-B439-4461-ABA7-D60813186FA7}"/>
              </a:ext>
            </a:extLst>
          </p:cNvPr>
          <p:cNvSpPr/>
          <p:nvPr/>
        </p:nvSpPr>
        <p:spPr>
          <a:xfrm>
            <a:off x="329081" y="199969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90" name="Action Button: Custom 3">
            <a:hlinkClick r:id="" action="ppaction://noaction" highlightClick="1">
              <a:snd r:embed="rId4" name="diez profesores.wav"/>
            </a:hlinkClick>
            <a:extLst>
              <a:ext uri="{FF2B5EF4-FFF2-40B4-BE49-F238E27FC236}">
                <a16:creationId xmlns:a16="http://schemas.microsoft.com/office/drawing/2014/main" id="{624D7515-4740-4AB3-9FD5-AB0C975B7B20}"/>
              </a:ext>
            </a:extLst>
          </p:cNvPr>
          <p:cNvSpPr/>
          <p:nvPr/>
        </p:nvSpPr>
        <p:spPr>
          <a:xfrm>
            <a:off x="329080" y="25520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91" name="Action Button: Custom 4">
            <a:hlinkClick r:id="" action="ppaction://noaction" highlightClick="1">
              <a:snd r:embed="rId5" name="ocho directores.wav"/>
            </a:hlinkClick>
            <a:extLst>
              <a:ext uri="{FF2B5EF4-FFF2-40B4-BE49-F238E27FC236}">
                <a16:creationId xmlns:a16="http://schemas.microsoft.com/office/drawing/2014/main" id="{A900B255-BCA4-4F56-9552-0263C181C699}"/>
              </a:ext>
            </a:extLst>
          </p:cNvPr>
          <p:cNvSpPr/>
          <p:nvPr/>
        </p:nvSpPr>
        <p:spPr>
          <a:xfrm>
            <a:off x="313715" y="305670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92" name="Action Button: Custom 5">
            <a:hlinkClick r:id="" action="ppaction://noaction" highlightClick="1">
              <a:snd r:embed="rId6" name="nueve directoras.wav"/>
            </a:hlinkClick>
            <a:extLst>
              <a:ext uri="{FF2B5EF4-FFF2-40B4-BE49-F238E27FC236}">
                <a16:creationId xmlns:a16="http://schemas.microsoft.com/office/drawing/2014/main" id="{795897D4-BF3E-4D6E-A974-9E97706DECC8}"/>
              </a:ext>
            </a:extLst>
          </p:cNvPr>
          <p:cNvSpPr/>
          <p:nvPr/>
        </p:nvSpPr>
        <p:spPr>
          <a:xfrm>
            <a:off x="313715" y="3608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93" name="Action Button: Custom 6">
            <a:hlinkClick r:id="" action="ppaction://noaction" highlightClick="1">
              <a:snd r:embed="rId7" name="dos amigos.wav"/>
            </a:hlinkClick>
            <a:extLst>
              <a:ext uri="{FF2B5EF4-FFF2-40B4-BE49-F238E27FC236}">
                <a16:creationId xmlns:a16="http://schemas.microsoft.com/office/drawing/2014/main" id="{62758D7A-1D62-47B6-82B3-8F1AE2B44DCB}"/>
              </a:ext>
            </a:extLst>
          </p:cNvPr>
          <p:cNvSpPr/>
          <p:nvPr/>
        </p:nvSpPr>
        <p:spPr>
          <a:xfrm>
            <a:off x="300554" y="41269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94" name="Action Button: Custom 7">
            <a:hlinkClick r:id="" action="ppaction://noaction" highlightClick="1">
              <a:snd r:embed="rId8" name="siete amigas.wav"/>
            </a:hlinkClick>
            <a:extLst>
              <a:ext uri="{FF2B5EF4-FFF2-40B4-BE49-F238E27FC236}">
                <a16:creationId xmlns:a16="http://schemas.microsoft.com/office/drawing/2014/main" id="{42FD2662-73E1-406B-A8DB-7C98913B09C1}"/>
              </a:ext>
            </a:extLst>
          </p:cNvPr>
          <p:cNvSpPr/>
          <p:nvPr/>
        </p:nvSpPr>
        <p:spPr>
          <a:xfrm>
            <a:off x="300554" y="4657743"/>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95" name="Action Button: Custom 8">
            <a:hlinkClick r:id="" action="ppaction://noaction" highlightClick="1">
              <a:snd r:embed="rId9" name="doce autoras.wav"/>
            </a:hlinkClick>
            <a:extLst>
              <a:ext uri="{FF2B5EF4-FFF2-40B4-BE49-F238E27FC236}">
                <a16:creationId xmlns:a16="http://schemas.microsoft.com/office/drawing/2014/main" id="{1A8168AE-2A89-49A2-B186-617B9B519666}"/>
              </a:ext>
            </a:extLst>
          </p:cNvPr>
          <p:cNvSpPr/>
          <p:nvPr/>
        </p:nvSpPr>
        <p:spPr>
          <a:xfrm>
            <a:off x="300554" y="517577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96" name="Action Button: Custom 9">
            <a:hlinkClick r:id="" action="ppaction://noaction" highlightClick="1">
              <a:snd r:embed="rId10" name="once autores.wav"/>
            </a:hlinkClick>
            <a:extLst>
              <a:ext uri="{FF2B5EF4-FFF2-40B4-BE49-F238E27FC236}">
                <a16:creationId xmlns:a16="http://schemas.microsoft.com/office/drawing/2014/main" id="{1E573F2A-CB7F-4E49-828A-DD1E2C47B45C}"/>
              </a:ext>
            </a:extLst>
          </p:cNvPr>
          <p:cNvSpPr/>
          <p:nvPr/>
        </p:nvSpPr>
        <p:spPr>
          <a:xfrm>
            <a:off x="300554" y="57238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pic>
        <p:nvPicPr>
          <p:cNvPr id="97" name="Picture 96">
            <a:extLst>
              <a:ext uri="{FF2B5EF4-FFF2-40B4-BE49-F238E27FC236}">
                <a16:creationId xmlns:a16="http://schemas.microsoft.com/office/drawing/2014/main" id="{C5AEA4E3-7873-4BB8-B7B4-D7B3D4DFDD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8" y="1887486"/>
            <a:ext cx="522871" cy="544657"/>
          </a:xfrm>
          <a:prstGeom prst="rect">
            <a:avLst/>
          </a:prstGeom>
        </p:spPr>
      </p:pic>
      <p:pic>
        <p:nvPicPr>
          <p:cNvPr id="98" name="Picture 97">
            <a:extLst>
              <a:ext uri="{FF2B5EF4-FFF2-40B4-BE49-F238E27FC236}">
                <a16:creationId xmlns:a16="http://schemas.microsoft.com/office/drawing/2014/main" id="{60962464-3778-465D-929B-48D5679C31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71" y="2439835"/>
            <a:ext cx="522871" cy="544657"/>
          </a:xfrm>
          <a:prstGeom prst="rect">
            <a:avLst/>
          </a:prstGeom>
        </p:spPr>
      </p:pic>
      <p:pic>
        <p:nvPicPr>
          <p:cNvPr id="99" name="Picture 98">
            <a:extLst>
              <a:ext uri="{FF2B5EF4-FFF2-40B4-BE49-F238E27FC236}">
                <a16:creationId xmlns:a16="http://schemas.microsoft.com/office/drawing/2014/main" id="{8E743BF8-C8DF-4095-B67F-4817E46CBF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69" y="2963407"/>
            <a:ext cx="522871" cy="544657"/>
          </a:xfrm>
          <a:prstGeom prst="rect">
            <a:avLst/>
          </a:prstGeom>
        </p:spPr>
      </p:pic>
      <p:pic>
        <p:nvPicPr>
          <p:cNvPr id="100" name="Picture 99">
            <a:extLst>
              <a:ext uri="{FF2B5EF4-FFF2-40B4-BE49-F238E27FC236}">
                <a16:creationId xmlns:a16="http://schemas.microsoft.com/office/drawing/2014/main" id="{BCC33A3D-8116-4EF6-9ADC-2AA7D79D2C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6" y="3496705"/>
            <a:ext cx="522871" cy="544657"/>
          </a:xfrm>
          <a:prstGeom prst="rect">
            <a:avLst/>
          </a:prstGeom>
        </p:spPr>
      </p:pic>
      <p:pic>
        <p:nvPicPr>
          <p:cNvPr id="101" name="Picture 100">
            <a:extLst>
              <a:ext uri="{FF2B5EF4-FFF2-40B4-BE49-F238E27FC236}">
                <a16:creationId xmlns:a16="http://schemas.microsoft.com/office/drawing/2014/main" id="{FB264FAA-B42E-42BA-9A83-7CBD459DFA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70" y="4075485"/>
            <a:ext cx="522871" cy="544657"/>
          </a:xfrm>
          <a:prstGeom prst="rect">
            <a:avLst/>
          </a:prstGeom>
        </p:spPr>
      </p:pic>
      <p:pic>
        <p:nvPicPr>
          <p:cNvPr id="102" name="Picture 101">
            <a:extLst>
              <a:ext uri="{FF2B5EF4-FFF2-40B4-BE49-F238E27FC236}">
                <a16:creationId xmlns:a16="http://schemas.microsoft.com/office/drawing/2014/main" id="{66DC75BF-C55E-4A02-970E-50FB7C2D8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7" y="4587290"/>
            <a:ext cx="522871" cy="544657"/>
          </a:xfrm>
          <a:prstGeom prst="rect">
            <a:avLst/>
          </a:prstGeom>
        </p:spPr>
      </p:pic>
      <p:pic>
        <p:nvPicPr>
          <p:cNvPr id="103" name="Picture 102">
            <a:extLst>
              <a:ext uri="{FF2B5EF4-FFF2-40B4-BE49-F238E27FC236}">
                <a16:creationId xmlns:a16="http://schemas.microsoft.com/office/drawing/2014/main" id="{6212BC8F-7436-4889-95F4-6EEBF651EF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2929" y="5104480"/>
            <a:ext cx="522871" cy="544657"/>
          </a:xfrm>
          <a:prstGeom prst="rect">
            <a:avLst/>
          </a:prstGeom>
        </p:spPr>
      </p:pic>
      <p:pic>
        <p:nvPicPr>
          <p:cNvPr id="104" name="Picture 103">
            <a:extLst>
              <a:ext uri="{FF2B5EF4-FFF2-40B4-BE49-F238E27FC236}">
                <a16:creationId xmlns:a16="http://schemas.microsoft.com/office/drawing/2014/main" id="{A3B719BE-18A4-47B4-8D40-46412615F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8529" y="5633054"/>
            <a:ext cx="522871" cy="544657"/>
          </a:xfrm>
          <a:prstGeom prst="rect">
            <a:avLst/>
          </a:prstGeom>
        </p:spPr>
      </p:pic>
      <p:sp>
        <p:nvSpPr>
          <p:cNvPr id="105" name="TextBox 104">
            <a:extLst>
              <a:ext uri="{FF2B5EF4-FFF2-40B4-BE49-F238E27FC236}">
                <a16:creationId xmlns:a16="http://schemas.microsoft.com/office/drawing/2014/main" id="{60DB421A-F57C-47EE-880D-D5EFDF29762F}"/>
              </a:ext>
            </a:extLst>
          </p:cNvPr>
          <p:cNvSpPr txBox="1"/>
          <p:nvPr/>
        </p:nvSpPr>
        <p:spPr>
          <a:xfrm>
            <a:off x="81335" y="17729"/>
            <a:ext cx="3193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Escucha. </a:t>
            </a:r>
          </a:p>
        </p:txBody>
      </p:sp>
      <p:sp>
        <p:nvSpPr>
          <p:cNvPr id="106" name="TextBox 105">
            <a:extLst>
              <a:ext uri="{FF2B5EF4-FFF2-40B4-BE49-F238E27FC236}">
                <a16:creationId xmlns:a16="http://schemas.microsoft.com/office/drawing/2014/main" id="{501CCF43-8C4E-46A8-8D55-9211E4258B16}"/>
              </a:ext>
            </a:extLst>
          </p:cNvPr>
          <p:cNvSpPr txBox="1"/>
          <p:nvPr/>
        </p:nvSpPr>
        <p:spPr>
          <a:xfrm>
            <a:off x="81335" y="415074"/>
            <a:ext cx="4426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mj-lt"/>
              </a:rPr>
              <a:t>Marca</a:t>
            </a:r>
            <a:r>
              <a:rPr kumimoji="0" lang="en-GB" sz="2400" b="1" i="0" u="none" strike="noStrike" kern="0" cap="none" spc="0" normalizeH="0" baseline="0" noProof="0" dirty="0">
                <a:ln>
                  <a:noFill/>
                </a:ln>
                <a:solidFill>
                  <a:srgbClr val="002060"/>
                </a:solidFill>
                <a:effectLst/>
                <a:uLnTx/>
                <a:uFillTx/>
                <a:latin typeface="+mj-lt"/>
              </a:rPr>
              <a:t> la </a:t>
            </a:r>
            <a:r>
              <a:rPr kumimoji="0" lang="en-GB" sz="2400" b="1" i="0" u="none" strike="noStrike" kern="0" cap="none" spc="0" normalizeH="0" baseline="0" noProof="0" dirty="0" err="1">
                <a:ln>
                  <a:noFill/>
                </a:ln>
                <a:solidFill>
                  <a:srgbClr val="002060"/>
                </a:solidFill>
                <a:effectLst/>
                <a:uLnTx/>
                <a:uFillTx/>
                <a:latin typeface="+mj-lt"/>
              </a:rPr>
              <a:t>opción</a:t>
            </a:r>
            <a:r>
              <a:rPr kumimoji="0" lang="en-GB" sz="2400" b="1" i="0" u="none" strike="noStrike" kern="0" cap="none" spc="0" normalizeH="0" baseline="0" noProof="0" dirty="0">
                <a:ln>
                  <a:noFill/>
                </a:ln>
                <a:solidFill>
                  <a:srgbClr val="002060"/>
                </a:solidFill>
                <a:effectLst/>
                <a:uLnTx/>
                <a:uFillTx/>
                <a:latin typeface="+mj-lt"/>
              </a:rPr>
              <a:t> correcta. </a:t>
            </a:r>
          </a:p>
        </p:txBody>
      </p:sp>
      <p:grpSp>
        <p:nvGrpSpPr>
          <p:cNvPr id="107" name="Group 106">
            <a:extLst>
              <a:ext uri="{FF2B5EF4-FFF2-40B4-BE49-F238E27FC236}">
                <a16:creationId xmlns:a16="http://schemas.microsoft.com/office/drawing/2014/main" id="{9EAA2CFD-D2CC-42DB-82E8-7923E7DDD8BC}"/>
              </a:ext>
            </a:extLst>
          </p:cNvPr>
          <p:cNvGrpSpPr/>
          <p:nvPr/>
        </p:nvGrpSpPr>
        <p:grpSpPr>
          <a:xfrm>
            <a:off x="8668163" y="2200178"/>
            <a:ext cx="3478884" cy="2453553"/>
            <a:chOff x="8668163" y="2200178"/>
            <a:chExt cx="3478884" cy="2453553"/>
          </a:xfrm>
        </p:grpSpPr>
        <p:sp>
          <p:nvSpPr>
            <p:cNvPr id="108" name="Wave 107">
              <a:extLst>
                <a:ext uri="{FF2B5EF4-FFF2-40B4-BE49-F238E27FC236}">
                  <a16:creationId xmlns:a16="http://schemas.microsoft.com/office/drawing/2014/main" id="{8E627FCC-A5CB-461E-8862-83C903D00DB6}"/>
                </a:ext>
              </a:extLst>
            </p:cNvPr>
            <p:cNvSpPr/>
            <p:nvPr/>
          </p:nvSpPr>
          <p:spPr>
            <a:xfrm>
              <a:off x="8668163" y="2200178"/>
              <a:ext cx="3478884" cy="2453553"/>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09" name="TextBox 108">
              <a:extLst>
                <a:ext uri="{FF2B5EF4-FFF2-40B4-BE49-F238E27FC236}">
                  <a16:creationId xmlns:a16="http://schemas.microsoft.com/office/drawing/2014/main" id="{55C15BDD-6790-4A6D-9B9A-52E5D40A50FB}"/>
                </a:ext>
              </a:extLst>
            </p:cNvPr>
            <p:cNvSpPr txBox="1"/>
            <p:nvPr/>
          </p:nvSpPr>
          <p:spPr>
            <a:xfrm>
              <a:off x="9308522" y="3460515"/>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3</a:t>
              </a:r>
            </a:p>
          </p:txBody>
        </p:sp>
        <p:sp>
          <p:nvSpPr>
            <p:cNvPr id="110" name="TextBox 109">
              <a:extLst>
                <a:ext uri="{FF2B5EF4-FFF2-40B4-BE49-F238E27FC236}">
                  <a16:creationId xmlns:a16="http://schemas.microsoft.com/office/drawing/2014/main" id="{3AEB2109-CF57-4B84-B87A-8FB30E32E576}"/>
                </a:ext>
              </a:extLst>
            </p:cNvPr>
            <p:cNvSpPr txBox="1"/>
            <p:nvPr/>
          </p:nvSpPr>
          <p:spPr>
            <a:xfrm>
              <a:off x="10097001" y="277232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10</a:t>
              </a:r>
            </a:p>
          </p:txBody>
        </p:sp>
        <p:sp>
          <p:nvSpPr>
            <p:cNvPr id="111" name="TextBox 110">
              <a:extLst>
                <a:ext uri="{FF2B5EF4-FFF2-40B4-BE49-F238E27FC236}">
                  <a16:creationId xmlns:a16="http://schemas.microsoft.com/office/drawing/2014/main" id="{A6CEFF1B-F7B8-4A92-8596-18D0A24CF928}"/>
                </a:ext>
              </a:extLst>
            </p:cNvPr>
            <p:cNvSpPr txBox="1"/>
            <p:nvPr/>
          </p:nvSpPr>
          <p:spPr>
            <a:xfrm>
              <a:off x="8788827" y="302539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8</a:t>
              </a:r>
            </a:p>
          </p:txBody>
        </p:sp>
        <p:sp>
          <p:nvSpPr>
            <p:cNvPr id="112" name="TextBox 111">
              <a:extLst>
                <a:ext uri="{FF2B5EF4-FFF2-40B4-BE49-F238E27FC236}">
                  <a16:creationId xmlns:a16="http://schemas.microsoft.com/office/drawing/2014/main" id="{88096F08-1B8C-41CB-9B02-90C8E2DD3120}"/>
                </a:ext>
              </a:extLst>
            </p:cNvPr>
            <p:cNvSpPr txBox="1"/>
            <p:nvPr/>
          </p:nvSpPr>
          <p:spPr>
            <a:xfrm>
              <a:off x="10141099" y="338773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9</a:t>
              </a:r>
            </a:p>
          </p:txBody>
        </p:sp>
        <p:sp>
          <p:nvSpPr>
            <p:cNvPr id="113" name="TextBox 112">
              <a:extLst>
                <a:ext uri="{FF2B5EF4-FFF2-40B4-BE49-F238E27FC236}">
                  <a16:creationId xmlns:a16="http://schemas.microsoft.com/office/drawing/2014/main" id="{9B14F098-99D3-41AB-BF05-8C52B8C2E9F1}"/>
                </a:ext>
              </a:extLst>
            </p:cNvPr>
            <p:cNvSpPr txBox="1"/>
            <p:nvPr/>
          </p:nvSpPr>
          <p:spPr>
            <a:xfrm>
              <a:off x="9272164" y="2447817"/>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2</a:t>
              </a:r>
            </a:p>
          </p:txBody>
        </p:sp>
        <p:sp>
          <p:nvSpPr>
            <p:cNvPr id="114" name="TextBox 113">
              <a:extLst>
                <a:ext uri="{FF2B5EF4-FFF2-40B4-BE49-F238E27FC236}">
                  <a16:creationId xmlns:a16="http://schemas.microsoft.com/office/drawing/2014/main" id="{AAF39DDE-77A4-40A1-8EB9-15B752084CAB}"/>
                </a:ext>
              </a:extLst>
            </p:cNvPr>
            <p:cNvSpPr txBox="1"/>
            <p:nvPr/>
          </p:nvSpPr>
          <p:spPr>
            <a:xfrm>
              <a:off x="10541230" y="3860700"/>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7</a:t>
              </a:r>
            </a:p>
          </p:txBody>
        </p:sp>
        <p:sp>
          <p:nvSpPr>
            <p:cNvPr id="115" name="TextBox 114">
              <a:extLst>
                <a:ext uri="{FF2B5EF4-FFF2-40B4-BE49-F238E27FC236}">
                  <a16:creationId xmlns:a16="http://schemas.microsoft.com/office/drawing/2014/main" id="{39CE7170-2EC3-43F9-9625-E7BE2EEF76A5}"/>
                </a:ext>
              </a:extLst>
            </p:cNvPr>
            <p:cNvSpPr txBox="1"/>
            <p:nvPr/>
          </p:nvSpPr>
          <p:spPr>
            <a:xfrm>
              <a:off x="10963931" y="350670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11</a:t>
              </a:r>
            </a:p>
          </p:txBody>
        </p:sp>
        <p:sp>
          <p:nvSpPr>
            <p:cNvPr id="116" name="TextBox 115">
              <a:extLst>
                <a:ext uri="{FF2B5EF4-FFF2-40B4-BE49-F238E27FC236}">
                  <a16:creationId xmlns:a16="http://schemas.microsoft.com/office/drawing/2014/main" id="{E1A0489E-002C-4198-A070-39F36E17B288}"/>
                </a:ext>
              </a:extLst>
            </p:cNvPr>
            <p:cNvSpPr txBox="1"/>
            <p:nvPr/>
          </p:nvSpPr>
          <p:spPr>
            <a:xfrm>
              <a:off x="11249103" y="293464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12</a:t>
              </a:r>
            </a:p>
          </p:txBody>
        </p:sp>
      </p:grpSp>
      <p:sp>
        <p:nvSpPr>
          <p:cNvPr id="117" name="TextBox 116">
            <a:extLst>
              <a:ext uri="{FF2B5EF4-FFF2-40B4-BE49-F238E27FC236}">
                <a16:creationId xmlns:a16="http://schemas.microsoft.com/office/drawing/2014/main" id="{38E047C5-5FCB-4D65-B163-016A71B48227}"/>
              </a:ext>
            </a:extLst>
          </p:cNvPr>
          <p:cNvSpPr txBox="1"/>
          <p:nvPr/>
        </p:nvSpPr>
        <p:spPr>
          <a:xfrm>
            <a:off x="5973447" y="-34283"/>
            <a:ext cx="33430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Escucha </a:t>
            </a:r>
            <a:r>
              <a:rPr kumimoji="0" lang="en-GB" sz="2400" b="1" i="0" u="none" strike="noStrike" kern="0" cap="none" spc="0" normalizeH="0" baseline="0" noProof="0" dirty="0" err="1">
                <a:ln>
                  <a:noFill/>
                </a:ln>
                <a:solidFill>
                  <a:srgbClr val="002060"/>
                </a:solidFill>
                <a:effectLst/>
                <a:uLnTx/>
                <a:uFillTx/>
                <a:latin typeface="+mj-lt"/>
              </a:rPr>
              <a:t>otra</a:t>
            </a:r>
            <a:r>
              <a:rPr kumimoji="0" lang="en-GB" sz="2400" b="1" i="0" u="none" strike="noStrike" kern="0" cap="none" spc="0" normalizeH="0" baseline="0" noProof="0" dirty="0">
                <a:ln>
                  <a:noFill/>
                </a:ln>
                <a:solidFill>
                  <a:srgbClr val="002060"/>
                </a:solidFill>
                <a:effectLst/>
                <a:uLnTx/>
                <a:uFillTx/>
                <a:latin typeface="+mj-lt"/>
              </a:rPr>
              <a:t> </a:t>
            </a:r>
            <a:r>
              <a:rPr kumimoji="0" lang="en-GB" sz="2400" b="1" i="0" u="none" strike="noStrike" kern="0" cap="none" spc="0" normalizeH="0" baseline="0" noProof="0" dirty="0" err="1">
                <a:ln>
                  <a:noFill/>
                </a:ln>
                <a:solidFill>
                  <a:srgbClr val="002060"/>
                </a:solidFill>
                <a:effectLst/>
                <a:uLnTx/>
                <a:uFillTx/>
                <a:latin typeface="+mj-lt"/>
              </a:rPr>
              <a:t>vez</a:t>
            </a:r>
            <a:r>
              <a:rPr kumimoji="0" lang="en-GB" sz="2400" b="1" i="0" u="none" strike="noStrike" kern="0" cap="none" spc="0" normalizeH="0" baseline="0" noProof="0" dirty="0">
                <a:ln>
                  <a:noFill/>
                </a:ln>
                <a:solidFill>
                  <a:srgbClr val="002060"/>
                </a:solidFill>
                <a:effectLst/>
                <a:uLnTx/>
                <a:uFillTx/>
                <a:latin typeface="+mj-lt"/>
              </a:rPr>
              <a:t>.</a:t>
            </a:r>
          </a:p>
        </p:txBody>
      </p:sp>
      <p:sp>
        <p:nvSpPr>
          <p:cNvPr id="118" name="TextBox 117">
            <a:extLst>
              <a:ext uri="{FF2B5EF4-FFF2-40B4-BE49-F238E27FC236}">
                <a16:creationId xmlns:a16="http://schemas.microsoft.com/office/drawing/2014/main" id="{7A309A0B-165A-4831-8EF5-5DF9FF8B9031}"/>
              </a:ext>
            </a:extLst>
          </p:cNvPr>
          <p:cNvSpPr txBox="1"/>
          <p:nvPr/>
        </p:nvSpPr>
        <p:spPr>
          <a:xfrm>
            <a:off x="6012812" y="448400"/>
            <a:ext cx="45114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Escribe el número </a:t>
            </a:r>
            <a:r>
              <a:rPr kumimoji="0" lang="en-GB" sz="2400" b="1" i="0" u="none" strike="noStrike" kern="0" cap="none" spc="0" normalizeH="0" baseline="0" noProof="0" dirty="0" err="1">
                <a:ln>
                  <a:noFill/>
                </a:ln>
                <a:solidFill>
                  <a:srgbClr val="002060"/>
                </a:solidFill>
                <a:effectLst/>
                <a:uLnTx/>
                <a:uFillTx/>
                <a:latin typeface="+mj-lt"/>
              </a:rPr>
              <a:t>correcto</a:t>
            </a:r>
            <a:r>
              <a:rPr kumimoji="0" lang="en-GB" sz="2400" b="1" i="0" u="none" strike="noStrike" kern="0" cap="none" spc="0" normalizeH="0" baseline="0" noProof="0" dirty="0">
                <a:ln>
                  <a:noFill/>
                </a:ln>
                <a:solidFill>
                  <a:srgbClr val="002060"/>
                </a:solidFill>
                <a:effectLst/>
                <a:uLnTx/>
                <a:uFillTx/>
                <a:latin typeface="+mj-lt"/>
              </a:rPr>
              <a:t>.</a:t>
            </a:r>
          </a:p>
        </p:txBody>
      </p:sp>
      <p:sp>
        <p:nvSpPr>
          <p:cNvPr id="119" name="TextBox 118">
            <a:extLst>
              <a:ext uri="{FF2B5EF4-FFF2-40B4-BE49-F238E27FC236}">
                <a16:creationId xmlns:a16="http://schemas.microsoft.com/office/drawing/2014/main" id="{0E697346-B35F-4893-8013-7215A0319836}"/>
              </a:ext>
            </a:extLst>
          </p:cNvPr>
          <p:cNvSpPr txBox="1"/>
          <p:nvPr/>
        </p:nvSpPr>
        <p:spPr>
          <a:xfrm>
            <a:off x="6142655" y="1177256"/>
            <a:ext cx="22725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How many?</a:t>
            </a:r>
          </a:p>
        </p:txBody>
      </p:sp>
      <p:sp>
        <p:nvSpPr>
          <p:cNvPr id="120" name="TextBox 119">
            <a:extLst>
              <a:ext uri="{FF2B5EF4-FFF2-40B4-BE49-F238E27FC236}">
                <a16:creationId xmlns:a16="http://schemas.microsoft.com/office/drawing/2014/main" id="{D983F7A2-CE2C-4C7D-8BA7-35A0E71AD4BD}"/>
              </a:ext>
            </a:extLst>
          </p:cNvPr>
          <p:cNvSpPr txBox="1"/>
          <p:nvPr/>
        </p:nvSpPr>
        <p:spPr>
          <a:xfrm>
            <a:off x="6917063" y="1831269"/>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3</a:t>
            </a:r>
          </a:p>
        </p:txBody>
      </p:sp>
      <p:sp>
        <p:nvSpPr>
          <p:cNvPr id="121" name="TextBox 120">
            <a:extLst>
              <a:ext uri="{FF2B5EF4-FFF2-40B4-BE49-F238E27FC236}">
                <a16:creationId xmlns:a16="http://schemas.microsoft.com/office/drawing/2014/main" id="{38D0998F-5F9E-48CA-A8F5-733B0ABC3FC6}"/>
              </a:ext>
            </a:extLst>
          </p:cNvPr>
          <p:cNvSpPr txBox="1"/>
          <p:nvPr/>
        </p:nvSpPr>
        <p:spPr>
          <a:xfrm>
            <a:off x="6923329" y="2388939"/>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10</a:t>
            </a:r>
          </a:p>
        </p:txBody>
      </p:sp>
      <p:sp>
        <p:nvSpPr>
          <p:cNvPr id="122" name="TextBox 121">
            <a:extLst>
              <a:ext uri="{FF2B5EF4-FFF2-40B4-BE49-F238E27FC236}">
                <a16:creationId xmlns:a16="http://schemas.microsoft.com/office/drawing/2014/main" id="{E99BB7DC-D933-4085-B9D1-88CFC2A7B9B8}"/>
              </a:ext>
            </a:extLst>
          </p:cNvPr>
          <p:cNvSpPr txBox="1"/>
          <p:nvPr/>
        </p:nvSpPr>
        <p:spPr>
          <a:xfrm>
            <a:off x="6937822" y="293464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8</a:t>
            </a:r>
          </a:p>
        </p:txBody>
      </p:sp>
      <p:sp>
        <p:nvSpPr>
          <p:cNvPr id="123" name="TextBox 122">
            <a:extLst>
              <a:ext uri="{FF2B5EF4-FFF2-40B4-BE49-F238E27FC236}">
                <a16:creationId xmlns:a16="http://schemas.microsoft.com/office/drawing/2014/main" id="{3802CE96-EA55-40BA-BBEB-B9105ECB9EF8}"/>
              </a:ext>
            </a:extLst>
          </p:cNvPr>
          <p:cNvSpPr txBox="1"/>
          <p:nvPr/>
        </p:nvSpPr>
        <p:spPr>
          <a:xfrm>
            <a:off x="6885324" y="350670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9</a:t>
            </a:r>
          </a:p>
        </p:txBody>
      </p:sp>
      <p:sp>
        <p:nvSpPr>
          <p:cNvPr id="124" name="TextBox 123">
            <a:extLst>
              <a:ext uri="{FF2B5EF4-FFF2-40B4-BE49-F238E27FC236}">
                <a16:creationId xmlns:a16="http://schemas.microsoft.com/office/drawing/2014/main" id="{53233F67-EF67-44E5-BE04-B64AF7B92641}"/>
              </a:ext>
            </a:extLst>
          </p:cNvPr>
          <p:cNvSpPr txBox="1"/>
          <p:nvPr/>
        </p:nvSpPr>
        <p:spPr>
          <a:xfrm>
            <a:off x="6937822" y="402992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2</a:t>
            </a:r>
          </a:p>
        </p:txBody>
      </p:sp>
      <p:sp>
        <p:nvSpPr>
          <p:cNvPr id="125" name="TextBox 124">
            <a:extLst>
              <a:ext uri="{FF2B5EF4-FFF2-40B4-BE49-F238E27FC236}">
                <a16:creationId xmlns:a16="http://schemas.microsoft.com/office/drawing/2014/main" id="{1963E70B-9F72-4975-A14B-F1D7D888CF04}"/>
              </a:ext>
            </a:extLst>
          </p:cNvPr>
          <p:cNvSpPr txBox="1"/>
          <p:nvPr/>
        </p:nvSpPr>
        <p:spPr>
          <a:xfrm>
            <a:off x="6937822" y="4557810"/>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7</a:t>
            </a:r>
          </a:p>
        </p:txBody>
      </p:sp>
      <p:sp>
        <p:nvSpPr>
          <p:cNvPr id="126" name="TextBox 125">
            <a:extLst>
              <a:ext uri="{FF2B5EF4-FFF2-40B4-BE49-F238E27FC236}">
                <a16:creationId xmlns:a16="http://schemas.microsoft.com/office/drawing/2014/main" id="{DE1CA47B-D57F-46CA-B474-560CB73FEBB1}"/>
              </a:ext>
            </a:extLst>
          </p:cNvPr>
          <p:cNvSpPr txBox="1"/>
          <p:nvPr/>
        </p:nvSpPr>
        <p:spPr>
          <a:xfrm>
            <a:off x="6885324" y="508569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12</a:t>
            </a:r>
          </a:p>
        </p:txBody>
      </p:sp>
      <p:sp>
        <p:nvSpPr>
          <p:cNvPr id="127" name="TextBox 126">
            <a:extLst>
              <a:ext uri="{FF2B5EF4-FFF2-40B4-BE49-F238E27FC236}">
                <a16:creationId xmlns:a16="http://schemas.microsoft.com/office/drawing/2014/main" id="{29CAC7B0-E57A-43A8-8E70-2306783CA2B4}"/>
              </a:ext>
            </a:extLst>
          </p:cNvPr>
          <p:cNvSpPr txBox="1"/>
          <p:nvPr/>
        </p:nvSpPr>
        <p:spPr>
          <a:xfrm>
            <a:off x="6937822" y="5622397"/>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11</a:t>
            </a:r>
          </a:p>
        </p:txBody>
      </p:sp>
      <p:sp>
        <p:nvSpPr>
          <p:cNvPr id="128" name="Title 127">
            <a:extLst>
              <a:ext uri="{FF2B5EF4-FFF2-40B4-BE49-F238E27FC236}">
                <a16:creationId xmlns:a16="http://schemas.microsoft.com/office/drawing/2014/main" id="{FD74FA03-80C6-4ED0-A923-1F4D4E0A8B8A}"/>
              </a:ext>
            </a:extLst>
          </p:cNvPr>
          <p:cNvSpPr>
            <a:spLocks noGrp="1"/>
          </p:cNvSpPr>
          <p:nvPr>
            <p:ph type="title"/>
          </p:nvPr>
        </p:nvSpPr>
        <p:spPr>
          <a:xfrm>
            <a:off x="10540401" y="-183388"/>
            <a:ext cx="1412543"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
        <p:nvSpPr>
          <p:cNvPr id="2" name="TextBox 1"/>
          <p:cNvSpPr txBox="1"/>
          <p:nvPr/>
        </p:nvSpPr>
        <p:spPr>
          <a:xfrm>
            <a:off x="9628443" y="1600436"/>
            <a:ext cx="1966573" cy="461665"/>
          </a:xfrm>
          <a:prstGeom prst="rect">
            <a:avLst/>
          </a:prstGeom>
          <a:noFill/>
        </p:spPr>
        <p:txBody>
          <a:bodyPr wrap="square" rtlCol="0">
            <a:spAutoFit/>
          </a:bodyPr>
          <a:lstStyle/>
          <a:p>
            <a:pPr algn="l"/>
            <a:r>
              <a:rPr lang="en-GB" sz="2400" b="1" dirty="0">
                <a:solidFill>
                  <a:schemeClr val="accent5">
                    <a:lumMod val="50000"/>
                  </a:schemeClr>
                </a:solidFill>
              </a:rPr>
              <a:t>El número</a:t>
            </a:r>
          </a:p>
        </p:txBody>
      </p:sp>
    </p:spTree>
    <p:extLst>
      <p:ext uri="{BB962C8B-B14F-4D97-AF65-F5344CB8AC3E}">
        <p14:creationId xmlns:p14="http://schemas.microsoft.com/office/powerpoint/2010/main" val="26209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0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2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2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2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96" grpId="0" animBg="1"/>
      <p:bldP spid="105" grpId="0"/>
      <p:bldP spid="106" grpId="0"/>
      <p:bldP spid="117" grpId="0"/>
      <p:bldP spid="118" grpId="0"/>
      <p:bldP spid="119" grpId="0"/>
      <p:bldP spid="120" grpId="0"/>
      <p:bldP spid="121" grpId="0"/>
      <p:bldP spid="122" grpId="0"/>
      <p:bldP spid="123" grpId="0"/>
      <p:bldP spid="124" grpId="0"/>
      <p:bldP spid="125" grpId="0"/>
      <p:bldP spid="126" grpId="0"/>
      <p:bldP spid="127"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ounded Rectangle 26">
            <a:extLst>
              <a:ext uri="{FF2B5EF4-FFF2-40B4-BE49-F238E27FC236}">
                <a16:creationId xmlns:a16="http://schemas.microsoft.com/office/drawing/2014/main" id="{A14D511C-B083-4855-BCCD-E7828E287BB4}"/>
              </a:ext>
            </a:extLst>
          </p:cNvPr>
          <p:cNvSpPr/>
          <p:nvPr/>
        </p:nvSpPr>
        <p:spPr>
          <a:xfrm>
            <a:off x="6232849" y="1050214"/>
            <a:ext cx="1959393" cy="47910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6" name="TextBox 35">
            <a:extLst>
              <a:ext uri="{FF2B5EF4-FFF2-40B4-BE49-F238E27FC236}">
                <a16:creationId xmlns:a16="http://schemas.microsoft.com/office/drawing/2014/main" id="{F7BFB099-45A2-4B9C-82B8-6F559461BC4D}"/>
              </a:ext>
            </a:extLst>
          </p:cNvPr>
          <p:cNvSpPr txBox="1"/>
          <p:nvPr/>
        </p:nvSpPr>
        <p:spPr>
          <a:xfrm>
            <a:off x="501610" y="1050214"/>
            <a:ext cx="6780363" cy="489364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Llega</a:t>
            </a:r>
            <a:r>
              <a:rPr lang="en-GB" sz="2400" dirty="0">
                <a:solidFill>
                  <a:srgbClr val="002060"/>
                </a:solidFill>
                <a:latin typeface="Century Gothic" panose="020B0502020202020204" pitchFamily="34" charset="0"/>
              </a:rPr>
              <a:t> con tres </a:t>
            </a:r>
            <a:r>
              <a:rPr lang="en-GB" sz="2400" dirty="0" err="1">
                <a:solidFill>
                  <a:srgbClr val="002060"/>
                </a:solidFill>
                <a:latin typeface="Century Gothic" panose="020B0502020202020204" pitchFamily="34" charset="0"/>
              </a:rPr>
              <a:t>directores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Compra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libros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doce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autores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Estudia inglés con nueve profesores.</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Pero, ¡no es todo!</a:t>
            </a:r>
          </a:p>
          <a:p>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Lleva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camisa</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ocho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colores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Compra</a:t>
            </a:r>
            <a:r>
              <a:rPr lang="en-GB" sz="2400" dirty="0">
                <a:solidFill>
                  <a:srgbClr val="002060"/>
                </a:solidFill>
                <a:latin typeface="Century Gothic" panose="020B0502020202020204" pitchFamily="34" charset="0"/>
              </a:rPr>
              <a:t> un bouquet de </a:t>
            </a:r>
            <a:r>
              <a:rPr lang="en-GB" sz="2400" dirty="0" err="1">
                <a:solidFill>
                  <a:srgbClr val="002060"/>
                </a:solidFill>
                <a:latin typeface="Century Gothic" panose="020B0502020202020204" pitchFamily="34" charset="0"/>
              </a:rPr>
              <a:t>siete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flores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Y habla con </a:t>
            </a:r>
            <a:r>
              <a:rPr lang="en-GB" sz="2400" dirty="0" err="1">
                <a:solidFill>
                  <a:srgbClr val="002060"/>
                </a:solidFill>
                <a:latin typeface="Century Gothic" panose="020B0502020202020204" pitchFamily="34" charset="0"/>
              </a:rPr>
              <a:t>seis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actores</a:t>
            </a:r>
            <a:r>
              <a:rPr lang="en-GB" sz="2400" dirty="0">
                <a:solidFill>
                  <a:srgbClr val="002060"/>
                </a:solidFill>
                <a:latin typeface="Century Gothic" panose="020B0502020202020204" pitchFamily="34" charset="0"/>
              </a:rPr>
              <a:t>.</a:t>
            </a:r>
          </a:p>
        </p:txBody>
      </p:sp>
      <p:sp>
        <p:nvSpPr>
          <p:cNvPr id="38" name="Action Button: Custom 3">
            <a:hlinkClick r:id="" action="ppaction://noaction" highlightClick="1">
              <a:snd r:embed="rId3" name="pero no es todo.wav"/>
            </a:hlinkClick>
            <a:extLst>
              <a:ext uri="{FF2B5EF4-FFF2-40B4-BE49-F238E27FC236}">
                <a16:creationId xmlns:a16="http://schemas.microsoft.com/office/drawing/2014/main" id="{431054D0-E93B-4BF9-9CDC-E512BBC468AC}"/>
              </a:ext>
            </a:extLst>
          </p:cNvPr>
          <p:cNvSpPr/>
          <p:nvPr/>
        </p:nvSpPr>
        <p:spPr>
          <a:xfrm>
            <a:off x="6641313" y="143438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9" name="Action Button: Custom 4">
            <a:hlinkClick r:id="" action="ppaction://noaction" highlightClick="1">
              <a:snd r:embed="rId4" name="y habla con seis actores.wav"/>
            </a:hlinkClick>
            <a:extLst>
              <a:ext uri="{FF2B5EF4-FFF2-40B4-BE49-F238E27FC236}">
                <a16:creationId xmlns:a16="http://schemas.microsoft.com/office/drawing/2014/main" id="{4F1F34ED-881B-4F67-99B3-670411CDDC91}"/>
              </a:ext>
            </a:extLst>
          </p:cNvPr>
          <p:cNvSpPr/>
          <p:nvPr/>
        </p:nvSpPr>
        <p:spPr>
          <a:xfrm>
            <a:off x="6641312" y="198673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0" name="Action Button: Custom 5">
            <a:hlinkClick r:id="" action="ppaction://noaction" highlightClick="1">
              <a:snd r:embed="rId5" name="Llega con tres directores.wav"/>
            </a:hlinkClick>
            <a:extLst>
              <a:ext uri="{FF2B5EF4-FFF2-40B4-BE49-F238E27FC236}">
                <a16:creationId xmlns:a16="http://schemas.microsoft.com/office/drawing/2014/main" id="{4D1DB4F5-DE56-4995-AAA3-5D810F3CD855}"/>
              </a:ext>
            </a:extLst>
          </p:cNvPr>
          <p:cNvSpPr/>
          <p:nvPr/>
        </p:nvSpPr>
        <p:spPr>
          <a:xfrm>
            <a:off x="6625947" y="249139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1" name="Action Button: Custom 6">
            <a:hlinkClick r:id="" action="ppaction://noaction" highlightClick="1">
              <a:snd r:embed="rId6" name="compra libros de doce autores.wav"/>
            </a:hlinkClick>
            <a:extLst>
              <a:ext uri="{FF2B5EF4-FFF2-40B4-BE49-F238E27FC236}">
                <a16:creationId xmlns:a16="http://schemas.microsoft.com/office/drawing/2014/main" id="{DFE1AB9E-9377-4AFD-8DCB-B2FDB75114D3}"/>
              </a:ext>
            </a:extLst>
          </p:cNvPr>
          <p:cNvSpPr/>
          <p:nvPr/>
        </p:nvSpPr>
        <p:spPr>
          <a:xfrm>
            <a:off x="6625947" y="304360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2" name="Action Button: Custom 7">
            <a:hlinkClick r:id="" action="ppaction://noaction" highlightClick="1">
              <a:snd r:embed="rId7" name="compra un bouquet de sieteflores.wav"/>
            </a:hlinkClick>
            <a:extLst>
              <a:ext uri="{FF2B5EF4-FFF2-40B4-BE49-F238E27FC236}">
                <a16:creationId xmlns:a16="http://schemas.microsoft.com/office/drawing/2014/main" id="{3337D256-10A3-4E89-87CA-4D1171A9B474}"/>
              </a:ext>
            </a:extLst>
          </p:cNvPr>
          <p:cNvSpPr/>
          <p:nvPr/>
        </p:nvSpPr>
        <p:spPr>
          <a:xfrm>
            <a:off x="6612786" y="356163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3" name="Action Button: Custom 8">
            <a:hlinkClick r:id="" action="ppaction://noaction" highlightClick="1">
              <a:snd r:embed="rId8" name="estudia inglés con nueve profesores.wav"/>
            </a:hlinkClick>
            <a:extLst>
              <a:ext uri="{FF2B5EF4-FFF2-40B4-BE49-F238E27FC236}">
                <a16:creationId xmlns:a16="http://schemas.microsoft.com/office/drawing/2014/main" id="{12B79B17-846A-458D-942A-5E87DC9B0995}"/>
              </a:ext>
            </a:extLst>
          </p:cNvPr>
          <p:cNvSpPr/>
          <p:nvPr/>
        </p:nvSpPr>
        <p:spPr>
          <a:xfrm>
            <a:off x="6612786" y="4092436"/>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4" name="Action Button: Custom 9">
            <a:hlinkClick r:id="" action="ppaction://noaction" highlightClick="1">
              <a:snd r:embed="rId9" name="lleva una camisa de ocho colores.wav"/>
            </a:hlinkClick>
            <a:extLst>
              <a:ext uri="{FF2B5EF4-FFF2-40B4-BE49-F238E27FC236}">
                <a16:creationId xmlns:a16="http://schemas.microsoft.com/office/drawing/2014/main" id="{128E5DC3-D8ED-4A95-A6F7-F1D87D9C7C9B}"/>
              </a:ext>
            </a:extLst>
          </p:cNvPr>
          <p:cNvSpPr/>
          <p:nvPr/>
        </p:nvSpPr>
        <p:spPr>
          <a:xfrm>
            <a:off x="6612786" y="461047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5" name="TextBox 44">
            <a:extLst>
              <a:ext uri="{FF2B5EF4-FFF2-40B4-BE49-F238E27FC236}">
                <a16:creationId xmlns:a16="http://schemas.microsoft.com/office/drawing/2014/main" id="{B19BFB9C-51C4-4889-B3F5-65740F83F96D}"/>
              </a:ext>
            </a:extLst>
          </p:cNvPr>
          <p:cNvSpPr txBox="1"/>
          <p:nvPr/>
        </p:nvSpPr>
        <p:spPr>
          <a:xfrm>
            <a:off x="0" y="483365"/>
            <a:ext cx="271006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Escucha. </a:t>
            </a:r>
          </a:p>
        </p:txBody>
      </p:sp>
      <p:sp>
        <p:nvSpPr>
          <p:cNvPr id="46" name="TextBox 45">
            <a:extLst>
              <a:ext uri="{FF2B5EF4-FFF2-40B4-BE49-F238E27FC236}">
                <a16:creationId xmlns:a16="http://schemas.microsoft.com/office/drawing/2014/main" id="{2F4C51A9-1DD8-4D3A-B6DA-A4169095CD1C}"/>
              </a:ext>
            </a:extLst>
          </p:cNvPr>
          <p:cNvSpPr txBox="1"/>
          <p:nvPr/>
        </p:nvSpPr>
        <p:spPr>
          <a:xfrm>
            <a:off x="1622104" y="470261"/>
            <a:ext cx="41054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la letra correcta. </a:t>
            </a:r>
          </a:p>
        </p:txBody>
      </p:sp>
      <p:sp>
        <p:nvSpPr>
          <p:cNvPr id="47" name="TextBox 46">
            <a:extLst>
              <a:ext uri="{FF2B5EF4-FFF2-40B4-BE49-F238E27FC236}">
                <a16:creationId xmlns:a16="http://schemas.microsoft.com/office/drawing/2014/main" id="{AF42AB3B-B592-42B8-9FAC-4612C9029D9D}"/>
              </a:ext>
            </a:extLst>
          </p:cNvPr>
          <p:cNvSpPr txBox="1"/>
          <p:nvPr/>
        </p:nvSpPr>
        <p:spPr>
          <a:xfrm>
            <a:off x="15366" y="1050214"/>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48" name="TextBox 47">
            <a:extLst>
              <a:ext uri="{FF2B5EF4-FFF2-40B4-BE49-F238E27FC236}">
                <a16:creationId xmlns:a16="http://schemas.microsoft.com/office/drawing/2014/main" id="{72A12EC4-BEC0-4254-94D7-C5984363CCDC}"/>
              </a:ext>
            </a:extLst>
          </p:cNvPr>
          <p:cNvSpPr txBox="1"/>
          <p:nvPr/>
        </p:nvSpPr>
        <p:spPr>
          <a:xfrm>
            <a:off x="28527" y="1777150"/>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49" name="TextBox 48">
            <a:extLst>
              <a:ext uri="{FF2B5EF4-FFF2-40B4-BE49-F238E27FC236}">
                <a16:creationId xmlns:a16="http://schemas.microsoft.com/office/drawing/2014/main" id="{743E7F31-63E8-41BC-BC59-D2DD37C91987}"/>
              </a:ext>
            </a:extLst>
          </p:cNvPr>
          <p:cNvSpPr txBox="1"/>
          <p:nvPr/>
        </p:nvSpPr>
        <p:spPr>
          <a:xfrm>
            <a:off x="-6187" y="2491397"/>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50" name="TextBox 49">
            <a:extLst>
              <a:ext uri="{FF2B5EF4-FFF2-40B4-BE49-F238E27FC236}">
                <a16:creationId xmlns:a16="http://schemas.microsoft.com/office/drawing/2014/main" id="{5D20B567-29B2-4E52-B463-B380569684D8}"/>
              </a:ext>
            </a:extLst>
          </p:cNvPr>
          <p:cNvSpPr txBox="1"/>
          <p:nvPr/>
        </p:nvSpPr>
        <p:spPr>
          <a:xfrm>
            <a:off x="0" y="3233050"/>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t>
            </a:r>
          </a:p>
        </p:txBody>
      </p:sp>
      <p:sp>
        <p:nvSpPr>
          <p:cNvPr id="51" name="TextBox 50">
            <a:extLst>
              <a:ext uri="{FF2B5EF4-FFF2-40B4-BE49-F238E27FC236}">
                <a16:creationId xmlns:a16="http://schemas.microsoft.com/office/drawing/2014/main" id="{02E6F912-CAD1-49FD-8545-E5391DDE1EE9}"/>
              </a:ext>
            </a:extLst>
          </p:cNvPr>
          <p:cNvSpPr txBox="1"/>
          <p:nvPr/>
        </p:nvSpPr>
        <p:spPr>
          <a:xfrm>
            <a:off x="15366" y="3992055"/>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a:t>
            </a:r>
          </a:p>
        </p:txBody>
      </p:sp>
      <p:sp>
        <p:nvSpPr>
          <p:cNvPr id="52" name="TextBox 51">
            <a:extLst>
              <a:ext uri="{FF2B5EF4-FFF2-40B4-BE49-F238E27FC236}">
                <a16:creationId xmlns:a16="http://schemas.microsoft.com/office/drawing/2014/main" id="{DC59C3E4-53DB-4C72-90EB-4B25515EA100}"/>
              </a:ext>
            </a:extLst>
          </p:cNvPr>
          <p:cNvSpPr txBox="1"/>
          <p:nvPr/>
        </p:nvSpPr>
        <p:spPr>
          <a:xfrm>
            <a:off x="28526" y="4699889"/>
            <a:ext cx="3633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F</a:t>
            </a:r>
          </a:p>
        </p:txBody>
      </p:sp>
      <p:sp>
        <p:nvSpPr>
          <p:cNvPr id="53" name="TextBox 52">
            <a:extLst>
              <a:ext uri="{FF2B5EF4-FFF2-40B4-BE49-F238E27FC236}">
                <a16:creationId xmlns:a16="http://schemas.microsoft.com/office/drawing/2014/main" id="{49D4521E-3412-43CB-94F0-E1FC03947F63}"/>
              </a:ext>
            </a:extLst>
          </p:cNvPr>
          <p:cNvSpPr txBox="1"/>
          <p:nvPr/>
        </p:nvSpPr>
        <p:spPr>
          <a:xfrm>
            <a:off x="-7236" y="5379627"/>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G</a:t>
            </a:r>
          </a:p>
        </p:txBody>
      </p:sp>
      <p:pic>
        <p:nvPicPr>
          <p:cNvPr id="54" name="Picture 53">
            <a:extLst>
              <a:ext uri="{FF2B5EF4-FFF2-40B4-BE49-F238E27FC236}">
                <a16:creationId xmlns:a16="http://schemas.microsoft.com/office/drawing/2014/main" id="{7C500570-7FA7-457E-9F5F-01723934CC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77" t="23928" r="23534"/>
          <a:stretch/>
        </p:blipFill>
        <p:spPr>
          <a:xfrm>
            <a:off x="8989153" y="2204907"/>
            <a:ext cx="2725176" cy="2517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a:extLst>
              <a:ext uri="{FF2B5EF4-FFF2-40B4-BE49-F238E27FC236}">
                <a16:creationId xmlns:a16="http://schemas.microsoft.com/office/drawing/2014/main" id="{9902C3AA-7311-442C-A1BF-2C8CE9CD110B}"/>
              </a:ext>
            </a:extLst>
          </p:cNvPr>
          <p:cNvSpPr txBox="1"/>
          <p:nvPr/>
        </p:nvSpPr>
        <p:spPr>
          <a:xfrm>
            <a:off x="7152869" y="1387850"/>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t>
            </a:r>
          </a:p>
        </p:txBody>
      </p:sp>
      <p:sp>
        <p:nvSpPr>
          <p:cNvPr id="56" name="TextBox 55">
            <a:extLst>
              <a:ext uri="{FF2B5EF4-FFF2-40B4-BE49-F238E27FC236}">
                <a16:creationId xmlns:a16="http://schemas.microsoft.com/office/drawing/2014/main" id="{572AF1C1-5DF7-4BE0-8484-B3552D6308BA}"/>
              </a:ext>
            </a:extLst>
          </p:cNvPr>
          <p:cNvSpPr txBox="1"/>
          <p:nvPr/>
        </p:nvSpPr>
        <p:spPr>
          <a:xfrm>
            <a:off x="7149936" y="1916024"/>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G</a:t>
            </a:r>
          </a:p>
        </p:txBody>
      </p:sp>
      <p:sp>
        <p:nvSpPr>
          <p:cNvPr id="57" name="TextBox 56">
            <a:extLst>
              <a:ext uri="{FF2B5EF4-FFF2-40B4-BE49-F238E27FC236}">
                <a16:creationId xmlns:a16="http://schemas.microsoft.com/office/drawing/2014/main" id="{8F8907D8-4B7C-45A0-A7CB-58C4D4D9D598}"/>
              </a:ext>
            </a:extLst>
          </p:cNvPr>
          <p:cNvSpPr txBox="1"/>
          <p:nvPr/>
        </p:nvSpPr>
        <p:spPr>
          <a:xfrm>
            <a:off x="7149936" y="2450871"/>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58" name="TextBox 57">
            <a:extLst>
              <a:ext uri="{FF2B5EF4-FFF2-40B4-BE49-F238E27FC236}">
                <a16:creationId xmlns:a16="http://schemas.microsoft.com/office/drawing/2014/main" id="{504BD081-B548-4980-82B7-4CC10F35EAD3}"/>
              </a:ext>
            </a:extLst>
          </p:cNvPr>
          <p:cNvSpPr txBox="1"/>
          <p:nvPr/>
        </p:nvSpPr>
        <p:spPr>
          <a:xfrm>
            <a:off x="7180703" y="3033797"/>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59" name="TextBox 58">
            <a:extLst>
              <a:ext uri="{FF2B5EF4-FFF2-40B4-BE49-F238E27FC236}">
                <a16:creationId xmlns:a16="http://schemas.microsoft.com/office/drawing/2014/main" id="{3A0ECE48-0F1F-4E07-8BD5-A27000E624BF}"/>
              </a:ext>
            </a:extLst>
          </p:cNvPr>
          <p:cNvSpPr txBox="1"/>
          <p:nvPr/>
        </p:nvSpPr>
        <p:spPr>
          <a:xfrm>
            <a:off x="7163666" y="3514364"/>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F</a:t>
            </a:r>
          </a:p>
        </p:txBody>
      </p:sp>
      <p:sp>
        <p:nvSpPr>
          <p:cNvPr id="60" name="TextBox 59">
            <a:extLst>
              <a:ext uri="{FF2B5EF4-FFF2-40B4-BE49-F238E27FC236}">
                <a16:creationId xmlns:a16="http://schemas.microsoft.com/office/drawing/2014/main" id="{27ED9767-4510-4AC1-ABED-720295BCC4E6}"/>
              </a:ext>
            </a:extLst>
          </p:cNvPr>
          <p:cNvSpPr txBox="1"/>
          <p:nvPr/>
        </p:nvSpPr>
        <p:spPr>
          <a:xfrm>
            <a:off x="7145008" y="4081213"/>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61" name="TextBox 60">
            <a:extLst>
              <a:ext uri="{FF2B5EF4-FFF2-40B4-BE49-F238E27FC236}">
                <a16:creationId xmlns:a16="http://schemas.microsoft.com/office/drawing/2014/main" id="{77B7AAB3-B7C5-4344-B7A4-EC785BA84DD3}"/>
              </a:ext>
            </a:extLst>
          </p:cNvPr>
          <p:cNvSpPr txBox="1"/>
          <p:nvPr/>
        </p:nvSpPr>
        <p:spPr>
          <a:xfrm>
            <a:off x="7156851" y="4603293"/>
            <a:ext cx="36231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a:t>
            </a:r>
          </a:p>
        </p:txBody>
      </p:sp>
      <p:sp>
        <p:nvSpPr>
          <p:cNvPr id="62" name="Rounded Rectangle 39">
            <a:hlinkClick r:id="" action="ppaction://noaction">
              <a:snd r:embed="rId11" name="una persona extraordinaria - full text.wav"/>
            </a:hlinkClick>
            <a:extLst>
              <a:ext uri="{FF2B5EF4-FFF2-40B4-BE49-F238E27FC236}">
                <a16:creationId xmlns:a16="http://schemas.microsoft.com/office/drawing/2014/main" id="{D3A1C092-1D60-44D3-B00E-2D04900B70D2}"/>
              </a:ext>
            </a:extLst>
          </p:cNvPr>
          <p:cNvSpPr/>
          <p:nvPr/>
        </p:nvSpPr>
        <p:spPr>
          <a:xfrm>
            <a:off x="6542391" y="5125373"/>
            <a:ext cx="1567543" cy="47222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latin typeface="Century Gothic" panose="020B0502020202020204" pitchFamily="34" charset="0"/>
              </a:rPr>
              <a:t>Full poem</a:t>
            </a:r>
            <a:endParaRPr lang="en-GB" sz="2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 name="Title 3">
            <a:extLst>
              <a:ext uri="{FF2B5EF4-FFF2-40B4-BE49-F238E27FC236}">
                <a16:creationId xmlns:a16="http://schemas.microsoft.com/office/drawing/2014/main" id="{A66257E3-77D8-4418-86DC-AEC5576076EA}"/>
              </a:ext>
            </a:extLst>
          </p:cNvPr>
          <p:cNvSpPr>
            <a:spLocks noGrp="1"/>
          </p:cNvSpPr>
          <p:nvPr>
            <p:ph type="title"/>
          </p:nvPr>
        </p:nvSpPr>
        <p:spPr>
          <a:xfrm>
            <a:off x="0" y="-327137"/>
            <a:ext cx="10515600" cy="1325563"/>
          </a:xfrm>
        </p:spPr>
        <p:txBody>
          <a:bodyPr/>
          <a:lstStyle/>
          <a:p>
            <a:pPr rtl="0" eaLnBrk="1" latinLnBrk="0" hangingPunct="1"/>
            <a:r>
              <a:rPr lang="en-GB" sz="2400" b="1" kern="1200" dirty="0" err="1">
                <a:solidFill>
                  <a:srgbClr val="002060"/>
                </a:solidFill>
                <a:effectLst/>
                <a:latin typeface="Century Gothic" panose="020B0502020202020204" pitchFamily="34" charset="0"/>
                <a:ea typeface="+mn-ea"/>
                <a:cs typeface="+mn-cs"/>
              </a:rPr>
              <a:t>Poema</a:t>
            </a:r>
            <a:r>
              <a:rPr lang="en-GB" sz="2400" b="1" kern="1200" dirty="0">
                <a:solidFill>
                  <a:srgbClr val="002060"/>
                </a:solidFill>
                <a:effectLst/>
                <a:latin typeface="Century Gothic" panose="020B0502020202020204" pitchFamily="34" charset="0"/>
                <a:ea typeface="+mn-ea"/>
                <a:cs typeface="+mn-cs"/>
              </a:rPr>
              <a:t>: una persona </a:t>
            </a:r>
            <a:r>
              <a:rPr lang="en-GB" sz="2400" b="1" kern="1200" dirty="0" err="1">
                <a:solidFill>
                  <a:srgbClr val="002060"/>
                </a:solidFill>
                <a:effectLst/>
                <a:latin typeface="Century Gothic" panose="020B0502020202020204" pitchFamily="34" charset="0"/>
                <a:ea typeface="+mn-ea"/>
                <a:cs typeface="+mn-cs"/>
              </a:rPr>
              <a:t>extraordinaria</a:t>
            </a:r>
            <a:endParaRPr lang="en-GB" dirty="0">
              <a:effectLst/>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127">
            <a:extLst>
              <a:ext uri="{FF2B5EF4-FFF2-40B4-BE49-F238E27FC236}">
                <a16:creationId xmlns:a16="http://schemas.microsoft.com/office/drawing/2014/main" id="{FD74FA03-80C6-4ED0-A923-1F4D4E0A8B8A}"/>
              </a:ext>
            </a:extLst>
          </p:cNvPr>
          <p:cNvSpPr txBox="1">
            <a:spLocks/>
          </p:cNvSpPr>
          <p:nvPr/>
        </p:nvSpPr>
        <p:spPr>
          <a:xfrm>
            <a:off x="10540401" y="-183388"/>
            <a:ext cx="14125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7889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P spid="52" grpId="0"/>
      <p:bldP spid="53" grpId="0"/>
      <p:bldP spid="55" grpId="0"/>
      <p:bldP spid="56" grpId="0"/>
      <p:bldP spid="57" grpId="0"/>
      <p:bldP spid="58" grpId="0"/>
      <p:bldP spid="59" grpId="0"/>
      <p:bldP spid="60" grpId="0"/>
      <p:bldP spid="61" grpId="0"/>
      <p:bldP spid="62"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2D033D-C9B7-4810-81BD-4C51620DF449}"/>
              </a:ext>
            </a:extLst>
          </p:cNvPr>
          <p:cNvSpPr/>
          <p:nvPr/>
        </p:nvSpPr>
        <p:spPr>
          <a:xfrm>
            <a:off x="310551" y="569343"/>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3A1ED08F-0795-48AF-8280-5C9AB4866BFC}"/>
              </a:ext>
            </a:extLst>
          </p:cNvPr>
          <p:cNvSpPr/>
          <p:nvPr/>
        </p:nvSpPr>
        <p:spPr>
          <a:xfrm>
            <a:off x="3257909" y="569342"/>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buys books</a:t>
            </a:r>
          </a:p>
          <a:p>
            <a:pPr algn="ctr"/>
            <a:r>
              <a:rPr lang="en-GB" sz="2400" dirty="0">
                <a:solidFill>
                  <a:srgbClr val="002060"/>
                </a:solidFill>
                <a:latin typeface="Century Gothic" panose="020B0502020202020204" pitchFamily="34" charset="0"/>
              </a:rPr>
              <a:t>12 authors</a:t>
            </a:r>
          </a:p>
        </p:txBody>
      </p:sp>
      <p:sp>
        <p:nvSpPr>
          <p:cNvPr id="8" name="Rectangle 7">
            <a:extLst>
              <a:ext uri="{FF2B5EF4-FFF2-40B4-BE49-F238E27FC236}">
                <a16:creationId xmlns:a16="http://schemas.microsoft.com/office/drawing/2014/main" id="{82539C27-8D89-48B5-9E41-30AA0A5D4841}"/>
              </a:ext>
            </a:extLst>
          </p:cNvPr>
          <p:cNvSpPr/>
          <p:nvPr/>
        </p:nvSpPr>
        <p:spPr>
          <a:xfrm>
            <a:off x="6205267" y="569342"/>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studies English with 9 teachers</a:t>
            </a:r>
          </a:p>
        </p:txBody>
      </p:sp>
      <p:sp>
        <p:nvSpPr>
          <p:cNvPr id="9" name="Rectangle 8">
            <a:extLst>
              <a:ext uri="{FF2B5EF4-FFF2-40B4-BE49-F238E27FC236}">
                <a16:creationId xmlns:a16="http://schemas.microsoft.com/office/drawing/2014/main" id="{996A9746-4DA5-4444-BDF5-A13CE232770D}"/>
              </a:ext>
            </a:extLst>
          </p:cNvPr>
          <p:cNvSpPr/>
          <p:nvPr/>
        </p:nvSpPr>
        <p:spPr>
          <a:xfrm>
            <a:off x="310551" y="3137138"/>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wears a shirt</a:t>
            </a:r>
          </a:p>
          <a:p>
            <a:pPr algn="ctr"/>
            <a:r>
              <a:rPr lang="en-GB" sz="2400" dirty="0">
                <a:solidFill>
                  <a:srgbClr val="002060"/>
                </a:solidFill>
                <a:latin typeface="Century Gothic" panose="020B0502020202020204" pitchFamily="34" charset="0"/>
              </a:rPr>
              <a:t>8 colours</a:t>
            </a:r>
          </a:p>
        </p:txBody>
      </p:sp>
      <p:sp>
        <p:nvSpPr>
          <p:cNvPr id="10" name="Rectangle 9">
            <a:extLst>
              <a:ext uri="{FF2B5EF4-FFF2-40B4-BE49-F238E27FC236}">
                <a16:creationId xmlns:a16="http://schemas.microsoft.com/office/drawing/2014/main" id="{94B2D48D-DFD3-4E1A-A898-DFED1CF9283E}"/>
              </a:ext>
            </a:extLst>
          </p:cNvPr>
          <p:cNvSpPr/>
          <p:nvPr/>
        </p:nvSpPr>
        <p:spPr>
          <a:xfrm>
            <a:off x="3257909" y="3137138"/>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buys a bouquet </a:t>
            </a:r>
          </a:p>
          <a:p>
            <a:pPr algn="ctr"/>
            <a:r>
              <a:rPr lang="en-GB" sz="2400" dirty="0">
                <a:solidFill>
                  <a:srgbClr val="002060"/>
                </a:solidFill>
                <a:latin typeface="Century Gothic" panose="020B0502020202020204" pitchFamily="34" charset="0"/>
              </a:rPr>
              <a:t>7 flowers </a:t>
            </a:r>
          </a:p>
        </p:txBody>
      </p:sp>
      <p:sp>
        <p:nvSpPr>
          <p:cNvPr id="12" name="Rectangle 11">
            <a:extLst>
              <a:ext uri="{FF2B5EF4-FFF2-40B4-BE49-F238E27FC236}">
                <a16:creationId xmlns:a16="http://schemas.microsoft.com/office/drawing/2014/main" id="{051493BE-D389-497E-9770-F6288C47C8C8}"/>
              </a:ext>
            </a:extLst>
          </p:cNvPr>
          <p:cNvSpPr/>
          <p:nvPr/>
        </p:nvSpPr>
        <p:spPr>
          <a:xfrm>
            <a:off x="6205266" y="3137137"/>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speaks with </a:t>
            </a:r>
          </a:p>
          <a:p>
            <a:pPr algn="ctr"/>
            <a:r>
              <a:rPr lang="en-GB" sz="2400" dirty="0">
                <a:solidFill>
                  <a:srgbClr val="002060"/>
                </a:solidFill>
                <a:latin typeface="Century Gothic" panose="020B0502020202020204" pitchFamily="34" charset="0"/>
              </a:rPr>
              <a:t>6 actors</a:t>
            </a:r>
          </a:p>
        </p:txBody>
      </p:sp>
      <p:sp>
        <p:nvSpPr>
          <p:cNvPr id="13" name="Rectangle 12">
            <a:extLst>
              <a:ext uri="{FF2B5EF4-FFF2-40B4-BE49-F238E27FC236}">
                <a16:creationId xmlns:a16="http://schemas.microsoft.com/office/drawing/2014/main" id="{93C7B7FB-771B-4574-88D1-0CAFE0D0434C}"/>
              </a:ext>
            </a:extLst>
          </p:cNvPr>
          <p:cNvSpPr/>
          <p:nvPr/>
        </p:nvSpPr>
        <p:spPr>
          <a:xfrm>
            <a:off x="9152623" y="2064582"/>
            <a:ext cx="2553419" cy="22946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But that’s not all!</a:t>
            </a:r>
          </a:p>
        </p:txBody>
      </p:sp>
      <p:sp>
        <p:nvSpPr>
          <p:cNvPr id="14" name="TextBox 13">
            <a:extLst>
              <a:ext uri="{FF2B5EF4-FFF2-40B4-BE49-F238E27FC236}">
                <a16:creationId xmlns:a16="http://schemas.microsoft.com/office/drawing/2014/main" id="{009043DD-4B92-4BD9-ACCE-3BE3217CB704}"/>
              </a:ext>
            </a:extLst>
          </p:cNvPr>
          <p:cNvSpPr txBox="1"/>
          <p:nvPr/>
        </p:nvSpPr>
        <p:spPr>
          <a:xfrm>
            <a:off x="9523562" y="3640347"/>
            <a:ext cx="18978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*all = todo</a:t>
            </a:r>
          </a:p>
        </p:txBody>
      </p:sp>
      <p:sp>
        <p:nvSpPr>
          <p:cNvPr id="4" name="Title 3">
            <a:extLst>
              <a:ext uri="{FF2B5EF4-FFF2-40B4-BE49-F238E27FC236}">
                <a16:creationId xmlns:a16="http://schemas.microsoft.com/office/drawing/2014/main" id="{F04C9BE8-2097-4226-B255-EDFCFBDA6B98}"/>
              </a:ext>
            </a:extLst>
          </p:cNvPr>
          <p:cNvSpPr>
            <a:spLocks noGrp="1"/>
          </p:cNvSpPr>
          <p:nvPr>
            <p:ph type="title"/>
          </p:nvPr>
        </p:nvSpPr>
        <p:spPr>
          <a:xfrm>
            <a:off x="310551" y="841000"/>
            <a:ext cx="2553420" cy="1751309"/>
          </a:xfrm>
        </p:spPr>
        <p:txBody>
          <a:bodyPr/>
          <a:lstStyle/>
          <a:p>
            <a:pPr algn="ctr" rtl="0" eaLnBrk="1" latinLnBrk="0" hangingPunct="1"/>
            <a:r>
              <a:rPr lang="en-GB" sz="2400" kern="1200" dirty="0">
                <a:solidFill>
                  <a:srgbClr val="002060"/>
                </a:solidFill>
                <a:effectLst/>
                <a:latin typeface="Century Gothic" panose="020B0502020202020204" pitchFamily="34" charset="0"/>
                <a:ea typeface="+mn-ea"/>
                <a:cs typeface="+mn-cs"/>
              </a:rPr>
              <a:t>arrives with</a:t>
            </a:r>
            <a:endParaRPr lang="en-GB" dirty="0">
              <a:effectLst/>
            </a:endParaRPr>
          </a:p>
          <a:p>
            <a:pPr algn="ctr" rtl="0" eaLnBrk="1" latinLnBrk="0" hangingPunct="1"/>
            <a:r>
              <a:rPr lang="en-GB" sz="2400" kern="1200" dirty="0">
                <a:solidFill>
                  <a:srgbClr val="002060"/>
                </a:solidFill>
                <a:effectLst/>
                <a:latin typeface="Century Gothic" panose="020B0502020202020204" pitchFamily="34" charset="0"/>
                <a:ea typeface="+mn-ea"/>
                <a:cs typeface="+mn-cs"/>
              </a:rPr>
              <a:t>3 headteachers</a:t>
            </a:r>
            <a:endParaRPr lang="en-GB" dirty="0">
              <a:effectLst/>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27">
            <a:extLst>
              <a:ext uri="{FF2B5EF4-FFF2-40B4-BE49-F238E27FC236}">
                <a16:creationId xmlns:a16="http://schemas.microsoft.com/office/drawing/2014/main" id="{FD74FA03-80C6-4ED0-A923-1F4D4E0A8B8A}"/>
              </a:ext>
            </a:extLst>
          </p:cNvPr>
          <p:cNvSpPr txBox="1">
            <a:spLocks/>
          </p:cNvSpPr>
          <p:nvPr/>
        </p:nvSpPr>
        <p:spPr>
          <a:xfrm>
            <a:off x="10715102" y="-204157"/>
            <a:ext cx="14125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3912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23" name="TextBox 22"/>
          <p:cNvSpPr txBox="1"/>
          <p:nvPr/>
        </p:nvSpPr>
        <p:spPr>
          <a:xfrm>
            <a:off x="4931873" y="3529529"/>
            <a:ext cx="252659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[because]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pic>
        <p:nvPicPr>
          <p:cNvPr id="14344" name="Picture 8" descr="a par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193" y="1207507"/>
            <a:ext cx="2420721" cy="1468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pic>
        <p:nvPicPr>
          <p:cNvPr id="21" name="Picture 20" descr="a person with a hand to their ear and a question mark next to their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4155" y="4404428"/>
            <a:ext cx="1694906" cy="1750462"/>
          </a:xfrm>
          <a:prstGeom prst="rect">
            <a:avLst/>
          </a:prstGeom>
        </p:spPr>
      </p:pic>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20" name="TextBox 19"/>
          <p:cNvSpPr txBox="1"/>
          <p:nvPr/>
        </p:nvSpPr>
        <p:spPr>
          <a:xfrm>
            <a:off x="4084464" y="5690011"/>
            <a:ext cx="410747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cs typeface="Calibri" panose="020F0502020204030204" pitchFamily="34" charset="0"/>
              </a:rPr>
              <a:t>[to meet up; stay; suit]</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grpSp>
        <p:nvGrpSpPr>
          <p:cNvPr id="3" name="Group 2" descr="an elephant and an arrow pointing to the ant. "/>
          <p:cNvGrpSpPr/>
          <p:nvPr/>
        </p:nvGrpSpPr>
        <p:grpSpPr>
          <a:xfrm>
            <a:off x="8793764" y="1404884"/>
            <a:ext cx="2338227" cy="1487010"/>
            <a:chOff x="7943199" y="3138918"/>
            <a:chExt cx="2481308" cy="1578003"/>
          </a:xfrm>
        </p:grpSpPr>
        <p:pic>
          <p:nvPicPr>
            <p:cNvPr id="14338" name="Picture 2" descr="the a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43199" y="4402667"/>
              <a:ext cx="400424" cy="285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elepha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3623" y="3138918"/>
              <a:ext cx="2080884" cy="15780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8148662" y="3548679"/>
              <a:ext cx="0" cy="758479"/>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8" name="TextBox 17"/>
          <p:cNvSpPr txBox="1"/>
          <p:nvPr/>
        </p:nvSpPr>
        <p:spPr>
          <a:xfrm>
            <a:off x="9061658" y="4332107"/>
            <a:ext cx="2263758"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want]</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53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que_porq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que_parqu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fade">
                                      <p:cBhvr>
                                        <p:cTn id="28" dur="500"/>
                                        <p:tgtEl>
                                          <p:spTgt spid="14344"/>
                                        </p:tgtEl>
                                      </p:cBhvr>
                                    </p:animEffect>
                                  </p:childTnLst>
                                  <p:subTnLst>
                                    <p:audio>
                                      <p:cMediaNode>
                                        <p:cTn display="0" masterRel="sameClick">
                                          <p:stCondLst>
                                            <p:cond evt="begin" delay="0">
                                              <p:tn val="26"/>
                                            </p:cond>
                                          </p:stCondLst>
                                          <p:endCondLst>
                                            <p:cond evt="onStopAudio" delay="0">
                                              <p:tgtEl>
                                                <p:sldTgt/>
                                              </p:tgtEl>
                                            </p:cond>
                                          </p:endCondLst>
                                        </p:cTn>
                                        <p:tgtEl>
                                          <p:sndTgt r:embed="rId5" name="que_par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que_pequen%CC%83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que_pequen%CC%83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que_que%CC%81.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que_que%CC%81.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que_qued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que_qued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que_quer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23" grpId="0"/>
      <p:bldP spid="9" grpId="0"/>
      <p:bldP spid="11" grpId="0"/>
      <p:bldP spid="10" grpId="0"/>
      <p:bldP spid="20" grpId="0"/>
      <p:bldP spid="8" grpId="0"/>
      <p:bldP spid="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Term 1.1 Week 7</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userfs\nca509\w2k\Downloads\frame (8).png">
            <a:extLst>
              <a:ext uri="{FF2B5EF4-FFF2-40B4-BE49-F238E27FC236}">
                <a16:creationId xmlns:a16="http://schemas.microsoft.com/office/drawing/2014/main" id="{9C580014-9F7D-49B1-9E95-6128E2FB724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4578" y="2528148"/>
            <a:ext cx="1230187" cy="1226976"/>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225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e_porqu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que_parqu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que_pequen%CC%83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que_que%CC%81.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que_qued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518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1DC271C-ED93-4726-98F3-802545CCEF0D}"/>
              </a:ext>
            </a:extLst>
          </p:cNvPr>
          <p:cNvSpPr txBox="1"/>
          <p:nvPr/>
        </p:nvSpPr>
        <p:spPr>
          <a:xfrm>
            <a:off x="762614" y="2117432"/>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par____</a:t>
            </a:r>
          </a:p>
        </p:txBody>
      </p:sp>
      <p:sp>
        <p:nvSpPr>
          <p:cNvPr id="32" name="TextBox 31">
            <a:extLst>
              <a:ext uri="{FF2B5EF4-FFF2-40B4-BE49-F238E27FC236}">
                <a16:creationId xmlns:a16="http://schemas.microsoft.com/office/drawing/2014/main" id="{840532B0-EA80-480D-8136-89BF3FD342A7}"/>
              </a:ext>
            </a:extLst>
          </p:cNvPr>
          <p:cNvSpPr txBox="1"/>
          <p:nvPr/>
        </p:nvSpPr>
        <p:spPr>
          <a:xfrm>
            <a:off x="1860592" y="2108567"/>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endParaRPr kumimoji="0" lang="en-GB" sz="4400" b="1" i="0" u="none" strike="noStrike" kern="0" cap="none" spc="0" normalizeH="0" baseline="0" noProof="0" dirty="0">
              <a:ln>
                <a:noFill/>
              </a:ln>
              <a:solidFill>
                <a:srgbClr val="ED7D31"/>
              </a:solidFill>
              <a:effectLst/>
              <a:uLnTx/>
              <a:uFillTx/>
            </a:endParaRPr>
          </a:p>
        </p:txBody>
      </p:sp>
      <p:sp>
        <p:nvSpPr>
          <p:cNvPr id="33" name="TextBox 32">
            <a:extLst>
              <a:ext uri="{FF2B5EF4-FFF2-40B4-BE49-F238E27FC236}">
                <a16:creationId xmlns:a16="http://schemas.microsoft.com/office/drawing/2014/main" id="{457C7D23-93ED-487C-BF03-34538BD1B96B}"/>
              </a:ext>
            </a:extLst>
          </p:cNvPr>
          <p:cNvSpPr txBox="1"/>
          <p:nvPr/>
        </p:nvSpPr>
        <p:spPr>
          <a:xfrm>
            <a:off x="800366" y="5248434"/>
            <a:ext cx="220467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__mer</a:t>
            </a:r>
          </a:p>
        </p:txBody>
      </p:sp>
      <p:sp>
        <p:nvSpPr>
          <p:cNvPr id="34" name="TextBox 33">
            <a:extLst>
              <a:ext uri="{FF2B5EF4-FFF2-40B4-BE49-F238E27FC236}">
                <a16:creationId xmlns:a16="http://schemas.microsoft.com/office/drawing/2014/main" id="{83FD9AE7-DBFA-4C13-8417-FED0C27FB0EC}"/>
              </a:ext>
            </a:extLst>
          </p:cNvPr>
          <p:cNvSpPr txBox="1"/>
          <p:nvPr/>
        </p:nvSpPr>
        <p:spPr>
          <a:xfrm>
            <a:off x="605727" y="5242520"/>
            <a:ext cx="111662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endParaRPr kumimoji="0" lang="en-GB" sz="4400" b="1" i="0" u="none" strike="noStrike" kern="0" cap="none" spc="0" normalizeH="0" baseline="0" noProof="0" dirty="0">
              <a:ln>
                <a:noFill/>
              </a:ln>
              <a:solidFill>
                <a:srgbClr val="ED7D31"/>
              </a:solidFill>
              <a:effectLst/>
              <a:uLnTx/>
              <a:uFillTx/>
            </a:endParaRPr>
          </a:p>
        </p:txBody>
      </p:sp>
      <p:sp>
        <p:nvSpPr>
          <p:cNvPr id="35" name="TextBox 34">
            <a:extLst>
              <a:ext uri="{FF2B5EF4-FFF2-40B4-BE49-F238E27FC236}">
                <a16:creationId xmlns:a16="http://schemas.microsoft.com/office/drawing/2014/main" id="{FB0764A6-B0C0-4E2A-A4A7-1F1AE3CB1835}"/>
              </a:ext>
            </a:extLst>
          </p:cNvPr>
          <p:cNvSpPr txBox="1"/>
          <p:nvPr/>
        </p:nvSpPr>
        <p:spPr>
          <a:xfrm>
            <a:off x="5149402" y="5217973"/>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___rer</a:t>
            </a:r>
          </a:p>
        </p:txBody>
      </p:sp>
      <p:sp>
        <p:nvSpPr>
          <p:cNvPr id="36" name="TextBox 35">
            <a:extLst>
              <a:ext uri="{FF2B5EF4-FFF2-40B4-BE49-F238E27FC236}">
                <a16:creationId xmlns:a16="http://schemas.microsoft.com/office/drawing/2014/main" id="{D4A4B2AB-5DEF-4001-AF1F-4817D34DAC3E}"/>
              </a:ext>
            </a:extLst>
          </p:cNvPr>
          <p:cNvSpPr txBox="1"/>
          <p:nvPr/>
        </p:nvSpPr>
        <p:spPr>
          <a:xfrm>
            <a:off x="4863706" y="5217973"/>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endParaRPr kumimoji="0" lang="en-GB" sz="4400" b="1" i="0" u="none" strike="noStrike" kern="0" cap="none" spc="0" normalizeH="0" baseline="0" noProof="0" dirty="0">
              <a:ln>
                <a:noFill/>
              </a:ln>
              <a:solidFill>
                <a:srgbClr val="ED7D31"/>
              </a:solidFill>
              <a:effectLst/>
              <a:uLnTx/>
              <a:uFillTx/>
            </a:endParaRPr>
          </a:p>
        </p:txBody>
      </p:sp>
      <p:sp>
        <p:nvSpPr>
          <p:cNvPr id="37" name="TextBox 36">
            <a:extLst>
              <a:ext uri="{FF2B5EF4-FFF2-40B4-BE49-F238E27FC236}">
                <a16:creationId xmlns:a16="http://schemas.microsoft.com/office/drawing/2014/main" id="{4B8F19F8-19EB-4592-A824-D2432F4471F1}"/>
              </a:ext>
            </a:extLst>
          </p:cNvPr>
          <p:cNvSpPr txBox="1"/>
          <p:nvPr/>
        </p:nvSpPr>
        <p:spPr>
          <a:xfrm>
            <a:off x="5426063" y="2118984"/>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__ntar</a:t>
            </a:r>
          </a:p>
        </p:txBody>
      </p:sp>
      <p:sp>
        <p:nvSpPr>
          <p:cNvPr id="38" name="TextBox 37">
            <a:extLst>
              <a:ext uri="{FF2B5EF4-FFF2-40B4-BE49-F238E27FC236}">
                <a16:creationId xmlns:a16="http://schemas.microsoft.com/office/drawing/2014/main" id="{8D6C22B6-F78D-49B1-9211-86F5262A1244}"/>
              </a:ext>
            </a:extLst>
          </p:cNvPr>
          <p:cNvSpPr txBox="1"/>
          <p:nvPr/>
        </p:nvSpPr>
        <p:spPr>
          <a:xfrm>
            <a:off x="5231955" y="2136479"/>
            <a:ext cx="112296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ca</a:t>
            </a:r>
            <a:endParaRPr kumimoji="0" lang="en-GB" sz="4400" b="1" i="0" u="none" strike="noStrike" kern="0" cap="none" spc="0" normalizeH="0" baseline="0" noProof="0" dirty="0">
              <a:ln>
                <a:noFill/>
              </a:ln>
              <a:solidFill>
                <a:srgbClr val="ED7D31"/>
              </a:solidFill>
              <a:effectLst/>
              <a:uLnTx/>
              <a:uFillTx/>
            </a:endParaRPr>
          </a:p>
        </p:txBody>
      </p:sp>
      <p:sp>
        <p:nvSpPr>
          <p:cNvPr id="39" name="TextBox 38">
            <a:extLst>
              <a:ext uri="{FF2B5EF4-FFF2-40B4-BE49-F238E27FC236}">
                <a16:creationId xmlns:a16="http://schemas.microsoft.com/office/drawing/2014/main" id="{CEEEF4DF-2848-405E-8E64-327D43C78C46}"/>
              </a:ext>
            </a:extLst>
          </p:cNvPr>
          <p:cNvSpPr txBox="1"/>
          <p:nvPr/>
        </p:nvSpPr>
        <p:spPr>
          <a:xfrm>
            <a:off x="3686664" y="0"/>
            <a:ext cx="5452491" cy="830997"/>
          </a:xfrm>
          <a:prstGeom prst="rect">
            <a:avLst/>
          </a:prstGeom>
          <a:solidFill>
            <a:srgbClr val="ED7D31">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115076"/>
                </a:solidFill>
                <a:effectLst/>
                <a:uLnTx/>
                <a:uFillTx/>
                <a:cs typeface="Calibri" panose="020F0502020204030204" pitchFamily="34" charset="0"/>
              </a:rPr>
              <a:t>¿QUE, CA o CO?</a:t>
            </a:r>
          </a:p>
        </p:txBody>
      </p:sp>
      <p:sp>
        <p:nvSpPr>
          <p:cNvPr id="40" name="Action Button: Custom 22">
            <a:hlinkClick r:id="" action="ppaction://noaction" highlightClick="1">
              <a:snd r:embed="rId3" name="parque.wav"/>
            </a:hlinkClick>
            <a:extLst>
              <a:ext uri="{FF2B5EF4-FFF2-40B4-BE49-F238E27FC236}">
                <a16:creationId xmlns:a16="http://schemas.microsoft.com/office/drawing/2014/main" id="{323576A1-E091-41DF-A758-5CF1CD754C46}"/>
              </a:ext>
            </a:extLst>
          </p:cNvPr>
          <p:cNvSpPr/>
          <p:nvPr/>
        </p:nvSpPr>
        <p:spPr>
          <a:xfrm>
            <a:off x="434813" y="12419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1" name="Action Button: Custom 23">
            <a:hlinkClick r:id="" action="ppaction://noaction" highlightClick="1">
              <a:snd r:embed="rId4" name="comer.wav"/>
            </a:hlinkClick>
            <a:extLst>
              <a:ext uri="{FF2B5EF4-FFF2-40B4-BE49-F238E27FC236}">
                <a16:creationId xmlns:a16="http://schemas.microsoft.com/office/drawing/2014/main" id="{A647D706-0321-4178-9057-E5591788A507}"/>
              </a:ext>
            </a:extLst>
          </p:cNvPr>
          <p:cNvSpPr/>
          <p:nvPr/>
        </p:nvSpPr>
        <p:spPr>
          <a:xfrm>
            <a:off x="428226" y="412900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2" name="Action Button: Custom 24">
            <a:hlinkClick r:id="" action="ppaction://noaction" highlightClick="1">
              <a:snd r:embed="rId5" name="cantar.wav"/>
            </a:hlinkClick>
            <a:extLst>
              <a:ext uri="{FF2B5EF4-FFF2-40B4-BE49-F238E27FC236}">
                <a16:creationId xmlns:a16="http://schemas.microsoft.com/office/drawing/2014/main" id="{56C9755F-12D6-478B-BD75-5E4CDEE687B4}"/>
              </a:ext>
            </a:extLst>
          </p:cNvPr>
          <p:cNvSpPr/>
          <p:nvPr/>
        </p:nvSpPr>
        <p:spPr>
          <a:xfrm>
            <a:off x="4577160" y="12180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3" name="Action Button: Custom 25">
            <a:hlinkClick r:id="" action="ppaction://noaction" highlightClick="1">
              <a:snd r:embed="rId6" name="querer.wav"/>
            </a:hlinkClick>
            <a:extLst>
              <a:ext uri="{FF2B5EF4-FFF2-40B4-BE49-F238E27FC236}">
                <a16:creationId xmlns:a16="http://schemas.microsoft.com/office/drawing/2014/main" id="{C5BCE13E-C260-44A4-9401-EAEF23FF3188}"/>
              </a:ext>
            </a:extLst>
          </p:cNvPr>
          <p:cNvSpPr/>
          <p:nvPr/>
        </p:nvSpPr>
        <p:spPr>
          <a:xfrm>
            <a:off x="4561281" y="41117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4" name="Action Button: Custom 26">
            <a:hlinkClick r:id="" action="ppaction://noaction" highlightClick="1">
              <a:snd r:embed="rId7" name="pequeno.wav"/>
            </a:hlinkClick>
            <a:extLst>
              <a:ext uri="{FF2B5EF4-FFF2-40B4-BE49-F238E27FC236}">
                <a16:creationId xmlns:a16="http://schemas.microsoft.com/office/drawing/2014/main" id="{902BDFDD-3C96-44E7-8165-6A9BAB9F4091}"/>
              </a:ext>
            </a:extLst>
          </p:cNvPr>
          <p:cNvSpPr/>
          <p:nvPr/>
        </p:nvSpPr>
        <p:spPr>
          <a:xfrm>
            <a:off x="8491089" y="26635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5" name="TextBox 44">
            <a:extLst>
              <a:ext uri="{FF2B5EF4-FFF2-40B4-BE49-F238E27FC236}">
                <a16:creationId xmlns:a16="http://schemas.microsoft.com/office/drawing/2014/main" id="{30667173-822E-4CCC-AF75-9A763A7CD4AB}"/>
              </a:ext>
            </a:extLst>
          </p:cNvPr>
          <p:cNvSpPr txBox="1"/>
          <p:nvPr/>
        </p:nvSpPr>
        <p:spPr>
          <a:xfrm>
            <a:off x="8734135" y="3505882"/>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pe____ño</a:t>
            </a:r>
          </a:p>
        </p:txBody>
      </p:sp>
      <p:pic>
        <p:nvPicPr>
          <p:cNvPr id="46" name="Picture 8" descr="http://www.clker.com/cliparts/9/d/9/6/11970945262094865352karamelo_landscape.svg.med.png">
            <a:hlinkClick r:id="" action="ppaction://noaction" endSnd="1"/>
            <a:extLst>
              <a:ext uri="{FF2B5EF4-FFF2-40B4-BE49-F238E27FC236}">
                <a16:creationId xmlns:a16="http://schemas.microsoft.com/office/drawing/2014/main" id="{4E186DF2-8ACF-4BFA-84E4-CDA1010A47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518" y="667907"/>
            <a:ext cx="2420721" cy="14685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5C4C7612-FF1D-4388-9114-F8C964BB22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876" r="16346"/>
          <a:stretch/>
        </p:blipFill>
        <p:spPr>
          <a:xfrm>
            <a:off x="1284249" y="3360905"/>
            <a:ext cx="1301227" cy="1891914"/>
          </a:xfrm>
          <a:prstGeom prst="rect">
            <a:avLst/>
          </a:prstGeom>
        </p:spPr>
      </p:pic>
      <p:sp>
        <p:nvSpPr>
          <p:cNvPr id="48" name="TextBox 47">
            <a:extLst>
              <a:ext uri="{FF2B5EF4-FFF2-40B4-BE49-F238E27FC236}">
                <a16:creationId xmlns:a16="http://schemas.microsoft.com/office/drawing/2014/main" id="{071D3E2E-C5FA-4E30-8510-148F06F7B094}"/>
              </a:ext>
            </a:extLst>
          </p:cNvPr>
          <p:cNvSpPr txBox="1"/>
          <p:nvPr/>
        </p:nvSpPr>
        <p:spPr>
          <a:xfrm>
            <a:off x="5249226" y="4429212"/>
            <a:ext cx="2883304" cy="707886"/>
          </a:xfrm>
          <a:prstGeom prst="rect">
            <a:avLst/>
          </a:prstGeom>
          <a:noFill/>
        </p:spPr>
        <p:txBody>
          <a:bodyPr wrap="square" rtlCol="0">
            <a:spAutoFit/>
          </a:bodyPr>
          <a:lstStyle/>
          <a:p>
            <a:r>
              <a:rPr lang="en-GB" sz="4000" dirty="0">
                <a:solidFill>
                  <a:srgbClr val="115076"/>
                </a:solidFill>
                <a:cs typeface="Calibri" panose="020F0502020204030204" pitchFamily="34" charset="0"/>
              </a:rPr>
              <a:t>[to want]</a:t>
            </a:r>
          </a:p>
        </p:txBody>
      </p:sp>
      <p:sp>
        <p:nvSpPr>
          <p:cNvPr id="49" name="TextBox 48">
            <a:extLst>
              <a:ext uri="{FF2B5EF4-FFF2-40B4-BE49-F238E27FC236}">
                <a16:creationId xmlns:a16="http://schemas.microsoft.com/office/drawing/2014/main" id="{D5D8BF5C-8FB9-4AE4-B437-A8F946C45C2D}"/>
              </a:ext>
            </a:extLst>
          </p:cNvPr>
          <p:cNvSpPr txBox="1"/>
          <p:nvPr/>
        </p:nvSpPr>
        <p:spPr>
          <a:xfrm>
            <a:off x="9636937" y="3487922"/>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endParaRPr kumimoji="0" lang="en-GB" sz="4400" b="1" i="0" u="none" strike="noStrike" kern="0" cap="none" spc="0" normalizeH="0" baseline="0" noProof="0" dirty="0">
              <a:ln>
                <a:noFill/>
              </a:ln>
              <a:solidFill>
                <a:srgbClr val="ED7D31"/>
              </a:solidFill>
              <a:effectLst/>
              <a:uLnTx/>
              <a:uFillTx/>
            </a:endParaRPr>
          </a:p>
        </p:txBody>
      </p:sp>
      <p:pic>
        <p:nvPicPr>
          <p:cNvPr id="50" name="Picture 2" descr="http://www.clker.com/cliparts/d/7/1/f/1194985444514621050formichina_architetto_fr_01.svg.hi.png">
            <a:extLst>
              <a:ext uri="{FF2B5EF4-FFF2-40B4-BE49-F238E27FC236}">
                <a16:creationId xmlns:a16="http://schemas.microsoft.com/office/drawing/2014/main" id="{C0D0DD4D-4836-4DB1-8098-99C0857821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85613" y="3219193"/>
            <a:ext cx="377334" cy="26916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7/3/2/b/1194985487751649846contour_elephant.svg.hi.png">
            <a:extLst>
              <a:ext uri="{FF2B5EF4-FFF2-40B4-BE49-F238E27FC236}">
                <a16:creationId xmlns:a16="http://schemas.microsoft.com/office/drawing/2014/main" id="{CDDDBEA9-AAC1-48ED-AB12-65AC55C57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62947" y="2028316"/>
            <a:ext cx="1960893" cy="148701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023DEFD8-7C58-4969-B569-6D24CD12FE7B}"/>
              </a:ext>
            </a:extLst>
          </p:cNvPr>
          <p:cNvCxnSpPr/>
          <p:nvPr/>
        </p:nvCxnSpPr>
        <p:spPr>
          <a:xfrm>
            <a:off x="9563997" y="2413679"/>
            <a:ext cx="115231" cy="715513"/>
          </a:xfrm>
          <a:prstGeom prst="straightConnector1">
            <a:avLst/>
          </a:prstGeom>
          <a:noFill/>
          <a:ln w="57150" cap="flat" cmpd="sng" algn="ctr">
            <a:solidFill>
              <a:srgbClr val="E87D1E"/>
            </a:solidFill>
            <a:prstDash val="solid"/>
            <a:miter lim="800000"/>
            <a:tailEnd type="triangle"/>
          </a:ln>
          <a:effectLst/>
        </p:spPr>
      </p:cxnSp>
      <p:pic>
        <p:nvPicPr>
          <p:cNvPr id="53" name="Picture 52">
            <a:extLst>
              <a:ext uri="{FF2B5EF4-FFF2-40B4-BE49-F238E27FC236}">
                <a16:creationId xmlns:a16="http://schemas.microsoft.com/office/drawing/2014/main" id="{848340F8-F7C7-48E4-B05D-2A07C887D1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5653" y="926924"/>
            <a:ext cx="1212347" cy="1212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4" name="Title 53">
            <a:extLst>
              <a:ext uri="{FF2B5EF4-FFF2-40B4-BE49-F238E27FC236}">
                <a16:creationId xmlns:a16="http://schemas.microsoft.com/office/drawing/2014/main" id="{FC71C1B0-DD44-4013-9E69-4687EA77CD58}"/>
              </a:ext>
            </a:extLst>
          </p:cNvPr>
          <p:cNvSpPr>
            <a:spLocks noGrp="1"/>
          </p:cNvSpPr>
          <p:nvPr>
            <p:ph type="title"/>
          </p:nvPr>
        </p:nvSpPr>
        <p:spPr>
          <a:xfrm>
            <a:off x="9394501" y="-191938"/>
            <a:ext cx="2499039"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1FA59EC-D44E-4A13-B7EB-E712F55FE93A}"/>
              </a:ext>
            </a:extLst>
          </p:cNvPr>
          <p:cNvSpPr txBox="1"/>
          <p:nvPr/>
        </p:nvSpPr>
        <p:spPr>
          <a:xfrm>
            <a:off x="1081434" y="2104401"/>
            <a:ext cx="226253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¿qué?</a:t>
            </a:r>
            <a:endParaRPr kumimoji="0" lang="en-GB" sz="4400" b="1" i="0" u="none" strike="noStrike" kern="0" cap="none" spc="0" normalizeH="0" baseline="0" noProof="0" dirty="0">
              <a:ln>
                <a:noFill/>
              </a:ln>
              <a:solidFill>
                <a:srgbClr val="ED7D31"/>
              </a:solidFill>
              <a:effectLst/>
              <a:uLnTx/>
              <a:uFillTx/>
            </a:endParaRPr>
          </a:p>
        </p:txBody>
      </p:sp>
      <p:sp>
        <p:nvSpPr>
          <p:cNvPr id="9" name="TextBox 8">
            <a:extLst>
              <a:ext uri="{FF2B5EF4-FFF2-40B4-BE49-F238E27FC236}">
                <a16:creationId xmlns:a16="http://schemas.microsoft.com/office/drawing/2014/main" id="{60C5B178-8386-40AD-B26D-9B3E7262BE55}"/>
              </a:ext>
            </a:extLst>
          </p:cNvPr>
          <p:cNvSpPr txBox="1"/>
          <p:nvPr/>
        </p:nvSpPr>
        <p:spPr>
          <a:xfrm>
            <a:off x="1425020" y="4700708"/>
            <a:ext cx="220467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__lle</a:t>
            </a:r>
          </a:p>
        </p:txBody>
      </p:sp>
      <p:sp>
        <p:nvSpPr>
          <p:cNvPr id="10" name="TextBox 9">
            <a:extLst>
              <a:ext uri="{FF2B5EF4-FFF2-40B4-BE49-F238E27FC236}">
                <a16:creationId xmlns:a16="http://schemas.microsoft.com/office/drawing/2014/main" id="{A508558C-7DD2-49F4-B36D-18346E3626BE}"/>
              </a:ext>
            </a:extLst>
          </p:cNvPr>
          <p:cNvSpPr txBox="1"/>
          <p:nvPr/>
        </p:nvSpPr>
        <p:spPr>
          <a:xfrm>
            <a:off x="1230381" y="4694794"/>
            <a:ext cx="111662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ca</a:t>
            </a:r>
            <a:endParaRPr kumimoji="0" lang="en-GB" sz="4400" b="1" i="0" u="none" strike="noStrike" kern="0" cap="none" spc="0" normalizeH="0" baseline="0" noProof="0" dirty="0">
              <a:ln>
                <a:noFill/>
              </a:ln>
              <a:solidFill>
                <a:srgbClr val="ED7D31"/>
              </a:solidFill>
              <a:effectLst/>
              <a:uLnTx/>
              <a:uFillTx/>
            </a:endParaRPr>
          </a:p>
        </p:txBody>
      </p:sp>
      <p:sp>
        <p:nvSpPr>
          <p:cNvPr id="11" name="TextBox 10">
            <a:extLst>
              <a:ext uri="{FF2B5EF4-FFF2-40B4-BE49-F238E27FC236}">
                <a16:creationId xmlns:a16="http://schemas.microsoft.com/office/drawing/2014/main" id="{DF62A084-773F-4DE3-AC16-820FF6CA757C}"/>
              </a:ext>
            </a:extLst>
          </p:cNvPr>
          <p:cNvSpPr txBox="1"/>
          <p:nvPr/>
        </p:nvSpPr>
        <p:spPr>
          <a:xfrm>
            <a:off x="5459241" y="4729299"/>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___dar</a:t>
            </a:r>
          </a:p>
        </p:txBody>
      </p:sp>
      <p:sp>
        <p:nvSpPr>
          <p:cNvPr id="12" name="TextBox 11">
            <a:extLst>
              <a:ext uri="{FF2B5EF4-FFF2-40B4-BE49-F238E27FC236}">
                <a16:creationId xmlns:a16="http://schemas.microsoft.com/office/drawing/2014/main" id="{135CD275-8B44-44B9-8CCE-11F40EFAC0A8}"/>
              </a:ext>
            </a:extLst>
          </p:cNvPr>
          <p:cNvSpPr txBox="1"/>
          <p:nvPr/>
        </p:nvSpPr>
        <p:spPr>
          <a:xfrm>
            <a:off x="5173545" y="4729299"/>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endParaRPr kumimoji="0" lang="en-GB" sz="4400" b="1" i="0" u="none" strike="noStrike" kern="0" cap="none" spc="0" normalizeH="0" baseline="0" noProof="0" dirty="0">
              <a:ln>
                <a:noFill/>
              </a:ln>
              <a:solidFill>
                <a:srgbClr val="ED7D31"/>
              </a:solidFill>
              <a:effectLst/>
              <a:uLnTx/>
              <a:uFillTx/>
            </a:endParaRPr>
          </a:p>
        </p:txBody>
      </p:sp>
      <p:sp>
        <p:nvSpPr>
          <p:cNvPr id="13" name="TextBox 12">
            <a:extLst>
              <a:ext uri="{FF2B5EF4-FFF2-40B4-BE49-F238E27FC236}">
                <a16:creationId xmlns:a16="http://schemas.microsoft.com/office/drawing/2014/main" id="{A24BABD3-695F-4CE2-A67E-66112F728818}"/>
              </a:ext>
            </a:extLst>
          </p:cNvPr>
          <p:cNvSpPr txBox="1"/>
          <p:nvPr/>
        </p:nvSpPr>
        <p:spPr>
          <a:xfrm>
            <a:off x="5419193" y="2104401"/>
            <a:ext cx="135653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__n</a:t>
            </a:r>
          </a:p>
        </p:txBody>
      </p:sp>
      <p:sp>
        <p:nvSpPr>
          <p:cNvPr id="14" name="TextBox 13">
            <a:extLst>
              <a:ext uri="{FF2B5EF4-FFF2-40B4-BE49-F238E27FC236}">
                <a16:creationId xmlns:a16="http://schemas.microsoft.com/office/drawing/2014/main" id="{C68741C4-9720-4BBC-BEE5-2399E6BE88F7}"/>
              </a:ext>
            </a:extLst>
          </p:cNvPr>
          <p:cNvSpPr txBox="1"/>
          <p:nvPr/>
        </p:nvSpPr>
        <p:spPr>
          <a:xfrm>
            <a:off x="5242356" y="2100038"/>
            <a:ext cx="112296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endParaRPr kumimoji="0" lang="en-GB" sz="4400" b="1" i="0" u="none" strike="noStrike" kern="0" cap="none" spc="0" normalizeH="0" baseline="0" noProof="0" dirty="0">
              <a:ln>
                <a:noFill/>
              </a:ln>
              <a:solidFill>
                <a:srgbClr val="ED7D31"/>
              </a:solidFill>
              <a:effectLst/>
              <a:uLnTx/>
              <a:uFillTx/>
            </a:endParaRPr>
          </a:p>
        </p:txBody>
      </p:sp>
      <p:sp>
        <p:nvSpPr>
          <p:cNvPr id="15" name="TextBox 14">
            <a:extLst>
              <a:ext uri="{FF2B5EF4-FFF2-40B4-BE49-F238E27FC236}">
                <a16:creationId xmlns:a16="http://schemas.microsoft.com/office/drawing/2014/main" id="{702F4320-7B18-4B17-A0DE-A3212B7A86C1}"/>
              </a:ext>
            </a:extLst>
          </p:cNvPr>
          <p:cNvSpPr txBox="1"/>
          <p:nvPr/>
        </p:nvSpPr>
        <p:spPr>
          <a:xfrm>
            <a:off x="3686664" y="0"/>
            <a:ext cx="5452491" cy="830997"/>
          </a:xfrm>
          <a:prstGeom prst="rect">
            <a:avLst/>
          </a:prstGeom>
          <a:solidFill>
            <a:srgbClr val="ED7D31">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115076"/>
                </a:solidFill>
                <a:effectLst/>
                <a:uLnTx/>
                <a:uFillTx/>
                <a:cs typeface="Calibri" panose="020F0502020204030204" pitchFamily="34" charset="0"/>
              </a:rPr>
              <a:t>¿QUE, CA o CO?</a:t>
            </a:r>
          </a:p>
        </p:txBody>
      </p:sp>
      <p:sp>
        <p:nvSpPr>
          <p:cNvPr id="16" name="Action Button: Custom 22">
            <a:hlinkClick r:id="" action="ppaction://noaction" highlightClick="1">
              <a:snd r:embed="rId3" name="que.wav"/>
            </a:hlinkClick>
            <a:extLst>
              <a:ext uri="{FF2B5EF4-FFF2-40B4-BE49-F238E27FC236}">
                <a16:creationId xmlns:a16="http://schemas.microsoft.com/office/drawing/2014/main" id="{49DDEC98-4FAB-4652-B3F5-58E59BFB983C}"/>
              </a:ext>
            </a:extLst>
          </p:cNvPr>
          <p:cNvSpPr/>
          <p:nvPr/>
        </p:nvSpPr>
        <p:spPr>
          <a:xfrm>
            <a:off x="522019" y="126765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7" name="Action Button: Custom 23">
            <a:hlinkClick r:id="" action="ppaction://noaction" highlightClick="1">
              <a:snd r:embed="rId4" name="calle.wav"/>
            </a:hlinkClick>
            <a:extLst>
              <a:ext uri="{FF2B5EF4-FFF2-40B4-BE49-F238E27FC236}">
                <a16:creationId xmlns:a16="http://schemas.microsoft.com/office/drawing/2014/main" id="{691881FF-A62C-4087-952D-EDBDCDB42D40}"/>
              </a:ext>
            </a:extLst>
          </p:cNvPr>
          <p:cNvSpPr/>
          <p:nvPr/>
        </p:nvSpPr>
        <p:spPr>
          <a:xfrm>
            <a:off x="522018" y="413808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8" name="Action Button: Custom 24">
            <a:hlinkClick r:id="" action="ppaction://noaction" highlightClick="1">
              <a:snd r:embed="rId5" name="con-2.wav"/>
            </a:hlinkClick>
            <a:extLst>
              <a:ext uri="{FF2B5EF4-FFF2-40B4-BE49-F238E27FC236}">
                <a16:creationId xmlns:a16="http://schemas.microsoft.com/office/drawing/2014/main" id="{2D527F55-3DD4-4599-BBD5-DA3998793862}"/>
              </a:ext>
            </a:extLst>
          </p:cNvPr>
          <p:cNvSpPr/>
          <p:nvPr/>
        </p:nvSpPr>
        <p:spPr>
          <a:xfrm>
            <a:off x="4692785" y="12742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9" name="Action Button: Custom 25">
            <a:hlinkClick r:id="" action="ppaction://noaction" highlightClick="1">
              <a:snd r:embed="rId6" name="coche.wav"/>
            </a:hlinkClick>
            <a:extLst>
              <a:ext uri="{FF2B5EF4-FFF2-40B4-BE49-F238E27FC236}">
                <a16:creationId xmlns:a16="http://schemas.microsoft.com/office/drawing/2014/main" id="{659BE86C-B753-4054-AB6D-5360C463E973}"/>
              </a:ext>
            </a:extLst>
          </p:cNvPr>
          <p:cNvSpPr/>
          <p:nvPr/>
        </p:nvSpPr>
        <p:spPr>
          <a:xfrm>
            <a:off x="8952051" y="2620805"/>
            <a:ext cx="370882"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a:ea typeface="+mn-ea"/>
                <a:cs typeface="+mn-cs"/>
              </a:rPr>
              <a:t>10</a:t>
            </a:r>
          </a:p>
        </p:txBody>
      </p:sp>
      <p:pic>
        <p:nvPicPr>
          <p:cNvPr id="20" name="Picture 19">
            <a:extLst>
              <a:ext uri="{FF2B5EF4-FFF2-40B4-BE49-F238E27FC236}">
                <a16:creationId xmlns:a16="http://schemas.microsoft.com/office/drawing/2014/main" id="{60E7CA38-C34E-4EAD-8898-E48CEAE66C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5226" y="478138"/>
            <a:ext cx="1694906" cy="1750462"/>
          </a:xfrm>
          <a:prstGeom prst="rect">
            <a:avLst/>
          </a:prstGeom>
        </p:spPr>
      </p:pic>
      <p:sp>
        <p:nvSpPr>
          <p:cNvPr id="21" name="TextBox 20">
            <a:extLst>
              <a:ext uri="{FF2B5EF4-FFF2-40B4-BE49-F238E27FC236}">
                <a16:creationId xmlns:a16="http://schemas.microsoft.com/office/drawing/2014/main" id="{ABA6FBB8-0680-46EB-8E9E-BEED7A26F3E3}"/>
              </a:ext>
            </a:extLst>
          </p:cNvPr>
          <p:cNvSpPr txBox="1"/>
          <p:nvPr/>
        </p:nvSpPr>
        <p:spPr>
          <a:xfrm>
            <a:off x="1264740" y="4161269"/>
            <a:ext cx="1895922" cy="646331"/>
          </a:xfrm>
          <a:prstGeom prst="rect">
            <a:avLst/>
          </a:prstGeom>
          <a:noFill/>
        </p:spPr>
        <p:txBody>
          <a:bodyPr wrap="square" rtlCol="0">
            <a:spAutoFit/>
          </a:bodyPr>
          <a:lstStyle/>
          <a:p>
            <a:pPr algn="ctr"/>
            <a:r>
              <a:rPr lang="en-GB" sz="3600" dirty="0">
                <a:solidFill>
                  <a:srgbClr val="115076"/>
                </a:solidFill>
                <a:cs typeface="Calibri" panose="020F0502020204030204" pitchFamily="34" charset="0"/>
              </a:rPr>
              <a:t>[street]</a:t>
            </a:r>
          </a:p>
        </p:txBody>
      </p:sp>
      <p:sp>
        <p:nvSpPr>
          <p:cNvPr id="22" name="TextBox 21">
            <a:extLst>
              <a:ext uri="{FF2B5EF4-FFF2-40B4-BE49-F238E27FC236}">
                <a16:creationId xmlns:a16="http://schemas.microsoft.com/office/drawing/2014/main" id="{31AFDD67-F541-40EC-A67C-101FBDF15339}"/>
              </a:ext>
            </a:extLst>
          </p:cNvPr>
          <p:cNvSpPr txBox="1"/>
          <p:nvPr/>
        </p:nvSpPr>
        <p:spPr>
          <a:xfrm>
            <a:off x="7424945" y="858272"/>
            <a:ext cx="1484079" cy="369332"/>
          </a:xfrm>
          <a:prstGeom prst="rect">
            <a:avLst/>
          </a:prstGeom>
          <a:noFill/>
        </p:spPr>
        <p:txBody>
          <a:bodyPr wrap="square" rtlCol="0">
            <a:spAutoFit/>
          </a:bodyPr>
          <a:lstStyle/>
          <a:p>
            <a:pPr algn="ctr"/>
            <a:r>
              <a:rPr lang="en-GB" dirty="0">
                <a:solidFill>
                  <a:srgbClr val="115076"/>
                </a:solidFill>
                <a:latin typeface="Tw Cen MT" panose="020B0602020104020603"/>
              </a:rPr>
              <a:t>Con ketchup</a:t>
            </a:r>
          </a:p>
        </p:txBody>
      </p:sp>
      <p:grpSp>
        <p:nvGrpSpPr>
          <p:cNvPr id="23" name="Group 22">
            <a:extLst>
              <a:ext uri="{FF2B5EF4-FFF2-40B4-BE49-F238E27FC236}">
                <a16:creationId xmlns:a16="http://schemas.microsoft.com/office/drawing/2014/main" id="{C169F6CF-3FAB-434A-8421-F76334F1C092}"/>
              </a:ext>
            </a:extLst>
          </p:cNvPr>
          <p:cNvGrpSpPr/>
          <p:nvPr/>
        </p:nvGrpSpPr>
        <p:grpSpPr>
          <a:xfrm>
            <a:off x="7111765" y="1205287"/>
            <a:ext cx="1359167" cy="1618580"/>
            <a:chOff x="9563537" y="4515689"/>
            <a:chExt cx="1359167" cy="1618580"/>
          </a:xfrm>
        </p:grpSpPr>
        <p:pic>
          <p:nvPicPr>
            <p:cNvPr id="24" name="Picture 12" descr="http://www.clker.com/cliparts/4/8/a/6/1194984081402633375french_fries_juliane_kr_r.svg.hi.png">
              <a:extLst>
                <a:ext uri="{FF2B5EF4-FFF2-40B4-BE49-F238E27FC236}">
                  <a16:creationId xmlns:a16="http://schemas.microsoft.com/office/drawing/2014/main" id="{57C8B815-EF3F-4E7D-8336-59CB5E83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www.clker.com/cliparts/4/8/a/6/1194984081402633375french_fries_juliane_kr_r.svg.hi.png">
              <a:extLst>
                <a:ext uri="{FF2B5EF4-FFF2-40B4-BE49-F238E27FC236}">
                  <a16:creationId xmlns:a16="http://schemas.microsoft.com/office/drawing/2014/main" id="{8347A7E2-417B-4D8D-8FD5-5A3815956A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clker.com/cliparts/0/f/7/0/11954234311954389563ok_mark_h_kon_l_vdal_02.svg.med.png">
              <a:extLst>
                <a:ext uri="{FF2B5EF4-FFF2-40B4-BE49-F238E27FC236}">
                  <a16:creationId xmlns:a16="http://schemas.microsoft.com/office/drawing/2014/main" id="{30EDD384-5825-4F1E-8F18-E2042EFF67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http://www.clker.com/cliparts/V/S/1/q/m/Q/red-x-small-md.png">
              <a:extLst>
                <a:ext uri="{FF2B5EF4-FFF2-40B4-BE49-F238E27FC236}">
                  <a16:creationId xmlns:a16="http://schemas.microsoft.com/office/drawing/2014/main" id="{ABBF14E1-B93B-42C5-9B0B-AA577EC70C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www.clker.com/cliparts/f/f/2/e/11954289431054409758ketchup_bottle_alexandre_01.svg.hi.png">
              <a:extLst>
                <a:ext uri="{FF2B5EF4-FFF2-40B4-BE49-F238E27FC236}">
                  <a16:creationId xmlns:a16="http://schemas.microsoft.com/office/drawing/2014/main" id="{934E6D85-C823-434D-8180-A31590AF3A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AAF28CA9-2325-4481-9466-4CD547784E5A}"/>
              </a:ext>
            </a:extLst>
          </p:cNvPr>
          <p:cNvSpPr txBox="1"/>
          <p:nvPr/>
        </p:nvSpPr>
        <p:spPr>
          <a:xfrm>
            <a:off x="5162097" y="4301135"/>
            <a:ext cx="4757426" cy="584775"/>
          </a:xfrm>
          <a:prstGeom prst="rect">
            <a:avLst/>
          </a:prstGeom>
          <a:noFill/>
        </p:spPr>
        <p:txBody>
          <a:bodyPr wrap="square" rtlCol="0">
            <a:spAutoFit/>
          </a:bodyPr>
          <a:lstStyle/>
          <a:p>
            <a:r>
              <a:rPr lang="en-GB" sz="3200" dirty="0">
                <a:solidFill>
                  <a:srgbClr val="115076"/>
                </a:solidFill>
                <a:cs typeface="Calibri" panose="020F0502020204030204" pitchFamily="34" charset="0"/>
              </a:rPr>
              <a:t>[to remain; stay; suit]</a:t>
            </a:r>
          </a:p>
        </p:txBody>
      </p:sp>
      <p:sp>
        <p:nvSpPr>
          <p:cNvPr id="30" name="TextBox 29">
            <a:extLst>
              <a:ext uri="{FF2B5EF4-FFF2-40B4-BE49-F238E27FC236}">
                <a16:creationId xmlns:a16="http://schemas.microsoft.com/office/drawing/2014/main" id="{9F59EA74-DBFC-4B07-AF07-10408C2394D5}"/>
              </a:ext>
            </a:extLst>
          </p:cNvPr>
          <p:cNvSpPr txBox="1"/>
          <p:nvPr/>
        </p:nvSpPr>
        <p:spPr>
          <a:xfrm>
            <a:off x="9537905" y="3500915"/>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__che</a:t>
            </a:r>
          </a:p>
        </p:txBody>
      </p:sp>
      <p:sp>
        <p:nvSpPr>
          <p:cNvPr id="31" name="TextBox 30">
            <a:extLst>
              <a:ext uri="{FF2B5EF4-FFF2-40B4-BE49-F238E27FC236}">
                <a16:creationId xmlns:a16="http://schemas.microsoft.com/office/drawing/2014/main" id="{4D7D3F35-BEEA-400F-A982-523E7C5D1E16}"/>
              </a:ext>
            </a:extLst>
          </p:cNvPr>
          <p:cNvSpPr txBox="1"/>
          <p:nvPr/>
        </p:nvSpPr>
        <p:spPr>
          <a:xfrm>
            <a:off x="9349808" y="3500915"/>
            <a:ext cx="110902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endParaRPr kumimoji="0" lang="en-GB" sz="4400" b="1" i="0" u="none" strike="noStrike" kern="0" cap="none" spc="0" normalizeH="0" baseline="0" noProof="0" dirty="0">
              <a:ln>
                <a:noFill/>
              </a:ln>
              <a:solidFill>
                <a:srgbClr val="ED7D31"/>
              </a:solidFill>
              <a:effectLst/>
              <a:uLnTx/>
              <a:uFillTx/>
            </a:endParaRPr>
          </a:p>
        </p:txBody>
      </p:sp>
      <p:sp>
        <p:nvSpPr>
          <p:cNvPr id="32" name="Action Button: Custom 53">
            <a:hlinkClick r:id="" action="ppaction://noaction" highlightClick="1">
              <a:snd r:embed="rId12" name="quedar.wav"/>
            </a:hlinkClick>
            <a:extLst>
              <a:ext uri="{FF2B5EF4-FFF2-40B4-BE49-F238E27FC236}">
                <a16:creationId xmlns:a16="http://schemas.microsoft.com/office/drawing/2014/main" id="{76465A57-1B33-4146-B174-E324849BA1AC}"/>
              </a:ext>
            </a:extLst>
          </p:cNvPr>
          <p:cNvSpPr/>
          <p:nvPr/>
        </p:nvSpPr>
        <p:spPr>
          <a:xfrm>
            <a:off x="4693061" y="41749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9</a:t>
            </a:r>
          </a:p>
        </p:txBody>
      </p:sp>
      <p:pic>
        <p:nvPicPr>
          <p:cNvPr id="33" name="Picture 5" descr="car">
            <a:extLst>
              <a:ext uri="{FF2B5EF4-FFF2-40B4-BE49-F238E27FC236}">
                <a16:creationId xmlns:a16="http://schemas.microsoft.com/office/drawing/2014/main" id="{F3AF7632-7695-4C9C-A489-4AA58288A980}"/>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11030" y="2290981"/>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itle 59">
            <a:extLst>
              <a:ext uri="{FF2B5EF4-FFF2-40B4-BE49-F238E27FC236}">
                <a16:creationId xmlns:a16="http://schemas.microsoft.com/office/drawing/2014/main" id="{DE5D3208-1515-4390-939E-1F649AF66EA2}"/>
              </a:ext>
            </a:extLst>
          </p:cNvPr>
          <p:cNvSpPr>
            <a:spLocks noGrp="1"/>
          </p:cNvSpPr>
          <p:nvPr>
            <p:ph type="title"/>
          </p:nvPr>
        </p:nvSpPr>
        <p:spPr>
          <a:xfrm>
            <a:off x="9400502" y="-191041"/>
            <a:ext cx="2791498"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310232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C259056-D26B-46EB-9766-7C9F5A07023F}"/>
              </a:ext>
            </a:extLst>
          </p:cNvPr>
          <p:cNvSpPr txBox="1"/>
          <p:nvPr/>
        </p:nvSpPr>
        <p:spPr>
          <a:xfrm>
            <a:off x="1074912" y="2268379"/>
            <a:ext cx="28089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par</a:t>
            </a:r>
            <a:r>
              <a:rPr kumimoji="0" lang="en-GB" sz="5400" b="1" i="0" u="none" strike="noStrike" kern="0" cap="none" spc="0" normalizeH="0" baseline="0" noProof="0" dirty="0">
                <a:ln>
                  <a:noFill/>
                </a:ln>
                <a:solidFill>
                  <a:srgbClr val="ED7D31"/>
                </a:solidFill>
                <a:effectLst/>
                <a:uLnTx/>
                <a:uFillTx/>
              </a:rPr>
              <a:t>que</a:t>
            </a:r>
          </a:p>
        </p:txBody>
      </p:sp>
      <p:sp>
        <p:nvSpPr>
          <p:cNvPr id="27" name="TextBox 26">
            <a:extLst>
              <a:ext uri="{FF2B5EF4-FFF2-40B4-BE49-F238E27FC236}">
                <a16:creationId xmlns:a16="http://schemas.microsoft.com/office/drawing/2014/main" id="{FCA5DAC5-99D9-4512-BF54-BA6E7BAD254C}"/>
              </a:ext>
            </a:extLst>
          </p:cNvPr>
          <p:cNvSpPr txBox="1"/>
          <p:nvPr/>
        </p:nvSpPr>
        <p:spPr>
          <a:xfrm>
            <a:off x="1112664" y="5399381"/>
            <a:ext cx="277114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co</a:t>
            </a:r>
            <a:r>
              <a:rPr kumimoji="0" lang="en-GB" sz="5400" b="1" i="0" u="none" strike="noStrike" kern="0" cap="none" spc="0" normalizeH="0" baseline="0" noProof="0" dirty="0">
                <a:ln>
                  <a:noFill/>
                </a:ln>
                <a:solidFill>
                  <a:srgbClr val="4472C4">
                    <a:lumMod val="75000"/>
                  </a:srgbClr>
                </a:solidFill>
                <a:effectLst/>
                <a:uLnTx/>
                <a:uFillTx/>
              </a:rPr>
              <a:t>mer</a:t>
            </a:r>
          </a:p>
        </p:txBody>
      </p:sp>
      <p:sp>
        <p:nvSpPr>
          <p:cNvPr id="28" name="TextBox 27">
            <a:extLst>
              <a:ext uri="{FF2B5EF4-FFF2-40B4-BE49-F238E27FC236}">
                <a16:creationId xmlns:a16="http://schemas.microsoft.com/office/drawing/2014/main" id="{BD740721-2438-45A4-849E-E6238C0E3B8D}"/>
              </a:ext>
            </a:extLst>
          </p:cNvPr>
          <p:cNvSpPr txBox="1"/>
          <p:nvPr/>
        </p:nvSpPr>
        <p:spPr>
          <a:xfrm>
            <a:off x="5461700" y="5368920"/>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que</a:t>
            </a:r>
            <a:r>
              <a:rPr kumimoji="0" lang="en-GB" sz="5400" b="1" i="0" u="none" strike="noStrike" kern="0" cap="none" spc="0" normalizeH="0" baseline="0" noProof="0" dirty="0">
                <a:ln>
                  <a:noFill/>
                </a:ln>
                <a:solidFill>
                  <a:srgbClr val="4472C4">
                    <a:lumMod val="75000"/>
                  </a:srgbClr>
                </a:solidFill>
                <a:effectLst/>
                <a:uLnTx/>
                <a:uFillTx/>
              </a:rPr>
              <a:t>rer</a:t>
            </a:r>
          </a:p>
        </p:txBody>
      </p:sp>
      <p:sp>
        <p:nvSpPr>
          <p:cNvPr id="29" name="TextBox 28">
            <a:extLst>
              <a:ext uri="{FF2B5EF4-FFF2-40B4-BE49-F238E27FC236}">
                <a16:creationId xmlns:a16="http://schemas.microsoft.com/office/drawing/2014/main" id="{A7F2EAE1-E78A-426C-B4D7-15DE584CFE3B}"/>
              </a:ext>
            </a:extLst>
          </p:cNvPr>
          <p:cNvSpPr txBox="1"/>
          <p:nvPr/>
        </p:nvSpPr>
        <p:spPr>
          <a:xfrm>
            <a:off x="5442962" y="2290218"/>
            <a:ext cx="262640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ca</a:t>
            </a:r>
            <a:r>
              <a:rPr kumimoji="0" lang="en-GB" sz="5400" b="1" i="0" u="none" strike="noStrike" kern="0" cap="none" spc="0" normalizeH="0" baseline="0" noProof="0" dirty="0">
                <a:ln>
                  <a:noFill/>
                </a:ln>
                <a:solidFill>
                  <a:srgbClr val="4472C4">
                    <a:lumMod val="75000"/>
                  </a:srgbClr>
                </a:solidFill>
                <a:effectLst/>
                <a:uLnTx/>
                <a:uFillTx/>
              </a:rPr>
              <a:t>ntar</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30" name="TextBox 29">
            <a:extLst>
              <a:ext uri="{FF2B5EF4-FFF2-40B4-BE49-F238E27FC236}">
                <a16:creationId xmlns:a16="http://schemas.microsoft.com/office/drawing/2014/main" id="{4253758A-80D1-471B-97C7-5BB0B57DB70B}"/>
              </a:ext>
            </a:extLst>
          </p:cNvPr>
          <p:cNvSpPr txBox="1"/>
          <p:nvPr/>
        </p:nvSpPr>
        <p:spPr>
          <a:xfrm>
            <a:off x="3686664" y="0"/>
            <a:ext cx="5452491" cy="830997"/>
          </a:xfrm>
          <a:prstGeom prst="rect">
            <a:avLst/>
          </a:prstGeom>
          <a:solidFill>
            <a:srgbClr val="ED7D31">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115076"/>
                </a:solidFill>
                <a:effectLst/>
                <a:uLnTx/>
                <a:uFillTx/>
                <a:cs typeface="Calibri" panose="020F0502020204030204" pitchFamily="34" charset="0"/>
              </a:rPr>
              <a:t>¿QUE, CA o CO?</a:t>
            </a:r>
          </a:p>
        </p:txBody>
      </p:sp>
      <p:sp>
        <p:nvSpPr>
          <p:cNvPr id="31" name="TextBox 30">
            <a:extLst>
              <a:ext uri="{FF2B5EF4-FFF2-40B4-BE49-F238E27FC236}">
                <a16:creationId xmlns:a16="http://schemas.microsoft.com/office/drawing/2014/main" id="{6C273E48-1AE8-42FC-99D4-1818A924180D}"/>
              </a:ext>
            </a:extLst>
          </p:cNvPr>
          <p:cNvSpPr txBox="1"/>
          <p:nvPr/>
        </p:nvSpPr>
        <p:spPr>
          <a:xfrm>
            <a:off x="8817524" y="3382421"/>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pe</a:t>
            </a:r>
            <a:r>
              <a:rPr kumimoji="0" lang="en-GB" sz="5400" b="1" i="0" u="none" strike="noStrike" kern="0" cap="none" spc="0" normalizeH="0" baseline="0" noProof="0" dirty="0">
                <a:ln>
                  <a:noFill/>
                </a:ln>
                <a:solidFill>
                  <a:srgbClr val="ED7D31"/>
                </a:solidFill>
                <a:effectLst/>
                <a:uLnTx/>
                <a:uFillTx/>
              </a:rPr>
              <a:t>que</a:t>
            </a:r>
            <a:r>
              <a:rPr kumimoji="0" lang="en-GB" sz="5400" b="1" i="0" u="none" strike="noStrike" kern="0" cap="none" spc="0" normalizeH="0" baseline="0" noProof="0" dirty="0">
                <a:ln>
                  <a:noFill/>
                </a:ln>
                <a:solidFill>
                  <a:srgbClr val="4472C4">
                    <a:lumMod val="75000"/>
                  </a:srgbClr>
                </a:solidFill>
                <a:effectLst/>
                <a:uLnTx/>
                <a:uFillTx/>
              </a:rPr>
              <a:t>ño</a:t>
            </a:r>
          </a:p>
        </p:txBody>
      </p:sp>
      <p:pic>
        <p:nvPicPr>
          <p:cNvPr id="32" name="Picture 8" descr="http://www.clker.com/cliparts/9/d/9/6/11970945262094865352karamelo_landscape.svg.med.png">
            <a:extLst>
              <a:ext uri="{FF2B5EF4-FFF2-40B4-BE49-F238E27FC236}">
                <a16:creationId xmlns:a16="http://schemas.microsoft.com/office/drawing/2014/main" id="{93C43CDF-6678-4B4E-9F50-31AD8ECF3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059" y="634752"/>
            <a:ext cx="2420721" cy="14685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B3FF64C-6ED7-4F95-875F-CAB0D7182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76" r="16346"/>
          <a:stretch/>
        </p:blipFill>
        <p:spPr>
          <a:xfrm>
            <a:off x="1596547" y="3511852"/>
            <a:ext cx="1301227" cy="1891914"/>
          </a:xfrm>
          <a:prstGeom prst="rect">
            <a:avLst/>
          </a:prstGeom>
        </p:spPr>
      </p:pic>
      <p:sp>
        <p:nvSpPr>
          <p:cNvPr id="34" name="TextBox 33">
            <a:extLst>
              <a:ext uri="{FF2B5EF4-FFF2-40B4-BE49-F238E27FC236}">
                <a16:creationId xmlns:a16="http://schemas.microsoft.com/office/drawing/2014/main" id="{A6B826DE-A96E-4A41-951B-ABF5D76AE387}"/>
              </a:ext>
            </a:extLst>
          </p:cNvPr>
          <p:cNvSpPr txBox="1"/>
          <p:nvPr/>
        </p:nvSpPr>
        <p:spPr>
          <a:xfrm>
            <a:off x="5561524" y="4580159"/>
            <a:ext cx="2883304" cy="707886"/>
          </a:xfrm>
          <a:prstGeom prst="rect">
            <a:avLst/>
          </a:prstGeom>
          <a:noFill/>
        </p:spPr>
        <p:txBody>
          <a:bodyPr wrap="square" rtlCol="0">
            <a:spAutoFit/>
          </a:bodyPr>
          <a:lstStyle/>
          <a:p>
            <a:r>
              <a:rPr lang="en-GB" sz="4000" dirty="0">
                <a:solidFill>
                  <a:srgbClr val="115076"/>
                </a:solidFill>
                <a:cs typeface="Calibri" panose="020F0502020204030204" pitchFamily="34" charset="0"/>
              </a:rPr>
              <a:t>[to want]</a:t>
            </a:r>
          </a:p>
        </p:txBody>
      </p:sp>
      <p:pic>
        <p:nvPicPr>
          <p:cNvPr id="35" name="Picture 2" descr="http://www.clker.com/cliparts/d/7/1/f/1194985444514621050formichina_architetto_fr_01.svg.hi.png">
            <a:extLst>
              <a:ext uri="{FF2B5EF4-FFF2-40B4-BE49-F238E27FC236}">
                <a16:creationId xmlns:a16="http://schemas.microsoft.com/office/drawing/2014/main" id="{CB1AE807-6076-463D-BC32-7C938B1E2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9002" y="3095732"/>
            <a:ext cx="377334" cy="2691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7/3/2/b/1194985487751649846contour_elephant.svg.hi.png">
            <a:extLst>
              <a:ext uri="{FF2B5EF4-FFF2-40B4-BE49-F238E27FC236}">
                <a16:creationId xmlns:a16="http://schemas.microsoft.com/office/drawing/2014/main" id="{836FAC3E-BF0F-4F21-A49D-EF76C204E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6336" y="1904855"/>
            <a:ext cx="1960893" cy="148701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CC046A29-0CBE-4AE2-998A-CEB202114DF8}"/>
              </a:ext>
            </a:extLst>
          </p:cNvPr>
          <p:cNvCxnSpPr/>
          <p:nvPr/>
        </p:nvCxnSpPr>
        <p:spPr>
          <a:xfrm>
            <a:off x="9647386" y="2290218"/>
            <a:ext cx="115231" cy="715513"/>
          </a:xfrm>
          <a:prstGeom prst="straightConnector1">
            <a:avLst/>
          </a:prstGeom>
          <a:noFill/>
          <a:ln w="57150" cap="flat" cmpd="sng" algn="ctr">
            <a:solidFill>
              <a:srgbClr val="E87D1E"/>
            </a:solidFill>
            <a:prstDash val="solid"/>
            <a:miter lim="800000"/>
            <a:tailEnd type="triangle"/>
          </a:ln>
          <a:effectLst/>
        </p:spPr>
      </p:cxnSp>
      <p:pic>
        <p:nvPicPr>
          <p:cNvPr id="38" name="Picture 37">
            <a:extLst>
              <a:ext uri="{FF2B5EF4-FFF2-40B4-BE49-F238E27FC236}">
                <a16:creationId xmlns:a16="http://schemas.microsoft.com/office/drawing/2014/main" id="{491FCD03-8827-4C7A-9DC1-5130588C51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7951" y="1077871"/>
            <a:ext cx="1212347" cy="1212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9" name="Action Button: Custom 21">
            <a:hlinkClick r:id="" action="ppaction://noaction" highlightClick="1">
              <a:snd r:embed="rId8" name="parque.wav"/>
            </a:hlinkClick>
            <a:extLst>
              <a:ext uri="{FF2B5EF4-FFF2-40B4-BE49-F238E27FC236}">
                <a16:creationId xmlns:a16="http://schemas.microsoft.com/office/drawing/2014/main" id="{CDD006DD-6E6C-4CE4-8537-C98B78D24455}"/>
              </a:ext>
            </a:extLst>
          </p:cNvPr>
          <p:cNvSpPr/>
          <p:nvPr/>
        </p:nvSpPr>
        <p:spPr>
          <a:xfrm>
            <a:off x="434813" y="12419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0" name="Action Button: Custom 27">
            <a:hlinkClick r:id="" action="ppaction://noaction" highlightClick="1">
              <a:snd r:embed="rId9" name="comer.wav"/>
            </a:hlinkClick>
            <a:extLst>
              <a:ext uri="{FF2B5EF4-FFF2-40B4-BE49-F238E27FC236}">
                <a16:creationId xmlns:a16="http://schemas.microsoft.com/office/drawing/2014/main" id="{32950585-462F-4FF6-8B90-E0A92703C722}"/>
              </a:ext>
            </a:extLst>
          </p:cNvPr>
          <p:cNvSpPr/>
          <p:nvPr/>
        </p:nvSpPr>
        <p:spPr>
          <a:xfrm>
            <a:off x="428226" y="412900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1" name="Action Button: Custom 30">
            <a:hlinkClick r:id="" action="ppaction://noaction" highlightClick="1">
              <a:snd r:embed="rId10" name="cantar.wav"/>
            </a:hlinkClick>
            <a:extLst>
              <a:ext uri="{FF2B5EF4-FFF2-40B4-BE49-F238E27FC236}">
                <a16:creationId xmlns:a16="http://schemas.microsoft.com/office/drawing/2014/main" id="{8E0A4D78-3994-4CE5-8DB8-1B4A3E9E3DC1}"/>
              </a:ext>
            </a:extLst>
          </p:cNvPr>
          <p:cNvSpPr/>
          <p:nvPr/>
        </p:nvSpPr>
        <p:spPr>
          <a:xfrm>
            <a:off x="4577160" y="12180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2" name="Action Button: Custom 31">
            <a:hlinkClick r:id="" action="ppaction://noaction" highlightClick="1">
              <a:snd r:embed="rId11" name="querer.wav"/>
            </a:hlinkClick>
            <a:extLst>
              <a:ext uri="{FF2B5EF4-FFF2-40B4-BE49-F238E27FC236}">
                <a16:creationId xmlns:a16="http://schemas.microsoft.com/office/drawing/2014/main" id="{6EA7FC89-124D-41E7-8D7D-820725E5EBC2}"/>
              </a:ext>
            </a:extLst>
          </p:cNvPr>
          <p:cNvSpPr/>
          <p:nvPr/>
        </p:nvSpPr>
        <p:spPr>
          <a:xfrm>
            <a:off x="4561281" y="41117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3" name="Action Button: Custom 32">
            <a:hlinkClick r:id="" action="ppaction://noaction" highlightClick="1">
              <a:snd r:embed="rId12" name="pequeno.wav"/>
            </a:hlinkClick>
            <a:extLst>
              <a:ext uri="{FF2B5EF4-FFF2-40B4-BE49-F238E27FC236}">
                <a16:creationId xmlns:a16="http://schemas.microsoft.com/office/drawing/2014/main" id="{79A4C587-9696-47EC-B508-C861DE7D0992}"/>
              </a:ext>
            </a:extLst>
          </p:cNvPr>
          <p:cNvSpPr/>
          <p:nvPr/>
        </p:nvSpPr>
        <p:spPr>
          <a:xfrm>
            <a:off x="8491089" y="26635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4" name="Title 43">
            <a:extLst>
              <a:ext uri="{FF2B5EF4-FFF2-40B4-BE49-F238E27FC236}">
                <a16:creationId xmlns:a16="http://schemas.microsoft.com/office/drawing/2014/main" id="{D7358F65-CA8C-4FDF-9A87-B7B54E67B2E7}"/>
              </a:ext>
            </a:extLst>
          </p:cNvPr>
          <p:cNvSpPr>
            <a:spLocks noGrp="1"/>
          </p:cNvSpPr>
          <p:nvPr>
            <p:ph type="title"/>
          </p:nvPr>
        </p:nvSpPr>
        <p:spPr>
          <a:xfrm>
            <a:off x="9393060" y="124527"/>
            <a:ext cx="2627719" cy="696255"/>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34490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5123</Words>
  <Application>Microsoft Macintosh PowerPoint</Application>
  <PresentationFormat>Widescreen</PresentationFormat>
  <Paragraphs>973</Paragraphs>
  <Slides>40</Slides>
  <Notes>40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40</vt:i4>
      </vt:variant>
    </vt:vector>
  </HeadingPairs>
  <TitlesOfParts>
    <vt:vector size="48" baseType="lpstr">
      <vt:lpstr>Arial</vt:lpstr>
      <vt:lpstr>Calibri</vt:lpstr>
      <vt:lpstr>Calibri Light</vt:lpstr>
      <vt:lpstr>Century Gothic</vt:lpstr>
      <vt:lpstr>Tw Cen MT</vt:lpstr>
      <vt:lpstr>1_Office Theme</vt:lpstr>
      <vt:lpstr>2_Office Theme</vt:lpstr>
      <vt:lpstr>Office Theme</vt:lpstr>
      <vt:lpstr>Talking about more than one thing</vt:lpstr>
      <vt:lpstr>que </vt:lpstr>
      <vt:lpstr>que </vt:lpstr>
      <vt:lpstr>que</vt:lpstr>
      <vt:lpstr>que</vt:lpstr>
      <vt:lpstr>que</vt:lpstr>
      <vt:lpstr>escuchar / escribir</vt:lpstr>
      <vt:lpstr>escuchar / escribir</vt:lpstr>
      <vt:lpstr>escuchar / escribir</vt:lpstr>
      <vt:lpstr>escuchar / escribir</vt:lpstr>
      <vt:lpstr>Vocabulario</vt:lpstr>
      <vt:lpstr>leer</vt:lpstr>
      <vt:lpstr>Talking about more than one thing:  Plural nouns with -es</vt:lpstr>
      <vt:lpstr>leer</vt:lpstr>
      <vt:lpstr>leer</vt:lpstr>
      <vt:lpstr>¿Cómo se dice en inglés? </vt:lpstr>
      <vt:lpstr>escuchar / escribir</vt:lpstr>
      <vt:lpstr>Using your prompt cards, take turns to tell your partner how many of each thing you have.</vt:lpstr>
      <vt:lpstr>Student A – I have… </vt:lpstr>
      <vt:lpstr>ANSWERS</vt:lpstr>
      <vt:lpstr>Talking about more than one thing [2]</vt:lpstr>
      <vt:lpstr>QUE</vt:lpstr>
      <vt:lpstr>colour</vt:lpstr>
      <vt:lpstr>two</vt:lpstr>
      <vt:lpstr>six</vt:lpstr>
      <vt:lpstr>male teacher</vt:lpstr>
      <vt:lpstr>three</vt:lpstr>
      <vt:lpstr>plan</vt:lpstr>
      <vt:lpstr>male author</vt:lpstr>
      <vt:lpstr>one</vt:lpstr>
      <vt:lpstr>four</vt:lpstr>
      <vt:lpstr>flower</vt:lpstr>
      <vt:lpstr>five</vt:lpstr>
      <vt:lpstr>Vocabulario</vt:lpstr>
      <vt:lpstr>Talking about more than one thing:  Gender and plural nouns</vt:lpstr>
      <vt:lpstr>leer</vt:lpstr>
      <vt:lpstr>escuchar</vt:lpstr>
      <vt:lpstr>Poema: una persona extraordinaria</vt:lpstr>
      <vt:lpstr>arrives with 3 headteachers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Louise Caruso</cp:lastModifiedBy>
  <cp:revision>46</cp:revision>
  <dcterms:created xsi:type="dcterms:W3CDTF">2020-07-01T15:02:13Z</dcterms:created>
  <dcterms:modified xsi:type="dcterms:W3CDTF">2021-08-16T11:20:29Z</dcterms:modified>
</cp:coreProperties>
</file>