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3" d="100"/>
          <a:sy n="113" d="100"/>
        </p:scale>
        <p:origin x="37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9282DA-4D9F-4CA0-B8A0-EC2B8BCF2A35}" type="datetimeFigureOut">
              <a:rPr lang="en-GB" smtClean="0"/>
              <a:t>18/10/2019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D7448-63A3-4EA0-90F8-E4F9F16896A1}" type="slidenum">
              <a:rPr lang="en-GB" smtClean="0"/>
              <a:t>‹#›</a:t>
            </a:fld>
            <a:endParaRPr lang="en-GB"/>
          </a:p>
        </p:txBody>
      </p:sp>
    </p:spTree>
    <p:extLst>
      <p:ext uri="{BB962C8B-B14F-4D97-AF65-F5344CB8AC3E}">
        <p14:creationId xmlns:p14="http://schemas.microsoft.com/office/powerpoint/2010/main" val="1365813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smtClean="0">
                <a:solidFill>
                  <a:schemeClr val="tx1"/>
                </a:solidFill>
                <a:effectLst/>
                <a:latin typeface="+mn-lt"/>
                <a:ea typeface="+mn-ea"/>
                <a:cs typeface="+mn-cs"/>
              </a:rPr>
              <a:t>Frequency rankings (1 is the most common word in German): </a:t>
            </a:r>
            <a:endParaRPr lang="en-US" b="1" dirty="0" smtClean="0"/>
          </a:p>
          <a:p>
            <a:pPr marL="0" indent="0">
              <a:buNone/>
            </a:pPr>
            <a:r>
              <a:rPr lang="de-DE" dirty="0" smtClean="0"/>
              <a:t>wohnen [380] schreiben [245] spielen [197] reden [356] lernen [203] machen [49] Montag [794] die Aufgabe [317] im Klassenzimmer [609/619] im Unterricht [1107] in der Schule [208] mit Freunden [13/327] er [20] sie [10]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smtClean="0"/>
              <a:t>Source: Jones, R.L. &amp; </a:t>
            </a:r>
            <a:r>
              <a:rPr lang="en-GB" i="1" dirty="0" err="1" smtClean="0"/>
              <a:t>Tschirner</a:t>
            </a:r>
            <a:r>
              <a:rPr lang="en-GB" i="1" dirty="0" smtClean="0"/>
              <a:t>, E. (2006). A frequency dictionary of German: core vocabulary for learners. Routledge</a:t>
            </a:r>
          </a:p>
          <a:p>
            <a:pPr marL="0" indent="0">
              <a:buNone/>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593911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a:t>
            </a:r>
            <a:r>
              <a:rPr lang="en-GB" b="1" baseline="0" dirty="0"/>
              <a:t>individual SSC ‘wo’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German): </a:t>
            </a:r>
            <a:br>
              <a:rPr lang="en-GB" baseline="0" dirty="0"/>
            </a:br>
            <a:r>
              <a:rPr lang="en-GB" b="1" baseline="0" dirty="0"/>
              <a:t>wo? </a:t>
            </a:r>
            <a:r>
              <a:rPr lang="en-GB" baseline="0" dirty="0"/>
              <a:t>[94]; </a:t>
            </a:r>
            <a:r>
              <a:rPr lang="en-GB" b="1" baseline="0" dirty="0" err="1"/>
              <a:t>wohnen</a:t>
            </a:r>
            <a:r>
              <a:rPr lang="en-GB" b="1" baseline="0" dirty="0"/>
              <a:t> </a:t>
            </a:r>
            <a:r>
              <a:rPr lang="en-GB" b="0" baseline="0" dirty="0"/>
              <a:t>[380] </a:t>
            </a:r>
            <a:r>
              <a:rPr lang="en-GB" b="1" baseline="0" dirty="0"/>
              <a:t>Montag </a:t>
            </a:r>
            <a:r>
              <a:rPr lang="en-GB" baseline="0" dirty="0"/>
              <a:t>[794]; </a:t>
            </a:r>
            <a:r>
              <a:rPr lang="en-GB" b="1" baseline="0" dirty="0" err="1"/>
              <a:t>ohne</a:t>
            </a:r>
            <a:r>
              <a:rPr lang="en-GB" b="1" baseline="0" dirty="0"/>
              <a:t> </a:t>
            </a:r>
            <a:r>
              <a:rPr lang="en-GB" baseline="0" dirty="0"/>
              <a:t>[119]; </a:t>
            </a:r>
            <a:r>
              <a:rPr lang="en-GB" b="1" baseline="0" dirty="0"/>
              <a:t>Million </a:t>
            </a:r>
            <a:r>
              <a:rPr lang="en-GB" baseline="0" dirty="0"/>
              <a:t>[206]; </a:t>
            </a:r>
            <a:r>
              <a:rPr lang="en-GB" b="1" baseline="0" dirty="0" err="1"/>
              <a:t>holen</a:t>
            </a:r>
            <a:r>
              <a:rPr lang="en-GB" b="1" baseline="0" dirty="0"/>
              <a:t> </a:t>
            </a:r>
            <a:r>
              <a:rPr lang="en-GB" baseline="0" dirty="0"/>
              <a:t>[640].</a:t>
            </a:r>
            <a:br>
              <a:rPr lang="en-GB" baseline="0" dirty="0"/>
            </a:br>
            <a:r>
              <a:rPr lang="en-GB" i="1" dirty="0"/>
              <a:t>Source:  Jones, R.L. &amp; </a:t>
            </a:r>
            <a:r>
              <a:rPr lang="en-GB" i="1" dirty="0" err="1"/>
              <a:t>Tschirner</a:t>
            </a:r>
            <a:r>
              <a:rPr lang="en-GB" i="1" dirty="0"/>
              <a:t>, E. (2006). A frequency dictionary of German: core vocabulary for learners. Routledge</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471975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Without sound</a:t>
            </a:r>
            <a:r>
              <a:rPr lang="en-GB" baseline="0" dirty="0"/>
              <a:t> to elicit the pronunciation.</a:t>
            </a:r>
            <a:endParaRPr lang="en-GB" i="1" dirty="0"/>
          </a:p>
          <a:p>
            <a:endParaRPr lang="en-GB" dirty="0"/>
          </a:p>
        </p:txBody>
      </p:sp>
      <p:sp>
        <p:nvSpPr>
          <p:cNvPr id="4" name="Slide Number Placeholder 3"/>
          <p:cNvSpPr>
            <a:spLocks noGrp="1"/>
          </p:cNvSpPr>
          <p:nvPr>
            <p:ph type="sldNum" sz="quarter" idx="10"/>
          </p:nvPr>
        </p:nvSpPr>
        <p:spPr/>
        <p:txBody>
          <a:bodyPr/>
          <a:lstStyle/>
          <a:p>
            <a:pPr>
              <a:defRPr/>
            </a:pPr>
            <a:fld id="{672843D9-4757-4631-B0CD-BAA271821DF5}" type="slidenum">
              <a:rPr lang="en-GB" smtClean="0">
                <a:solidFill>
                  <a:prstClr val="black"/>
                </a:solidFill>
              </a:rPr>
              <a:pPr>
                <a:defRPr/>
              </a:pPr>
              <a:t>3</a:t>
            </a:fld>
            <a:endParaRPr lang="en-GB">
              <a:solidFill>
                <a:prstClr val="black"/>
              </a:solidFill>
            </a:endParaRPr>
          </a:p>
        </p:txBody>
      </p:sp>
    </p:spTree>
    <p:extLst>
      <p:ext uri="{BB962C8B-B14F-4D97-AF65-F5344CB8AC3E}">
        <p14:creationId xmlns:p14="http://schemas.microsoft.com/office/powerpoint/2010/main" val="2333303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a:t>
            </a:r>
            <a:r>
              <a:rPr lang="en-GB" b="1" baseline="0" dirty="0"/>
              <a:t>individual SSC ‘O’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German): </a:t>
            </a:r>
            <a:br>
              <a:rPr lang="en-GB" baseline="0" dirty="0"/>
            </a:br>
            <a:r>
              <a:rPr lang="en-GB" b="1" baseline="0" dirty="0"/>
              <a:t>Kopf </a:t>
            </a:r>
            <a:r>
              <a:rPr lang="en-GB" baseline="0" dirty="0"/>
              <a:t>[279]; </a:t>
            </a:r>
            <a:r>
              <a:rPr lang="en-GB" b="1" baseline="0" dirty="0" err="1"/>
              <a:t>wollen</a:t>
            </a:r>
            <a:r>
              <a:rPr lang="en-GB" b="1" baseline="0" dirty="0"/>
              <a:t> </a:t>
            </a:r>
            <a:r>
              <a:rPr lang="en-GB" b="0" baseline="0" dirty="0"/>
              <a:t>[65] </a:t>
            </a:r>
            <a:r>
              <a:rPr lang="en-GB" b="1" baseline="0" dirty="0" err="1"/>
              <a:t>Woche</a:t>
            </a:r>
            <a:r>
              <a:rPr lang="en-GB" b="1" baseline="0" dirty="0"/>
              <a:t> </a:t>
            </a:r>
            <a:r>
              <a:rPr lang="en-GB" baseline="0" dirty="0"/>
              <a:t>[209]; </a:t>
            </a:r>
            <a:r>
              <a:rPr lang="en-GB" b="1" baseline="0" dirty="0" err="1"/>
              <a:t>offen</a:t>
            </a:r>
            <a:r>
              <a:rPr lang="en-GB" b="1" baseline="0" dirty="0"/>
              <a:t> </a:t>
            </a:r>
            <a:r>
              <a:rPr lang="en-GB" baseline="0" dirty="0"/>
              <a:t>[382]; </a:t>
            </a:r>
            <a:r>
              <a:rPr lang="en-GB" b="1" baseline="0" dirty="0" err="1"/>
              <a:t>noch</a:t>
            </a:r>
            <a:r>
              <a:rPr lang="en-GB" b="1" baseline="0" dirty="0"/>
              <a:t> </a:t>
            </a:r>
            <a:r>
              <a:rPr lang="en-GB" baseline="0" dirty="0"/>
              <a:t>[37]; </a:t>
            </a:r>
            <a:r>
              <a:rPr lang="en-GB" b="1" baseline="0" dirty="0" err="1"/>
              <a:t>kommen</a:t>
            </a:r>
            <a:r>
              <a:rPr lang="en-GB" baseline="0" dirty="0"/>
              <a:t> [61].</a:t>
            </a:r>
            <a:br>
              <a:rPr lang="en-GB" baseline="0" dirty="0"/>
            </a:br>
            <a:r>
              <a:rPr lang="en-GB" i="1" dirty="0"/>
              <a:t>Source:  Jones, R.L. &amp; </a:t>
            </a:r>
            <a:r>
              <a:rPr lang="en-GB" i="1" dirty="0" err="1"/>
              <a:t>Tschirner</a:t>
            </a:r>
            <a:r>
              <a:rPr lang="en-GB" i="1" dirty="0"/>
              <a:t>, E. (2006). A frequency dictionary of German: core vocabulary for learners. Routledge</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458552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Without sound</a:t>
            </a:r>
            <a:r>
              <a:rPr lang="en-GB" baseline="0" dirty="0"/>
              <a:t> to elicit the pronunciation.</a:t>
            </a:r>
            <a:endParaRPr lang="en-GB" i="1" dirty="0"/>
          </a:p>
          <a:p>
            <a:endParaRPr lang="en-GB" dirty="0"/>
          </a:p>
        </p:txBody>
      </p:sp>
      <p:sp>
        <p:nvSpPr>
          <p:cNvPr id="4" name="Slide Number Placeholder 3"/>
          <p:cNvSpPr>
            <a:spLocks noGrp="1"/>
          </p:cNvSpPr>
          <p:nvPr>
            <p:ph type="sldNum" sz="quarter" idx="10"/>
          </p:nvPr>
        </p:nvSpPr>
        <p:spPr/>
        <p:txBody>
          <a:bodyPr/>
          <a:lstStyle/>
          <a:p>
            <a:pPr>
              <a:defRPr/>
            </a:pPr>
            <a:fld id="{672843D9-4757-4631-B0CD-BAA271821DF5}" type="slidenum">
              <a:rPr lang="en-GB" smtClean="0">
                <a:solidFill>
                  <a:prstClr val="black"/>
                </a:solidFill>
              </a:rPr>
              <a:pPr>
                <a:defRPr/>
              </a:pPr>
              <a:t>5</a:t>
            </a:fld>
            <a:endParaRPr lang="en-GB">
              <a:solidFill>
                <a:prstClr val="black"/>
              </a:solidFill>
            </a:endParaRPr>
          </a:p>
        </p:txBody>
      </p:sp>
    </p:spTree>
    <p:extLst>
      <p:ext uri="{BB962C8B-B14F-4D97-AF65-F5344CB8AC3E}">
        <p14:creationId xmlns:p14="http://schemas.microsoft.com/office/powerpoint/2010/main" val="1394295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Hör</a:t>
            </a:r>
            <a:r>
              <a:rPr lang="en-US" dirty="0"/>
              <a:t> die </a:t>
            </a:r>
            <a:r>
              <a:rPr lang="en-US" dirty="0" err="1"/>
              <a:t>Wörter</a:t>
            </a:r>
            <a:r>
              <a:rPr lang="en-US" dirty="0"/>
              <a:t> an. </a:t>
            </a:r>
            <a:r>
              <a:rPr lang="en-US" dirty="0" err="1"/>
              <a:t>Ist</a:t>
            </a:r>
            <a:r>
              <a:rPr lang="en-US" dirty="0"/>
              <a:t> die O </a:t>
            </a:r>
            <a:r>
              <a:rPr lang="en-US" dirty="0" err="1"/>
              <a:t>wie</a:t>
            </a:r>
            <a:r>
              <a:rPr lang="en-US" dirty="0"/>
              <a:t> ‘wo?’ (</a:t>
            </a:r>
            <a:r>
              <a:rPr lang="en-US" dirty="0" err="1"/>
              <a:t>lang</a:t>
            </a:r>
            <a:r>
              <a:rPr lang="en-US" dirty="0"/>
              <a:t>) </a:t>
            </a:r>
            <a:r>
              <a:rPr lang="en-US" dirty="0" err="1"/>
              <a:t>oder</a:t>
            </a:r>
            <a:r>
              <a:rPr lang="en-US" dirty="0"/>
              <a:t> </a:t>
            </a:r>
            <a:r>
              <a:rPr lang="en-US" dirty="0" err="1"/>
              <a:t>wie</a:t>
            </a:r>
            <a:r>
              <a:rPr lang="en-US" dirty="0"/>
              <a:t> ‘Kopf’ (</a:t>
            </a:r>
            <a:r>
              <a:rPr lang="en-US" dirty="0" err="1"/>
              <a:t>kurz</a:t>
            </a:r>
            <a:r>
              <a:rPr lang="en-US" dirty="0"/>
              <a:t>)?</a:t>
            </a:r>
          </a:p>
          <a:p>
            <a:pPr marL="228600" indent="-228600">
              <a:buAutoNum type="arabicPeriod"/>
            </a:pPr>
            <a:r>
              <a:rPr lang="en-US" dirty="0" err="1"/>
              <a:t>noch</a:t>
            </a:r>
            <a:endParaRPr lang="en-US" dirty="0"/>
          </a:p>
          <a:p>
            <a:pPr marL="228600" indent="-228600">
              <a:buAutoNum type="arabicPeriod"/>
            </a:pPr>
            <a:r>
              <a:rPr lang="en-US" dirty="0" err="1"/>
              <a:t>ohne</a:t>
            </a:r>
            <a:endParaRPr lang="en-US" dirty="0"/>
          </a:p>
          <a:p>
            <a:pPr marL="228600" indent="-228600">
              <a:buAutoNum type="arabicPeriod"/>
            </a:pPr>
            <a:r>
              <a:rPr lang="en-US" dirty="0"/>
              <a:t>Million</a:t>
            </a:r>
          </a:p>
          <a:p>
            <a:pPr marL="228600" indent="-228600">
              <a:buAutoNum type="arabicPeriod"/>
            </a:pPr>
            <a:r>
              <a:rPr lang="en-US" dirty="0" err="1"/>
              <a:t>wollen</a:t>
            </a:r>
            <a:endParaRPr lang="en-US" dirty="0"/>
          </a:p>
          <a:p>
            <a:pPr marL="228600" indent="-228600">
              <a:buAutoNum type="arabicPeriod"/>
            </a:pPr>
            <a:endParaRPr lang="en-US" dirty="0"/>
          </a:p>
          <a:p>
            <a:pPr marL="228600" indent="-228600">
              <a:buAutoNum type="arabicPeriod"/>
            </a:pPr>
            <a:endParaRPr lang="en-US" dirty="0"/>
          </a:p>
          <a:p>
            <a:pPr marL="0" indent="0">
              <a:buFont typeface="Arial" panose="020B0604020202020204" pitchFamily="34" charset="0"/>
              <a:buNone/>
            </a:pPr>
            <a:r>
              <a:rPr lang="en-GB" dirty="0"/>
              <a:t>Lang </a:t>
            </a:r>
            <a:r>
              <a:rPr lang="en-GB" dirty="0" err="1"/>
              <a:t>oder</a:t>
            </a:r>
            <a:r>
              <a:rPr lang="en-GB" dirty="0"/>
              <a:t> </a:t>
            </a:r>
            <a:r>
              <a:rPr lang="en-GB" dirty="0" err="1"/>
              <a:t>kurz</a:t>
            </a:r>
            <a:r>
              <a:rPr lang="en-GB" dirty="0"/>
              <a:t>? (long or short) - listening task to identify if the vowel is long or short.</a:t>
            </a:r>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858029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Antworten</a:t>
            </a:r>
            <a:endParaRPr lang="en-US" b="1" dirty="0"/>
          </a:p>
          <a:p>
            <a:pPr marL="228600" indent="-228600">
              <a:buAutoNum type="arabicPeriod"/>
            </a:pPr>
            <a:r>
              <a:rPr lang="en-US" dirty="0" err="1"/>
              <a:t>noch</a:t>
            </a:r>
            <a:endParaRPr lang="en-US" dirty="0"/>
          </a:p>
          <a:p>
            <a:pPr marL="228600" indent="-228600">
              <a:buAutoNum type="arabicPeriod"/>
            </a:pPr>
            <a:r>
              <a:rPr lang="en-US" dirty="0" err="1"/>
              <a:t>ohne</a:t>
            </a:r>
            <a:endParaRPr lang="en-US" dirty="0"/>
          </a:p>
          <a:p>
            <a:pPr marL="228600" indent="-228600">
              <a:buAutoNum type="arabicPeriod"/>
            </a:pPr>
            <a:r>
              <a:rPr lang="en-US" dirty="0"/>
              <a:t>Million</a:t>
            </a:r>
          </a:p>
          <a:p>
            <a:pPr marL="228600" indent="-228600">
              <a:buAutoNum type="arabicPeriod"/>
            </a:pPr>
            <a:r>
              <a:rPr lang="en-US" dirty="0" err="1"/>
              <a:t>wollen</a:t>
            </a:r>
            <a:endParaRPr lang="en-US" dirty="0"/>
          </a:p>
          <a:p>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513159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Optional</a:t>
            </a:r>
            <a:r>
              <a:rPr lang="en-GB" b="1" baseline="0" dirty="0" smtClean="0"/>
              <a:t> transcription task to revisit vocabulary and practise SSC knowledge.</a:t>
            </a:r>
            <a:endParaRPr lang="en-GB" b="1" dirty="0" smtClean="0"/>
          </a:p>
          <a:p>
            <a:r>
              <a:rPr lang="en-GB" dirty="0" smtClean="0"/>
              <a:t>This task also recycles key</a:t>
            </a:r>
            <a:r>
              <a:rPr lang="en-GB" baseline="0" dirty="0" smtClean="0"/>
              <a:t> </a:t>
            </a:r>
            <a:r>
              <a:rPr lang="en-GB" dirty="0" smtClean="0"/>
              <a:t>vocabulary from Week 5.</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967107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183924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18/10/2019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200816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18/10/2019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081998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9800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26302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1044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851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15961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18/10/2019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10430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18/10/2019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711091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18/10/2019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447707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798233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8.png"/><Relationship Id="rId18"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notesSlide" Target="../notesSlides/notesSlide2.xml"/><Relationship Id="rId16" Type="http://schemas.openxmlformats.org/officeDocument/2006/relationships/image" Target="../media/image11.png"/><Relationship Id="rId20"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6.png"/><Relationship Id="rId5" Type="http://schemas.openxmlformats.org/officeDocument/2006/relationships/audio" Target="../media/audio3.wav"/><Relationship Id="rId15" Type="http://schemas.openxmlformats.org/officeDocument/2006/relationships/image" Target="../media/image10.png"/><Relationship Id="rId10" Type="http://schemas.openxmlformats.org/officeDocument/2006/relationships/image" Target="../media/image5.png"/><Relationship Id="rId19" Type="http://schemas.openxmlformats.org/officeDocument/2006/relationships/image" Target="../media/image14.gif"/><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gi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audio" Target="../media/audio13.wav"/><Relationship Id="rId13" Type="http://schemas.openxmlformats.org/officeDocument/2006/relationships/image" Target="../media/image18.png"/><Relationship Id="rId3" Type="http://schemas.openxmlformats.org/officeDocument/2006/relationships/audio" Target="../media/audio8.wav"/><Relationship Id="rId7" Type="http://schemas.openxmlformats.org/officeDocument/2006/relationships/audio" Target="../media/audio12.wav"/><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audio" Target="../media/audio11.wav"/><Relationship Id="rId11" Type="http://schemas.openxmlformats.org/officeDocument/2006/relationships/image" Target="../media/image9.png"/><Relationship Id="rId5" Type="http://schemas.openxmlformats.org/officeDocument/2006/relationships/audio" Target="../media/audio10.wav"/><Relationship Id="rId10" Type="http://schemas.openxmlformats.org/officeDocument/2006/relationships/image" Target="../media/image16.jpeg"/><Relationship Id="rId4" Type="http://schemas.openxmlformats.org/officeDocument/2006/relationships/audio" Target="../media/audio9.wav"/><Relationship Id="rId9" Type="http://schemas.openxmlformats.org/officeDocument/2006/relationships/audio" Target="../media/audio14.wav"/><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audio" Target="../media/audio18.wav"/><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audio" Target="../media/audio17.wav"/><Relationship Id="rId5" Type="http://schemas.openxmlformats.org/officeDocument/2006/relationships/audio" Target="../media/audio16.wav"/><Relationship Id="rId4" Type="http://schemas.openxmlformats.org/officeDocument/2006/relationships/audio" Target="../media/audio15.wav"/></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3.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audio" Target="../media/audio19.wav"/><Relationship Id="rId7" Type="http://schemas.openxmlformats.org/officeDocument/2006/relationships/audio" Target="../media/audio23.wav"/><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audio" Target="../media/audio22.wav"/><Relationship Id="rId5" Type="http://schemas.openxmlformats.org/officeDocument/2006/relationships/audio" Target="../media/audio21.wav"/><Relationship Id="rId4" Type="http://schemas.openxmlformats.org/officeDocument/2006/relationships/audio" Target="../media/audio20.wav"/></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ectangle 4"/>
            <p:cNvSpPr/>
            <p:nvPr/>
          </p:nvSpPr>
          <p:spPr>
            <a:xfrm>
              <a:off x="-56445" y="0"/>
              <a:ext cx="4350984" cy="6858000"/>
            </a:xfrm>
            <a:prstGeom prst="rect">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3" name="TextBox 12"/>
          <p:cNvSpPr txBox="1"/>
          <p:nvPr/>
        </p:nvSpPr>
        <p:spPr>
          <a:xfrm>
            <a:off x="116153" y="2464320"/>
            <a:ext cx="6886222" cy="707886"/>
          </a:xfrm>
          <a:prstGeom prst="rect">
            <a:avLst/>
          </a:prstGeom>
          <a:noFill/>
        </p:spPr>
        <p:txBody>
          <a:bodyPr wrap="square" rtlCol="0">
            <a:spAutoFit/>
          </a:bodyPr>
          <a:lstStyle/>
          <a:p>
            <a:r>
              <a:rPr lang="en-GB" sz="4000" b="1" dirty="0">
                <a:solidFill>
                  <a:prstClr val="white"/>
                </a:solidFill>
                <a:latin typeface="Century Gothic" panose="020B0502020202020204" pitchFamily="34" charset="0"/>
              </a:rPr>
              <a:t>Deutsch  - Y7</a:t>
            </a:r>
          </a:p>
        </p:txBody>
      </p:sp>
      <p:sp>
        <p:nvSpPr>
          <p:cNvPr id="14" name="Title 3"/>
          <p:cNvSpPr txBox="1">
            <a:spLocks/>
          </p:cNvSpPr>
          <p:nvPr/>
        </p:nvSpPr>
        <p:spPr>
          <a:xfrm>
            <a:off x="116153" y="3649234"/>
            <a:ext cx="7798856"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200" b="1" dirty="0" smtClean="0">
                <a:solidFill>
                  <a:prstClr val="white"/>
                </a:solidFill>
                <a:latin typeface="Century Gothic" panose="020B0502020202020204" pitchFamily="34" charset="0"/>
              </a:rPr>
              <a:t>Phonics – SSC ‘O’</a:t>
            </a:r>
            <a:endParaRPr lang="en-GB" sz="3200" dirty="0">
              <a:solidFill>
                <a:prstClr val="white"/>
              </a:solidFill>
              <a:latin typeface="Century Gothic" panose="020B0502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2" name="Title 3"/>
          <p:cNvSpPr txBox="1">
            <a:spLocks/>
          </p:cNvSpPr>
          <p:nvPr/>
        </p:nvSpPr>
        <p:spPr>
          <a:xfrm>
            <a:off x="-204" y="6247201"/>
            <a:ext cx="5784972"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endParaRPr lang="en-GB" sz="16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30045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284294" y="1837899"/>
            <a:ext cx="3802879" cy="2640096"/>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6600" dirty="0">
                <a:solidFill>
                  <a:srgbClr val="002060"/>
                </a:solidFill>
                <a:latin typeface="Century Gothic" panose="020B0502020202020204" pitchFamily="34" charset="0"/>
              </a:rPr>
              <a:t>w</a:t>
            </a:r>
            <a:r>
              <a:rPr lang="en-GB" sz="6600" dirty="0">
                <a:solidFill>
                  <a:srgbClr val="FFCC00"/>
                </a:solidFill>
                <a:latin typeface="Century Gothic" panose="020B0502020202020204" pitchFamily="34" charset="0"/>
              </a:rPr>
              <a:t>o</a:t>
            </a:r>
            <a:r>
              <a:rPr lang="en-GB" sz="6600" dirty="0">
                <a:solidFill>
                  <a:srgbClr val="002060"/>
                </a:solidFill>
                <a:latin typeface="Calibri" panose="020F0502020204030204" pitchFamily="34" charset="0"/>
                <a:cs typeface="Calibri" panose="020F0502020204030204" pitchFamily="34" charset="0"/>
              </a:rPr>
              <a:t>?</a:t>
            </a:r>
          </a:p>
        </p:txBody>
      </p:sp>
      <p:sp>
        <p:nvSpPr>
          <p:cNvPr id="5" name="Rectangle 4"/>
          <p:cNvSpPr/>
          <p:nvPr/>
        </p:nvSpPr>
        <p:spPr>
          <a:xfrm>
            <a:off x="751146" y="836026"/>
            <a:ext cx="2929007"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w</a:t>
            </a:r>
            <a:r>
              <a:rPr lang="en-GB" sz="5400" dirty="0" err="1">
                <a:solidFill>
                  <a:srgbClr val="FFCC00"/>
                </a:solidFill>
                <a:latin typeface="Century Gothic" panose="020B0502020202020204" pitchFamily="34" charset="0"/>
              </a:rPr>
              <a:t>o</a:t>
            </a:r>
            <a:r>
              <a:rPr lang="en-GB" sz="5400" dirty="0" err="1">
                <a:solidFill>
                  <a:srgbClr val="002060"/>
                </a:solidFill>
                <a:latin typeface="Century Gothic" panose="020B0502020202020204" pitchFamily="34" charset="0"/>
              </a:rPr>
              <a:t>hnen</a:t>
            </a:r>
            <a:endParaRPr lang="en-GB" sz="5400" dirty="0">
              <a:solidFill>
                <a:srgbClr val="002060"/>
              </a:solidFill>
              <a:latin typeface="Century Gothic" panose="020B0502020202020204" pitchFamily="34" charset="0"/>
            </a:endParaRPr>
          </a:p>
        </p:txBody>
      </p:sp>
      <p:sp>
        <p:nvSpPr>
          <p:cNvPr id="6" name="Rectangle 5"/>
          <p:cNvSpPr/>
          <p:nvPr/>
        </p:nvSpPr>
        <p:spPr>
          <a:xfrm>
            <a:off x="9303511" y="3424981"/>
            <a:ext cx="2069798"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h</a:t>
            </a:r>
            <a:r>
              <a:rPr lang="en-GB" sz="5400" dirty="0" err="1">
                <a:solidFill>
                  <a:srgbClr val="FFCC00"/>
                </a:solidFill>
                <a:latin typeface="Century Gothic" panose="020B0502020202020204" pitchFamily="34" charset="0"/>
              </a:rPr>
              <a:t>o</a:t>
            </a:r>
            <a:r>
              <a:rPr lang="en-GB" sz="5400" dirty="0" err="1">
                <a:solidFill>
                  <a:srgbClr val="002060"/>
                </a:solidFill>
                <a:latin typeface="Century Gothic" panose="020B0502020202020204" pitchFamily="34" charset="0"/>
              </a:rPr>
              <a:t>len</a:t>
            </a:r>
            <a:endParaRPr lang="en-GB" sz="5400" dirty="0">
              <a:solidFill>
                <a:srgbClr val="002060"/>
              </a:solidFill>
              <a:latin typeface="Century Gothic" panose="020B0502020202020204" pitchFamily="34" charset="0"/>
            </a:endParaRPr>
          </a:p>
        </p:txBody>
      </p:sp>
      <p:sp>
        <p:nvSpPr>
          <p:cNvPr id="7" name="Rectangle 6"/>
          <p:cNvSpPr/>
          <p:nvPr/>
        </p:nvSpPr>
        <p:spPr>
          <a:xfrm>
            <a:off x="4972134" y="4696412"/>
            <a:ext cx="2247731" cy="923330"/>
          </a:xfrm>
          <a:prstGeom prst="rect">
            <a:avLst/>
          </a:prstGeom>
        </p:spPr>
        <p:txBody>
          <a:bodyPr wrap="none">
            <a:spAutoFit/>
          </a:bodyPr>
          <a:lstStyle/>
          <a:p>
            <a:pPr algn="ctr"/>
            <a:r>
              <a:rPr lang="en-GB" sz="5400" dirty="0">
                <a:solidFill>
                  <a:srgbClr val="002060"/>
                </a:solidFill>
                <a:latin typeface="Century Gothic" panose="020B0502020202020204" pitchFamily="34" charset="0"/>
              </a:rPr>
              <a:t>Milli</a:t>
            </a:r>
            <a:r>
              <a:rPr lang="en-GB" sz="5400" dirty="0">
                <a:solidFill>
                  <a:srgbClr val="FFCC00"/>
                </a:solidFill>
                <a:latin typeface="Century Gothic" panose="020B0502020202020204" pitchFamily="34" charset="0"/>
              </a:rPr>
              <a:t>o</a:t>
            </a:r>
            <a:r>
              <a:rPr lang="en-GB" sz="5400" dirty="0">
                <a:solidFill>
                  <a:srgbClr val="002060"/>
                </a:solidFill>
                <a:latin typeface="Century Gothic" panose="020B0502020202020204" pitchFamily="34" charset="0"/>
              </a:rPr>
              <a:t>n</a:t>
            </a:r>
            <a:endParaRPr lang="en-GB" sz="5400" i="1" dirty="0">
              <a:solidFill>
                <a:srgbClr val="002060"/>
              </a:solidFill>
              <a:latin typeface="Century Gothic" panose="020B0502020202020204" pitchFamily="34" charset="0"/>
            </a:endParaRPr>
          </a:p>
        </p:txBody>
      </p:sp>
      <p:sp>
        <p:nvSpPr>
          <p:cNvPr id="8" name="Rectangle 7"/>
          <p:cNvSpPr/>
          <p:nvPr/>
        </p:nvSpPr>
        <p:spPr>
          <a:xfrm>
            <a:off x="1238824" y="3429000"/>
            <a:ext cx="1931939" cy="923330"/>
          </a:xfrm>
          <a:prstGeom prst="rect">
            <a:avLst/>
          </a:prstGeom>
        </p:spPr>
        <p:txBody>
          <a:bodyPr wrap="none">
            <a:spAutoFit/>
          </a:bodyPr>
          <a:lstStyle/>
          <a:p>
            <a:pPr algn="ctr"/>
            <a:r>
              <a:rPr lang="en-GB" sz="5400" dirty="0" err="1">
                <a:solidFill>
                  <a:srgbClr val="FFCC00"/>
                </a:solidFill>
                <a:latin typeface="Century Gothic" panose="020B0502020202020204" pitchFamily="34" charset="0"/>
              </a:rPr>
              <a:t>o</a:t>
            </a:r>
            <a:r>
              <a:rPr lang="en-GB" sz="5400" dirty="0" err="1">
                <a:solidFill>
                  <a:srgbClr val="002060"/>
                </a:solidFill>
                <a:latin typeface="Century Gothic" panose="020B0502020202020204" pitchFamily="34" charset="0"/>
              </a:rPr>
              <a:t>hne</a:t>
            </a:r>
            <a:endParaRPr lang="en-GB" sz="5400" dirty="0">
              <a:solidFill>
                <a:srgbClr val="002060"/>
              </a:solidFill>
              <a:latin typeface="Century Gothic" panose="020B0502020202020204" pitchFamily="34" charset="0"/>
            </a:endParaRPr>
          </a:p>
        </p:txBody>
      </p:sp>
      <p:sp>
        <p:nvSpPr>
          <p:cNvPr id="9" name="Rectangle 8"/>
          <p:cNvSpPr/>
          <p:nvPr/>
        </p:nvSpPr>
        <p:spPr>
          <a:xfrm>
            <a:off x="8903562" y="836026"/>
            <a:ext cx="2869696" cy="923330"/>
          </a:xfrm>
          <a:prstGeom prst="rect">
            <a:avLst/>
          </a:prstGeom>
        </p:spPr>
        <p:txBody>
          <a:bodyPr wrap="none">
            <a:spAutoFit/>
          </a:bodyPr>
          <a:lstStyle/>
          <a:p>
            <a:pPr algn="ctr"/>
            <a:r>
              <a:rPr lang="en-GB" sz="5400" dirty="0">
                <a:solidFill>
                  <a:srgbClr val="002060"/>
                </a:solidFill>
                <a:latin typeface="Century Gothic" panose="020B0502020202020204" pitchFamily="34" charset="0"/>
              </a:rPr>
              <a:t>M</a:t>
            </a:r>
            <a:r>
              <a:rPr lang="en-GB" sz="5400" dirty="0">
                <a:solidFill>
                  <a:srgbClr val="FFCC00"/>
                </a:solidFill>
                <a:latin typeface="Century Gothic" panose="020B0502020202020204" pitchFamily="34" charset="0"/>
              </a:rPr>
              <a:t>o</a:t>
            </a:r>
            <a:r>
              <a:rPr lang="en-GB" sz="5400" dirty="0">
                <a:solidFill>
                  <a:srgbClr val="002060"/>
                </a:solidFill>
                <a:latin typeface="Century Gothic" panose="020B0502020202020204" pitchFamily="34" charset="0"/>
              </a:rPr>
              <a:t>ntag</a:t>
            </a:r>
          </a:p>
        </p:txBody>
      </p:sp>
      <p:grpSp>
        <p:nvGrpSpPr>
          <p:cNvPr id="32" name="Group 31"/>
          <p:cNvGrpSpPr/>
          <p:nvPr/>
        </p:nvGrpSpPr>
        <p:grpSpPr>
          <a:xfrm>
            <a:off x="1514261" y="4477995"/>
            <a:ext cx="1520993" cy="1615594"/>
            <a:chOff x="1514261" y="4477995"/>
            <a:chExt cx="1520993" cy="1615594"/>
          </a:xfrm>
        </p:grpSpPr>
        <p:pic>
          <p:nvPicPr>
            <p:cNvPr id="11" name="Picture 10" descr="http://www.clker.com/cliparts/4/8/a/6/1194984081402633375french_fries_juliane_kr_r.svg.hi.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14261" y="4577500"/>
              <a:ext cx="536739" cy="7038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http://www.clker.com/cliparts/f/f/2/e/11954289431054409758ketchup_bottle_alexandre_01.svg.hi.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31472" y="4477995"/>
              <a:ext cx="455299" cy="8778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www.clker.com/cliparts/4/8/a/6/1194984081402633375french_fries_juliane_kr_r.svg.hi.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67830" y="5389707"/>
              <a:ext cx="536739" cy="7038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http://www.clker.com/cliparts/0/f/7/0/11954234311954389563ok_mark_h_kon_l_vdal_02.svg.med.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86768" y="5561721"/>
              <a:ext cx="648486" cy="49717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8" descr="http://www.clker.com/cliparts/V/S/1/q/m/Q/red-x-small-md.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461564" y="4789123"/>
              <a:ext cx="509733" cy="4464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9423005" y="1762869"/>
            <a:ext cx="1830810" cy="1394247"/>
            <a:chOff x="9423005" y="1762869"/>
            <a:chExt cx="1830810" cy="1394247"/>
          </a:xfrm>
        </p:grpSpPr>
        <p:pic>
          <p:nvPicPr>
            <p:cNvPr id="2" name="Picture 1"/>
            <p:cNvPicPr>
              <a:picLocks noChangeAspect="1"/>
            </p:cNvPicPr>
            <p:nvPr/>
          </p:nvPicPr>
          <p:blipFill rotWithShape="1">
            <a:blip r:embed="rId14">
              <a:extLst>
                <a:ext uri="{28A0092B-C50C-407E-A947-70E740481C1C}">
                  <a14:useLocalDpi xmlns:a14="http://schemas.microsoft.com/office/drawing/2010/main" val="0"/>
                </a:ext>
              </a:extLst>
            </a:blip>
            <a:srcRect l="3395" t="42005" r="3182" b="2583"/>
            <a:stretch/>
          </p:blipFill>
          <p:spPr>
            <a:xfrm>
              <a:off x="9423005" y="1799719"/>
              <a:ext cx="1830810" cy="1357397"/>
            </a:xfrm>
            <a:prstGeom prst="rect">
              <a:avLst/>
            </a:prstGeom>
          </p:spPr>
        </p:pic>
        <p:sp>
          <p:nvSpPr>
            <p:cNvPr id="3" name="Oval 2"/>
            <p:cNvSpPr/>
            <p:nvPr/>
          </p:nvSpPr>
          <p:spPr>
            <a:xfrm>
              <a:off x="9423005" y="1762869"/>
              <a:ext cx="324226" cy="320787"/>
            </a:xfrm>
            <a:prstGeom prst="ellipse">
              <a:avLst/>
            </a:prstGeom>
            <a:noFill/>
            <a:ln w="762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grpSp>
      <p:grpSp>
        <p:nvGrpSpPr>
          <p:cNvPr id="19" name="Group 18"/>
          <p:cNvGrpSpPr/>
          <p:nvPr/>
        </p:nvGrpSpPr>
        <p:grpSpPr>
          <a:xfrm>
            <a:off x="989435" y="1774138"/>
            <a:ext cx="2339379" cy="1145306"/>
            <a:chOff x="989435" y="1774138"/>
            <a:chExt cx="2339379" cy="1145306"/>
          </a:xfrm>
        </p:grpSpPr>
        <p:pic>
          <p:nvPicPr>
            <p:cNvPr id="16" name="Picture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89435" y="1774138"/>
              <a:ext cx="2339379" cy="795389"/>
            </a:xfrm>
            <a:prstGeom prst="rect">
              <a:avLst/>
            </a:prstGeom>
          </p:spPr>
        </p:pic>
        <p:pic>
          <p:nvPicPr>
            <p:cNvPr id="17" name="Picture 1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674247" y="2219609"/>
              <a:ext cx="969748" cy="699835"/>
            </a:xfrm>
            <a:prstGeom prst="rect">
              <a:avLst/>
            </a:prstGeom>
          </p:spPr>
        </p:pic>
      </p:grpSp>
      <p:grpSp>
        <p:nvGrpSpPr>
          <p:cNvPr id="31" name="Group 30"/>
          <p:cNvGrpSpPr/>
          <p:nvPr/>
        </p:nvGrpSpPr>
        <p:grpSpPr>
          <a:xfrm>
            <a:off x="4726453" y="5567916"/>
            <a:ext cx="2757468" cy="543914"/>
            <a:chOff x="4726453" y="5567916"/>
            <a:chExt cx="2757468" cy="543914"/>
          </a:xfrm>
        </p:grpSpPr>
        <p:pic>
          <p:nvPicPr>
            <p:cNvPr id="20" name="Picture 1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726453" y="5587634"/>
              <a:ext cx="367203" cy="524196"/>
            </a:xfrm>
            <a:prstGeom prst="rect">
              <a:avLst/>
            </a:prstGeom>
          </p:spPr>
        </p:pic>
        <p:pic>
          <p:nvPicPr>
            <p:cNvPr id="21" name="Picture 2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125434" y="5587634"/>
              <a:ext cx="360423" cy="514890"/>
            </a:xfrm>
            <a:prstGeom prst="rect">
              <a:avLst/>
            </a:prstGeom>
          </p:spPr>
        </p:pic>
        <p:pic>
          <p:nvPicPr>
            <p:cNvPr id="22" name="Picture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534482" y="5587634"/>
              <a:ext cx="360423" cy="514890"/>
            </a:xfrm>
            <a:prstGeom prst="rect">
              <a:avLst/>
            </a:prstGeom>
          </p:spPr>
        </p:pic>
        <p:pic>
          <p:nvPicPr>
            <p:cNvPr id="23" name="Picture 2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943530" y="5582129"/>
              <a:ext cx="360423" cy="514890"/>
            </a:xfrm>
            <a:prstGeom prst="rect">
              <a:avLst/>
            </a:prstGeom>
          </p:spPr>
        </p:pic>
        <p:pic>
          <p:nvPicPr>
            <p:cNvPr id="24" name="Picture 2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335731" y="5582789"/>
              <a:ext cx="360423" cy="514890"/>
            </a:xfrm>
            <a:prstGeom prst="rect">
              <a:avLst/>
            </a:prstGeom>
          </p:spPr>
        </p:pic>
        <p:pic>
          <p:nvPicPr>
            <p:cNvPr id="25" name="Picture 2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726627" y="5567916"/>
              <a:ext cx="360423" cy="514890"/>
            </a:xfrm>
            <a:prstGeom prst="rect">
              <a:avLst/>
            </a:prstGeom>
          </p:spPr>
        </p:pic>
        <p:pic>
          <p:nvPicPr>
            <p:cNvPr id="26" name="Picture 2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123498" y="5567916"/>
              <a:ext cx="360423" cy="514890"/>
            </a:xfrm>
            <a:prstGeom prst="rect">
              <a:avLst/>
            </a:prstGeom>
          </p:spPr>
        </p:pic>
      </p:grpSp>
      <p:sp>
        <p:nvSpPr>
          <p:cNvPr id="27" name="TextBox 26"/>
          <p:cNvSpPr txBox="1"/>
          <p:nvPr/>
        </p:nvSpPr>
        <p:spPr>
          <a:xfrm>
            <a:off x="5425964" y="-299976"/>
            <a:ext cx="1340069" cy="1938992"/>
          </a:xfrm>
          <a:prstGeom prst="rect">
            <a:avLst/>
          </a:prstGeom>
          <a:noFill/>
        </p:spPr>
        <p:txBody>
          <a:bodyPr wrap="square" rtlCol="0">
            <a:spAutoFit/>
          </a:bodyPr>
          <a:lstStyle/>
          <a:p>
            <a:pPr algn="ctr"/>
            <a:r>
              <a:rPr lang="en-GB" sz="12000" b="1" dirty="0">
                <a:solidFill>
                  <a:srgbClr val="002060"/>
                </a:solidFill>
                <a:latin typeface="Century Gothic" panose="020B0502020202020204" pitchFamily="34" charset="0"/>
                <a:cs typeface="Calibri" panose="020F0502020204030204" pitchFamily="34" charset="0"/>
              </a:rPr>
              <a:t>o</a:t>
            </a:r>
          </a:p>
        </p:txBody>
      </p:sp>
      <p:pic>
        <p:nvPicPr>
          <p:cNvPr id="29" name="Picture 2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082113" y="1863309"/>
            <a:ext cx="2083255" cy="1770692"/>
          </a:xfrm>
          <a:prstGeom prst="rect">
            <a:avLst/>
          </a:prstGeom>
        </p:spPr>
      </p:pic>
      <p:pic>
        <p:nvPicPr>
          <p:cNvPr id="33" name="Picture 3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563849" y="4030114"/>
            <a:ext cx="1809460" cy="1809460"/>
          </a:xfrm>
          <a:prstGeom prst="rect">
            <a:avLst/>
          </a:prstGeom>
        </p:spPr>
      </p:pic>
    </p:spTree>
    <p:extLst>
      <p:ext uri="{BB962C8B-B14F-4D97-AF65-F5344CB8AC3E}">
        <p14:creationId xmlns:p14="http://schemas.microsoft.com/office/powerpoint/2010/main" val="348517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subTnLst>
                                    <p:audio>
                                      <p:cMediaNode>
                                        <p:cTn display="0" masterRel="sameClick">
                                          <p:stCondLst>
                                            <p:cond evt="begin" delay="0">
                                              <p:tn val="5"/>
                                            </p:cond>
                                          </p:stCondLst>
                                          <p:endCondLst>
                                            <p:cond evt="onStopAudio" delay="0">
                                              <p:tgtEl>
                                                <p:sldTgt/>
                                              </p:tgtEl>
                                            </p:cond>
                                          </p:endCondLst>
                                        </p:cTn>
                                        <p:tgtEl>
                                          <p:sndTgt r:embed="rId3" name="o_long.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subTnLst>
                                    <p:audio>
                                      <p:cMediaNode>
                                        <p:cTn display="0" masterRel="sameClick">
                                          <p:stCondLst>
                                            <p:cond evt="begin" delay="0">
                                              <p:tn val="10"/>
                                            </p:cond>
                                          </p:stCondLst>
                                          <p:endCondLst>
                                            <p:cond evt="onStopAudio" delay="0">
                                              <p:tgtEl>
                                                <p:sldTgt/>
                                              </p:tgtEl>
                                            </p:cond>
                                          </p:endCondLst>
                                        </p:cTn>
                                        <p:tgtEl>
                                          <p:sndTgt r:embed="rId4" name="wo_source.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5" name="wohnen.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subTnLst>
                                    <p:audio>
                                      <p:cMediaNode>
                                        <p:cTn display="0" masterRel="sameClick">
                                          <p:stCondLst>
                                            <p:cond evt="begin" delay="0">
                                              <p:tn val="23"/>
                                            </p:cond>
                                          </p:stCondLst>
                                          <p:endCondLst>
                                            <p:cond evt="onStopAudio" delay="0">
                                              <p:tgtEl>
                                                <p:sldTgt/>
                                              </p:tgtEl>
                                            </p:cond>
                                          </p:endCondLst>
                                        </p:cTn>
                                        <p:tgtEl>
                                          <p:sndTgt r:embed="rId5" name="wohnen.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subTnLst>
                                    <p:audio>
                                      <p:cMediaNode>
                                        <p:cTn display="0" masterRel="sameClick">
                                          <p:stCondLst>
                                            <p:cond evt="begin" delay="0">
                                              <p:tn val="28"/>
                                            </p:cond>
                                          </p:stCondLst>
                                          <p:endCondLst>
                                            <p:cond evt="onStopAudio" delay="0">
                                              <p:tgtEl>
                                                <p:sldTgt/>
                                              </p:tgtEl>
                                            </p:cond>
                                          </p:endCondLst>
                                        </p:cTn>
                                        <p:tgtEl>
                                          <p:sndTgt r:embed="rId6" name="Montag1.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subTnLst>
                                    <p:audio>
                                      <p:cMediaNode>
                                        <p:cTn display="0" masterRel="sameClick">
                                          <p:stCondLst>
                                            <p:cond evt="begin" delay="0">
                                              <p:tn val="33"/>
                                            </p:cond>
                                          </p:stCondLst>
                                          <p:endCondLst>
                                            <p:cond evt="onStopAudio" delay="0">
                                              <p:tgtEl>
                                                <p:sldTgt/>
                                              </p:tgtEl>
                                            </p:cond>
                                          </p:endCondLst>
                                        </p:cTn>
                                        <p:tgtEl>
                                          <p:sndTgt r:embed="rId6" name="Montag1.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subTnLst>
                                    <p:audio>
                                      <p:cMediaNode>
                                        <p:cTn display="0" masterRel="sameClick">
                                          <p:stCondLst>
                                            <p:cond evt="begin" delay="0">
                                              <p:tn val="38"/>
                                            </p:cond>
                                          </p:stCondLst>
                                          <p:endCondLst>
                                            <p:cond evt="onStopAudio" delay="0">
                                              <p:tgtEl>
                                                <p:sldTgt/>
                                              </p:tgtEl>
                                            </p:cond>
                                          </p:endCondLst>
                                        </p:cTn>
                                        <p:tgtEl>
                                          <p:sndTgt r:embed="rId7" name="ohne1.wav"/>
                                        </p:tgtEl>
                                      </p:cMediaNode>
                                    </p:audio>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subTnLst>
                                    <p:audio>
                                      <p:cMediaNode>
                                        <p:cTn display="0" masterRel="sameClick">
                                          <p:stCondLst>
                                            <p:cond evt="begin" delay="0">
                                              <p:tn val="43"/>
                                            </p:cond>
                                          </p:stCondLst>
                                          <p:endCondLst>
                                            <p:cond evt="onStopAudio" delay="0">
                                              <p:tgtEl>
                                                <p:sldTgt/>
                                              </p:tgtEl>
                                            </p:cond>
                                          </p:endCondLst>
                                        </p:cTn>
                                        <p:tgtEl>
                                          <p:sndTgt r:embed="rId7" name="ohne1.wav"/>
                                        </p:tgtEl>
                                      </p:cMediaNode>
                                    </p:audio>
                                  </p:sub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subTnLst>
                                    <p:audio>
                                      <p:cMediaNode>
                                        <p:cTn display="0" masterRel="sameClick">
                                          <p:stCondLst>
                                            <p:cond evt="begin" delay="0">
                                              <p:tn val="48"/>
                                            </p:cond>
                                          </p:stCondLst>
                                          <p:endCondLst>
                                            <p:cond evt="onStopAudio" delay="0">
                                              <p:tgtEl>
                                                <p:sldTgt/>
                                              </p:tgtEl>
                                            </p:cond>
                                          </p:endCondLst>
                                        </p:cTn>
                                        <p:tgtEl>
                                          <p:sndTgt r:embed="rId8" name="Million1.wav"/>
                                        </p:tgtEl>
                                      </p:cMediaNode>
                                    </p:audio>
                                  </p:sub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subTnLst>
                                    <p:audio>
                                      <p:cMediaNode>
                                        <p:cTn display="0" masterRel="sameClick">
                                          <p:stCondLst>
                                            <p:cond evt="begin" delay="0">
                                              <p:tn val="53"/>
                                            </p:cond>
                                          </p:stCondLst>
                                          <p:endCondLst>
                                            <p:cond evt="onStopAudio" delay="0">
                                              <p:tgtEl>
                                                <p:sldTgt/>
                                              </p:tgtEl>
                                            </p:cond>
                                          </p:endCondLst>
                                        </p:cTn>
                                        <p:tgtEl>
                                          <p:sndTgt r:embed="rId8" name="Million1.wav"/>
                                        </p:tgtEl>
                                      </p:cMediaNode>
                                    </p:audio>
                                  </p:sub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subTnLst>
                                    <p:audio>
                                      <p:cMediaNode>
                                        <p:cTn display="0" masterRel="sameClick">
                                          <p:stCondLst>
                                            <p:cond evt="begin" delay="0">
                                              <p:tn val="58"/>
                                            </p:cond>
                                          </p:stCondLst>
                                          <p:endCondLst>
                                            <p:cond evt="onStopAudio" delay="0">
                                              <p:tgtEl>
                                                <p:sldTgt/>
                                              </p:tgtEl>
                                            </p:cond>
                                          </p:endCondLst>
                                        </p:cTn>
                                        <p:tgtEl>
                                          <p:sndTgt r:embed="rId9" name="holen1.wav"/>
                                        </p:tgtEl>
                                      </p:cMediaNode>
                                    </p:audio>
                                  </p:sub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childTnLst>
                                  <p:subTnLst>
                                    <p:audio>
                                      <p:cMediaNode>
                                        <p:cTn display="0" masterRel="sameClick">
                                          <p:stCondLst>
                                            <p:cond evt="begin" delay="0">
                                              <p:tn val="63"/>
                                            </p:cond>
                                          </p:stCondLst>
                                          <p:endCondLst>
                                            <p:cond evt="onStopAudio" delay="0">
                                              <p:tgtEl>
                                                <p:sldTgt/>
                                              </p:tgtEl>
                                            </p:cond>
                                          </p:endCondLst>
                                        </p:cTn>
                                        <p:tgtEl>
                                          <p:sndTgt r:embed="rId9" name="holen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284294" y="1837899"/>
            <a:ext cx="3802879" cy="2640096"/>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defRPr/>
            </a:pPr>
            <a:r>
              <a:rPr lang="en-GB" sz="6600" dirty="0">
                <a:solidFill>
                  <a:srgbClr val="002060"/>
                </a:solidFill>
                <a:latin typeface="Century Gothic" panose="020B0502020202020204" pitchFamily="34" charset="0"/>
              </a:rPr>
              <a:t>w</a:t>
            </a:r>
            <a:r>
              <a:rPr lang="en-GB" sz="6600" dirty="0">
                <a:solidFill>
                  <a:srgbClr val="FFCC00"/>
                </a:solidFill>
                <a:latin typeface="Century Gothic" panose="020B0502020202020204" pitchFamily="34" charset="0"/>
              </a:rPr>
              <a:t>o</a:t>
            </a:r>
            <a:r>
              <a:rPr lang="en-GB" sz="6600" dirty="0">
                <a:solidFill>
                  <a:srgbClr val="002060"/>
                </a:solidFill>
                <a:latin typeface="Calibri" panose="020F0502020204030204" pitchFamily="34" charset="0"/>
                <a:cs typeface="Calibri" panose="020F0502020204030204" pitchFamily="34" charset="0"/>
              </a:rPr>
              <a:t>?</a:t>
            </a:r>
          </a:p>
        </p:txBody>
      </p:sp>
      <p:sp>
        <p:nvSpPr>
          <p:cNvPr id="5" name="Rectangle 4"/>
          <p:cNvSpPr/>
          <p:nvPr/>
        </p:nvSpPr>
        <p:spPr>
          <a:xfrm>
            <a:off x="751146" y="836026"/>
            <a:ext cx="2929007" cy="923330"/>
          </a:xfrm>
          <a:prstGeom prst="rect">
            <a:avLst/>
          </a:prstGeom>
        </p:spPr>
        <p:txBody>
          <a:bodyPr wrap="none">
            <a:spAutoFit/>
          </a:bodyPr>
          <a:lstStyle/>
          <a:p>
            <a:pPr algn="ctr">
              <a:defRPr/>
            </a:pPr>
            <a:r>
              <a:rPr lang="en-GB" sz="5400" dirty="0" err="1">
                <a:solidFill>
                  <a:srgbClr val="002060"/>
                </a:solidFill>
                <a:latin typeface="Century Gothic" panose="020B0502020202020204" pitchFamily="34" charset="0"/>
              </a:rPr>
              <a:t>w</a:t>
            </a:r>
            <a:r>
              <a:rPr lang="en-GB" sz="5400" dirty="0" err="1">
                <a:solidFill>
                  <a:srgbClr val="FFCC00"/>
                </a:solidFill>
                <a:latin typeface="Century Gothic" panose="020B0502020202020204" pitchFamily="34" charset="0"/>
              </a:rPr>
              <a:t>o</a:t>
            </a:r>
            <a:r>
              <a:rPr lang="en-GB" sz="5400" dirty="0" err="1">
                <a:solidFill>
                  <a:srgbClr val="002060"/>
                </a:solidFill>
                <a:latin typeface="Century Gothic" panose="020B0502020202020204" pitchFamily="34" charset="0"/>
              </a:rPr>
              <a:t>hnen</a:t>
            </a:r>
            <a:endParaRPr lang="en-GB" sz="5400" dirty="0">
              <a:solidFill>
                <a:srgbClr val="002060"/>
              </a:solidFill>
              <a:latin typeface="Century Gothic" panose="020B0502020202020204" pitchFamily="34" charset="0"/>
            </a:endParaRPr>
          </a:p>
        </p:txBody>
      </p:sp>
      <p:sp>
        <p:nvSpPr>
          <p:cNvPr id="6" name="Rectangle 5"/>
          <p:cNvSpPr/>
          <p:nvPr/>
        </p:nvSpPr>
        <p:spPr>
          <a:xfrm>
            <a:off x="9303511" y="3424981"/>
            <a:ext cx="2069798" cy="923330"/>
          </a:xfrm>
          <a:prstGeom prst="rect">
            <a:avLst/>
          </a:prstGeom>
        </p:spPr>
        <p:txBody>
          <a:bodyPr wrap="none">
            <a:spAutoFit/>
          </a:bodyPr>
          <a:lstStyle/>
          <a:p>
            <a:pPr algn="ctr">
              <a:defRPr/>
            </a:pPr>
            <a:r>
              <a:rPr lang="en-GB" sz="5400" dirty="0" err="1">
                <a:solidFill>
                  <a:srgbClr val="002060"/>
                </a:solidFill>
                <a:latin typeface="Century Gothic" panose="020B0502020202020204" pitchFamily="34" charset="0"/>
              </a:rPr>
              <a:t>h</a:t>
            </a:r>
            <a:r>
              <a:rPr lang="en-GB" sz="5400" dirty="0" err="1">
                <a:solidFill>
                  <a:srgbClr val="FFCC00"/>
                </a:solidFill>
                <a:latin typeface="Century Gothic" panose="020B0502020202020204" pitchFamily="34" charset="0"/>
              </a:rPr>
              <a:t>o</a:t>
            </a:r>
            <a:r>
              <a:rPr lang="en-GB" sz="5400" dirty="0" err="1">
                <a:solidFill>
                  <a:srgbClr val="002060"/>
                </a:solidFill>
                <a:latin typeface="Century Gothic" panose="020B0502020202020204" pitchFamily="34" charset="0"/>
              </a:rPr>
              <a:t>len</a:t>
            </a:r>
            <a:endParaRPr lang="en-GB" sz="5400" dirty="0">
              <a:solidFill>
                <a:srgbClr val="002060"/>
              </a:solidFill>
              <a:latin typeface="Century Gothic" panose="020B0502020202020204" pitchFamily="34" charset="0"/>
            </a:endParaRPr>
          </a:p>
        </p:txBody>
      </p:sp>
      <p:sp>
        <p:nvSpPr>
          <p:cNvPr id="7" name="Rectangle 6"/>
          <p:cNvSpPr/>
          <p:nvPr/>
        </p:nvSpPr>
        <p:spPr>
          <a:xfrm>
            <a:off x="4972134" y="4696412"/>
            <a:ext cx="2247731" cy="923330"/>
          </a:xfrm>
          <a:prstGeom prst="rect">
            <a:avLst/>
          </a:prstGeom>
        </p:spPr>
        <p:txBody>
          <a:bodyPr wrap="none">
            <a:spAutoFit/>
          </a:bodyPr>
          <a:lstStyle/>
          <a:p>
            <a:pPr algn="ctr">
              <a:defRPr/>
            </a:pPr>
            <a:r>
              <a:rPr lang="en-GB" sz="5400" dirty="0">
                <a:solidFill>
                  <a:srgbClr val="002060"/>
                </a:solidFill>
                <a:latin typeface="Century Gothic" panose="020B0502020202020204" pitchFamily="34" charset="0"/>
              </a:rPr>
              <a:t>Milli</a:t>
            </a:r>
            <a:r>
              <a:rPr lang="en-GB" sz="5400" dirty="0">
                <a:solidFill>
                  <a:srgbClr val="FFCC00"/>
                </a:solidFill>
                <a:latin typeface="Century Gothic" panose="020B0502020202020204" pitchFamily="34" charset="0"/>
              </a:rPr>
              <a:t>o</a:t>
            </a:r>
            <a:r>
              <a:rPr lang="en-GB" sz="5400" dirty="0">
                <a:solidFill>
                  <a:srgbClr val="002060"/>
                </a:solidFill>
                <a:latin typeface="Century Gothic" panose="020B0502020202020204" pitchFamily="34" charset="0"/>
              </a:rPr>
              <a:t>n</a:t>
            </a:r>
            <a:endParaRPr lang="en-GB" sz="5400" i="1" dirty="0">
              <a:solidFill>
                <a:srgbClr val="002060"/>
              </a:solidFill>
              <a:latin typeface="Century Gothic" panose="020B0502020202020204" pitchFamily="34" charset="0"/>
            </a:endParaRPr>
          </a:p>
        </p:txBody>
      </p:sp>
      <p:sp>
        <p:nvSpPr>
          <p:cNvPr id="8" name="Rectangle 7"/>
          <p:cNvSpPr/>
          <p:nvPr/>
        </p:nvSpPr>
        <p:spPr>
          <a:xfrm>
            <a:off x="1238824" y="3429000"/>
            <a:ext cx="1931939" cy="923330"/>
          </a:xfrm>
          <a:prstGeom prst="rect">
            <a:avLst/>
          </a:prstGeom>
        </p:spPr>
        <p:txBody>
          <a:bodyPr wrap="none">
            <a:spAutoFit/>
          </a:bodyPr>
          <a:lstStyle/>
          <a:p>
            <a:pPr algn="ctr">
              <a:defRPr/>
            </a:pPr>
            <a:r>
              <a:rPr lang="en-GB" sz="5400" dirty="0" err="1">
                <a:solidFill>
                  <a:srgbClr val="FFCC00"/>
                </a:solidFill>
                <a:latin typeface="Century Gothic" panose="020B0502020202020204" pitchFamily="34" charset="0"/>
              </a:rPr>
              <a:t>o</a:t>
            </a:r>
            <a:r>
              <a:rPr lang="en-GB" sz="5400" dirty="0" err="1">
                <a:solidFill>
                  <a:srgbClr val="002060"/>
                </a:solidFill>
                <a:latin typeface="Century Gothic" panose="020B0502020202020204" pitchFamily="34" charset="0"/>
              </a:rPr>
              <a:t>hne</a:t>
            </a:r>
            <a:endParaRPr lang="en-GB" sz="5400" dirty="0">
              <a:solidFill>
                <a:srgbClr val="002060"/>
              </a:solidFill>
              <a:latin typeface="Century Gothic" panose="020B0502020202020204" pitchFamily="34" charset="0"/>
            </a:endParaRPr>
          </a:p>
        </p:txBody>
      </p:sp>
      <p:sp>
        <p:nvSpPr>
          <p:cNvPr id="9" name="Rectangle 8"/>
          <p:cNvSpPr/>
          <p:nvPr/>
        </p:nvSpPr>
        <p:spPr>
          <a:xfrm>
            <a:off x="8903562" y="836026"/>
            <a:ext cx="2869696" cy="923330"/>
          </a:xfrm>
          <a:prstGeom prst="rect">
            <a:avLst/>
          </a:prstGeom>
        </p:spPr>
        <p:txBody>
          <a:bodyPr wrap="none">
            <a:spAutoFit/>
          </a:bodyPr>
          <a:lstStyle/>
          <a:p>
            <a:pPr algn="ctr">
              <a:defRPr/>
            </a:pPr>
            <a:r>
              <a:rPr lang="en-GB" sz="5400" dirty="0">
                <a:solidFill>
                  <a:srgbClr val="002060"/>
                </a:solidFill>
                <a:latin typeface="Century Gothic" panose="020B0502020202020204" pitchFamily="34" charset="0"/>
              </a:rPr>
              <a:t>M</a:t>
            </a:r>
            <a:r>
              <a:rPr lang="en-GB" sz="5400" dirty="0">
                <a:solidFill>
                  <a:srgbClr val="FFCC00"/>
                </a:solidFill>
                <a:latin typeface="Century Gothic" panose="020B0502020202020204" pitchFamily="34" charset="0"/>
              </a:rPr>
              <a:t>o</a:t>
            </a:r>
            <a:r>
              <a:rPr lang="en-GB" sz="5400" dirty="0">
                <a:solidFill>
                  <a:srgbClr val="002060"/>
                </a:solidFill>
                <a:latin typeface="Century Gothic" panose="020B0502020202020204" pitchFamily="34" charset="0"/>
              </a:rPr>
              <a:t>ntag</a:t>
            </a:r>
          </a:p>
        </p:txBody>
      </p:sp>
      <p:grpSp>
        <p:nvGrpSpPr>
          <p:cNvPr id="32" name="Group 31"/>
          <p:cNvGrpSpPr/>
          <p:nvPr/>
        </p:nvGrpSpPr>
        <p:grpSpPr>
          <a:xfrm>
            <a:off x="1514261" y="4477995"/>
            <a:ext cx="1520993" cy="1615594"/>
            <a:chOff x="1514261" y="4477995"/>
            <a:chExt cx="1520993" cy="1615594"/>
          </a:xfrm>
        </p:grpSpPr>
        <p:pic>
          <p:nvPicPr>
            <p:cNvPr id="11" name="Picture 10" descr="http://www.clker.com/cliparts/4/8/a/6/1194984081402633375french_fries_juliane_kr_r.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4261" y="4577500"/>
              <a:ext cx="536739" cy="7038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http://www.clker.com/cliparts/f/f/2/e/11954289431054409758ketchup_bottle_alexandre_01.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1472" y="4477995"/>
              <a:ext cx="455299" cy="8778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www.clker.com/cliparts/4/8/a/6/1194984081402633375french_fries_juliane_kr_r.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7830" y="5389707"/>
              <a:ext cx="536739" cy="7038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http://www.clker.com/cliparts/0/f/7/0/11954234311954389563ok_mark_h_kon_l_vdal_02.svg.m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6768" y="5561721"/>
              <a:ext cx="648486" cy="49717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8" descr="http://www.clker.com/cliparts/V/S/1/q/m/Q/red-x-small-m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61564" y="4789123"/>
              <a:ext cx="509733" cy="4464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9423005" y="1762869"/>
            <a:ext cx="1830810" cy="1394247"/>
            <a:chOff x="9423005" y="1762869"/>
            <a:chExt cx="1830810" cy="1394247"/>
          </a:xfrm>
        </p:grpSpPr>
        <p:pic>
          <p:nvPicPr>
            <p:cNvPr id="2" name="Picture 1"/>
            <p:cNvPicPr>
              <a:picLocks noChangeAspect="1"/>
            </p:cNvPicPr>
            <p:nvPr/>
          </p:nvPicPr>
          <p:blipFill rotWithShape="1">
            <a:blip r:embed="rId7">
              <a:extLst>
                <a:ext uri="{28A0092B-C50C-407E-A947-70E740481C1C}">
                  <a14:useLocalDpi xmlns:a14="http://schemas.microsoft.com/office/drawing/2010/main" val="0"/>
                </a:ext>
              </a:extLst>
            </a:blip>
            <a:srcRect l="3395" t="42005" r="3182" b="2583"/>
            <a:stretch/>
          </p:blipFill>
          <p:spPr>
            <a:xfrm>
              <a:off x="9423005" y="1799719"/>
              <a:ext cx="1830810" cy="1357397"/>
            </a:xfrm>
            <a:prstGeom prst="rect">
              <a:avLst/>
            </a:prstGeom>
          </p:spPr>
        </p:pic>
        <p:sp>
          <p:nvSpPr>
            <p:cNvPr id="3" name="Oval 2"/>
            <p:cNvSpPr/>
            <p:nvPr/>
          </p:nvSpPr>
          <p:spPr>
            <a:xfrm>
              <a:off x="9423005" y="1762869"/>
              <a:ext cx="324226" cy="320787"/>
            </a:xfrm>
            <a:prstGeom prst="ellipse">
              <a:avLst/>
            </a:prstGeom>
            <a:noFill/>
            <a:ln w="762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latin typeface="Century Gothic" panose="020B0502020202020204" pitchFamily="34" charset="0"/>
              </a:endParaRPr>
            </a:p>
          </p:txBody>
        </p:sp>
      </p:grpSp>
      <p:grpSp>
        <p:nvGrpSpPr>
          <p:cNvPr id="19" name="Group 18"/>
          <p:cNvGrpSpPr/>
          <p:nvPr/>
        </p:nvGrpSpPr>
        <p:grpSpPr>
          <a:xfrm>
            <a:off x="989435" y="1774138"/>
            <a:ext cx="2339379" cy="1145306"/>
            <a:chOff x="989435" y="1774138"/>
            <a:chExt cx="2339379" cy="1145306"/>
          </a:xfrm>
        </p:grpSpPr>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9435" y="1774138"/>
              <a:ext cx="2339379" cy="795389"/>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74247" y="2219609"/>
              <a:ext cx="969748" cy="699835"/>
            </a:xfrm>
            <a:prstGeom prst="rect">
              <a:avLst/>
            </a:prstGeom>
          </p:spPr>
        </p:pic>
      </p:grpSp>
      <p:grpSp>
        <p:nvGrpSpPr>
          <p:cNvPr id="31" name="Group 30"/>
          <p:cNvGrpSpPr/>
          <p:nvPr/>
        </p:nvGrpSpPr>
        <p:grpSpPr>
          <a:xfrm>
            <a:off x="4726453" y="5567916"/>
            <a:ext cx="2757468" cy="543914"/>
            <a:chOff x="4726453" y="5567916"/>
            <a:chExt cx="2757468" cy="543914"/>
          </a:xfrm>
        </p:grpSpPr>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26453" y="5587634"/>
              <a:ext cx="367203" cy="524196"/>
            </a:xfrm>
            <a:prstGeom prst="rect">
              <a:avLst/>
            </a:prstGeom>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25434" y="5587634"/>
              <a:ext cx="360423" cy="514890"/>
            </a:xfrm>
            <a:prstGeom prst="rect">
              <a:avLst/>
            </a:prstGeom>
          </p:spPr>
        </p:pic>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34482" y="5587634"/>
              <a:ext cx="360423" cy="514890"/>
            </a:xfrm>
            <a:prstGeom prst="rect">
              <a:avLst/>
            </a:prstGeom>
          </p:spPr>
        </p:pic>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43530" y="5582129"/>
              <a:ext cx="360423" cy="514890"/>
            </a:xfrm>
            <a:prstGeom prst="rect">
              <a:avLst/>
            </a:prstGeom>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35731" y="5582789"/>
              <a:ext cx="360423" cy="514890"/>
            </a:xfrm>
            <a:prstGeom prst="rect">
              <a:avLst/>
            </a:prstGeom>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26627" y="5567916"/>
              <a:ext cx="360423" cy="514890"/>
            </a:xfrm>
            <a:prstGeom prst="rect">
              <a:avLst/>
            </a:prstGeom>
          </p:spPr>
        </p:pic>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23498" y="5567916"/>
              <a:ext cx="360423" cy="514890"/>
            </a:xfrm>
            <a:prstGeom prst="rect">
              <a:avLst/>
            </a:prstGeom>
          </p:spPr>
        </p:pic>
      </p:grpSp>
      <p:sp>
        <p:nvSpPr>
          <p:cNvPr id="27" name="TextBox 26"/>
          <p:cNvSpPr txBox="1"/>
          <p:nvPr/>
        </p:nvSpPr>
        <p:spPr>
          <a:xfrm>
            <a:off x="5425964" y="-299976"/>
            <a:ext cx="1340069" cy="1938992"/>
          </a:xfrm>
          <a:prstGeom prst="rect">
            <a:avLst/>
          </a:prstGeom>
          <a:noFill/>
        </p:spPr>
        <p:txBody>
          <a:bodyPr wrap="square" rtlCol="0">
            <a:spAutoFit/>
          </a:bodyPr>
          <a:lstStyle/>
          <a:p>
            <a:pPr algn="ctr">
              <a:defRPr/>
            </a:pPr>
            <a:r>
              <a:rPr lang="en-GB" sz="12000" b="1" dirty="0">
                <a:solidFill>
                  <a:srgbClr val="002060"/>
                </a:solidFill>
                <a:latin typeface="Century Gothic" panose="020B0502020202020204" pitchFamily="34" charset="0"/>
                <a:cs typeface="Calibri" panose="020F0502020204030204" pitchFamily="34" charset="0"/>
              </a:rPr>
              <a:t>o</a:t>
            </a:r>
          </a:p>
        </p:txBody>
      </p:sp>
      <p:pic>
        <p:nvPicPr>
          <p:cNvPr id="29" name="Picture 2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082113" y="1863309"/>
            <a:ext cx="2083255" cy="1770692"/>
          </a:xfrm>
          <a:prstGeom prst="rect">
            <a:avLst/>
          </a:prstGeom>
        </p:spPr>
      </p:pic>
      <p:pic>
        <p:nvPicPr>
          <p:cNvPr id="33" name="Picture 3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63849" y="4030114"/>
            <a:ext cx="1809460" cy="1809460"/>
          </a:xfrm>
          <a:prstGeom prst="rect">
            <a:avLst/>
          </a:prstGeom>
        </p:spPr>
      </p:pic>
    </p:spTree>
    <p:extLst>
      <p:ext uri="{BB962C8B-B14F-4D97-AF65-F5344CB8AC3E}">
        <p14:creationId xmlns:p14="http://schemas.microsoft.com/office/powerpoint/2010/main" val="356121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211979" y="2035749"/>
            <a:ext cx="3802879" cy="2791619"/>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6600" dirty="0">
                <a:solidFill>
                  <a:srgbClr val="002060"/>
                </a:solidFill>
                <a:latin typeface="Century Gothic" panose="020B0502020202020204" pitchFamily="34" charset="0"/>
              </a:rPr>
              <a:t>K</a:t>
            </a:r>
            <a:r>
              <a:rPr lang="en-GB" sz="6600" dirty="0">
                <a:solidFill>
                  <a:srgbClr val="FFCC00"/>
                </a:solidFill>
                <a:latin typeface="Century Gothic" panose="020B0502020202020204" pitchFamily="34" charset="0"/>
              </a:rPr>
              <a:t>o</a:t>
            </a:r>
            <a:r>
              <a:rPr lang="en-GB" sz="6600" dirty="0">
                <a:solidFill>
                  <a:srgbClr val="002060"/>
                </a:solidFill>
                <a:latin typeface="Century Gothic" panose="020B0502020202020204" pitchFamily="34" charset="0"/>
              </a:rPr>
              <a:t>pf</a:t>
            </a:r>
          </a:p>
        </p:txBody>
      </p:sp>
      <p:sp>
        <p:nvSpPr>
          <p:cNvPr id="5" name="Rectangle 4"/>
          <p:cNvSpPr/>
          <p:nvPr/>
        </p:nvSpPr>
        <p:spPr>
          <a:xfrm>
            <a:off x="5170803" y="5043126"/>
            <a:ext cx="1928733"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n</a:t>
            </a:r>
            <a:r>
              <a:rPr lang="en-GB" sz="5400" dirty="0" err="1">
                <a:solidFill>
                  <a:srgbClr val="FFCC00"/>
                </a:solidFill>
                <a:latin typeface="Century Gothic" panose="020B0502020202020204" pitchFamily="34" charset="0"/>
              </a:rPr>
              <a:t>o</a:t>
            </a:r>
            <a:r>
              <a:rPr lang="en-GB" sz="5400" dirty="0" err="1">
                <a:solidFill>
                  <a:srgbClr val="002060"/>
                </a:solidFill>
                <a:latin typeface="Century Gothic" panose="020B0502020202020204" pitchFamily="34" charset="0"/>
              </a:rPr>
              <a:t>ch</a:t>
            </a:r>
            <a:endParaRPr lang="en-GB" sz="5400" dirty="0">
              <a:solidFill>
                <a:srgbClr val="002060"/>
              </a:solidFill>
              <a:latin typeface="Century Gothic" panose="020B0502020202020204" pitchFamily="34" charset="0"/>
            </a:endParaRPr>
          </a:p>
        </p:txBody>
      </p:sp>
      <p:sp>
        <p:nvSpPr>
          <p:cNvPr id="6" name="Rectangle 5"/>
          <p:cNvSpPr/>
          <p:nvPr/>
        </p:nvSpPr>
        <p:spPr>
          <a:xfrm>
            <a:off x="8611801" y="3526500"/>
            <a:ext cx="3156634"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k</a:t>
            </a:r>
            <a:r>
              <a:rPr lang="en-GB" sz="5400" dirty="0" err="1">
                <a:solidFill>
                  <a:srgbClr val="FFCC00"/>
                </a:solidFill>
                <a:latin typeface="Century Gothic" panose="020B0502020202020204" pitchFamily="34" charset="0"/>
              </a:rPr>
              <a:t>o</a:t>
            </a:r>
            <a:r>
              <a:rPr lang="en-GB" sz="5400" dirty="0" err="1">
                <a:solidFill>
                  <a:srgbClr val="002060"/>
                </a:solidFill>
                <a:latin typeface="Century Gothic" panose="020B0502020202020204" pitchFamily="34" charset="0"/>
              </a:rPr>
              <a:t>mmen</a:t>
            </a:r>
            <a:endParaRPr lang="en-GB" sz="5400" dirty="0">
              <a:solidFill>
                <a:srgbClr val="002060"/>
              </a:solidFill>
              <a:latin typeface="Century Gothic" panose="020B0502020202020204" pitchFamily="34" charset="0"/>
            </a:endParaRPr>
          </a:p>
        </p:txBody>
      </p:sp>
      <p:sp>
        <p:nvSpPr>
          <p:cNvPr id="7" name="Rectangle 6"/>
          <p:cNvSpPr/>
          <p:nvPr/>
        </p:nvSpPr>
        <p:spPr>
          <a:xfrm>
            <a:off x="8789964" y="976901"/>
            <a:ext cx="2622834"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W</a:t>
            </a:r>
            <a:r>
              <a:rPr lang="en-GB" sz="5400" dirty="0" err="1">
                <a:solidFill>
                  <a:srgbClr val="FFCC00"/>
                </a:solidFill>
                <a:latin typeface="Century Gothic" panose="020B0502020202020204" pitchFamily="34" charset="0"/>
              </a:rPr>
              <a:t>o</a:t>
            </a:r>
            <a:r>
              <a:rPr lang="en-GB" sz="5400" dirty="0" err="1">
                <a:solidFill>
                  <a:srgbClr val="002060"/>
                </a:solidFill>
                <a:latin typeface="Century Gothic" panose="020B0502020202020204" pitchFamily="34" charset="0"/>
              </a:rPr>
              <a:t>che</a:t>
            </a:r>
            <a:endParaRPr lang="en-GB" sz="5400" i="1" dirty="0">
              <a:solidFill>
                <a:srgbClr val="002060"/>
              </a:solidFill>
              <a:latin typeface="Century Gothic" panose="020B0502020202020204" pitchFamily="34" charset="0"/>
            </a:endParaRPr>
          </a:p>
        </p:txBody>
      </p:sp>
      <p:sp>
        <p:nvSpPr>
          <p:cNvPr id="8" name="Rectangle 7"/>
          <p:cNvSpPr/>
          <p:nvPr/>
        </p:nvSpPr>
        <p:spPr>
          <a:xfrm>
            <a:off x="1059321" y="3526500"/>
            <a:ext cx="1946367" cy="923330"/>
          </a:xfrm>
          <a:prstGeom prst="rect">
            <a:avLst/>
          </a:prstGeom>
        </p:spPr>
        <p:txBody>
          <a:bodyPr wrap="none">
            <a:spAutoFit/>
          </a:bodyPr>
          <a:lstStyle/>
          <a:p>
            <a:pPr algn="ctr"/>
            <a:r>
              <a:rPr lang="en-GB" sz="5400" dirty="0" err="1">
                <a:solidFill>
                  <a:srgbClr val="FFCC00"/>
                </a:solidFill>
                <a:latin typeface="Century Gothic" panose="020B0502020202020204" pitchFamily="34" charset="0"/>
              </a:rPr>
              <a:t>o</a:t>
            </a:r>
            <a:r>
              <a:rPr lang="en-GB" sz="5400" dirty="0" err="1">
                <a:solidFill>
                  <a:srgbClr val="002060"/>
                </a:solidFill>
                <a:latin typeface="Century Gothic" panose="020B0502020202020204" pitchFamily="34" charset="0"/>
              </a:rPr>
              <a:t>ffen</a:t>
            </a:r>
            <a:endParaRPr lang="en-GB" sz="5400" dirty="0">
              <a:solidFill>
                <a:srgbClr val="002060"/>
              </a:solidFill>
              <a:latin typeface="Century Gothic" panose="020B0502020202020204" pitchFamily="34" charset="0"/>
            </a:endParaRPr>
          </a:p>
        </p:txBody>
      </p:sp>
      <p:sp>
        <p:nvSpPr>
          <p:cNvPr id="9" name="Rectangle 8"/>
          <p:cNvSpPr/>
          <p:nvPr/>
        </p:nvSpPr>
        <p:spPr>
          <a:xfrm>
            <a:off x="967952" y="976901"/>
            <a:ext cx="2361544"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w</a:t>
            </a:r>
            <a:r>
              <a:rPr lang="en-GB" sz="5400" dirty="0" err="1">
                <a:solidFill>
                  <a:srgbClr val="FFCC00"/>
                </a:solidFill>
                <a:latin typeface="Century Gothic" panose="020B0502020202020204" pitchFamily="34" charset="0"/>
              </a:rPr>
              <a:t>o</a:t>
            </a:r>
            <a:r>
              <a:rPr lang="en-GB" sz="5400" dirty="0" err="1">
                <a:solidFill>
                  <a:srgbClr val="002060"/>
                </a:solidFill>
                <a:latin typeface="Century Gothic" panose="020B0502020202020204" pitchFamily="34" charset="0"/>
              </a:rPr>
              <a:t>llen</a:t>
            </a:r>
            <a:endParaRPr lang="en-GB" sz="5400" dirty="0">
              <a:solidFill>
                <a:srgbClr val="002060"/>
              </a:solidFill>
              <a:latin typeface="Century Gothic" panose="020B0502020202020204" pitchFamily="34" charset="0"/>
            </a:endParaRPr>
          </a:p>
        </p:txBody>
      </p:sp>
      <p:pic>
        <p:nvPicPr>
          <p:cNvPr id="10" name="Picture 9"/>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27398" y="2234720"/>
            <a:ext cx="1471956" cy="1636711"/>
          </a:xfrm>
          <a:prstGeom prst="rect">
            <a:avLst/>
          </a:prstGeom>
        </p:spPr>
      </p:pic>
      <p:grpSp>
        <p:nvGrpSpPr>
          <p:cNvPr id="18" name="Group 17"/>
          <p:cNvGrpSpPr/>
          <p:nvPr/>
        </p:nvGrpSpPr>
        <p:grpSpPr>
          <a:xfrm>
            <a:off x="9205121" y="2035749"/>
            <a:ext cx="1905326" cy="1394247"/>
            <a:chOff x="9205121" y="2035749"/>
            <a:chExt cx="1905326" cy="1394247"/>
          </a:xfrm>
        </p:grpSpPr>
        <p:pic>
          <p:nvPicPr>
            <p:cNvPr id="11" name="Picture 10"/>
            <p:cNvPicPr>
              <a:picLocks noChangeAspect="1"/>
            </p:cNvPicPr>
            <p:nvPr/>
          </p:nvPicPr>
          <p:blipFill rotWithShape="1">
            <a:blip r:embed="rId11">
              <a:extLst>
                <a:ext uri="{28A0092B-C50C-407E-A947-70E740481C1C}">
                  <a14:useLocalDpi xmlns:a14="http://schemas.microsoft.com/office/drawing/2010/main" val="0"/>
                </a:ext>
              </a:extLst>
            </a:blip>
            <a:srcRect l="3395" t="42005" r="3182" b="2583"/>
            <a:stretch/>
          </p:blipFill>
          <p:spPr>
            <a:xfrm>
              <a:off x="9205121" y="2072599"/>
              <a:ext cx="1830810" cy="1357397"/>
            </a:xfrm>
            <a:prstGeom prst="rect">
              <a:avLst/>
            </a:prstGeom>
          </p:spPr>
        </p:pic>
        <p:sp>
          <p:nvSpPr>
            <p:cNvPr id="12" name="Oval 11"/>
            <p:cNvSpPr/>
            <p:nvPr/>
          </p:nvSpPr>
          <p:spPr>
            <a:xfrm>
              <a:off x="9205121" y="2035749"/>
              <a:ext cx="1905326" cy="320787"/>
            </a:xfrm>
            <a:prstGeom prst="ellipse">
              <a:avLst/>
            </a:prstGeom>
            <a:noFill/>
            <a:ln w="762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grpSp>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22344" y="1918451"/>
            <a:ext cx="1152676" cy="1045093"/>
          </a:xfrm>
          <a:prstGeom prst="rect">
            <a:avLst/>
          </a:prstGeom>
        </p:spPr>
      </p:pic>
      <p:sp>
        <p:nvSpPr>
          <p:cNvPr id="13" name="TextBox 12"/>
          <p:cNvSpPr txBox="1"/>
          <p:nvPr/>
        </p:nvSpPr>
        <p:spPr>
          <a:xfrm>
            <a:off x="5216630" y="5796969"/>
            <a:ext cx="1837083" cy="365760"/>
          </a:xfrm>
          <a:prstGeom prst="rect">
            <a:avLst/>
          </a:prstGeom>
          <a:noFill/>
        </p:spPr>
        <p:txBody>
          <a:bodyPr wrap="square" rtlCol="0">
            <a:spAutoFit/>
          </a:bodyPr>
          <a:lstStyle/>
          <a:p>
            <a:pPr algn="ctr"/>
            <a:r>
              <a:rPr lang="en-GB" dirty="0">
                <a:solidFill>
                  <a:prstClr val="black"/>
                </a:solidFill>
                <a:latin typeface="Century Gothic" panose="020B0502020202020204" pitchFamily="34" charset="0"/>
              </a:rPr>
              <a:t>[still]</a:t>
            </a:r>
          </a:p>
        </p:txBody>
      </p:sp>
      <p:sp>
        <p:nvSpPr>
          <p:cNvPr id="14" name="TextBox 13"/>
          <p:cNvSpPr txBox="1"/>
          <p:nvPr/>
        </p:nvSpPr>
        <p:spPr>
          <a:xfrm>
            <a:off x="9334409" y="4266950"/>
            <a:ext cx="1837083" cy="365760"/>
          </a:xfrm>
          <a:prstGeom prst="rect">
            <a:avLst/>
          </a:prstGeom>
          <a:noFill/>
        </p:spPr>
        <p:txBody>
          <a:bodyPr wrap="square" rtlCol="0">
            <a:spAutoFit/>
          </a:bodyPr>
          <a:lstStyle/>
          <a:p>
            <a:pPr algn="ctr"/>
            <a:r>
              <a:rPr lang="en-GB" dirty="0">
                <a:solidFill>
                  <a:prstClr val="black"/>
                </a:solidFill>
                <a:latin typeface="Century Gothic" panose="020B0502020202020204" pitchFamily="34" charset="0"/>
              </a:rPr>
              <a:t>[to come]</a:t>
            </a:r>
          </a:p>
        </p:txBody>
      </p:sp>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87263" y="4449830"/>
            <a:ext cx="1964252" cy="1378252"/>
          </a:xfrm>
          <a:prstGeom prst="rect">
            <a:avLst/>
          </a:prstGeom>
        </p:spPr>
      </p:pic>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750808" y="4827368"/>
            <a:ext cx="878620" cy="1175452"/>
          </a:xfrm>
          <a:prstGeom prst="rect">
            <a:avLst/>
          </a:prstGeom>
        </p:spPr>
      </p:pic>
      <p:sp>
        <p:nvSpPr>
          <p:cNvPr id="16" name="TextBox 15"/>
          <p:cNvSpPr txBox="1"/>
          <p:nvPr/>
        </p:nvSpPr>
        <p:spPr>
          <a:xfrm>
            <a:off x="5425965" y="-190794"/>
            <a:ext cx="1340069" cy="1938992"/>
          </a:xfrm>
          <a:prstGeom prst="rect">
            <a:avLst/>
          </a:prstGeom>
          <a:noFill/>
        </p:spPr>
        <p:txBody>
          <a:bodyPr wrap="square" rtlCol="0">
            <a:spAutoFit/>
          </a:bodyPr>
          <a:lstStyle/>
          <a:p>
            <a:pPr algn="ctr"/>
            <a:r>
              <a:rPr lang="en-GB" sz="12000" b="1" dirty="0">
                <a:solidFill>
                  <a:srgbClr val="002060"/>
                </a:solidFill>
                <a:latin typeface="Century Gothic" panose="020B0502020202020204" pitchFamily="34" charset="0"/>
                <a:cs typeface="Calibri" panose="020F0502020204030204" pitchFamily="34" charset="0"/>
              </a:rPr>
              <a:t>o</a:t>
            </a:r>
          </a:p>
        </p:txBody>
      </p:sp>
    </p:spTree>
    <p:extLst>
      <p:ext uri="{BB962C8B-B14F-4D97-AF65-F5344CB8AC3E}">
        <p14:creationId xmlns:p14="http://schemas.microsoft.com/office/powerpoint/2010/main" val="309893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3" name="o_short.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4" name="Kopf_source.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subTnLst>
                                    <p:audio>
                                      <p:cMediaNode>
                                        <p:cTn display="0" masterRel="sameClick">
                                          <p:stCondLst>
                                            <p:cond evt="begin" delay="0">
                                              <p:tn val="18"/>
                                            </p:cond>
                                          </p:stCondLst>
                                          <p:endCondLst>
                                            <p:cond evt="onStopAudio" delay="0">
                                              <p:tgtEl>
                                                <p:sldTgt/>
                                              </p:tgtEl>
                                            </p:cond>
                                          </p:endCondLst>
                                        </p:cTn>
                                        <p:tgtEl>
                                          <p:sndTgt r:embed="rId5" name="wollen.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5" name="wollen.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subTnLst>
                                    <p:audio>
                                      <p:cMediaNode>
                                        <p:cTn display="0" masterRel="sameClick">
                                          <p:stCondLst>
                                            <p:cond evt="begin" delay="0">
                                              <p:tn val="28"/>
                                            </p:cond>
                                          </p:stCondLst>
                                          <p:endCondLst>
                                            <p:cond evt="onStopAudio" delay="0">
                                              <p:tgtEl>
                                                <p:sldTgt/>
                                              </p:tgtEl>
                                            </p:cond>
                                          </p:endCondLst>
                                        </p:cTn>
                                        <p:tgtEl>
                                          <p:sndTgt r:embed="rId6" name="Woche.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subTnLst>
                                    <p:audio>
                                      <p:cMediaNode>
                                        <p:cTn display="0" masterRel="sameClick">
                                          <p:stCondLst>
                                            <p:cond evt="begin" delay="0">
                                              <p:tn val="33"/>
                                            </p:cond>
                                          </p:stCondLst>
                                          <p:endCondLst>
                                            <p:cond evt="onStopAudio" delay="0">
                                              <p:tgtEl>
                                                <p:sldTgt/>
                                              </p:tgtEl>
                                            </p:cond>
                                          </p:endCondLst>
                                        </p:cTn>
                                        <p:tgtEl>
                                          <p:sndTgt r:embed="rId6" name="Woche.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subTnLst>
                                    <p:audio>
                                      <p:cMediaNode>
                                        <p:cTn display="0" masterRel="sameClick">
                                          <p:stCondLst>
                                            <p:cond evt="begin" delay="0">
                                              <p:tn val="38"/>
                                            </p:cond>
                                          </p:stCondLst>
                                          <p:endCondLst>
                                            <p:cond evt="onStopAudio" delay="0">
                                              <p:tgtEl>
                                                <p:sldTgt/>
                                              </p:tgtEl>
                                            </p:cond>
                                          </p:endCondLst>
                                        </p:cTn>
                                        <p:tgtEl>
                                          <p:sndTgt r:embed="rId7" name="offen.wav"/>
                                        </p:tgtEl>
                                      </p:cMediaNode>
                                    </p:audio>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subTnLst>
                                    <p:audio>
                                      <p:cMediaNode>
                                        <p:cTn display="0" masterRel="sameClick">
                                          <p:stCondLst>
                                            <p:cond evt="begin" delay="0">
                                              <p:tn val="43"/>
                                            </p:cond>
                                          </p:stCondLst>
                                          <p:endCondLst>
                                            <p:cond evt="onStopAudio" delay="0">
                                              <p:tgtEl>
                                                <p:sldTgt/>
                                              </p:tgtEl>
                                            </p:cond>
                                          </p:endCondLst>
                                        </p:cTn>
                                        <p:tgtEl>
                                          <p:sndTgt r:embed="rId7" name="offen.wav"/>
                                        </p:tgtEl>
                                      </p:cMediaNode>
                                    </p:audio>
                                  </p:sub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subTnLst>
                                    <p:audio>
                                      <p:cMediaNode>
                                        <p:cTn display="0" masterRel="sameClick">
                                          <p:stCondLst>
                                            <p:cond evt="begin" delay="0">
                                              <p:tn val="48"/>
                                            </p:cond>
                                          </p:stCondLst>
                                          <p:endCondLst>
                                            <p:cond evt="onStopAudio" delay="0">
                                              <p:tgtEl>
                                                <p:sldTgt/>
                                              </p:tgtEl>
                                            </p:cond>
                                          </p:endCondLst>
                                        </p:cTn>
                                        <p:tgtEl>
                                          <p:sndTgt r:embed="rId8" name="noch.wav"/>
                                        </p:tgtEl>
                                      </p:cMediaNode>
                                    </p:audio>
                                  </p:sub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subTnLst>
                                    <p:audio>
                                      <p:cMediaNode>
                                        <p:cTn display="0" masterRel="sameClick">
                                          <p:stCondLst>
                                            <p:cond evt="begin" delay="0">
                                              <p:tn val="53"/>
                                            </p:cond>
                                          </p:stCondLst>
                                          <p:endCondLst>
                                            <p:cond evt="onStopAudio" delay="0">
                                              <p:tgtEl>
                                                <p:sldTgt/>
                                              </p:tgtEl>
                                            </p:cond>
                                          </p:endCondLst>
                                        </p:cTn>
                                        <p:tgtEl>
                                          <p:sndTgt r:embed="rId8" name="noch.wav"/>
                                        </p:tgtEl>
                                      </p:cMediaNode>
                                    </p:audio>
                                  </p:sub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subTnLst>
                                    <p:audio>
                                      <p:cMediaNode>
                                        <p:cTn display="0" masterRel="sameClick">
                                          <p:stCondLst>
                                            <p:cond evt="begin" delay="0">
                                              <p:tn val="58"/>
                                            </p:cond>
                                          </p:stCondLst>
                                          <p:endCondLst>
                                            <p:cond evt="onStopAudio" delay="0">
                                              <p:tgtEl>
                                                <p:sldTgt/>
                                              </p:tgtEl>
                                            </p:cond>
                                          </p:endCondLst>
                                        </p:cTn>
                                        <p:tgtEl>
                                          <p:sndTgt r:embed="rId9" name="kommen.wav"/>
                                        </p:tgtEl>
                                      </p:cMediaNode>
                                    </p:audio>
                                  </p:sub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subTnLst>
                                    <p:audio>
                                      <p:cMediaNode>
                                        <p:cTn display="0" masterRel="sameClick">
                                          <p:stCondLst>
                                            <p:cond evt="begin" delay="0">
                                              <p:tn val="63"/>
                                            </p:cond>
                                          </p:stCondLst>
                                          <p:endCondLst>
                                            <p:cond evt="onStopAudio" delay="0">
                                              <p:tgtEl>
                                                <p:sldTgt/>
                                              </p:tgtEl>
                                            </p:cond>
                                          </p:endCondLst>
                                        </p:cTn>
                                        <p:tgtEl>
                                          <p:sndTgt r:embed="rId9" name="kommen.wav"/>
                                        </p:tgtEl>
                                      </p:cMediaNode>
                                    </p:audio>
                                  </p:subTnLst>
                                </p:cTn>
                              </p:par>
                              <p:par>
                                <p:cTn id="66" presetID="10" presetClass="entr" presetSubtype="0" fill="hold"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3" grpId="0"/>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211979" y="2035749"/>
            <a:ext cx="3802879" cy="2791619"/>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defRPr/>
            </a:pPr>
            <a:r>
              <a:rPr lang="en-GB" sz="6600" dirty="0">
                <a:solidFill>
                  <a:srgbClr val="002060"/>
                </a:solidFill>
                <a:latin typeface="Century Gothic" panose="020B0502020202020204" pitchFamily="34" charset="0"/>
              </a:rPr>
              <a:t>K</a:t>
            </a:r>
            <a:r>
              <a:rPr lang="en-GB" sz="6600" dirty="0">
                <a:solidFill>
                  <a:srgbClr val="FFCC00"/>
                </a:solidFill>
                <a:latin typeface="Century Gothic" panose="020B0502020202020204" pitchFamily="34" charset="0"/>
              </a:rPr>
              <a:t>o</a:t>
            </a:r>
            <a:r>
              <a:rPr lang="en-GB" sz="6600" dirty="0">
                <a:solidFill>
                  <a:srgbClr val="002060"/>
                </a:solidFill>
                <a:latin typeface="Century Gothic" panose="020B0502020202020204" pitchFamily="34" charset="0"/>
              </a:rPr>
              <a:t>pf</a:t>
            </a:r>
          </a:p>
        </p:txBody>
      </p:sp>
      <p:sp>
        <p:nvSpPr>
          <p:cNvPr id="5" name="Rectangle 4"/>
          <p:cNvSpPr/>
          <p:nvPr/>
        </p:nvSpPr>
        <p:spPr>
          <a:xfrm>
            <a:off x="5170803" y="5043126"/>
            <a:ext cx="1928733" cy="923330"/>
          </a:xfrm>
          <a:prstGeom prst="rect">
            <a:avLst/>
          </a:prstGeom>
        </p:spPr>
        <p:txBody>
          <a:bodyPr wrap="none">
            <a:spAutoFit/>
          </a:bodyPr>
          <a:lstStyle/>
          <a:p>
            <a:pPr algn="ctr">
              <a:defRPr/>
            </a:pPr>
            <a:r>
              <a:rPr lang="en-GB" sz="5400" dirty="0" err="1">
                <a:solidFill>
                  <a:srgbClr val="002060"/>
                </a:solidFill>
                <a:latin typeface="Century Gothic" panose="020B0502020202020204" pitchFamily="34" charset="0"/>
              </a:rPr>
              <a:t>n</a:t>
            </a:r>
            <a:r>
              <a:rPr lang="en-GB" sz="5400" dirty="0" err="1">
                <a:solidFill>
                  <a:srgbClr val="FFCC00"/>
                </a:solidFill>
                <a:latin typeface="Century Gothic" panose="020B0502020202020204" pitchFamily="34" charset="0"/>
              </a:rPr>
              <a:t>o</a:t>
            </a:r>
            <a:r>
              <a:rPr lang="en-GB" sz="5400" dirty="0" err="1">
                <a:solidFill>
                  <a:srgbClr val="002060"/>
                </a:solidFill>
                <a:latin typeface="Century Gothic" panose="020B0502020202020204" pitchFamily="34" charset="0"/>
              </a:rPr>
              <a:t>ch</a:t>
            </a:r>
            <a:endParaRPr lang="en-GB" sz="5400" dirty="0">
              <a:solidFill>
                <a:srgbClr val="002060"/>
              </a:solidFill>
              <a:latin typeface="Century Gothic" panose="020B0502020202020204" pitchFamily="34" charset="0"/>
            </a:endParaRPr>
          </a:p>
        </p:txBody>
      </p:sp>
      <p:sp>
        <p:nvSpPr>
          <p:cNvPr id="6" name="Rectangle 5"/>
          <p:cNvSpPr/>
          <p:nvPr/>
        </p:nvSpPr>
        <p:spPr>
          <a:xfrm>
            <a:off x="8611801" y="3526500"/>
            <a:ext cx="3156634" cy="923330"/>
          </a:xfrm>
          <a:prstGeom prst="rect">
            <a:avLst/>
          </a:prstGeom>
        </p:spPr>
        <p:txBody>
          <a:bodyPr wrap="none">
            <a:spAutoFit/>
          </a:bodyPr>
          <a:lstStyle/>
          <a:p>
            <a:pPr algn="ctr">
              <a:defRPr/>
            </a:pPr>
            <a:r>
              <a:rPr lang="en-GB" sz="5400" dirty="0" err="1">
                <a:solidFill>
                  <a:srgbClr val="002060"/>
                </a:solidFill>
                <a:latin typeface="Century Gothic" panose="020B0502020202020204" pitchFamily="34" charset="0"/>
              </a:rPr>
              <a:t>k</a:t>
            </a:r>
            <a:r>
              <a:rPr lang="en-GB" sz="5400" dirty="0" err="1">
                <a:solidFill>
                  <a:srgbClr val="FFCC00"/>
                </a:solidFill>
                <a:latin typeface="Century Gothic" panose="020B0502020202020204" pitchFamily="34" charset="0"/>
              </a:rPr>
              <a:t>o</a:t>
            </a:r>
            <a:r>
              <a:rPr lang="en-GB" sz="5400" dirty="0" err="1">
                <a:solidFill>
                  <a:srgbClr val="002060"/>
                </a:solidFill>
                <a:latin typeface="Century Gothic" panose="020B0502020202020204" pitchFamily="34" charset="0"/>
              </a:rPr>
              <a:t>mmen</a:t>
            </a:r>
            <a:endParaRPr lang="en-GB" sz="5400" dirty="0">
              <a:solidFill>
                <a:srgbClr val="002060"/>
              </a:solidFill>
              <a:latin typeface="Century Gothic" panose="020B0502020202020204" pitchFamily="34" charset="0"/>
            </a:endParaRPr>
          </a:p>
        </p:txBody>
      </p:sp>
      <p:sp>
        <p:nvSpPr>
          <p:cNvPr id="7" name="Rectangle 6"/>
          <p:cNvSpPr/>
          <p:nvPr/>
        </p:nvSpPr>
        <p:spPr>
          <a:xfrm>
            <a:off x="8789964" y="976901"/>
            <a:ext cx="2622834" cy="923330"/>
          </a:xfrm>
          <a:prstGeom prst="rect">
            <a:avLst/>
          </a:prstGeom>
        </p:spPr>
        <p:txBody>
          <a:bodyPr wrap="none">
            <a:spAutoFit/>
          </a:bodyPr>
          <a:lstStyle/>
          <a:p>
            <a:pPr algn="ctr">
              <a:defRPr/>
            </a:pPr>
            <a:r>
              <a:rPr lang="en-GB" sz="5400" dirty="0" err="1">
                <a:solidFill>
                  <a:srgbClr val="002060"/>
                </a:solidFill>
                <a:latin typeface="Century Gothic" panose="020B0502020202020204" pitchFamily="34" charset="0"/>
              </a:rPr>
              <a:t>W</a:t>
            </a:r>
            <a:r>
              <a:rPr lang="en-GB" sz="5400" dirty="0" err="1">
                <a:solidFill>
                  <a:srgbClr val="FFCC00"/>
                </a:solidFill>
                <a:latin typeface="Century Gothic" panose="020B0502020202020204" pitchFamily="34" charset="0"/>
              </a:rPr>
              <a:t>o</a:t>
            </a:r>
            <a:r>
              <a:rPr lang="en-GB" sz="5400" dirty="0" err="1">
                <a:solidFill>
                  <a:srgbClr val="002060"/>
                </a:solidFill>
                <a:latin typeface="Century Gothic" panose="020B0502020202020204" pitchFamily="34" charset="0"/>
              </a:rPr>
              <a:t>che</a:t>
            </a:r>
            <a:endParaRPr lang="en-GB" sz="5400" i="1" dirty="0">
              <a:solidFill>
                <a:srgbClr val="002060"/>
              </a:solidFill>
              <a:latin typeface="Century Gothic" panose="020B0502020202020204" pitchFamily="34" charset="0"/>
            </a:endParaRPr>
          </a:p>
        </p:txBody>
      </p:sp>
      <p:sp>
        <p:nvSpPr>
          <p:cNvPr id="8" name="Rectangle 7"/>
          <p:cNvSpPr/>
          <p:nvPr/>
        </p:nvSpPr>
        <p:spPr>
          <a:xfrm>
            <a:off x="1059321" y="3526500"/>
            <a:ext cx="1946367" cy="923330"/>
          </a:xfrm>
          <a:prstGeom prst="rect">
            <a:avLst/>
          </a:prstGeom>
        </p:spPr>
        <p:txBody>
          <a:bodyPr wrap="none">
            <a:spAutoFit/>
          </a:bodyPr>
          <a:lstStyle/>
          <a:p>
            <a:pPr algn="ctr">
              <a:defRPr/>
            </a:pPr>
            <a:r>
              <a:rPr lang="en-GB" sz="5400" dirty="0" err="1">
                <a:solidFill>
                  <a:srgbClr val="FFCC00"/>
                </a:solidFill>
                <a:latin typeface="Century Gothic" panose="020B0502020202020204" pitchFamily="34" charset="0"/>
              </a:rPr>
              <a:t>o</a:t>
            </a:r>
            <a:r>
              <a:rPr lang="en-GB" sz="5400" dirty="0" err="1">
                <a:solidFill>
                  <a:srgbClr val="002060"/>
                </a:solidFill>
                <a:latin typeface="Century Gothic" panose="020B0502020202020204" pitchFamily="34" charset="0"/>
              </a:rPr>
              <a:t>ffen</a:t>
            </a:r>
            <a:endParaRPr lang="en-GB" sz="5400" dirty="0">
              <a:solidFill>
                <a:srgbClr val="002060"/>
              </a:solidFill>
              <a:latin typeface="Century Gothic" panose="020B0502020202020204" pitchFamily="34" charset="0"/>
            </a:endParaRPr>
          </a:p>
        </p:txBody>
      </p:sp>
      <p:sp>
        <p:nvSpPr>
          <p:cNvPr id="9" name="Rectangle 8"/>
          <p:cNvSpPr/>
          <p:nvPr/>
        </p:nvSpPr>
        <p:spPr>
          <a:xfrm>
            <a:off x="967952" y="976901"/>
            <a:ext cx="2361544" cy="923330"/>
          </a:xfrm>
          <a:prstGeom prst="rect">
            <a:avLst/>
          </a:prstGeom>
        </p:spPr>
        <p:txBody>
          <a:bodyPr wrap="none">
            <a:spAutoFit/>
          </a:bodyPr>
          <a:lstStyle/>
          <a:p>
            <a:pPr algn="ctr">
              <a:defRPr/>
            </a:pPr>
            <a:r>
              <a:rPr lang="en-GB" sz="5400" dirty="0" err="1">
                <a:solidFill>
                  <a:srgbClr val="002060"/>
                </a:solidFill>
                <a:latin typeface="Century Gothic" panose="020B0502020202020204" pitchFamily="34" charset="0"/>
              </a:rPr>
              <a:t>w</a:t>
            </a:r>
            <a:r>
              <a:rPr lang="en-GB" sz="5400" dirty="0" err="1">
                <a:solidFill>
                  <a:srgbClr val="FFCC00"/>
                </a:solidFill>
                <a:latin typeface="Century Gothic" panose="020B0502020202020204" pitchFamily="34" charset="0"/>
              </a:rPr>
              <a:t>o</a:t>
            </a:r>
            <a:r>
              <a:rPr lang="en-GB" sz="5400" dirty="0" err="1">
                <a:solidFill>
                  <a:srgbClr val="002060"/>
                </a:solidFill>
                <a:latin typeface="Century Gothic" panose="020B0502020202020204" pitchFamily="34" charset="0"/>
              </a:rPr>
              <a:t>llen</a:t>
            </a:r>
            <a:endParaRPr lang="en-GB" sz="5400" dirty="0">
              <a:solidFill>
                <a:srgbClr val="002060"/>
              </a:solidFill>
              <a:latin typeface="Century Gothic" panose="020B0502020202020204" pitchFamily="34" charset="0"/>
            </a:endParaRPr>
          </a:p>
        </p:txBody>
      </p:sp>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27398" y="2234720"/>
            <a:ext cx="1471956" cy="1636711"/>
          </a:xfrm>
          <a:prstGeom prst="rect">
            <a:avLst/>
          </a:prstGeom>
        </p:spPr>
      </p:pic>
      <p:grpSp>
        <p:nvGrpSpPr>
          <p:cNvPr id="18" name="Group 17"/>
          <p:cNvGrpSpPr/>
          <p:nvPr/>
        </p:nvGrpSpPr>
        <p:grpSpPr>
          <a:xfrm>
            <a:off x="9205121" y="2035749"/>
            <a:ext cx="1905326" cy="1394247"/>
            <a:chOff x="9205121" y="2035749"/>
            <a:chExt cx="1905326" cy="1394247"/>
          </a:xfrm>
        </p:grpSpPr>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3395" t="42005" r="3182" b="2583"/>
            <a:stretch/>
          </p:blipFill>
          <p:spPr>
            <a:xfrm>
              <a:off x="9205121" y="2072599"/>
              <a:ext cx="1830810" cy="1357397"/>
            </a:xfrm>
            <a:prstGeom prst="rect">
              <a:avLst/>
            </a:prstGeom>
          </p:spPr>
        </p:pic>
        <p:sp>
          <p:nvSpPr>
            <p:cNvPr id="12" name="Oval 11"/>
            <p:cNvSpPr/>
            <p:nvPr/>
          </p:nvSpPr>
          <p:spPr>
            <a:xfrm>
              <a:off x="9205121" y="2035749"/>
              <a:ext cx="1905326" cy="320787"/>
            </a:xfrm>
            <a:prstGeom prst="ellipse">
              <a:avLst/>
            </a:prstGeom>
            <a:noFill/>
            <a:ln w="762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latin typeface="Century Gothic" panose="020B0502020202020204" pitchFamily="34" charset="0"/>
              </a:endParaRPr>
            </a:p>
          </p:txBody>
        </p:sp>
      </p:gr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2344" y="1918451"/>
            <a:ext cx="1152676" cy="1045093"/>
          </a:xfrm>
          <a:prstGeom prst="rect">
            <a:avLst/>
          </a:prstGeom>
        </p:spPr>
      </p:pic>
      <p:sp>
        <p:nvSpPr>
          <p:cNvPr id="13" name="TextBox 12"/>
          <p:cNvSpPr txBox="1"/>
          <p:nvPr/>
        </p:nvSpPr>
        <p:spPr>
          <a:xfrm>
            <a:off x="5216630" y="5796969"/>
            <a:ext cx="1837083" cy="365760"/>
          </a:xfrm>
          <a:prstGeom prst="rect">
            <a:avLst/>
          </a:prstGeom>
          <a:noFill/>
        </p:spPr>
        <p:txBody>
          <a:bodyPr wrap="square" rtlCol="0">
            <a:spAutoFit/>
          </a:bodyPr>
          <a:lstStyle/>
          <a:p>
            <a:pPr algn="ctr">
              <a:defRPr/>
            </a:pPr>
            <a:r>
              <a:rPr lang="en-GB" dirty="0">
                <a:solidFill>
                  <a:prstClr val="black"/>
                </a:solidFill>
                <a:latin typeface="Century Gothic" panose="020B0502020202020204" pitchFamily="34" charset="0"/>
              </a:rPr>
              <a:t>[still]</a:t>
            </a:r>
          </a:p>
        </p:txBody>
      </p:sp>
      <p:sp>
        <p:nvSpPr>
          <p:cNvPr id="14" name="TextBox 13"/>
          <p:cNvSpPr txBox="1"/>
          <p:nvPr/>
        </p:nvSpPr>
        <p:spPr>
          <a:xfrm>
            <a:off x="9334409" y="4266950"/>
            <a:ext cx="1837083" cy="365760"/>
          </a:xfrm>
          <a:prstGeom prst="rect">
            <a:avLst/>
          </a:prstGeom>
          <a:noFill/>
        </p:spPr>
        <p:txBody>
          <a:bodyPr wrap="square" rtlCol="0">
            <a:spAutoFit/>
          </a:bodyPr>
          <a:lstStyle/>
          <a:p>
            <a:pPr algn="ctr">
              <a:defRPr/>
            </a:pPr>
            <a:r>
              <a:rPr lang="en-GB" dirty="0">
                <a:solidFill>
                  <a:prstClr val="black"/>
                </a:solidFill>
                <a:latin typeface="Century Gothic" panose="020B0502020202020204" pitchFamily="34" charset="0"/>
              </a:rPr>
              <a:t>[to come]</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7263" y="4449830"/>
            <a:ext cx="1964252" cy="1378252"/>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50808" y="4827368"/>
            <a:ext cx="878620" cy="1175452"/>
          </a:xfrm>
          <a:prstGeom prst="rect">
            <a:avLst/>
          </a:prstGeom>
        </p:spPr>
      </p:pic>
      <p:sp>
        <p:nvSpPr>
          <p:cNvPr id="16" name="TextBox 15"/>
          <p:cNvSpPr txBox="1"/>
          <p:nvPr/>
        </p:nvSpPr>
        <p:spPr>
          <a:xfrm>
            <a:off x="5425965" y="-190794"/>
            <a:ext cx="1340069" cy="1938992"/>
          </a:xfrm>
          <a:prstGeom prst="rect">
            <a:avLst/>
          </a:prstGeom>
          <a:noFill/>
        </p:spPr>
        <p:txBody>
          <a:bodyPr wrap="square" rtlCol="0">
            <a:spAutoFit/>
          </a:bodyPr>
          <a:lstStyle/>
          <a:p>
            <a:pPr algn="ctr">
              <a:defRPr/>
            </a:pPr>
            <a:r>
              <a:rPr lang="en-GB" sz="12000" b="1" dirty="0">
                <a:solidFill>
                  <a:srgbClr val="002060"/>
                </a:solidFill>
                <a:latin typeface="Century Gothic" panose="020B0502020202020204" pitchFamily="34" charset="0"/>
                <a:cs typeface="Calibri" panose="020F0502020204030204" pitchFamily="34" charset="0"/>
              </a:rPr>
              <a:t>o</a:t>
            </a:r>
          </a:p>
        </p:txBody>
      </p:sp>
    </p:spTree>
    <p:extLst>
      <p:ext uri="{BB962C8B-B14F-4D97-AF65-F5344CB8AC3E}">
        <p14:creationId xmlns:p14="http://schemas.microsoft.com/office/powerpoint/2010/main" val="387344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par>
                                <p:cTn id="66" presetID="10" presetClass="entr" presetSubtype="0" fill="hold"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3"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BFF03D73-BFB7-B84B-A569-5EF1F7AB3E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12" name="Title 3">
            <a:extLst>
              <a:ext uri="{FF2B5EF4-FFF2-40B4-BE49-F238E27FC236}">
                <a16:creationId xmlns:a16="http://schemas.microsoft.com/office/drawing/2014/main" xmlns="" id="{58DDB147-7E23-DC47-A7BB-F7F8CF360935}"/>
              </a:ext>
            </a:extLst>
          </p:cNvPr>
          <p:cNvSpPr txBox="1">
            <a:spLocks/>
          </p:cNvSpPr>
          <p:nvPr/>
        </p:nvSpPr>
        <p:spPr>
          <a:xfrm>
            <a:off x="0" y="375091"/>
            <a:ext cx="3745089" cy="7078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600" b="1" dirty="0">
                <a:solidFill>
                  <a:prstClr val="white"/>
                </a:solidFill>
              </a:rPr>
              <a:t>Lang </a:t>
            </a:r>
            <a:r>
              <a:rPr lang="en-GB" sz="3600" b="1" dirty="0" err="1">
                <a:solidFill>
                  <a:prstClr val="white"/>
                </a:solidFill>
              </a:rPr>
              <a:t>oder</a:t>
            </a:r>
            <a:r>
              <a:rPr lang="en-GB" sz="3600" b="1" dirty="0">
                <a:solidFill>
                  <a:prstClr val="white"/>
                </a:solidFill>
              </a:rPr>
              <a:t> </a:t>
            </a:r>
            <a:r>
              <a:rPr lang="en-GB" sz="3600" b="1" dirty="0" err="1">
                <a:solidFill>
                  <a:prstClr val="white"/>
                </a:solidFill>
              </a:rPr>
              <a:t>kurz</a:t>
            </a:r>
            <a:r>
              <a:rPr lang="en-GB" sz="3600" b="1" dirty="0">
                <a:solidFill>
                  <a:prstClr val="white"/>
                </a:solidFill>
              </a:rPr>
              <a:t>?</a:t>
            </a:r>
          </a:p>
        </p:txBody>
      </p:sp>
      <p:graphicFrame>
        <p:nvGraphicFramePr>
          <p:cNvPr id="2" name="Table 1">
            <a:extLst>
              <a:ext uri="{FF2B5EF4-FFF2-40B4-BE49-F238E27FC236}">
                <a16:creationId xmlns:a16="http://schemas.microsoft.com/office/drawing/2014/main" xmlns="" id="{83AB481B-52E2-0140-97F8-1C42E65A0B52}"/>
              </a:ext>
            </a:extLst>
          </p:cNvPr>
          <p:cNvGraphicFramePr>
            <a:graphicFrameLocks noGrp="1"/>
          </p:cNvGraphicFramePr>
          <p:nvPr>
            <p:extLst/>
          </p:nvPr>
        </p:nvGraphicFramePr>
        <p:xfrm>
          <a:off x="3158368" y="1391479"/>
          <a:ext cx="5921463" cy="4572000"/>
        </p:xfrm>
        <a:graphic>
          <a:graphicData uri="http://schemas.openxmlformats.org/drawingml/2006/table">
            <a:tbl>
              <a:tblPr firstRow="1" bandRow="1">
                <a:tableStyleId>{5940675A-B579-460E-94D1-54222C63F5DA}</a:tableStyleId>
              </a:tblPr>
              <a:tblGrid>
                <a:gridCol w="1973821">
                  <a:extLst>
                    <a:ext uri="{9D8B030D-6E8A-4147-A177-3AD203B41FA5}">
                      <a16:colId xmlns:a16="http://schemas.microsoft.com/office/drawing/2014/main" xmlns="" val="1403062169"/>
                    </a:ext>
                  </a:extLst>
                </a:gridCol>
                <a:gridCol w="1973821">
                  <a:extLst>
                    <a:ext uri="{9D8B030D-6E8A-4147-A177-3AD203B41FA5}">
                      <a16:colId xmlns:a16="http://schemas.microsoft.com/office/drawing/2014/main" xmlns="" val="3235511767"/>
                    </a:ext>
                  </a:extLst>
                </a:gridCol>
                <a:gridCol w="1973821">
                  <a:extLst>
                    <a:ext uri="{9D8B030D-6E8A-4147-A177-3AD203B41FA5}">
                      <a16:colId xmlns:a16="http://schemas.microsoft.com/office/drawing/2014/main" xmlns="" val="887823377"/>
                    </a:ext>
                  </a:extLst>
                </a:gridCol>
              </a:tblGrid>
              <a:tr h="914400">
                <a:tc>
                  <a:txBody>
                    <a:bodyPr/>
                    <a:lstStyle/>
                    <a:p>
                      <a:pPr algn="ctr"/>
                      <a:endParaRPr lang="en-US" sz="3200" b="1" dirty="0">
                        <a:solidFill>
                          <a:srgbClr val="115076"/>
                        </a:solidFill>
                        <a:latin typeface="Century Gothic" panose="020B0502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3200" b="1" dirty="0">
                          <a:solidFill>
                            <a:srgbClr val="115076"/>
                          </a:solidFill>
                          <a:latin typeface="Century Gothic" panose="020B0502020202020204" pitchFamily="34" charset="0"/>
                        </a:rPr>
                        <a:t>w</a:t>
                      </a:r>
                      <a:r>
                        <a:rPr lang="en-US" sz="3200" b="1" dirty="0">
                          <a:solidFill>
                            <a:srgbClr val="DAA520"/>
                          </a:solidFill>
                          <a:latin typeface="Century Gothic" panose="020B0502020202020204" pitchFamily="34" charset="0"/>
                        </a:rPr>
                        <a:t>o</a:t>
                      </a:r>
                      <a:r>
                        <a:rPr lang="en-US" sz="3200" b="1" dirty="0">
                          <a:solidFill>
                            <a:srgbClr val="115076"/>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dirty="0">
                          <a:solidFill>
                            <a:srgbClr val="115076"/>
                          </a:solidFill>
                          <a:latin typeface="Century Gothic" panose="020B0502020202020204" pitchFamily="34" charset="0"/>
                        </a:rPr>
                        <a:t>K</a:t>
                      </a:r>
                      <a:r>
                        <a:rPr lang="en-US" sz="3200" b="1" dirty="0">
                          <a:solidFill>
                            <a:srgbClr val="DAA520"/>
                          </a:solidFill>
                          <a:latin typeface="Century Gothic" panose="020B0502020202020204" pitchFamily="34" charset="0"/>
                        </a:rPr>
                        <a:t>o</a:t>
                      </a:r>
                      <a:r>
                        <a:rPr lang="en-US" sz="3200" b="1" dirty="0">
                          <a:solidFill>
                            <a:srgbClr val="115076"/>
                          </a:solidFill>
                          <a:latin typeface="Century Gothic" panose="020B0502020202020204" pitchFamily="34" charset="0"/>
                        </a:rPr>
                        <a:t>pf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4820713"/>
                  </a:ext>
                </a:extLst>
              </a:tr>
              <a:tr h="914400">
                <a:tc>
                  <a:txBody>
                    <a:bodyPr/>
                    <a:lstStyle/>
                    <a:p>
                      <a:pPr algn="ctr"/>
                      <a:endParaRPr lang="en-US" sz="3200" dirty="0">
                        <a:solidFill>
                          <a:srgbClr val="115076"/>
                        </a:solidFill>
                        <a:latin typeface="Century Gothic" panose="020B0502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3200" dirty="0">
                        <a:solidFill>
                          <a:srgbClr val="11507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a:solidFill>
                          <a:srgbClr val="11507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88577422"/>
                  </a:ext>
                </a:extLst>
              </a:tr>
              <a:tr h="914400">
                <a:tc>
                  <a:txBody>
                    <a:bodyPr/>
                    <a:lstStyle/>
                    <a:p>
                      <a:pPr algn="ctr"/>
                      <a:endParaRPr lang="en-US" sz="3200" dirty="0">
                        <a:solidFill>
                          <a:srgbClr val="115076"/>
                        </a:solidFill>
                        <a:latin typeface="Century Gothic" panose="020B0502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3200" dirty="0">
                        <a:solidFill>
                          <a:srgbClr val="11507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dirty="0">
                        <a:solidFill>
                          <a:srgbClr val="11507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45753570"/>
                  </a:ext>
                </a:extLst>
              </a:tr>
              <a:tr h="914400">
                <a:tc>
                  <a:txBody>
                    <a:bodyPr/>
                    <a:lstStyle/>
                    <a:p>
                      <a:pPr algn="ctr"/>
                      <a:endParaRPr lang="en-US" sz="3200" dirty="0">
                        <a:solidFill>
                          <a:srgbClr val="115076"/>
                        </a:solidFill>
                        <a:latin typeface="Century Gothic" panose="020B0502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3200">
                        <a:solidFill>
                          <a:srgbClr val="11507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dirty="0">
                        <a:solidFill>
                          <a:srgbClr val="11507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94567824"/>
                  </a:ext>
                </a:extLst>
              </a:tr>
              <a:tr h="914400">
                <a:tc>
                  <a:txBody>
                    <a:bodyPr/>
                    <a:lstStyle/>
                    <a:p>
                      <a:pPr algn="ctr"/>
                      <a:endParaRPr lang="en-US" sz="3200" dirty="0">
                        <a:solidFill>
                          <a:srgbClr val="115076"/>
                        </a:solidFill>
                        <a:latin typeface="Century Gothic" panose="020B0502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3200">
                        <a:solidFill>
                          <a:srgbClr val="11507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dirty="0">
                        <a:solidFill>
                          <a:srgbClr val="11507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25174614"/>
                  </a:ext>
                </a:extLst>
              </a:tr>
            </a:tbl>
          </a:graphicData>
        </a:graphic>
      </p:graphicFrame>
      <p:sp>
        <p:nvSpPr>
          <p:cNvPr id="9" name="Action Button: Custom 8">
            <a:hlinkClick r:id="" action="ppaction://noaction" highlightClick="1">
              <a:snd r:embed="rId4" name="noch.wav"/>
            </a:hlinkClick>
          </p:cNvPr>
          <p:cNvSpPr/>
          <p:nvPr/>
        </p:nvSpPr>
        <p:spPr>
          <a:xfrm>
            <a:off x="3745089" y="2351612"/>
            <a:ext cx="873760" cy="714653"/>
          </a:xfrm>
          <a:prstGeom prst="actionButtonBlank">
            <a:avLst/>
          </a:prstGeom>
          <a:solidFill>
            <a:srgbClr val="115076"/>
          </a:solidFill>
          <a:ln w="38100">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DAA520"/>
                </a:solidFill>
                <a:latin typeface="Century Gothic" panose="020B0502020202020204" pitchFamily="34" charset="0"/>
              </a:rPr>
              <a:t>1</a:t>
            </a:r>
          </a:p>
        </p:txBody>
      </p:sp>
      <p:sp>
        <p:nvSpPr>
          <p:cNvPr id="10" name="Action Button: Custom 9">
            <a:hlinkClick r:id="" action="ppaction://noaction" highlightClick="1">
              <a:snd r:embed="rId5" name="ohne.wav"/>
            </a:hlinkClick>
          </p:cNvPr>
          <p:cNvSpPr/>
          <p:nvPr/>
        </p:nvSpPr>
        <p:spPr>
          <a:xfrm>
            <a:off x="3745089" y="3320152"/>
            <a:ext cx="873760" cy="714653"/>
          </a:xfrm>
          <a:prstGeom prst="actionButtonBlank">
            <a:avLst/>
          </a:prstGeom>
          <a:solidFill>
            <a:srgbClr val="115076"/>
          </a:solidFill>
          <a:ln w="38100">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DAA520"/>
                </a:solidFill>
                <a:latin typeface="Century Gothic" panose="020B0502020202020204" pitchFamily="34" charset="0"/>
              </a:rPr>
              <a:t>2</a:t>
            </a:r>
          </a:p>
        </p:txBody>
      </p:sp>
      <p:sp>
        <p:nvSpPr>
          <p:cNvPr id="13" name="Action Button: Custom 12">
            <a:hlinkClick r:id="" action="ppaction://noaction" highlightClick="1">
              <a:snd r:embed="rId6" name="Million.wav"/>
            </a:hlinkClick>
          </p:cNvPr>
          <p:cNvSpPr/>
          <p:nvPr/>
        </p:nvSpPr>
        <p:spPr>
          <a:xfrm>
            <a:off x="3745089" y="4226353"/>
            <a:ext cx="873760" cy="714653"/>
          </a:xfrm>
          <a:prstGeom prst="actionButtonBlank">
            <a:avLst/>
          </a:prstGeom>
          <a:solidFill>
            <a:srgbClr val="115076"/>
          </a:solidFill>
          <a:ln w="38100">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DAA520"/>
                </a:solidFill>
                <a:latin typeface="Century Gothic" panose="020B0502020202020204" pitchFamily="34" charset="0"/>
              </a:rPr>
              <a:t>3</a:t>
            </a:r>
          </a:p>
        </p:txBody>
      </p:sp>
      <p:sp>
        <p:nvSpPr>
          <p:cNvPr id="14" name="Action Button: Custom 13">
            <a:hlinkClick r:id="" action="ppaction://noaction" highlightClick="1">
              <a:snd r:embed="rId7" name="wollen.wav"/>
            </a:hlinkClick>
          </p:cNvPr>
          <p:cNvSpPr/>
          <p:nvPr/>
        </p:nvSpPr>
        <p:spPr>
          <a:xfrm>
            <a:off x="3745089" y="5120285"/>
            <a:ext cx="873760" cy="714653"/>
          </a:xfrm>
          <a:prstGeom prst="actionButtonBlank">
            <a:avLst/>
          </a:prstGeom>
          <a:solidFill>
            <a:srgbClr val="115076"/>
          </a:solidFill>
          <a:ln w="38100">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DAA520"/>
                </a:solidFill>
                <a:latin typeface="Century Gothic" panose="020B0502020202020204" pitchFamily="34" charset="0"/>
              </a:rPr>
              <a:t>4</a:t>
            </a:r>
          </a:p>
        </p:txBody>
      </p:sp>
    </p:spTree>
    <p:extLst>
      <p:ext uri="{BB962C8B-B14F-4D97-AF65-F5344CB8AC3E}">
        <p14:creationId xmlns:p14="http://schemas.microsoft.com/office/powerpoint/2010/main" val="2567131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xmlns="" id="{A30F1D21-6DF6-A944-BD71-158F0EBB73CF}"/>
              </a:ext>
            </a:extLst>
          </p:cNvPr>
          <p:cNvGraphicFramePr>
            <a:graphicFrameLocks noGrp="1"/>
          </p:cNvGraphicFramePr>
          <p:nvPr>
            <p:extLst/>
          </p:nvPr>
        </p:nvGraphicFramePr>
        <p:xfrm>
          <a:off x="3158368" y="1634064"/>
          <a:ext cx="5921463" cy="3718280"/>
        </p:xfrm>
        <a:graphic>
          <a:graphicData uri="http://schemas.openxmlformats.org/drawingml/2006/table">
            <a:tbl>
              <a:tblPr firstRow="1" bandRow="1">
                <a:tableStyleId>{5940675A-B579-460E-94D1-54222C63F5DA}</a:tableStyleId>
              </a:tblPr>
              <a:tblGrid>
                <a:gridCol w="1973821">
                  <a:extLst>
                    <a:ext uri="{9D8B030D-6E8A-4147-A177-3AD203B41FA5}">
                      <a16:colId xmlns:a16="http://schemas.microsoft.com/office/drawing/2014/main" xmlns="" val="1403062169"/>
                    </a:ext>
                  </a:extLst>
                </a:gridCol>
                <a:gridCol w="1973821">
                  <a:extLst>
                    <a:ext uri="{9D8B030D-6E8A-4147-A177-3AD203B41FA5}">
                      <a16:colId xmlns:a16="http://schemas.microsoft.com/office/drawing/2014/main" xmlns="" val="3235511767"/>
                    </a:ext>
                  </a:extLst>
                </a:gridCol>
                <a:gridCol w="1973821">
                  <a:extLst>
                    <a:ext uri="{9D8B030D-6E8A-4147-A177-3AD203B41FA5}">
                      <a16:colId xmlns:a16="http://schemas.microsoft.com/office/drawing/2014/main" xmlns="" val="887823377"/>
                    </a:ext>
                  </a:extLst>
                </a:gridCol>
              </a:tblGrid>
              <a:tr h="743656">
                <a:tc>
                  <a:txBody>
                    <a:bodyPr/>
                    <a:lstStyle/>
                    <a:p>
                      <a:pPr algn="ctr"/>
                      <a:endParaRPr lang="en-US" sz="3200" b="1" dirty="0">
                        <a:solidFill>
                          <a:srgbClr val="115076"/>
                        </a:solidFill>
                        <a:latin typeface="Century Gothic" panose="020B0502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115076"/>
                          </a:solidFill>
                          <a:latin typeface="Century Gothic" panose="020B0502020202020204" pitchFamily="34" charset="0"/>
                        </a:rPr>
                        <a:t>w</a:t>
                      </a:r>
                      <a:r>
                        <a:rPr lang="en-US" sz="3200" b="1" dirty="0">
                          <a:solidFill>
                            <a:srgbClr val="DAA520"/>
                          </a:solidFill>
                          <a:latin typeface="Century Gothic" panose="020B0502020202020204" pitchFamily="34" charset="0"/>
                        </a:rPr>
                        <a:t>o</a:t>
                      </a:r>
                      <a:r>
                        <a:rPr lang="en-US" sz="3200" b="1" dirty="0">
                          <a:solidFill>
                            <a:srgbClr val="115076"/>
                          </a:solidFill>
                          <a:latin typeface="Century Gothic" panose="020B0502020202020204" pitchFamily="34" charset="0"/>
                        </a:rPr>
                        <a:t>?</a:t>
                      </a:r>
                    </a:p>
                  </a:txBody>
                  <a:tcPr/>
                </a:tc>
                <a:tc>
                  <a:txBody>
                    <a:bodyPr/>
                    <a:lstStyle/>
                    <a:p>
                      <a:pPr algn="ctr"/>
                      <a:r>
                        <a:rPr lang="en-US" sz="3200" b="1" dirty="0">
                          <a:solidFill>
                            <a:srgbClr val="115076"/>
                          </a:solidFill>
                          <a:latin typeface="Century Gothic" panose="020B0502020202020204" pitchFamily="34" charset="0"/>
                        </a:rPr>
                        <a:t>K</a:t>
                      </a:r>
                      <a:r>
                        <a:rPr lang="en-US" sz="3200" b="1" dirty="0">
                          <a:solidFill>
                            <a:srgbClr val="DAA520"/>
                          </a:solidFill>
                          <a:latin typeface="Century Gothic" panose="020B0502020202020204" pitchFamily="34" charset="0"/>
                        </a:rPr>
                        <a:t>o</a:t>
                      </a:r>
                      <a:r>
                        <a:rPr lang="en-US" sz="3200" b="1" dirty="0">
                          <a:solidFill>
                            <a:srgbClr val="115076"/>
                          </a:solidFill>
                          <a:latin typeface="Century Gothic" panose="020B0502020202020204" pitchFamily="34" charset="0"/>
                        </a:rPr>
                        <a:t>pf</a:t>
                      </a:r>
                    </a:p>
                  </a:txBody>
                  <a:tcPr/>
                </a:tc>
                <a:extLst>
                  <a:ext uri="{0D108BD9-81ED-4DB2-BD59-A6C34878D82A}">
                    <a16:rowId xmlns:a16="http://schemas.microsoft.com/office/drawing/2014/main" xmlns="" val="404820713"/>
                  </a:ext>
                </a:extLst>
              </a:tr>
              <a:tr h="743656">
                <a:tc>
                  <a:txBody>
                    <a:bodyPr/>
                    <a:lstStyle/>
                    <a:p>
                      <a:pPr algn="ctr"/>
                      <a:r>
                        <a:rPr lang="en-US" sz="4000" b="1" dirty="0">
                          <a:solidFill>
                            <a:srgbClr val="115076"/>
                          </a:solidFill>
                          <a:latin typeface="Century Gothic" panose="020B0502020202020204" pitchFamily="34" charset="0"/>
                        </a:rPr>
                        <a:t>1</a:t>
                      </a:r>
                    </a:p>
                  </a:txBody>
                  <a:tcPr/>
                </a:tc>
                <a:tc>
                  <a:txBody>
                    <a:bodyPr/>
                    <a:lstStyle/>
                    <a:p>
                      <a:pPr algn="ctr"/>
                      <a:endParaRPr lang="en-US" sz="3200" dirty="0">
                        <a:solidFill>
                          <a:srgbClr val="115076"/>
                        </a:solidFill>
                        <a:latin typeface="Century Gothic" panose="020B0502020202020204" pitchFamily="34" charset="0"/>
                      </a:endParaRPr>
                    </a:p>
                  </a:txBody>
                  <a:tcPr/>
                </a:tc>
                <a:tc>
                  <a:txBody>
                    <a:bodyPr/>
                    <a:lstStyle/>
                    <a:p>
                      <a:pPr algn="ctr"/>
                      <a:endParaRPr lang="en-US" sz="3200" dirty="0">
                        <a:solidFill>
                          <a:srgbClr val="115076"/>
                        </a:solidFill>
                        <a:latin typeface="Century Gothic" panose="020B0502020202020204" pitchFamily="34" charset="0"/>
                      </a:endParaRPr>
                    </a:p>
                  </a:txBody>
                  <a:tcPr/>
                </a:tc>
                <a:extLst>
                  <a:ext uri="{0D108BD9-81ED-4DB2-BD59-A6C34878D82A}">
                    <a16:rowId xmlns:a16="http://schemas.microsoft.com/office/drawing/2014/main" xmlns="" val="1788577422"/>
                  </a:ext>
                </a:extLst>
              </a:tr>
              <a:tr h="743656">
                <a:tc>
                  <a:txBody>
                    <a:bodyPr/>
                    <a:lstStyle/>
                    <a:p>
                      <a:pPr algn="ctr"/>
                      <a:r>
                        <a:rPr lang="en-US" sz="4000" b="1" dirty="0">
                          <a:solidFill>
                            <a:srgbClr val="115076"/>
                          </a:solidFill>
                          <a:latin typeface="Century Gothic" panose="020B0502020202020204" pitchFamily="34" charset="0"/>
                        </a:rPr>
                        <a:t>2</a:t>
                      </a:r>
                    </a:p>
                  </a:txBody>
                  <a:tcPr/>
                </a:tc>
                <a:tc>
                  <a:txBody>
                    <a:bodyPr/>
                    <a:lstStyle/>
                    <a:p>
                      <a:pPr algn="ctr"/>
                      <a:endParaRPr lang="en-US" sz="3200">
                        <a:solidFill>
                          <a:srgbClr val="115076"/>
                        </a:solidFill>
                        <a:latin typeface="Century Gothic" panose="020B0502020202020204" pitchFamily="34" charset="0"/>
                      </a:endParaRPr>
                    </a:p>
                  </a:txBody>
                  <a:tcPr/>
                </a:tc>
                <a:tc>
                  <a:txBody>
                    <a:bodyPr/>
                    <a:lstStyle/>
                    <a:p>
                      <a:pPr algn="ctr"/>
                      <a:endParaRPr lang="en-US" sz="3200">
                        <a:solidFill>
                          <a:srgbClr val="115076"/>
                        </a:solidFill>
                        <a:latin typeface="Century Gothic" panose="020B0502020202020204" pitchFamily="34" charset="0"/>
                      </a:endParaRPr>
                    </a:p>
                  </a:txBody>
                  <a:tcPr/>
                </a:tc>
                <a:extLst>
                  <a:ext uri="{0D108BD9-81ED-4DB2-BD59-A6C34878D82A}">
                    <a16:rowId xmlns:a16="http://schemas.microsoft.com/office/drawing/2014/main" xmlns="" val="2745753570"/>
                  </a:ext>
                </a:extLst>
              </a:tr>
              <a:tr h="743656">
                <a:tc>
                  <a:txBody>
                    <a:bodyPr/>
                    <a:lstStyle/>
                    <a:p>
                      <a:pPr algn="ctr"/>
                      <a:r>
                        <a:rPr lang="en-US" sz="4000" b="1" dirty="0">
                          <a:solidFill>
                            <a:srgbClr val="115076"/>
                          </a:solidFill>
                          <a:latin typeface="Century Gothic" panose="020B0502020202020204" pitchFamily="34" charset="0"/>
                        </a:rPr>
                        <a:t>3</a:t>
                      </a:r>
                    </a:p>
                  </a:txBody>
                  <a:tcPr/>
                </a:tc>
                <a:tc>
                  <a:txBody>
                    <a:bodyPr/>
                    <a:lstStyle/>
                    <a:p>
                      <a:pPr algn="ctr"/>
                      <a:endParaRPr lang="en-US" sz="3200">
                        <a:solidFill>
                          <a:srgbClr val="115076"/>
                        </a:solidFill>
                        <a:latin typeface="Century Gothic" panose="020B0502020202020204" pitchFamily="34" charset="0"/>
                      </a:endParaRPr>
                    </a:p>
                  </a:txBody>
                  <a:tcPr/>
                </a:tc>
                <a:tc>
                  <a:txBody>
                    <a:bodyPr/>
                    <a:lstStyle/>
                    <a:p>
                      <a:pPr algn="ctr"/>
                      <a:endParaRPr lang="en-US" sz="3200">
                        <a:solidFill>
                          <a:srgbClr val="115076"/>
                        </a:solidFill>
                        <a:latin typeface="Century Gothic" panose="020B0502020202020204" pitchFamily="34" charset="0"/>
                      </a:endParaRPr>
                    </a:p>
                  </a:txBody>
                  <a:tcPr/>
                </a:tc>
                <a:extLst>
                  <a:ext uri="{0D108BD9-81ED-4DB2-BD59-A6C34878D82A}">
                    <a16:rowId xmlns:a16="http://schemas.microsoft.com/office/drawing/2014/main" xmlns="" val="3594567824"/>
                  </a:ext>
                </a:extLst>
              </a:tr>
              <a:tr h="743656">
                <a:tc>
                  <a:txBody>
                    <a:bodyPr/>
                    <a:lstStyle/>
                    <a:p>
                      <a:pPr algn="ctr"/>
                      <a:r>
                        <a:rPr lang="en-US" sz="4000" b="1" dirty="0">
                          <a:solidFill>
                            <a:srgbClr val="115076"/>
                          </a:solidFill>
                          <a:latin typeface="Century Gothic" panose="020B0502020202020204" pitchFamily="34" charset="0"/>
                        </a:rPr>
                        <a:t>4</a:t>
                      </a:r>
                    </a:p>
                  </a:txBody>
                  <a:tcPr/>
                </a:tc>
                <a:tc>
                  <a:txBody>
                    <a:bodyPr/>
                    <a:lstStyle/>
                    <a:p>
                      <a:pPr algn="ctr"/>
                      <a:endParaRPr lang="en-US" sz="3200">
                        <a:solidFill>
                          <a:srgbClr val="115076"/>
                        </a:solidFill>
                        <a:latin typeface="Century Gothic" panose="020B0502020202020204" pitchFamily="34" charset="0"/>
                      </a:endParaRPr>
                    </a:p>
                  </a:txBody>
                  <a:tcPr/>
                </a:tc>
                <a:tc>
                  <a:txBody>
                    <a:bodyPr/>
                    <a:lstStyle/>
                    <a:p>
                      <a:pPr algn="ctr"/>
                      <a:endParaRPr lang="en-US" sz="3200" dirty="0">
                        <a:solidFill>
                          <a:srgbClr val="115076"/>
                        </a:solidFill>
                        <a:latin typeface="Century Gothic" panose="020B0502020202020204" pitchFamily="34" charset="0"/>
                      </a:endParaRPr>
                    </a:p>
                  </a:txBody>
                  <a:tcPr/>
                </a:tc>
                <a:extLst>
                  <a:ext uri="{0D108BD9-81ED-4DB2-BD59-A6C34878D82A}">
                    <a16:rowId xmlns:a16="http://schemas.microsoft.com/office/drawing/2014/main" xmlns="" val="3925174614"/>
                  </a:ext>
                </a:extLst>
              </a:tr>
            </a:tbl>
          </a:graphicData>
        </a:graphic>
      </p:graphicFrame>
      <p:pic>
        <p:nvPicPr>
          <p:cNvPr id="11" name="Picture 10">
            <a:extLst>
              <a:ext uri="{FF2B5EF4-FFF2-40B4-BE49-F238E27FC236}">
                <a16:creationId xmlns:a16="http://schemas.microsoft.com/office/drawing/2014/main" xmlns="" id="{BFF03D73-BFB7-B84B-A569-5EF1F7AB3E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12" name="Title 3">
            <a:extLst>
              <a:ext uri="{FF2B5EF4-FFF2-40B4-BE49-F238E27FC236}">
                <a16:creationId xmlns:a16="http://schemas.microsoft.com/office/drawing/2014/main" xmlns="" id="{58DDB147-7E23-DC47-A7BB-F7F8CF360935}"/>
              </a:ext>
            </a:extLst>
          </p:cNvPr>
          <p:cNvSpPr txBox="1">
            <a:spLocks/>
          </p:cNvSpPr>
          <p:nvPr/>
        </p:nvSpPr>
        <p:spPr>
          <a:xfrm>
            <a:off x="300038" y="338225"/>
            <a:ext cx="3745089" cy="7078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600" b="1" dirty="0" err="1">
                <a:solidFill>
                  <a:prstClr val="white"/>
                </a:solidFill>
              </a:rPr>
              <a:t>Antworten</a:t>
            </a:r>
            <a:endParaRPr lang="en-GB" sz="3600" b="1" dirty="0">
              <a:solidFill>
                <a:prstClr val="white"/>
              </a:solidFill>
            </a:endParaRPr>
          </a:p>
        </p:txBody>
      </p:sp>
      <p:pic>
        <p:nvPicPr>
          <p:cNvPr id="5" name="Graphic 4" descr="Checkmark">
            <a:extLst>
              <a:ext uri="{FF2B5EF4-FFF2-40B4-BE49-F238E27FC236}">
                <a16:creationId xmlns:a16="http://schemas.microsoft.com/office/drawing/2014/main" xmlns="" id="{6F73758A-F393-E340-9131-802495EC898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892800" y="3051311"/>
            <a:ext cx="914400" cy="914400"/>
          </a:xfrm>
          <a:prstGeom prst="rect">
            <a:avLst/>
          </a:prstGeom>
        </p:spPr>
      </p:pic>
      <p:pic>
        <p:nvPicPr>
          <p:cNvPr id="6" name="Graphic 5" descr="Checkmark">
            <a:extLst>
              <a:ext uri="{FF2B5EF4-FFF2-40B4-BE49-F238E27FC236}">
                <a16:creationId xmlns:a16="http://schemas.microsoft.com/office/drawing/2014/main" xmlns="" id="{E3B193AC-5509-B54C-A2C6-9FFFA05B4DA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870073" y="3807483"/>
            <a:ext cx="914400" cy="914400"/>
          </a:xfrm>
          <a:prstGeom prst="rect">
            <a:avLst/>
          </a:prstGeom>
        </p:spPr>
      </p:pic>
      <p:pic>
        <p:nvPicPr>
          <p:cNvPr id="7" name="Graphic 6" descr="Checkmark">
            <a:extLst>
              <a:ext uri="{FF2B5EF4-FFF2-40B4-BE49-F238E27FC236}">
                <a16:creationId xmlns:a16="http://schemas.microsoft.com/office/drawing/2014/main" xmlns="" id="{D7C86AEB-1C61-DD4B-9ACF-3AB75D5D5AC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676146" y="4495799"/>
            <a:ext cx="914400" cy="914400"/>
          </a:xfrm>
          <a:prstGeom prst="rect">
            <a:avLst/>
          </a:prstGeom>
        </p:spPr>
      </p:pic>
      <p:pic>
        <p:nvPicPr>
          <p:cNvPr id="9" name="Graphic 8" descr="Checkmark">
            <a:extLst>
              <a:ext uri="{FF2B5EF4-FFF2-40B4-BE49-F238E27FC236}">
                <a16:creationId xmlns:a16="http://schemas.microsoft.com/office/drawing/2014/main" xmlns="" id="{F198B5EB-6D27-E143-802D-9FBE1AFB03E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676146" y="2289442"/>
            <a:ext cx="914400" cy="914400"/>
          </a:xfrm>
          <a:prstGeom prst="rect">
            <a:avLst/>
          </a:prstGeom>
        </p:spPr>
      </p:pic>
      <p:sp>
        <p:nvSpPr>
          <p:cNvPr id="3" name="TextBox 2">
            <a:extLst>
              <a:ext uri="{FF2B5EF4-FFF2-40B4-BE49-F238E27FC236}">
                <a16:creationId xmlns:a16="http://schemas.microsoft.com/office/drawing/2014/main" xmlns="" id="{F10F38E5-49FC-C340-A551-1D5B720022C1}"/>
              </a:ext>
            </a:extLst>
          </p:cNvPr>
          <p:cNvSpPr txBox="1"/>
          <p:nvPr/>
        </p:nvSpPr>
        <p:spPr>
          <a:xfrm>
            <a:off x="9448358" y="2436919"/>
            <a:ext cx="1220206" cy="584775"/>
          </a:xfrm>
          <a:prstGeom prst="rect">
            <a:avLst/>
          </a:prstGeom>
          <a:noFill/>
        </p:spPr>
        <p:txBody>
          <a:bodyPr wrap="none" rtlCol="0">
            <a:spAutoFit/>
          </a:bodyPr>
          <a:lstStyle/>
          <a:p>
            <a:r>
              <a:rPr lang="en-US" sz="3200" b="1" dirty="0" err="1">
                <a:solidFill>
                  <a:srgbClr val="115076"/>
                </a:solidFill>
                <a:latin typeface="Century Gothic" panose="020B0502020202020204" pitchFamily="34" charset="0"/>
              </a:rPr>
              <a:t>n</a:t>
            </a:r>
            <a:r>
              <a:rPr lang="en-US" sz="3200" b="1" dirty="0" err="1">
                <a:solidFill>
                  <a:srgbClr val="DAA520"/>
                </a:solidFill>
                <a:latin typeface="Century Gothic" panose="020B0502020202020204" pitchFamily="34" charset="0"/>
              </a:rPr>
              <a:t>o</a:t>
            </a:r>
            <a:r>
              <a:rPr lang="en-US" sz="3200" b="1" dirty="0" err="1">
                <a:solidFill>
                  <a:srgbClr val="115076"/>
                </a:solidFill>
                <a:latin typeface="Century Gothic" panose="020B0502020202020204" pitchFamily="34" charset="0"/>
              </a:rPr>
              <a:t>ch</a:t>
            </a:r>
            <a:endParaRPr lang="en-US" sz="3200" b="1" dirty="0">
              <a:solidFill>
                <a:srgbClr val="115076"/>
              </a:solidFill>
              <a:latin typeface="Century Gothic" panose="020B0502020202020204" pitchFamily="34" charset="0"/>
            </a:endParaRPr>
          </a:p>
        </p:txBody>
      </p:sp>
      <p:sp>
        <p:nvSpPr>
          <p:cNvPr id="13" name="TextBox 12">
            <a:extLst>
              <a:ext uri="{FF2B5EF4-FFF2-40B4-BE49-F238E27FC236}">
                <a16:creationId xmlns:a16="http://schemas.microsoft.com/office/drawing/2014/main" xmlns="" id="{380C213F-8916-9E4B-B4E4-45A5120489A9}"/>
              </a:ext>
            </a:extLst>
          </p:cNvPr>
          <p:cNvSpPr txBox="1"/>
          <p:nvPr/>
        </p:nvSpPr>
        <p:spPr>
          <a:xfrm>
            <a:off x="9448358" y="3216124"/>
            <a:ext cx="1220206" cy="584775"/>
          </a:xfrm>
          <a:prstGeom prst="rect">
            <a:avLst/>
          </a:prstGeom>
          <a:noFill/>
        </p:spPr>
        <p:txBody>
          <a:bodyPr wrap="none" rtlCol="0">
            <a:spAutoFit/>
          </a:bodyPr>
          <a:lstStyle/>
          <a:p>
            <a:r>
              <a:rPr lang="en-US" sz="3200" b="1" dirty="0" err="1">
                <a:solidFill>
                  <a:srgbClr val="DAA520"/>
                </a:solidFill>
                <a:latin typeface="Century Gothic" panose="020B0502020202020204" pitchFamily="34" charset="0"/>
              </a:rPr>
              <a:t>o</a:t>
            </a:r>
            <a:r>
              <a:rPr lang="en-US" sz="3200" b="1" dirty="0" err="1">
                <a:solidFill>
                  <a:srgbClr val="115076"/>
                </a:solidFill>
                <a:latin typeface="Century Gothic" panose="020B0502020202020204" pitchFamily="34" charset="0"/>
              </a:rPr>
              <a:t>hne</a:t>
            </a:r>
            <a:endParaRPr lang="en-US" sz="3200" b="1" dirty="0">
              <a:solidFill>
                <a:srgbClr val="115076"/>
              </a:solidFill>
              <a:latin typeface="Century Gothic" panose="020B0502020202020204" pitchFamily="34" charset="0"/>
            </a:endParaRPr>
          </a:p>
        </p:txBody>
      </p:sp>
      <p:sp>
        <p:nvSpPr>
          <p:cNvPr id="14" name="TextBox 13">
            <a:extLst>
              <a:ext uri="{FF2B5EF4-FFF2-40B4-BE49-F238E27FC236}">
                <a16:creationId xmlns:a16="http://schemas.microsoft.com/office/drawing/2014/main" xmlns="" id="{111F20BF-3904-944E-B8AC-E0EAFB44C73A}"/>
              </a:ext>
            </a:extLst>
          </p:cNvPr>
          <p:cNvSpPr txBox="1"/>
          <p:nvPr/>
        </p:nvSpPr>
        <p:spPr>
          <a:xfrm>
            <a:off x="9448358" y="3926684"/>
            <a:ext cx="1454244" cy="584775"/>
          </a:xfrm>
          <a:prstGeom prst="rect">
            <a:avLst/>
          </a:prstGeom>
          <a:noFill/>
        </p:spPr>
        <p:txBody>
          <a:bodyPr wrap="none" rtlCol="0">
            <a:spAutoFit/>
          </a:bodyPr>
          <a:lstStyle/>
          <a:p>
            <a:r>
              <a:rPr lang="en-US" sz="3200" b="1" dirty="0">
                <a:solidFill>
                  <a:srgbClr val="115076"/>
                </a:solidFill>
                <a:latin typeface="Century Gothic" panose="020B0502020202020204" pitchFamily="34" charset="0"/>
              </a:rPr>
              <a:t>Milli</a:t>
            </a:r>
            <a:r>
              <a:rPr lang="en-US" sz="3200" b="1" dirty="0">
                <a:solidFill>
                  <a:srgbClr val="DAA520"/>
                </a:solidFill>
                <a:latin typeface="Century Gothic" panose="020B0502020202020204" pitchFamily="34" charset="0"/>
              </a:rPr>
              <a:t>o</a:t>
            </a:r>
            <a:r>
              <a:rPr lang="en-US" sz="3200" b="1" dirty="0">
                <a:solidFill>
                  <a:srgbClr val="115076"/>
                </a:solidFill>
                <a:latin typeface="Century Gothic" panose="020B0502020202020204" pitchFamily="34" charset="0"/>
              </a:rPr>
              <a:t>n</a:t>
            </a:r>
          </a:p>
        </p:txBody>
      </p:sp>
      <p:sp>
        <p:nvSpPr>
          <p:cNvPr id="15" name="TextBox 14">
            <a:extLst>
              <a:ext uri="{FF2B5EF4-FFF2-40B4-BE49-F238E27FC236}">
                <a16:creationId xmlns:a16="http://schemas.microsoft.com/office/drawing/2014/main" xmlns="" id="{A538E8CA-7573-8B4C-AD80-38E3CBDCE89F}"/>
              </a:ext>
            </a:extLst>
          </p:cNvPr>
          <p:cNvSpPr txBox="1"/>
          <p:nvPr/>
        </p:nvSpPr>
        <p:spPr>
          <a:xfrm>
            <a:off x="9448358" y="4656970"/>
            <a:ext cx="1481496" cy="584775"/>
          </a:xfrm>
          <a:prstGeom prst="rect">
            <a:avLst/>
          </a:prstGeom>
          <a:noFill/>
        </p:spPr>
        <p:txBody>
          <a:bodyPr wrap="none" rtlCol="0">
            <a:spAutoFit/>
          </a:bodyPr>
          <a:lstStyle/>
          <a:p>
            <a:r>
              <a:rPr lang="en-US" sz="3200" b="1" dirty="0" err="1">
                <a:solidFill>
                  <a:srgbClr val="115076"/>
                </a:solidFill>
                <a:latin typeface="Century Gothic" panose="020B0502020202020204" pitchFamily="34" charset="0"/>
              </a:rPr>
              <a:t>w</a:t>
            </a:r>
            <a:r>
              <a:rPr lang="en-US" sz="3200" b="1" dirty="0" err="1">
                <a:solidFill>
                  <a:srgbClr val="DAA520"/>
                </a:solidFill>
                <a:latin typeface="Century Gothic" panose="020B0502020202020204" pitchFamily="34" charset="0"/>
              </a:rPr>
              <a:t>o</a:t>
            </a:r>
            <a:r>
              <a:rPr lang="en-US" sz="3200" b="1" dirty="0" err="1">
                <a:solidFill>
                  <a:srgbClr val="115076"/>
                </a:solidFill>
                <a:latin typeface="Century Gothic" panose="020B0502020202020204" pitchFamily="34" charset="0"/>
              </a:rPr>
              <a:t>llen</a:t>
            </a:r>
            <a:endParaRPr lang="en-US" sz="3200" b="1" dirty="0">
              <a:solidFill>
                <a:srgbClr val="115076"/>
              </a:solidFill>
              <a:latin typeface="Century Gothic" panose="020B0502020202020204" pitchFamily="34" charset="0"/>
            </a:endParaRPr>
          </a:p>
        </p:txBody>
      </p:sp>
      <p:sp>
        <p:nvSpPr>
          <p:cNvPr id="21" name="TextBox 20"/>
          <p:cNvSpPr txBox="1"/>
          <p:nvPr/>
        </p:nvSpPr>
        <p:spPr>
          <a:xfrm>
            <a:off x="7089913" y="6494288"/>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Inge </a:t>
            </a:r>
            <a:r>
              <a:rPr lang="en-GB" sz="1200" dirty="0" err="1">
                <a:solidFill>
                  <a:prstClr val="white"/>
                </a:solidFill>
                <a:latin typeface="Century Gothic" panose="020B0502020202020204" pitchFamily="34" charset="0"/>
              </a:rPr>
              <a:t>Alferink</a:t>
            </a:r>
            <a:r>
              <a:rPr lang="en-GB" sz="1200" dirty="0">
                <a:solidFill>
                  <a:prstClr val="white"/>
                </a:solidFill>
                <a:latin typeface="Century Gothic" panose="020B0502020202020204" pitchFamily="34" charset="0"/>
              </a:rPr>
              <a:t> / Rachel Hawkes</a:t>
            </a:r>
          </a:p>
        </p:txBody>
      </p:sp>
    </p:spTree>
    <p:extLst>
      <p:ext uri="{BB962C8B-B14F-4D97-AF65-F5344CB8AC3E}">
        <p14:creationId xmlns:p14="http://schemas.microsoft.com/office/powerpoint/2010/main" val="428189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ction Button: Custom 1">
            <a:hlinkClick r:id="" action="ppaction://noaction" highlightClick="1">
              <a:snd r:embed="rId3" name="Das Wasser ist kalt.wav"/>
            </a:hlinkClick>
          </p:cNvPr>
          <p:cNvSpPr/>
          <p:nvPr/>
        </p:nvSpPr>
        <p:spPr>
          <a:xfrm>
            <a:off x="1096482" y="570109"/>
            <a:ext cx="873760" cy="714653"/>
          </a:xfrm>
          <a:prstGeom prst="actionButtonBlank">
            <a:avLst/>
          </a:prstGeom>
          <a:solidFill>
            <a:srgbClr val="115076"/>
          </a:solidFill>
          <a:ln w="38100">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DAA520"/>
                </a:solidFill>
                <a:latin typeface="Century Gothic" panose="020B0502020202020204" pitchFamily="34" charset="0"/>
              </a:rPr>
              <a:t>1</a:t>
            </a:r>
          </a:p>
        </p:txBody>
      </p:sp>
      <p:sp>
        <p:nvSpPr>
          <p:cNvPr id="3" name="Action Button: Custom 2">
            <a:hlinkClick r:id="" action="ppaction://noaction" highlightClick="1">
              <a:snd r:embed="rId4" name="Die Woche ist lang.wav"/>
            </a:hlinkClick>
          </p:cNvPr>
          <p:cNvSpPr/>
          <p:nvPr/>
        </p:nvSpPr>
        <p:spPr>
          <a:xfrm>
            <a:off x="1096482" y="1538649"/>
            <a:ext cx="873760" cy="714653"/>
          </a:xfrm>
          <a:prstGeom prst="actionButtonBlank">
            <a:avLst/>
          </a:prstGeom>
          <a:solidFill>
            <a:srgbClr val="115076"/>
          </a:solidFill>
          <a:ln w="38100">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DAA520"/>
                </a:solidFill>
                <a:latin typeface="Century Gothic" panose="020B0502020202020204" pitchFamily="34" charset="0"/>
              </a:rPr>
              <a:t>2</a:t>
            </a:r>
          </a:p>
        </p:txBody>
      </p:sp>
      <p:sp>
        <p:nvSpPr>
          <p:cNvPr id="4" name="Action Button: Custom 3">
            <a:hlinkClick r:id="" action="ppaction://noaction" highlightClick="1">
              <a:snd r:embed="rId5" name="Mein Kopf ist nicht klein.wav"/>
            </a:hlinkClick>
          </p:cNvPr>
          <p:cNvSpPr/>
          <p:nvPr/>
        </p:nvSpPr>
        <p:spPr>
          <a:xfrm>
            <a:off x="1096482" y="2604108"/>
            <a:ext cx="873760" cy="714653"/>
          </a:xfrm>
          <a:prstGeom prst="actionButtonBlank">
            <a:avLst/>
          </a:prstGeom>
          <a:solidFill>
            <a:srgbClr val="115076"/>
          </a:solidFill>
          <a:ln w="38100">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DAA520"/>
                </a:solidFill>
                <a:latin typeface="Century Gothic" panose="020B0502020202020204" pitchFamily="34" charset="0"/>
              </a:rPr>
              <a:t>3</a:t>
            </a:r>
          </a:p>
        </p:txBody>
      </p:sp>
      <p:sp>
        <p:nvSpPr>
          <p:cNvPr id="5" name="Action Button: Custom 4">
            <a:hlinkClick r:id="" action="ppaction://noaction" highlightClick="1">
              <a:snd r:embed="rId6" name="Das Haustier holt den Ball.wav"/>
            </a:hlinkClick>
          </p:cNvPr>
          <p:cNvSpPr/>
          <p:nvPr/>
        </p:nvSpPr>
        <p:spPr>
          <a:xfrm>
            <a:off x="1080269" y="3646209"/>
            <a:ext cx="873760" cy="714653"/>
          </a:xfrm>
          <a:prstGeom prst="actionButtonBlank">
            <a:avLst/>
          </a:prstGeom>
          <a:solidFill>
            <a:srgbClr val="115076"/>
          </a:solidFill>
          <a:ln w="38100">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DAA520"/>
                </a:solidFill>
                <a:latin typeface="Century Gothic" panose="020B0502020202020204" pitchFamily="34" charset="0"/>
              </a:rPr>
              <a:t>4</a:t>
            </a:r>
          </a:p>
        </p:txBody>
      </p:sp>
      <p:sp>
        <p:nvSpPr>
          <p:cNvPr id="6" name="Action Button: Custom 5">
            <a:hlinkClick r:id="" action="ppaction://noaction" highlightClick="1">
              <a:snd r:embed="rId7" name="Mein Freund kommt am Montag.wav"/>
            </a:hlinkClick>
          </p:cNvPr>
          <p:cNvSpPr/>
          <p:nvPr/>
        </p:nvSpPr>
        <p:spPr>
          <a:xfrm>
            <a:off x="1096482" y="4847569"/>
            <a:ext cx="873760" cy="714653"/>
          </a:xfrm>
          <a:prstGeom prst="actionButtonBlank">
            <a:avLst/>
          </a:prstGeom>
          <a:solidFill>
            <a:srgbClr val="115076"/>
          </a:solidFill>
          <a:ln w="38100">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DAA520"/>
                </a:solidFill>
                <a:latin typeface="Century Gothic" panose="020B0502020202020204" pitchFamily="34" charset="0"/>
              </a:rPr>
              <a:t>5</a:t>
            </a:r>
            <a:endParaRPr lang="en-GB" sz="5400" b="1" dirty="0">
              <a:solidFill>
                <a:srgbClr val="DAA520"/>
              </a:solidFill>
              <a:latin typeface="Century Gothic" panose="020B0502020202020204" pitchFamily="34" charset="0"/>
            </a:endParaRPr>
          </a:p>
        </p:txBody>
      </p:sp>
      <p:sp>
        <p:nvSpPr>
          <p:cNvPr id="7" name="TextBox 6"/>
          <p:cNvSpPr txBox="1"/>
          <p:nvPr/>
        </p:nvSpPr>
        <p:spPr>
          <a:xfrm>
            <a:off x="2433235" y="638431"/>
            <a:ext cx="6819254" cy="646331"/>
          </a:xfrm>
          <a:prstGeom prst="rect">
            <a:avLst/>
          </a:prstGeom>
          <a:noFill/>
        </p:spPr>
        <p:txBody>
          <a:bodyPr wrap="square" rtlCol="0">
            <a:spAutoFit/>
          </a:bodyPr>
          <a:lstStyle/>
          <a:p>
            <a:r>
              <a:rPr lang="en-GB" sz="3600" dirty="0">
                <a:solidFill>
                  <a:srgbClr val="115076"/>
                </a:solidFill>
                <a:latin typeface="Century Gothic" panose="020B0502020202020204" pitchFamily="34" charset="0"/>
              </a:rPr>
              <a:t>Das Wasser </a:t>
            </a:r>
            <a:r>
              <a:rPr lang="en-GB" sz="3600" dirty="0" err="1">
                <a:solidFill>
                  <a:srgbClr val="115076"/>
                </a:solidFill>
                <a:latin typeface="Century Gothic" panose="020B0502020202020204" pitchFamily="34" charset="0"/>
              </a:rPr>
              <a:t>ist</a:t>
            </a:r>
            <a:r>
              <a:rPr lang="en-GB" sz="3600" dirty="0">
                <a:solidFill>
                  <a:srgbClr val="115076"/>
                </a:solidFill>
                <a:latin typeface="Century Gothic" panose="020B0502020202020204" pitchFamily="34" charset="0"/>
              </a:rPr>
              <a:t> </a:t>
            </a:r>
            <a:r>
              <a:rPr lang="en-GB" sz="3600" dirty="0" err="1">
                <a:solidFill>
                  <a:srgbClr val="115076"/>
                </a:solidFill>
                <a:latin typeface="Century Gothic" panose="020B0502020202020204" pitchFamily="34" charset="0"/>
              </a:rPr>
              <a:t>kalt</a:t>
            </a:r>
            <a:r>
              <a:rPr lang="en-GB" sz="3600" dirty="0">
                <a:solidFill>
                  <a:srgbClr val="115076"/>
                </a:solidFill>
                <a:latin typeface="Century Gothic" panose="020B0502020202020204" pitchFamily="34" charset="0"/>
              </a:rPr>
              <a:t>.</a:t>
            </a:r>
            <a:endParaRPr lang="en-GB" sz="3600" dirty="0">
              <a:solidFill>
                <a:srgbClr val="115076"/>
              </a:solidFill>
              <a:latin typeface="Century Gothic" panose="020B0502020202020204" pitchFamily="34" charset="0"/>
            </a:endParaRPr>
          </a:p>
        </p:txBody>
      </p:sp>
      <p:sp>
        <p:nvSpPr>
          <p:cNvPr id="9" name="TextBox 8"/>
          <p:cNvSpPr txBox="1"/>
          <p:nvPr/>
        </p:nvSpPr>
        <p:spPr>
          <a:xfrm>
            <a:off x="2433235" y="1595134"/>
            <a:ext cx="6819254" cy="646331"/>
          </a:xfrm>
          <a:prstGeom prst="rect">
            <a:avLst/>
          </a:prstGeom>
          <a:noFill/>
        </p:spPr>
        <p:txBody>
          <a:bodyPr wrap="square" rtlCol="0">
            <a:spAutoFit/>
          </a:bodyPr>
          <a:lstStyle/>
          <a:p>
            <a:r>
              <a:rPr lang="en-GB" sz="3600" dirty="0">
                <a:solidFill>
                  <a:srgbClr val="115076"/>
                </a:solidFill>
                <a:latin typeface="Century Gothic" panose="020B0502020202020204" pitchFamily="34" charset="0"/>
              </a:rPr>
              <a:t>Die </a:t>
            </a:r>
            <a:r>
              <a:rPr lang="en-GB" sz="3600" dirty="0" err="1">
                <a:solidFill>
                  <a:srgbClr val="115076"/>
                </a:solidFill>
                <a:latin typeface="Century Gothic" panose="020B0502020202020204" pitchFamily="34" charset="0"/>
              </a:rPr>
              <a:t>Woche</a:t>
            </a:r>
            <a:r>
              <a:rPr lang="en-GB" sz="3600" dirty="0">
                <a:solidFill>
                  <a:srgbClr val="115076"/>
                </a:solidFill>
                <a:latin typeface="Century Gothic" panose="020B0502020202020204" pitchFamily="34" charset="0"/>
              </a:rPr>
              <a:t> </a:t>
            </a:r>
            <a:r>
              <a:rPr lang="en-GB" sz="3600" dirty="0" err="1">
                <a:solidFill>
                  <a:srgbClr val="115076"/>
                </a:solidFill>
                <a:latin typeface="Century Gothic" panose="020B0502020202020204" pitchFamily="34" charset="0"/>
              </a:rPr>
              <a:t>ist</a:t>
            </a:r>
            <a:r>
              <a:rPr lang="en-GB" sz="3600" dirty="0">
                <a:solidFill>
                  <a:srgbClr val="115076"/>
                </a:solidFill>
                <a:latin typeface="Century Gothic" panose="020B0502020202020204" pitchFamily="34" charset="0"/>
              </a:rPr>
              <a:t> lang.</a:t>
            </a:r>
            <a:endParaRPr lang="en-GB" sz="3600" dirty="0">
              <a:solidFill>
                <a:srgbClr val="115076"/>
              </a:solidFill>
              <a:latin typeface="Century Gothic" panose="020B0502020202020204" pitchFamily="34" charset="0"/>
            </a:endParaRPr>
          </a:p>
        </p:txBody>
      </p:sp>
      <p:sp>
        <p:nvSpPr>
          <p:cNvPr id="10" name="TextBox 9"/>
          <p:cNvSpPr txBox="1"/>
          <p:nvPr/>
        </p:nvSpPr>
        <p:spPr>
          <a:xfrm>
            <a:off x="2433235" y="2694635"/>
            <a:ext cx="6819254" cy="646331"/>
          </a:xfrm>
          <a:prstGeom prst="rect">
            <a:avLst/>
          </a:prstGeom>
          <a:noFill/>
        </p:spPr>
        <p:txBody>
          <a:bodyPr wrap="square" rtlCol="0">
            <a:spAutoFit/>
          </a:bodyPr>
          <a:lstStyle/>
          <a:p>
            <a:r>
              <a:rPr lang="en-GB" sz="3600" dirty="0">
                <a:solidFill>
                  <a:srgbClr val="115076"/>
                </a:solidFill>
                <a:latin typeface="Century Gothic" panose="020B0502020202020204" pitchFamily="34" charset="0"/>
              </a:rPr>
              <a:t>Mein Kopf </a:t>
            </a:r>
            <a:r>
              <a:rPr lang="en-GB" sz="3600" dirty="0" err="1">
                <a:solidFill>
                  <a:srgbClr val="115076"/>
                </a:solidFill>
                <a:latin typeface="Century Gothic" panose="020B0502020202020204" pitchFamily="34" charset="0"/>
              </a:rPr>
              <a:t>ist</a:t>
            </a:r>
            <a:r>
              <a:rPr lang="en-GB" sz="3600" dirty="0">
                <a:solidFill>
                  <a:srgbClr val="115076"/>
                </a:solidFill>
                <a:latin typeface="Century Gothic" panose="020B0502020202020204" pitchFamily="34" charset="0"/>
              </a:rPr>
              <a:t> </a:t>
            </a:r>
            <a:r>
              <a:rPr lang="en-GB" sz="3600" dirty="0" err="1">
                <a:solidFill>
                  <a:srgbClr val="115076"/>
                </a:solidFill>
                <a:latin typeface="Century Gothic" panose="020B0502020202020204" pitchFamily="34" charset="0"/>
              </a:rPr>
              <a:t>nicht</a:t>
            </a:r>
            <a:r>
              <a:rPr lang="en-GB" sz="3600" dirty="0">
                <a:solidFill>
                  <a:srgbClr val="115076"/>
                </a:solidFill>
                <a:latin typeface="Century Gothic" panose="020B0502020202020204" pitchFamily="34" charset="0"/>
              </a:rPr>
              <a:t> </a:t>
            </a:r>
            <a:r>
              <a:rPr lang="en-GB" sz="3600" dirty="0" err="1">
                <a:solidFill>
                  <a:srgbClr val="115076"/>
                </a:solidFill>
                <a:latin typeface="Century Gothic" panose="020B0502020202020204" pitchFamily="34" charset="0"/>
              </a:rPr>
              <a:t>klein</a:t>
            </a:r>
            <a:r>
              <a:rPr lang="en-GB" sz="3600" dirty="0">
                <a:solidFill>
                  <a:srgbClr val="115076"/>
                </a:solidFill>
                <a:latin typeface="Century Gothic" panose="020B0502020202020204" pitchFamily="34" charset="0"/>
              </a:rPr>
              <a:t>.</a:t>
            </a:r>
            <a:endParaRPr lang="en-GB" sz="3600" dirty="0">
              <a:solidFill>
                <a:srgbClr val="115076"/>
              </a:solidFill>
              <a:latin typeface="Century Gothic" panose="020B0502020202020204" pitchFamily="34" charset="0"/>
            </a:endParaRPr>
          </a:p>
        </p:txBody>
      </p:sp>
      <p:sp>
        <p:nvSpPr>
          <p:cNvPr id="11" name="TextBox 10"/>
          <p:cNvSpPr txBox="1"/>
          <p:nvPr/>
        </p:nvSpPr>
        <p:spPr>
          <a:xfrm>
            <a:off x="2433235" y="3714531"/>
            <a:ext cx="6819254" cy="646331"/>
          </a:xfrm>
          <a:prstGeom prst="rect">
            <a:avLst/>
          </a:prstGeom>
          <a:noFill/>
        </p:spPr>
        <p:txBody>
          <a:bodyPr wrap="square" rtlCol="0">
            <a:spAutoFit/>
          </a:bodyPr>
          <a:lstStyle/>
          <a:p>
            <a:r>
              <a:rPr lang="en-GB" sz="3600" dirty="0">
                <a:solidFill>
                  <a:srgbClr val="115076"/>
                </a:solidFill>
                <a:latin typeface="Century Gothic" panose="020B0502020202020204" pitchFamily="34" charset="0"/>
              </a:rPr>
              <a:t>Das </a:t>
            </a:r>
            <a:r>
              <a:rPr lang="en-GB" sz="3600" dirty="0" err="1">
                <a:solidFill>
                  <a:srgbClr val="115076"/>
                </a:solidFill>
                <a:latin typeface="Century Gothic" panose="020B0502020202020204" pitchFamily="34" charset="0"/>
              </a:rPr>
              <a:t>Haustier</a:t>
            </a:r>
            <a:r>
              <a:rPr lang="en-GB" sz="3600" dirty="0">
                <a:solidFill>
                  <a:srgbClr val="115076"/>
                </a:solidFill>
                <a:latin typeface="Century Gothic" panose="020B0502020202020204" pitchFamily="34" charset="0"/>
              </a:rPr>
              <a:t> holt den Ball.</a:t>
            </a:r>
            <a:endParaRPr lang="en-GB" sz="3600" dirty="0">
              <a:solidFill>
                <a:srgbClr val="115076"/>
              </a:solidFill>
              <a:latin typeface="Century Gothic" panose="020B0502020202020204" pitchFamily="34" charset="0"/>
            </a:endParaRPr>
          </a:p>
        </p:txBody>
      </p:sp>
      <p:sp>
        <p:nvSpPr>
          <p:cNvPr id="12" name="TextBox 11"/>
          <p:cNvSpPr txBox="1"/>
          <p:nvPr/>
        </p:nvSpPr>
        <p:spPr>
          <a:xfrm>
            <a:off x="2433234" y="4881729"/>
            <a:ext cx="8865029" cy="646331"/>
          </a:xfrm>
          <a:prstGeom prst="rect">
            <a:avLst/>
          </a:prstGeom>
          <a:noFill/>
        </p:spPr>
        <p:txBody>
          <a:bodyPr wrap="square" rtlCol="0">
            <a:spAutoFit/>
          </a:bodyPr>
          <a:lstStyle/>
          <a:p>
            <a:r>
              <a:rPr lang="en-GB" sz="3600" dirty="0">
                <a:solidFill>
                  <a:srgbClr val="115076"/>
                </a:solidFill>
                <a:latin typeface="Century Gothic" panose="020B0502020202020204" pitchFamily="34" charset="0"/>
              </a:rPr>
              <a:t>Mein Freund </a:t>
            </a:r>
            <a:r>
              <a:rPr lang="en-GB" sz="3600" dirty="0" err="1">
                <a:solidFill>
                  <a:srgbClr val="115076"/>
                </a:solidFill>
                <a:latin typeface="Century Gothic" panose="020B0502020202020204" pitchFamily="34" charset="0"/>
              </a:rPr>
              <a:t>kommt</a:t>
            </a:r>
            <a:r>
              <a:rPr lang="en-GB" sz="3600" dirty="0">
                <a:solidFill>
                  <a:srgbClr val="115076"/>
                </a:solidFill>
                <a:latin typeface="Century Gothic" panose="020B0502020202020204" pitchFamily="34" charset="0"/>
              </a:rPr>
              <a:t> am Montag.</a:t>
            </a:r>
            <a:endParaRPr lang="en-GB" sz="3600" dirty="0">
              <a:solidFill>
                <a:srgbClr val="115076"/>
              </a:solidFill>
              <a:latin typeface="Century Gothic" panose="020B0502020202020204" pitchFamily="34" charset="0"/>
            </a:endParaRPr>
          </a:p>
        </p:txBody>
      </p:sp>
    </p:spTree>
    <p:extLst>
      <p:ext uri="{BB962C8B-B14F-4D97-AF65-F5344CB8AC3E}">
        <p14:creationId xmlns:p14="http://schemas.microsoft.com/office/powerpoint/2010/main" val="285279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361</Words>
  <Application>Microsoft Office PowerPoint</Application>
  <PresentationFormat>Widescreen</PresentationFormat>
  <Paragraphs>95</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Century Gothic</vt:lpstr>
      <vt:lpstr>Tw Cen MT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1</cp:revision>
  <dcterms:created xsi:type="dcterms:W3CDTF">2019-10-18T19:57:05Z</dcterms:created>
  <dcterms:modified xsi:type="dcterms:W3CDTF">2019-10-18T19:57:18Z</dcterms:modified>
</cp:coreProperties>
</file>