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0691813" cy="7559675"/>
  <p:notesSz cx="4816475" cy="2987675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0D5"/>
    <a:srgbClr val="DAA520"/>
    <a:srgbClr val="115076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50" d="100"/>
          <a:sy n="250" d="100"/>
        </p:scale>
        <p:origin x="183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4875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5" y="1884674"/>
            <a:ext cx="9221689" cy="3144614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5" y="5059037"/>
            <a:ext cx="9221689" cy="1653678"/>
          </a:xfrm>
        </p:spPr>
        <p:txBody>
          <a:bodyPr/>
          <a:lstStyle>
            <a:lvl1pPr marL="0" indent="0">
              <a:buNone/>
              <a:defRPr sz="1950">
                <a:solidFill>
                  <a:schemeClr val="accent5">
                    <a:lumMod val="50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6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8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7"/>
            <a:ext cx="5412731" cy="537226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503978"/>
            <a:ext cx="3448388" cy="176392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7"/>
            <a:ext cx="5412731" cy="5372269"/>
          </a:xfrm>
        </p:spPr>
        <p:txBody>
          <a:bodyPr anchor="t"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6" y="2267902"/>
            <a:ext cx="3448388" cy="4201570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17/09/2019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4" y="7006702"/>
            <a:ext cx="3608487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2"/>
            <a:ext cx="2405658" cy="40248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88407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0" y="-67746"/>
            <a:ext cx="1427553" cy="62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87627" cy="4605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7970262" y="7244683"/>
            <a:ext cx="7396791" cy="36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894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894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894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894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89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" y="7244680"/>
            <a:ext cx="7396791" cy="223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53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853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1" userDrawn="1">
          <p15:clr>
            <a:srgbClr val="F26B43"/>
          </p15:clr>
        </p15:guide>
        <p15:guide id="2" pos="3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31" Type="http://schemas.openxmlformats.org/officeDocument/2006/relationships/image" Target="../media/image33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B00EE11-9068-4E74-8438-3F6BE682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228713"/>
              </p:ext>
            </p:extLst>
          </p:nvPr>
        </p:nvGraphicFramePr>
        <p:xfrm>
          <a:off x="194244" y="198988"/>
          <a:ext cx="10309512" cy="677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8252">
                  <a:extLst>
                    <a:ext uri="{9D8B030D-6E8A-4147-A177-3AD203B41FA5}">
                      <a16:colId xmlns:a16="http://schemas.microsoft.com/office/drawing/2014/main" xmlns="" val="1988045768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94569702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268552234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41915337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2309328029"/>
                    </a:ext>
                  </a:extLst>
                </a:gridCol>
                <a:gridCol w="1718252">
                  <a:extLst>
                    <a:ext uri="{9D8B030D-6E8A-4147-A177-3AD203B41FA5}">
                      <a16:colId xmlns:a16="http://schemas.microsoft.com/office/drawing/2014/main" xmlns="" val="654230178"/>
                    </a:ext>
                  </a:extLst>
                </a:gridCol>
              </a:tblGrid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4428657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2961732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9905986"/>
                  </a:ext>
                </a:extLst>
              </a:tr>
              <a:tr h="169377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95368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410821" y="1415797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545A5E-73DA-49E9-BB52-FBAA40BA9B21}"/>
              </a:ext>
            </a:extLst>
          </p:cNvPr>
          <p:cNvSpPr txBox="1"/>
          <p:nvPr/>
        </p:nvSpPr>
        <p:spPr>
          <a:xfrm>
            <a:off x="186493" y="117551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6F03CA-4393-4B59-82AE-47D2DDCE7FC2}"/>
              </a:ext>
            </a:extLst>
          </p:cNvPr>
          <p:cNvSpPr txBox="1"/>
          <p:nvPr/>
        </p:nvSpPr>
        <p:spPr>
          <a:xfrm rot="10800000" flipV="1">
            <a:off x="1815346" y="1410695"/>
            <a:ext cx="1906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fant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3C17A7-4D3C-4F7A-A902-2FFD30051486}"/>
              </a:ext>
            </a:extLst>
          </p:cNvPr>
          <p:cNvSpPr txBox="1"/>
          <p:nvPr/>
        </p:nvSpPr>
        <p:spPr>
          <a:xfrm>
            <a:off x="3625794" y="144637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965192-8A44-404D-A8A2-7FE4D3B6FB7A}"/>
              </a:ext>
            </a:extLst>
          </p:cNvPr>
          <p:cNvSpPr txBox="1"/>
          <p:nvPr/>
        </p:nvSpPr>
        <p:spPr>
          <a:xfrm rot="10800000" flipV="1">
            <a:off x="3914393" y="1403710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6062E12-3005-440B-9F4D-0DE861F6A42E}"/>
              </a:ext>
            </a:extLst>
          </p:cNvPr>
          <p:cNvSpPr txBox="1"/>
          <p:nvPr/>
        </p:nvSpPr>
        <p:spPr>
          <a:xfrm>
            <a:off x="5332689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F86A72-63E1-4A58-8244-EBCBEBDC45B4}"/>
              </a:ext>
            </a:extLst>
          </p:cNvPr>
          <p:cNvSpPr txBox="1"/>
          <p:nvPr/>
        </p:nvSpPr>
        <p:spPr>
          <a:xfrm>
            <a:off x="7049597" y="10910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E497C2-6813-45CF-9B5F-EA40A2480F0D}"/>
              </a:ext>
            </a:extLst>
          </p:cNvPr>
          <p:cNvSpPr txBox="1"/>
          <p:nvPr/>
        </p:nvSpPr>
        <p:spPr>
          <a:xfrm rot="10800000" flipV="1">
            <a:off x="5598286" y="1383372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8744583" y="15244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ll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6736943" y="1398526"/>
            <a:ext cx="239104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niverso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EA739B-5F9B-49F0-9FB7-66EAED3AA8BD}"/>
              </a:ext>
            </a:extLst>
          </p:cNvPr>
          <p:cNvSpPr txBox="1"/>
          <p:nvPr/>
        </p:nvSpPr>
        <p:spPr>
          <a:xfrm>
            <a:off x="1896919" y="1848010"/>
            <a:ext cx="59060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E99237-64FE-4D6D-A43C-959E364F8A43}"/>
              </a:ext>
            </a:extLst>
          </p:cNvPr>
          <p:cNvSpPr txBox="1"/>
          <p:nvPr/>
        </p:nvSpPr>
        <p:spPr>
          <a:xfrm rot="10800000" flipV="1">
            <a:off x="2026231" y="3051310"/>
            <a:ext cx="1383778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C330699-1A94-4A4B-BBFC-17CFB512D299}"/>
              </a:ext>
            </a:extLst>
          </p:cNvPr>
          <p:cNvSpPr txBox="1"/>
          <p:nvPr/>
        </p:nvSpPr>
        <p:spPr>
          <a:xfrm>
            <a:off x="3618731" y="1838754"/>
            <a:ext cx="64078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5ED4ED2-76E4-4B1D-8687-EA430F13F0A9}"/>
              </a:ext>
            </a:extLst>
          </p:cNvPr>
          <p:cNvSpPr txBox="1"/>
          <p:nvPr/>
        </p:nvSpPr>
        <p:spPr>
          <a:xfrm rot="10800000" flipV="1">
            <a:off x="3716026" y="3060425"/>
            <a:ext cx="1472770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cu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erpo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EDDBBF8-14E6-4509-8F5F-F5EF5CC01E85}"/>
              </a:ext>
            </a:extLst>
          </p:cNvPr>
          <p:cNvSpPr txBox="1"/>
          <p:nvPr/>
        </p:nvSpPr>
        <p:spPr>
          <a:xfrm rot="10800000" flipV="1">
            <a:off x="5457911" y="3051535"/>
            <a:ext cx="1408836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rca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BEB9ED-2A1F-4697-A09B-456FE6C025FE}"/>
              </a:ext>
            </a:extLst>
          </p:cNvPr>
          <p:cNvSpPr txBox="1"/>
          <p:nvPr/>
        </p:nvSpPr>
        <p:spPr>
          <a:xfrm>
            <a:off x="5365224" y="1855264"/>
            <a:ext cx="112515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84D522-55E2-4A5B-8A07-01AAE18E1CC8}"/>
              </a:ext>
            </a:extLst>
          </p:cNvPr>
          <p:cNvSpPr txBox="1"/>
          <p:nvPr/>
        </p:nvSpPr>
        <p:spPr>
          <a:xfrm rot="10800000" flipV="1">
            <a:off x="7299642" y="3054641"/>
            <a:ext cx="1173434" cy="94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erto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7045298" y="186001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A45DCB-28B8-4DF2-9802-A456A60B9B9A}"/>
              </a:ext>
            </a:extLst>
          </p:cNvPr>
          <p:cNvSpPr txBox="1"/>
          <p:nvPr/>
        </p:nvSpPr>
        <p:spPr>
          <a:xfrm rot="10800000" flipV="1">
            <a:off x="9055616" y="3061234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z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4D7DA4E-2E3C-4902-91E3-956B2ED8568F}"/>
              </a:ext>
            </a:extLst>
          </p:cNvPr>
          <p:cNvSpPr txBox="1"/>
          <p:nvPr/>
        </p:nvSpPr>
        <p:spPr>
          <a:xfrm>
            <a:off x="1907180" y="3529901"/>
            <a:ext cx="722251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0EB85E3-56EB-4612-B609-3B14E89B4C41}"/>
              </a:ext>
            </a:extLst>
          </p:cNvPr>
          <p:cNvSpPr txBox="1"/>
          <p:nvPr/>
        </p:nvSpPr>
        <p:spPr>
          <a:xfrm rot="10800000" flipV="1">
            <a:off x="2160727" y="479187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go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274EA15-8BBA-40D4-BB2D-8167BA6E09E9}"/>
              </a:ext>
            </a:extLst>
          </p:cNvPr>
          <p:cNvSpPr txBox="1"/>
          <p:nvPr/>
        </p:nvSpPr>
        <p:spPr>
          <a:xfrm>
            <a:off x="3654428" y="3542110"/>
            <a:ext cx="701622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gu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2C49B10-00BF-49E6-A895-1F83B78E6B83}"/>
              </a:ext>
            </a:extLst>
          </p:cNvPr>
          <p:cNvSpPr txBox="1"/>
          <p:nvPr/>
        </p:nvSpPr>
        <p:spPr>
          <a:xfrm rot="10800000" flipV="1">
            <a:off x="3369924" y="4798735"/>
            <a:ext cx="222641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</a:t>
            </a:r>
            <a:r>
              <a:rPr lang="en-GB" sz="2275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</a:t>
            </a:r>
            <a:r>
              <a:rPr lang="en-GB" sz="2275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ntar</a:t>
            </a:r>
            <a:endParaRPr lang="en-GB" sz="2275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F8E537E-0A92-4C3F-A84C-B7641CD6E24F}"/>
              </a:ext>
            </a:extLst>
          </p:cNvPr>
          <p:cNvSpPr txBox="1"/>
          <p:nvPr/>
        </p:nvSpPr>
        <p:spPr>
          <a:xfrm>
            <a:off x="5359822" y="3535738"/>
            <a:ext cx="70157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ge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83EC0DD-C666-4BE1-A219-EACDF3FCF29A}"/>
              </a:ext>
            </a:extLst>
          </p:cNvPr>
          <p:cNvSpPr txBox="1"/>
          <p:nvPr/>
        </p:nvSpPr>
        <p:spPr>
          <a:xfrm rot="10800000" flipV="1">
            <a:off x="5399895" y="4775407"/>
            <a:ext cx="1508487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nte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351C3B1-1F70-43C0-A675-D42A0D00E041}"/>
              </a:ext>
            </a:extLst>
          </p:cNvPr>
          <p:cNvSpPr txBox="1"/>
          <p:nvPr/>
        </p:nvSpPr>
        <p:spPr>
          <a:xfrm>
            <a:off x="8828253" y="3578354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j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D8D2485-8D4A-4D28-A36A-CC9EC8E7A802}"/>
              </a:ext>
            </a:extLst>
          </p:cNvPr>
          <p:cNvSpPr txBox="1"/>
          <p:nvPr/>
        </p:nvSpPr>
        <p:spPr>
          <a:xfrm rot="10800000" flipV="1">
            <a:off x="7001772" y="4768099"/>
            <a:ext cx="1842803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ima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8936E1-731C-404F-9C28-6691D4531F7B}"/>
              </a:ext>
            </a:extLst>
          </p:cNvPr>
          <p:cNvSpPr txBox="1"/>
          <p:nvPr/>
        </p:nvSpPr>
        <p:spPr>
          <a:xfrm>
            <a:off x="7049597" y="3568112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gi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4B7D7E-86F8-4600-8314-92AD775DA28C}"/>
              </a:ext>
            </a:extLst>
          </p:cNvPr>
          <p:cNvSpPr txBox="1"/>
          <p:nvPr/>
        </p:nvSpPr>
        <p:spPr>
          <a:xfrm rot="10800000" flipV="1">
            <a:off x="9072885" y="477025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3542DAC-EFE5-46DC-8FA5-026CE595EAF8}"/>
              </a:ext>
            </a:extLst>
          </p:cNvPr>
          <p:cNvSpPr txBox="1"/>
          <p:nvPr/>
        </p:nvSpPr>
        <p:spPr>
          <a:xfrm>
            <a:off x="194300" y="5249643"/>
            <a:ext cx="737029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ñ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-12479" y="6570937"/>
            <a:ext cx="1588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espa</a:t>
            </a:r>
            <a:r>
              <a:rPr lang="en-GB" sz="20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ñ</a:t>
            </a:r>
            <a:r>
              <a:rPr lang="en-GB" sz="2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ol</a:t>
            </a:r>
            <a:endParaRPr lang="en-GB" sz="2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B5C26A8-7B71-4279-9EE2-C510DFC5D38F}"/>
              </a:ext>
            </a:extLst>
          </p:cNvPr>
          <p:cNvSpPr txBox="1"/>
          <p:nvPr/>
        </p:nvSpPr>
        <p:spPr>
          <a:xfrm>
            <a:off x="1462636" y="6510023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3E63A21-1BDE-476A-92C2-8EB9BD70FE3F}"/>
              </a:ext>
            </a:extLst>
          </p:cNvPr>
          <p:cNvSpPr txBox="1"/>
          <p:nvPr/>
        </p:nvSpPr>
        <p:spPr>
          <a:xfrm rot="10800000" flipV="1">
            <a:off x="1783778" y="6514336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1883253" y="5238660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3654428" y="6495671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3644106" y="5234091"/>
            <a:ext cx="70016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rr</a:t>
            </a:r>
            <a:endParaRPr lang="en-GB" sz="24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C4B103E-2AC9-42E0-ADCB-E68C5C630067}"/>
              </a:ext>
            </a:extLst>
          </p:cNvPr>
          <p:cNvSpPr txBox="1"/>
          <p:nvPr/>
        </p:nvSpPr>
        <p:spPr>
          <a:xfrm rot="10800000" flipV="1">
            <a:off x="5531701" y="6518461"/>
            <a:ext cx="134161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ablar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75B4752-88C0-49C4-8AEF-D7F978987CBF}"/>
              </a:ext>
            </a:extLst>
          </p:cNvPr>
          <p:cNvSpPr txBox="1"/>
          <p:nvPr/>
        </p:nvSpPr>
        <p:spPr>
          <a:xfrm>
            <a:off x="5354329" y="5246620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032055" y="5288651"/>
            <a:ext cx="101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03DF363-E700-482A-BC53-0482F6A774B5}"/>
              </a:ext>
            </a:extLst>
          </p:cNvPr>
          <p:cNvSpPr txBox="1"/>
          <p:nvPr/>
        </p:nvSpPr>
        <p:spPr>
          <a:xfrm>
            <a:off x="186493" y="3542845"/>
            <a:ext cx="1095834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ga</a:t>
            </a:r>
            <a:endParaRPr lang="en-GB" sz="2275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FF633DF-21BB-4D80-AAFB-6FD51031B09E}"/>
              </a:ext>
            </a:extLst>
          </p:cNvPr>
          <p:cNvSpPr txBox="1"/>
          <p:nvPr/>
        </p:nvSpPr>
        <p:spPr>
          <a:xfrm rot="10800000" flipV="1">
            <a:off x="313251" y="4784991"/>
            <a:ext cx="137730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nar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026BCF3-722A-4F1B-A3F1-136B1C7BB54E}"/>
              </a:ext>
            </a:extLst>
          </p:cNvPr>
          <p:cNvSpPr txBox="1"/>
          <p:nvPr/>
        </p:nvSpPr>
        <p:spPr>
          <a:xfrm>
            <a:off x="179817" y="1840678"/>
            <a:ext cx="788397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ca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A8E401A-544D-4E74-A192-EC5C5F5D3657}"/>
              </a:ext>
            </a:extLst>
          </p:cNvPr>
          <p:cNvSpPr txBox="1"/>
          <p:nvPr/>
        </p:nvSpPr>
        <p:spPr>
          <a:xfrm rot="10800000" flipV="1">
            <a:off x="437032" y="3072739"/>
            <a:ext cx="1173434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6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ca</a:t>
            </a:r>
            <a:r>
              <a:rPr lang="en-GB" sz="2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</a:t>
            </a:r>
            <a:endParaRPr lang="en-GB" sz="26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1" name="Picture 2" descr="Quiet Sign Clip Art">
            <a:extLst>
              <a:ext uri="{FF2B5EF4-FFF2-40B4-BE49-F238E27FC236}">
                <a16:creationId xmlns:a16="http://schemas.microsoft.com/office/drawing/2014/main" xmlns="" id="{DE6A7C78-2703-42BB-92D2-C316500E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48" y="5709041"/>
            <a:ext cx="410628" cy="5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35414" y="469574"/>
            <a:ext cx="1127301" cy="1055942"/>
            <a:chOff x="435414" y="469574"/>
            <a:chExt cx="1127301" cy="1055942"/>
          </a:xfrm>
        </p:grpSpPr>
        <p:pic>
          <p:nvPicPr>
            <p:cNvPr id="52" name="Picture 10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636"/>
            <a:stretch/>
          </p:blipFill>
          <p:spPr bwMode="auto">
            <a:xfrm>
              <a:off x="435414" y="469574"/>
              <a:ext cx="670511" cy="1009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 descr="http://www.clker.com/cliparts/3/7/8/9/11970890601169574535johnny_automatic_tall_ladder.svg.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280" y="575479"/>
              <a:ext cx="219308" cy="888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2" descr="http://www.clker.com/cliparts/6/8/c/6/11954360131725219243smick_Silhouette_man.svg.hi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07" t="41261" r="-2611" b="15714"/>
            <a:stretch/>
          </p:blipFill>
          <p:spPr bwMode="auto">
            <a:xfrm>
              <a:off x="1327266" y="1019697"/>
              <a:ext cx="235449" cy="505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2" descr="http://www.clker.com/cliparts/7/3/2/b/1194985487751649846contour_elephant.svg.hi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35" y="605630"/>
            <a:ext cx="970967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24" y="280660"/>
            <a:ext cx="993115" cy="109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wdj\Google Drive\Primary\Y5 SoW\From Tracy\Pronouns\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19" y="263039"/>
            <a:ext cx="507148" cy="117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http://www.clker.com/cliparts/6/F/G/L/m/K/solar-system-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93" y="372985"/>
            <a:ext cx="1091759" cy="10831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9" r="38227"/>
          <a:stretch/>
        </p:blipFill>
        <p:spPr>
          <a:xfrm>
            <a:off x="8891277" y="671046"/>
            <a:ext cx="651483" cy="750287"/>
          </a:xfrm>
          <a:prstGeom prst="rect">
            <a:avLst/>
          </a:prstGeom>
        </p:spPr>
      </p:pic>
      <p:pic>
        <p:nvPicPr>
          <p:cNvPr id="60" name="Picture 4" descr="http://www.clker.com/cliparts/a/1/3/8/11949859511240324938open_book_nae_02.svg.h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202" y="718199"/>
            <a:ext cx="777885" cy="4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14393F9-EBBB-46AE-A196-D335BA83A5BF}"/>
              </a:ext>
            </a:extLst>
          </p:cNvPr>
          <p:cNvSpPr txBox="1"/>
          <p:nvPr/>
        </p:nvSpPr>
        <p:spPr>
          <a:xfrm>
            <a:off x="10186996" y="1297956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8831143" y="1398526"/>
            <a:ext cx="1300679" cy="519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6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ll</a:t>
            </a:r>
            <a:r>
              <a:rPr lang="en-GB" sz="26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amar</a:t>
            </a:r>
            <a:endParaRPr lang="en-GB" sz="2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127992" y="214552"/>
            <a:ext cx="1182375" cy="167265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F5AD61F-FF38-4B02-B6A5-FD573E6CA9AA}"/>
              </a:ext>
            </a:extLst>
          </p:cNvPr>
          <p:cNvSpPr txBox="1"/>
          <p:nvPr/>
        </p:nvSpPr>
        <p:spPr>
          <a:xfrm rot="10800000" flipV="1">
            <a:off x="9345274" y="163697"/>
            <a:ext cx="132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400" dirty="0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r>
              <a:rPr lang="en-GB" sz="24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ibro</a:t>
            </a:r>
            <a:endParaRPr lang="en-GB" sz="24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D84058D-C626-482F-BA91-88500C8F938A}"/>
              </a:ext>
            </a:extLst>
          </p:cNvPr>
          <p:cNvSpPr txBox="1"/>
          <p:nvPr/>
        </p:nvSpPr>
        <p:spPr>
          <a:xfrm>
            <a:off x="8806196" y="1847498"/>
            <a:ext cx="533378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z</a:t>
            </a:r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1" y="2283296"/>
            <a:ext cx="1199156" cy="78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r="16346"/>
          <a:stretch/>
        </p:blipFill>
        <p:spPr>
          <a:xfrm>
            <a:off x="2450973" y="2036359"/>
            <a:ext cx="725229" cy="1046119"/>
          </a:xfrm>
          <a:prstGeom prst="rect">
            <a:avLst/>
          </a:prstGeom>
        </p:spPr>
      </p:pic>
      <p:pic>
        <p:nvPicPr>
          <p:cNvPr id="68" name="Picture 4" descr="http://www.clker.com/cliparts/7/e/a/9/11949845501937991943silhouette_male_2.svg.hi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97" y="1962163"/>
            <a:ext cx="311768" cy="114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20172" y="2424876"/>
            <a:ext cx="1291642" cy="484813"/>
            <a:chOff x="5520172" y="2424876"/>
            <a:chExt cx="1291642" cy="484813"/>
          </a:xfrm>
        </p:grpSpPr>
        <p:pic>
          <p:nvPicPr>
            <p:cNvPr id="69" name="Picture 4" descr="http://www.clker.com/cliparts/2/9/c/0/12456962021786866005johnny_automatic_signpost.svg.hi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72" y="2424876"/>
              <a:ext cx="1291642" cy="484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5636191" y="2567280"/>
              <a:ext cx="1171583" cy="255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5" b="1" dirty="0">
                  <a:latin typeface="Imprint MT Shadow" panose="04020605060303030202" pitchFamily="82" charset="0"/>
                </a:rPr>
                <a:t>MADRID  1KM</a:t>
              </a:r>
            </a:p>
          </p:txBody>
        </p:sp>
      </p:grpSp>
      <p:pic>
        <p:nvPicPr>
          <p:cNvPr id="71" name="Picture 2" descr="http://www.clker.com/cliparts/o/2/i/N/k/o/true.svg.med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75" y="2095382"/>
            <a:ext cx="910915" cy="90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http://www.clker.com/cliparts/x/t/P/0/J/N/no-smoking-hi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9" y="2133298"/>
            <a:ext cx="913309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58179" y="4006287"/>
            <a:ext cx="1188444" cy="774051"/>
            <a:chOff x="458179" y="4006287"/>
            <a:chExt cx="1188444" cy="774051"/>
          </a:xfrm>
        </p:grpSpPr>
        <p:pic>
          <p:nvPicPr>
            <p:cNvPr id="73" name="Picture 10" descr="http://www.clker.com/cliparts/1/5/2/f/1219988685315274755checkered%20flag.svg.hi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015" y="4006287"/>
              <a:ext cx="760608" cy="774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12" descr="http://www.clker.com/cliparts/e/b/1/8/11954298221122337321liftarn_A_raised_fist.svg.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79" y="4105843"/>
              <a:ext cx="383613" cy="60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172479" y="4037334"/>
            <a:ext cx="1296016" cy="747009"/>
            <a:chOff x="2172479" y="4037334"/>
            <a:chExt cx="1296016" cy="747009"/>
          </a:xfrm>
        </p:grpSpPr>
        <p:pic>
          <p:nvPicPr>
            <p:cNvPr id="75" name="Picture 10" descr="http://www.clker.com/cliparts/f/b/c/e/1194984631377607546io_bambina_architetto_fr_01.svg.hi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79" y="4037334"/>
              <a:ext cx="589601" cy="747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2" descr="http://www.clker.com/cliparts/F/D/w/Z/V/P/soccer-goal-hi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5314" y="4055788"/>
              <a:ext cx="823181" cy="37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66" y="3919141"/>
            <a:ext cx="882216" cy="875251"/>
          </a:xfrm>
          <a:prstGeom prst="rect">
            <a:avLst/>
          </a:prstGeom>
        </p:spPr>
      </p:pic>
      <p:pic>
        <p:nvPicPr>
          <p:cNvPr id="78" name="Picture 2" descr="http://www.clker.com/cliparts/8/P/9/9/M/3/eye-green-ccccccc-hi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02" y="3915071"/>
            <a:ext cx="894064" cy="8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http://www.clker.com/cliparts/w/B/V/r/0/P/group-people-silhouette-hi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58" y="4066980"/>
            <a:ext cx="1408120" cy="6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http://www.clker.com/cliparts/5/I/x/o/t/o/bubble-hi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4" y="3919141"/>
            <a:ext cx="769982" cy="82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4" y="5940656"/>
            <a:ext cx="660296" cy="4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Straight Connector 81"/>
          <p:cNvCxnSpPr/>
          <p:nvPr/>
        </p:nvCxnSpPr>
        <p:spPr>
          <a:xfrm>
            <a:off x="654807" y="5271571"/>
            <a:ext cx="810901" cy="170142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4" descr="http://www.clker.com/cliparts/9/6/9/1/1194985251383288862paper_RPSWB.svg.hi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6559">
            <a:off x="1069863" y="5901712"/>
            <a:ext cx="766575" cy="3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802020" y="5274201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ma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10" descr="http://www.clker.com/cliparts/6/d/5/b/1245642315238096744johnny_automatic_man_using_binoculars.svg.hi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14" y="5709041"/>
            <a:ext cx="726259" cy="8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D41C6E57-4D35-4169-9849-ED23F8D3C62C}"/>
              </a:ext>
            </a:extLst>
          </p:cNvPr>
          <p:cNvSpPr txBox="1"/>
          <p:nvPr/>
        </p:nvSpPr>
        <p:spPr>
          <a:xfrm>
            <a:off x="3180189" y="6492177"/>
            <a:ext cx="687460" cy="466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b</a:t>
            </a:r>
          </a:p>
        </p:txBody>
      </p:sp>
      <p:pic>
        <p:nvPicPr>
          <p:cNvPr id="88" name="Picture 2" descr="http://www.clker.com/cliparts/a/f/b/0/1258912050708005728freephile_balloons.svg.hi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183" y="5716022"/>
            <a:ext cx="615840" cy="6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D96C7D3-A868-4DAB-86BD-2FE3B06701FC}"/>
              </a:ext>
            </a:extLst>
          </p:cNvPr>
          <p:cNvSpPr txBox="1"/>
          <p:nvPr/>
        </p:nvSpPr>
        <p:spPr>
          <a:xfrm rot="10800000" flipV="1">
            <a:off x="2455225" y="5276473"/>
            <a:ext cx="117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cele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rar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4954403" y="6515596"/>
            <a:ext cx="326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r</a:t>
            </a:r>
          </a:p>
        </p:txBody>
      </p:sp>
      <p:pic>
        <p:nvPicPr>
          <p:cNvPr id="91" name="Picture 2" descr="http://www.clker.com/cliparts/W/u/r/e/T/k/boxer-dog-face-md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95" y="5869388"/>
            <a:ext cx="668239" cy="6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41" y="5768616"/>
            <a:ext cx="640095" cy="635042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774E798-DCC0-4A23-9F7F-2542DFEF1E6F}"/>
              </a:ext>
            </a:extLst>
          </p:cNvPr>
          <p:cNvSpPr txBox="1"/>
          <p:nvPr/>
        </p:nvSpPr>
        <p:spPr>
          <a:xfrm rot="10800000" flipV="1">
            <a:off x="4353230" y="5274037"/>
            <a:ext cx="84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</a:t>
            </a: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</a:t>
            </a:r>
            <a:endParaRPr lang="en-GB" sz="1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2" descr="http://www.clker.com/cliparts/1/4/3/6/11970891311924223728PackardJennings_Packard_Jennings_explaining_stuff_-_2_of_2.svg.hi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70" y="5638852"/>
            <a:ext cx="992037" cy="8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7045343" y="6584031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175550" y="529282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qui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7698212" y="6608315"/>
            <a:ext cx="11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ero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Picture 4" descr="http://www.clker.com/cliparts/4/f/7/5/1237561041330717735warszawianka_Restaurant.svg.hi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821" y="5943928"/>
            <a:ext cx="683704" cy="5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8761614" y="6573489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ue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763C53C1-83E6-4BCE-AC51-787BF2C39253}"/>
              </a:ext>
            </a:extLst>
          </p:cNvPr>
          <p:cNvSpPr txBox="1"/>
          <p:nvPr/>
        </p:nvSpPr>
        <p:spPr>
          <a:xfrm>
            <a:off x="9893713" y="5271702"/>
            <a:ext cx="798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g</a:t>
            </a:r>
            <a:r>
              <a:rPr lang="en-GB" sz="20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ui</a:t>
            </a:r>
            <a:endParaRPr lang="en-GB" sz="20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25">
            <a:off x="9681682" y="5890421"/>
            <a:ext cx="719774" cy="70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9429694" y="6618522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gui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tarra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B916371-9E01-470E-AAFB-F168B5C88AF7}"/>
              </a:ext>
            </a:extLst>
          </p:cNvPr>
          <p:cNvSpPr txBox="1"/>
          <p:nvPr/>
        </p:nvSpPr>
        <p:spPr>
          <a:xfrm rot="10800000" flipV="1">
            <a:off x="8729607" y="5287200"/>
            <a:ext cx="11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800" dirty="0" err="1">
                <a:solidFill>
                  <a:srgbClr val="E65D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gue</a:t>
            </a:r>
            <a:r>
              <a:rPr lang="en-GB" sz="1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rra</a:t>
            </a:r>
            <a:endParaRPr lang="en-GB" sz="1800" dirty="0">
              <a:solidFill>
                <a:srgbClr val="E65D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91277" y="5748400"/>
            <a:ext cx="705235" cy="796607"/>
            <a:chOff x="8891277" y="5748400"/>
            <a:chExt cx="705235" cy="796607"/>
          </a:xfrm>
        </p:grpSpPr>
        <p:pic>
          <p:nvPicPr>
            <p:cNvPr id="107" name="Picture 6" descr="http://www.clker.com/cliparts/e/a/0/2/1197097680874350311SteveLambert_Chinook_Helicopter_1.svg.hi.pn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1277" y="5748400"/>
              <a:ext cx="705235" cy="342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4" descr="Airplane Fighter Silhouette Clip Art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2357">
              <a:off x="8898089" y="6234156"/>
              <a:ext cx="482037" cy="310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9F0888F-A463-4264-913D-6587DF2B0911}"/>
              </a:ext>
            </a:extLst>
          </p:cNvPr>
          <p:cNvSpPr txBox="1"/>
          <p:nvPr/>
        </p:nvSpPr>
        <p:spPr>
          <a:xfrm>
            <a:off x="1820295" y="110273"/>
            <a:ext cx="501993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defRPr/>
            </a:pPr>
            <a:r>
              <a:rPr lang="en-GB" sz="2275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e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9444588" y="5271571"/>
            <a:ext cx="456007" cy="171257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7706497" y="5271571"/>
            <a:ext cx="441805" cy="1681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349248" y="5271571"/>
            <a:ext cx="882985" cy="167584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4013589" y="5266790"/>
            <a:ext cx="958142" cy="171735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9" name="Picture 14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557" y="5729520"/>
            <a:ext cx="716324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61" grpId="0"/>
      <p:bldP spid="62" grpId="0"/>
      <p:bldP spid="64" grpId="0"/>
      <p:bldP spid="65" grpId="0"/>
      <p:bldP spid="84" grpId="0"/>
      <p:bldP spid="86" grpId="0"/>
      <p:bldP spid="89" grpId="0"/>
      <p:bldP spid="90" grpId="0"/>
      <p:bldP spid="94" grpId="0"/>
      <p:bldP spid="96" grpId="0"/>
      <p:bldP spid="97" grpId="0"/>
      <p:bldP spid="98" grpId="0"/>
      <p:bldP spid="101" grpId="0"/>
      <p:bldP spid="102" grpId="0"/>
      <p:bldP spid="105" grpId="0"/>
      <p:bldP spid="10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63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Imprint MT Shadow</vt:lpstr>
      <vt:lpstr>Tw Cen MT</vt:lpstr>
      <vt:lpstr>1_Office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20</cp:revision>
  <dcterms:created xsi:type="dcterms:W3CDTF">2019-03-27T07:30:03Z</dcterms:created>
  <dcterms:modified xsi:type="dcterms:W3CDTF">2019-09-17T08:12:45Z</dcterms:modified>
</cp:coreProperties>
</file>