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4816475" cy="2987675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053" autoAdjust="0"/>
  </p:normalViewPr>
  <p:slideViewPr>
    <p:cSldViewPr snapToGrid="0">
      <p:cViewPr varScale="1">
        <p:scale>
          <a:sx n="66" d="100"/>
          <a:sy n="66" d="100"/>
        </p:scale>
        <p:origin x="24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50" d="100"/>
          <a:sy n="250" d="100"/>
        </p:scale>
        <p:origin x="18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5450" y="373063"/>
            <a:ext cx="1425575" cy="1008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13" y="1438275"/>
            <a:ext cx="3854450" cy="117633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on the letter(s) to hear the SSC sound alone, and then either the picture or the word to hear the SOURCE word itself.</a:t>
            </a:r>
            <a:br>
              <a:rPr lang="en-GB" dirty="0" smtClean="0"/>
            </a:br>
            <a:r>
              <a:rPr lang="en-GB" dirty="0" smtClean="0"/>
              <a:t>Suggestions for gestures to accompany each source word can</a:t>
            </a:r>
            <a:r>
              <a:rPr lang="en-GB" baseline="0" dirty="0" smtClean="0"/>
              <a:t> be found in the </a:t>
            </a:r>
            <a:r>
              <a:rPr lang="en-GB" baseline="0" dirty="0" err="1" smtClean="0"/>
              <a:t>Spanish_SSC_Source_Words</a:t>
            </a:r>
            <a:r>
              <a:rPr lang="en-GB" baseline="0" dirty="0" smtClean="0"/>
              <a:t> PPT, in the notes under </a:t>
            </a:r>
            <a:r>
              <a:rPr lang="en-GB" baseline="0" smtClean="0"/>
              <a:t>each slide.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487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4"/>
            <a:ext cx="9221689" cy="3144614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5">
                    <a:lumMod val="50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6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7"/>
            <a:ext cx="5412731" cy="537226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7"/>
            <a:ext cx="5412731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88407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0" y="-67746"/>
            <a:ext cx="1427553" cy="62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7627" cy="4605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0262" y="7244683"/>
            <a:ext cx="7396791" cy="36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89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894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8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7244680"/>
            <a:ext cx="7396791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53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853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audio24.wav"/><Relationship Id="rId21" Type="http://schemas.openxmlformats.org/officeDocument/2006/relationships/audio" Target="../media/audio19.wav"/><Relationship Id="rId34" Type="http://schemas.openxmlformats.org/officeDocument/2006/relationships/audio" Target="../media/audio32.wav"/><Relationship Id="rId42" Type="http://schemas.openxmlformats.org/officeDocument/2006/relationships/audio" Target="../media/audio40.wav"/><Relationship Id="rId47" Type="http://schemas.openxmlformats.org/officeDocument/2006/relationships/image" Target="../media/image6.png"/><Relationship Id="rId50" Type="http://schemas.openxmlformats.org/officeDocument/2006/relationships/image" Target="../media/image9.png"/><Relationship Id="rId55" Type="http://schemas.openxmlformats.org/officeDocument/2006/relationships/audio" Target="../media/audio44.wav"/><Relationship Id="rId63" Type="http://schemas.openxmlformats.org/officeDocument/2006/relationships/image" Target="../media/image18.png"/><Relationship Id="rId68" Type="http://schemas.openxmlformats.org/officeDocument/2006/relationships/image" Target="../media/image23.png"/><Relationship Id="rId76" Type="http://schemas.openxmlformats.org/officeDocument/2006/relationships/image" Target="../media/image30.png"/><Relationship Id="rId84" Type="http://schemas.openxmlformats.org/officeDocument/2006/relationships/image" Target="../media/image34.png"/><Relationship Id="rId89" Type="http://schemas.openxmlformats.org/officeDocument/2006/relationships/audio" Target="../media/audio55.wav"/><Relationship Id="rId97" Type="http://schemas.openxmlformats.org/officeDocument/2006/relationships/image" Target="../media/image39.jpeg"/><Relationship Id="rId7" Type="http://schemas.openxmlformats.org/officeDocument/2006/relationships/audio" Target="../media/audio5.wav"/><Relationship Id="rId71" Type="http://schemas.openxmlformats.org/officeDocument/2006/relationships/image" Target="../media/image26.png"/><Relationship Id="rId9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4.wav"/><Relationship Id="rId29" Type="http://schemas.openxmlformats.org/officeDocument/2006/relationships/audio" Target="../media/audio27.wav"/><Relationship Id="rId11" Type="http://schemas.openxmlformats.org/officeDocument/2006/relationships/audio" Target="../media/audio9.wav"/><Relationship Id="rId24" Type="http://schemas.openxmlformats.org/officeDocument/2006/relationships/audio" Target="../media/audio22.wav"/><Relationship Id="rId32" Type="http://schemas.openxmlformats.org/officeDocument/2006/relationships/audio" Target="../media/audio30.wav"/><Relationship Id="rId37" Type="http://schemas.openxmlformats.org/officeDocument/2006/relationships/audio" Target="../media/audio35.wav"/><Relationship Id="rId40" Type="http://schemas.openxmlformats.org/officeDocument/2006/relationships/audio" Target="../media/audio38.wav"/><Relationship Id="rId45" Type="http://schemas.openxmlformats.org/officeDocument/2006/relationships/image" Target="../media/image4.png"/><Relationship Id="rId53" Type="http://schemas.openxmlformats.org/officeDocument/2006/relationships/audio" Target="../media/audio43.wav"/><Relationship Id="rId58" Type="http://schemas.openxmlformats.org/officeDocument/2006/relationships/audio" Target="../media/audio46.wav"/><Relationship Id="rId66" Type="http://schemas.openxmlformats.org/officeDocument/2006/relationships/image" Target="../media/image21.png"/><Relationship Id="rId74" Type="http://schemas.openxmlformats.org/officeDocument/2006/relationships/audio" Target="../media/audio47.wav"/><Relationship Id="rId79" Type="http://schemas.openxmlformats.org/officeDocument/2006/relationships/image" Target="../media/image31.png"/><Relationship Id="rId87" Type="http://schemas.openxmlformats.org/officeDocument/2006/relationships/audio" Target="../media/audio54.wav"/><Relationship Id="rId5" Type="http://schemas.openxmlformats.org/officeDocument/2006/relationships/audio" Target="../media/audio3.wav"/><Relationship Id="rId61" Type="http://schemas.openxmlformats.org/officeDocument/2006/relationships/image" Target="../media/image16.png"/><Relationship Id="rId82" Type="http://schemas.openxmlformats.org/officeDocument/2006/relationships/audio" Target="../media/audio51.wav"/><Relationship Id="rId90" Type="http://schemas.openxmlformats.org/officeDocument/2006/relationships/audio" Target="../media/audio56.wav"/><Relationship Id="rId95" Type="http://schemas.openxmlformats.org/officeDocument/2006/relationships/image" Target="../media/image38.png"/><Relationship Id="rId19" Type="http://schemas.openxmlformats.org/officeDocument/2006/relationships/audio" Target="../media/audio17.wav"/><Relationship Id="rId14" Type="http://schemas.openxmlformats.org/officeDocument/2006/relationships/audio" Target="../media/audio12.wav"/><Relationship Id="rId22" Type="http://schemas.openxmlformats.org/officeDocument/2006/relationships/audio" Target="../media/audio20.wav"/><Relationship Id="rId27" Type="http://schemas.openxmlformats.org/officeDocument/2006/relationships/audio" Target="../media/audio25.wav"/><Relationship Id="rId30" Type="http://schemas.openxmlformats.org/officeDocument/2006/relationships/audio" Target="../media/audio28.wav"/><Relationship Id="rId35" Type="http://schemas.openxmlformats.org/officeDocument/2006/relationships/audio" Target="../media/audio33.wav"/><Relationship Id="rId43" Type="http://schemas.openxmlformats.org/officeDocument/2006/relationships/audio" Target="../media/audio41.wav"/><Relationship Id="rId48" Type="http://schemas.openxmlformats.org/officeDocument/2006/relationships/image" Target="../media/image7.png"/><Relationship Id="rId56" Type="http://schemas.openxmlformats.org/officeDocument/2006/relationships/image" Target="../media/image13.png"/><Relationship Id="rId64" Type="http://schemas.openxmlformats.org/officeDocument/2006/relationships/image" Target="../media/image19.png"/><Relationship Id="rId69" Type="http://schemas.openxmlformats.org/officeDocument/2006/relationships/image" Target="../media/image24.png"/><Relationship Id="rId77" Type="http://schemas.openxmlformats.org/officeDocument/2006/relationships/audio" Target="../media/audio48.wav"/><Relationship Id="rId8" Type="http://schemas.openxmlformats.org/officeDocument/2006/relationships/audio" Target="../media/audio6.wav"/><Relationship Id="rId51" Type="http://schemas.openxmlformats.org/officeDocument/2006/relationships/image" Target="../media/image10.png"/><Relationship Id="rId72" Type="http://schemas.openxmlformats.org/officeDocument/2006/relationships/image" Target="../media/image27.png"/><Relationship Id="rId80" Type="http://schemas.openxmlformats.org/officeDocument/2006/relationships/audio" Target="../media/audio50.wav"/><Relationship Id="rId85" Type="http://schemas.openxmlformats.org/officeDocument/2006/relationships/audio" Target="../media/audio52.wav"/><Relationship Id="rId93" Type="http://schemas.openxmlformats.org/officeDocument/2006/relationships/audio" Target="../media/audio58.wav"/><Relationship Id="rId3" Type="http://schemas.openxmlformats.org/officeDocument/2006/relationships/audio" Target="../media/audio1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audio" Target="../media/audio23.wav"/><Relationship Id="rId33" Type="http://schemas.openxmlformats.org/officeDocument/2006/relationships/audio" Target="../media/audio31.wav"/><Relationship Id="rId38" Type="http://schemas.openxmlformats.org/officeDocument/2006/relationships/audio" Target="../media/audio36.wav"/><Relationship Id="rId46" Type="http://schemas.openxmlformats.org/officeDocument/2006/relationships/image" Target="../media/image5.png"/><Relationship Id="rId59" Type="http://schemas.openxmlformats.org/officeDocument/2006/relationships/image" Target="../media/image14.png"/><Relationship Id="rId67" Type="http://schemas.openxmlformats.org/officeDocument/2006/relationships/image" Target="../media/image22.png"/><Relationship Id="rId20" Type="http://schemas.openxmlformats.org/officeDocument/2006/relationships/audio" Target="../media/audio18.wav"/><Relationship Id="rId41" Type="http://schemas.openxmlformats.org/officeDocument/2006/relationships/audio" Target="../media/audio39.wav"/><Relationship Id="rId54" Type="http://schemas.openxmlformats.org/officeDocument/2006/relationships/image" Target="../media/image12.jpeg"/><Relationship Id="rId62" Type="http://schemas.openxmlformats.org/officeDocument/2006/relationships/image" Target="../media/image17.png"/><Relationship Id="rId70" Type="http://schemas.openxmlformats.org/officeDocument/2006/relationships/image" Target="../media/image25.png"/><Relationship Id="rId75" Type="http://schemas.openxmlformats.org/officeDocument/2006/relationships/image" Target="../media/image29.png"/><Relationship Id="rId83" Type="http://schemas.openxmlformats.org/officeDocument/2006/relationships/image" Target="../media/image33.jpg"/><Relationship Id="rId88" Type="http://schemas.openxmlformats.org/officeDocument/2006/relationships/image" Target="../media/image35.png"/><Relationship Id="rId91" Type="http://schemas.openxmlformats.org/officeDocument/2006/relationships/audio" Target="../media/audio57.wav"/><Relationship Id="rId96" Type="http://schemas.openxmlformats.org/officeDocument/2006/relationships/audio" Target="../media/audio5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28" Type="http://schemas.openxmlformats.org/officeDocument/2006/relationships/audio" Target="../media/audio26.wav"/><Relationship Id="rId36" Type="http://schemas.openxmlformats.org/officeDocument/2006/relationships/audio" Target="../media/audio34.wav"/><Relationship Id="rId49" Type="http://schemas.openxmlformats.org/officeDocument/2006/relationships/image" Target="../media/image8.png"/><Relationship Id="rId57" Type="http://schemas.openxmlformats.org/officeDocument/2006/relationships/audio" Target="../media/audio45.wav"/><Relationship Id="rId10" Type="http://schemas.openxmlformats.org/officeDocument/2006/relationships/audio" Target="../media/audio8.wav"/><Relationship Id="rId31" Type="http://schemas.openxmlformats.org/officeDocument/2006/relationships/audio" Target="../media/audio29.wav"/><Relationship Id="rId44" Type="http://schemas.openxmlformats.org/officeDocument/2006/relationships/audio" Target="../media/audio42.wav"/><Relationship Id="rId52" Type="http://schemas.openxmlformats.org/officeDocument/2006/relationships/image" Target="../media/image11.png"/><Relationship Id="rId60" Type="http://schemas.openxmlformats.org/officeDocument/2006/relationships/image" Target="../media/image15.png"/><Relationship Id="rId65" Type="http://schemas.openxmlformats.org/officeDocument/2006/relationships/image" Target="../media/image20.png"/><Relationship Id="rId73" Type="http://schemas.openxmlformats.org/officeDocument/2006/relationships/image" Target="../media/image28.png"/><Relationship Id="rId78" Type="http://schemas.openxmlformats.org/officeDocument/2006/relationships/audio" Target="../media/audio49.wav"/><Relationship Id="rId81" Type="http://schemas.openxmlformats.org/officeDocument/2006/relationships/image" Target="../media/image32.png"/><Relationship Id="rId86" Type="http://schemas.openxmlformats.org/officeDocument/2006/relationships/audio" Target="../media/audio53.wav"/><Relationship Id="rId94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9" Type="http://schemas.openxmlformats.org/officeDocument/2006/relationships/audio" Target="../media/audio3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B00EE11-9068-4E74-8438-3F6BE682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28713"/>
              </p:ext>
            </p:extLst>
          </p:nvPr>
        </p:nvGraphicFramePr>
        <p:xfrm>
          <a:off x="194244" y="198988"/>
          <a:ext cx="10309512" cy="677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252">
                  <a:extLst>
                    <a:ext uri="{9D8B030D-6E8A-4147-A177-3AD203B41FA5}">
                      <a16:colId xmlns:a16="http://schemas.microsoft.com/office/drawing/2014/main" xmlns="" val="1988045768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94569702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268552234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41915337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30932802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54230178"/>
                    </a:ext>
                  </a:extLst>
                </a:gridCol>
              </a:tblGrid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428657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2961732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905986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953687"/>
                  </a:ext>
                </a:extLst>
              </a:tr>
            </a:tbl>
          </a:graphicData>
        </a:graphic>
      </p:graphicFrame>
      <p:sp>
        <p:nvSpPr>
          <p:cNvPr id="8" name="TextBox 7">
            <a:hlinkClick r:id="" action="ppaction://noaction">
              <a:snd r:embed="rId3" name="alto.wav"/>
            </a:hlinkClick>
          </p:cNvPr>
          <p:cNvSpPr txBox="1"/>
          <p:nvPr/>
        </p:nvSpPr>
        <p:spPr>
          <a:xfrm rot="10800000" flipV="1">
            <a:off x="410821" y="1415797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9" name="TextBox 8">
            <a:hlinkClick r:id="" action="ppaction://noaction">
              <a:snd r:embed="rId4" name="a.wav"/>
            </a:hlinkClick>
            <a:extLst>
              <a:ext uri="{FF2B5EF4-FFF2-40B4-BE49-F238E27FC236}">
                <a16:creationId xmlns:a16="http://schemas.microsoft.com/office/drawing/2014/main" xmlns="" id="{27545A5E-73DA-49E9-BB52-FBAA40BA9B21}"/>
              </a:ext>
            </a:extLst>
          </p:cNvPr>
          <p:cNvSpPr txBox="1"/>
          <p:nvPr/>
        </p:nvSpPr>
        <p:spPr>
          <a:xfrm>
            <a:off x="186493" y="117551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hlinkClick r:id="" action="ppaction://noaction">
              <a:snd r:embed="rId5" name="elefante.wav"/>
            </a:hlinkClick>
            <a:extLst>
              <a:ext uri="{FF2B5EF4-FFF2-40B4-BE49-F238E27FC236}">
                <a16:creationId xmlns:a16="http://schemas.microsoft.com/office/drawing/2014/main" xmlns="" id="{996F03CA-4393-4B59-82AE-47D2DDCE7FC2}"/>
              </a:ext>
            </a:extLst>
          </p:cNvPr>
          <p:cNvSpPr txBox="1"/>
          <p:nvPr/>
        </p:nvSpPr>
        <p:spPr>
          <a:xfrm rot="10800000" flipV="1">
            <a:off x="1815346" y="1410695"/>
            <a:ext cx="1906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fant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>
              <a:snd r:embed="rId6" name="i.wav"/>
            </a:hlinkClick>
            <a:extLst>
              <a:ext uri="{FF2B5EF4-FFF2-40B4-BE49-F238E27FC236}">
                <a16:creationId xmlns:a16="http://schemas.microsoft.com/office/drawing/2014/main" xmlns="" id="{E03C17A7-4D3C-4F7A-A902-2FFD30051486}"/>
              </a:ext>
            </a:extLst>
          </p:cNvPr>
          <p:cNvSpPr txBox="1"/>
          <p:nvPr/>
        </p:nvSpPr>
        <p:spPr>
          <a:xfrm>
            <a:off x="3625794" y="144637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TextBox 11">
            <a:hlinkClick r:id="" action="ppaction://noaction">
              <a:snd r:embed="rId7" name="idea.wav"/>
            </a:hlinkClick>
            <a:extLst>
              <a:ext uri="{FF2B5EF4-FFF2-40B4-BE49-F238E27FC236}">
                <a16:creationId xmlns:a16="http://schemas.microsoft.com/office/drawing/2014/main" xmlns="" id="{21965192-8A44-404D-A8A2-7FE4D3B6FB7A}"/>
              </a:ext>
            </a:extLst>
          </p:cNvPr>
          <p:cNvSpPr txBox="1"/>
          <p:nvPr/>
        </p:nvSpPr>
        <p:spPr>
          <a:xfrm rot="10800000" flipV="1">
            <a:off x="3914393" y="1403710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hlinkClick r:id="" action="ppaction://noaction">
              <a:snd r:embed="rId8" name="o.wav"/>
            </a:hlinkClick>
            <a:extLst>
              <a:ext uri="{FF2B5EF4-FFF2-40B4-BE49-F238E27FC236}">
                <a16:creationId xmlns:a16="http://schemas.microsoft.com/office/drawing/2014/main" xmlns="" id="{56062E12-3005-440B-9F4D-0DE861F6A42E}"/>
              </a:ext>
            </a:extLst>
          </p:cNvPr>
          <p:cNvSpPr txBox="1"/>
          <p:nvPr/>
        </p:nvSpPr>
        <p:spPr>
          <a:xfrm>
            <a:off x="5332689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4" name="TextBox 13">
            <a:hlinkClick r:id="" action="ppaction://noaction">
              <a:snd r:embed="rId9" name="u.wav"/>
            </a:hlinkClick>
            <a:extLst>
              <a:ext uri="{FF2B5EF4-FFF2-40B4-BE49-F238E27FC236}">
                <a16:creationId xmlns:a16="http://schemas.microsoft.com/office/drawing/2014/main" xmlns="" id="{C9F86A72-63E1-4A58-8244-EBCBEBDC45B4}"/>
              </a:ext>
            </a:extLst>
          </p:cNvPr>
          <p:cNvSpPr txBox="1"/>
          <p:nvPr/>
        </p:nvSpPr>
        <p:spPr>
          <a:xfrm>
            <a:off x="7049597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5" name="TextBox 14">
            <a:hlinkClick r:id="" action="ppaction://noaction">
              <a:snd r:embed="rId10" name="yo.wav"/>
            </a:hlinkClick>
            <a:extLst>
              <a:ext uri="{FF2B5EF4-FFF2-40B4-BE49-F238E27FC236}">
                <a16:creationId xmlns:a16="http://schemas.microsoft.com/office/drawing/2014/main" xmlns="" id="{21E497C2-6813-45CF-9B5F-EA40A2480F0D}"/>
              </a:ext>
            </a:extLst>
          </p:cNvPr>
          <p:cNvSpPr txBox="1"/>
          <p:nvPr/>
        </p:nvSpPr>
        <p:spPr>
          <a:xfrm rot="10800000" flipV="1">
            <a:off x="5598286" y="1383372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6" name="TextBox 15">
            <a:hlinkClick r:id="" action="ppaction://noaction">
              <a:snd r:embed="rId11" name="LL_final.wav"/>
            </a:hlinkClick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8744583" y="15244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ll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hlinkClick r:id="" action="ppaction://noaction">
              <a:snd r:embed="rId12" name="universo.wav"/>
            </a:hlinkClick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6736943" y="1398526"/>
            <a:ext cx="239104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niverso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hlinkClick r:id="" action="ppaction://noaction">
              <a:snd r:embed="rId13" name="co.wav"/>
            </a:hlinkClick>
            <a:extLst>
              <a:ext uri="{FF2B5EF4-FFF2-40B4-BE49-F238E27FC236}">
                <a16:creationId xmlns:a16="http://schemas.microsoft.com/office/drawing/2014/main" xmlns="" id="{A5EA739B-5F9B-49F0-9FB7-66EAED3AA8BD}"/>
              </a:ext>
            </a:extLst>
          </p:cNvPr>
          <p:cNvSpPr txBox="1"/>
          <p:nvPr/>
        </p:nvSpPr>
        <p:spPr>
          <a:xfrm>
            <a:off x="1896919" y="1848010"/>
            <a:ext cx="59060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</a:t>
            </a:r>
          </a:p>
        </p:txBody>
      </p:sp>
      <p:sp>
        <p:nvSpPr>
          <p:cNvPr id="19" name="TextBox 18">
            <a:hlinkClick r:id="" action="ppaction://noaction">
              <a:snd r:embed="rId14" name="comer.wav"/>
            </a:hlinkClick>
            <a:extLst>
              <a:ext uri="{FF2B5EF4-FFF2-40B4-BE49-F238E27FC236}">
                <a16:creationId xmlns:a16="http://schemas.microsoft.com/office/drawing/2014/main" xmlns="" id="{43E99237-64FE-4D6D-A43C-959E364F8A43}"/>
              </a:ext>
            </a:extLst>
          </p:cNvPr>
          <p:cNvSpPr txBox="1"/>
          <p:nvPr/>
        </p:nvSpPr>
        <p:spPr>
          <a:xfrm rot="10800000" flipV="1">
            <a:off x="2026231" y="3051310"/>
            <a:ext cx="1383778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20" name="TextBox 19">
            <a:hlinkClick r:id="" action="ppaction://noaction">
              <a:snd r:embed="rId15" name="cu.wav"/>
            </a:hlinkClick>
            <a:extLst>
              <a:ext uri="{FF2B5EF4-FFF2-40B4-BE49-F238E27FC236}">
                <a16:creationId xmlns:a16="http://schemas.microsoft.com/office/drawing/2014/main" xmlns="" id="{0C330699-1A94-4A4B-BBFC-17CFB512D299}"/>
              </a:ext>
            </a:extLst>
          </p:cNvPr>
          <p:cNvSpPr txBox="1"/>
          <p:nvPr/>
        </p:nvSpPr>
        <p:spPr>
          <a:xfrm>
            <a:off x="3618731" y="1838754"/>
            <a:ext cx="64078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</a:t>
            </a:r>
          </a:p>
        </p:txBody>
      </p:sp>
      <p:sp>
        <p:nvSpPr>
          <p:cNvPr id="21" name="TextBox 20">
            <a:hlinkClick r:id="" action="ppaction://noaction">
              <a:snd r:embed="rId16" name="cuerpo.wav"/>
            </a:hlinkClick>
            <a:extLst>
              <a:ext uri="{FF2B5EF4-FFF2-40B4-BE49-F238E27FC236}">
                <a16:creationId xmlns:a16="http://schemas.microsoft.com/office/drawing/2014/main" xmlns="" id="{35ED4ED2-76E4-4B1D-8687-EA430F13F0A9}"/>
              </a:ext>
            </a:extLst>
          </p:cNvPr>
          <p:cNvSpPr txBox="1"/>
          <p:nvPr/>
        </p:nvSpPr>
        <p:spPr>
          <a:xfrm rot="10800000" flipV="1">
            <a:off x="3716026" y="3060425"/>
            <a:ext cx="1472770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hlinkClick r:id="" action="ppaction://noaction">
              <a:snd r:embed="rId17" name="cerca.wav"/>
            </a:hlinkClick>
            <a:extLst>
              <a:ext uri="{FF2B5EF4-FFF2-40B4-BE49-F238E27FC236}">
                <a16:creationId xmlns:a16="http://schemas.microsoft.com/office/drawing/2014/main" xmlns="" id="{CEDDBBF8-14E6-4509-8F5F-F5EF5CC01E85}"/>
              </a:ext>
            </a:extLst>
          </p:cNvPr>
          <p:cNvSpPr txBox="1"/>
          <p:nvPr/>
        </p:nvSpPr>
        <p:spPr>
          <a:xfrm rot="10800000" flipV="1">
            <a:off x="5457911" y="3051535"/>
            <a:ext cx="1408836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rca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hlinkClick r:id="" action="ppaction://noaction">
              <a:snd r:embed="rId18" name="ce.wav"/>
            </a:hlinkClick>
            <a:extLst>
              <a:ext uri="{FF2B5EF4-FFF2-40B4-BE49-F238E27FC236}">
                <a16:creationId xmlns:a16="http://schemas.microsoft.com/office/drawing/2014/main" xmlns="" id="{1DBEB9ED-2A1F-4697-A09B-456FE6C025FE}"/>
              </a:ext>
            </a:extLst>
          </p:cNvPr>
          <p:cNvSpPr txBox="1"/>
          <p:nvPr/>
        </p:nvSpPr>
        <p:spPr>
          <a:xfrm>
            <a:off x="5365224" y="1855264"/>
            <a:ext cx="112515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hlinkClick r:id="" action="ppaction://noaction">
              <a:snd r:embed="rId19" name="cierto.wav"/>
            </a:hlinkClick>
            <a:extLst>
              <a:ext uri="{FF2B5EF4-FFF2-40B4-BE49-F238E27FC236}">
                <a16:creationId xmlns:a16="http://schemas.microsoft.com/office/drawing/2014/main" xmlns="" id="{1084D522-55E2-4A5B-8A07-01AAE18E1CC8}"/>
              </a:ext>
            </a:extLst>
          </p:cNvPr>
          <p:cNvSpPr txBox="1"/>
          <p:nvPr/>
        </p:nvSpPr>
        <p:spPr>
          <a:xfrm rot="10800000" flipV="1">
            <a:off x="7299642" y="3054641"/>
            <a:ext cx="1173434" cy="9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erto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hlinkClick r:id="" action="ppaction://noaction">
              <a:snd r:embed="rId20" name="ci.wav"/>
            </a:hlinkClick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7045298" y="186001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26" name="TextBox 25">
            <a:hlinkClick r:id="" action="ppaction://noaction">
              <a:snd r:embed="rId21" name="zona.wav"/>
            </a:hlinkClick>
            <a:extLst>
              <a:ext uri="{FF2B5EF4-FFF2-40B4-BE49-F238E27FC236}">
                <a16:creationId xmlns:a16="http://schemas.microsoft.com/office/drawing/2014/main" xmlns="" id="{97A45DCB-28B8-4DF2-9802-A456A60B9B9A}"/>
              </a:ext>
            </a:extLst>
          </p:cNvPr>
          <p:cNvSpPr txBox="1"/>
          <p:nvPr/>
        </p:nvSpPr>
        <p:spPr>
          <a:xfrm rot="10800000" flipV="1">
            <a:off x="9055616" y="3061234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7" name="TextBox 26">
            <a:hlinkClick r:id="" action="ppaction://noaction">
              <a:snd r:embed="rId22" name="go.wav"/>
            </a:hlinkClick>
            <a:extLst>
              <a:ext uri="{FF2B5EF4-FFF2-40B4-BE49-F238E27FC236}">
                <a16:creationId xmlns:a16="http://schemas.microsoft.com/office/drawing/2014/main" xmlns="" id="{74D7DA4E-2E3C-4902-91E3-956B2ED8568F}"/>
              </a:ext>
            </a:extLst>
          </p:cNvPr>
          <p:cNvSpPr txBox="1"/>
          <p:nvPr/>
        </p:nvSpPr>
        <p:spPr>
          <a:xfrm>
            <a:off x="1907180" y="3529901"/>
            <a:ext cx="722251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28" name="TextBox 27">
            <a:hlinkClick r:id="" action="ppaction://noaction">
              <a:snd r:embed="rId23" name="gol.wav"/>
            </a:hlinkClick>
            <a:extLst>
              <a:ext uri="{FF2B5EF4-FFF2-40B4-BE49-F238E27FC236}">
                <a16:creationId xmlns:a16="http://schemas.microsoft.com/office/drawing/2014/main" xmlns="" id="{30EB85E3-56EB-4612-B609-3B14E89B4C41}"/>
              </a:ext>
            </a:extLst>
          </p:cNvPr>
          <p:cNvSpPr txBox="1"/>
          <p:nvPr/>
        </p:nvSpPr>
        <p:spPr>
          <a:xfrm rot="10800000" flipV="1">
            <a:off x="2160727" y="479187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hlinkClick r:id="" action="ppaction://noaction">
              <a:snd r:embed="rId24" name="gu.wav"/>
            </a:hlinkClick>
            <a:extLst>
              <a:ext uri="{FF2B5EF4-FFF2-40B4-BE49-F238E27FC236}">
                <a16:creationId xmlns:a16="http://schemas.microsoft.com/office/drawing/2014/main" xmlns="" id="{0274EA15-8BBA-40D4-BB2D-8167BA6E09E9}"/>
              </a:ext>
            </a:extLst>
          </p:cNvPr>
          <p:cNvSpPr txBox="1"/>
          <p:nvPr/>
        </p:nvSpPr>
        <p:spPr>
          <a:xfrm>
            <a:off x="3654428" y="3542110"/>
            <a:ext cx="701622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gu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hlinkClick r:id="" action="ppaction://noaction">
              <a:snd r:embed="rId25" name="preguntar.wav"/>
            </a:hlinkClick>
            <a:extLst>
              <a:ext uri="{FF2B5EF4-FFF2-40B4-BE49-F238E27FC236}">
                <a16:creationId xmlns:a16="http://schemas.microsoft.com/office/drawing/2014/main" xmlns="" id="{62C49B10-00BF-49E6-A895-1F83B78E6B83}"/>
              </a:ext>
            </a:extLst>
          </p:cNvPr>
          <p:cNvSpPr txBox="1"/>
          <p:nvPr/>
        </p:nvSpPr>
        <p:spPr>
          <a:xfrm rot="10800000" flipV="1">
            <a:off x="3369924" y="4798735"/>
            <a:ext cx="222641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</a:t>
            </a:r>
            <a:r>
              <a:rPr lang="en-GB" sz="2275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</a:t>
            </a: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ntar</a:t>
            </a:r>
            <a:endParaRPr lang="en-GB" sz="2275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hlinkClick r:id="" action="ppaction://noaction">
              <a:snd r:embed="rId26" name="ge.wav"/>
            </a:hlinkClick>
            <a:extLst>
              <a:ext uri="{FF2B5EF4-FFF2-40B4-BE49-F238E27FC236}">
                <a16:creationId xmlns:a16="http://schemas.microsoft.com/office/drawing/2014/main" xmlns="" id="{DF8E537E-0A92-4C3F-A84C-B7641CD6E24F}"/>
              </a:ext>
            </a:extLst>
          </p:cNvPr>
          <p:cNvSpPr txBox="1"/>
          <p:nvPr/>
        </p:nvSpPr>
        <p:spPr>
          <a:xfrm>
            <a:off x="5359822" y="3535738"/>
            <a:ext cx="70157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hlinkClick r:id="" action="ppaction://noaction">
              <a:snd r:embed="rId27" name="gente.wav"/>
            </a:hlinkClick>
            <a:extLst>
              <a:ext uri="{FF2B5EF4-FFF2-40B4-BE49-F238E27FC236}">
                <a16:creationId xmlns:a16="http://schemas.microsoft.com/office/drawing/2014/main" xmlns="" id="{C83EC0DD-C666-4BE1-A219-EACDF3FCF29A}"/>
              </a:ext>
            </a:extLst>
          </p:cNvPr>
          <p:cNvSpPr txBox="1"/>
          <p:nvPr/>
        </p:nvSpPr>
        <p:spPr>
          <a:xfrm rot="10800000" flipV="1">
            <a:off x="5399895" y="4775407"/>
            <a:ext cx="1508487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hlinkClick r:id="" action="ppaction://noaction">
              <a:snd r:embed="rId28" name="j.wav"/>
            </a:hlinkClick>
            <a:extLst>
              <a:ext uri="{FF2B5EF4-FFF2-40B4-BE49-F238E27FC236}">
                <a16:creationId xmlns:a16="http://schemas.microsoft.com/office/drawing/2014/main" xmlns="" id="{9351C3B1-1F70-43C0-A675-D42A0D00E041}"/>
              </a:ext>
            </a:extLst>
          </p:cNvPr>
          <p:cNvSpPr txBox="1"/>
          <p:nvPr/>
        </p:nvSpPr>
        <p:spPr>
          <a:xfrm>
            <a:off x="8828253" y="3578354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</a:t>
            </a:r>
          </a:p>
        </p:txBody>
      </p:sp>
      <p:sp>
        <p:nvSpPr>
          <p:cNvPr id="34" name="TextBox 33">
            <a:hlinkClick r:id="" action="ppaction://noaction">
              <a:snd r:embed="rId29" name="imaginar.wav"/>
            </a:hlinkClick>
            <a:extLst>
              <a:ext uri="{FF2B5EF4-FFF2-40B4-BE49-F238E27FC236}">
                <a16:creationId xmlns:a16="http://schemas.microsoft.com/office/drawing/2014/main" xmlns="" id="{5D8D2485-8D4A-4D28-A36A-CC9EC8E7A802}"/>
              </a:ext>
            </a:extLst>
          </p:cNvPr>
          <p:cNvSpPr txBox="1"/>
          <p:nvPr/>
        </p:nvSpPr>
        <p:spPr>
          <a:xfrm rot="10800000" flipV="1">
            <a:off x="7001772" y="4768099"/>
            <a:ext cx="1842803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hlinkClick r:id="" action="ppaction://noaction">
              <a:snd r:embed="rId30" name="gi.wav"/>
            </a:hlinkClick>
            <a:extLst>
              <a:ext uri="{FF2B5EF4-FFF2-40B4-BE49-F238E27FC236}">
                <a16:creationId xmlns:a16="http://schemas.microsoft.com/office/drawing/2014/main" xmlns="" id="{2F8936E1-731C-404F-9C28-6691D4531F7B}"/>
              </a:ext>
            </a:extLst>
          </p:cNvPr>
          <p:cNvSpPr txBox="1"/>
          <p:nvPr/>
        </p:nvSpPr>
        <p:spPr>
          <a:xfrm>
            <a:off x="7049597" y="356811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hlinkClick r:id="" action="ppaction://noaction">
              <a:snd r:embed="rId31" name="ojo.wav"/>
            </a:hlinkClick>
            <a:extLst>
              <a:ext uri="{FF2B5EF4-FFF2-40B4-BE49-F238E27FC236}">
                <a16:creationId xmlns:a16="http://schemas.microsoft.com/office/drawing/2014/main" xmlns="" id="{094B7D7E-86F8-4600-8314-92AD775DA28C}"/>
              </a:ext>
            </a:extLst>
          </p:cNvPr>
          <p:cNvSpPr txBox="1"/>
          <p:nvPr/>
        </p:nvSpPr>
        <p:spPr>
          <a:xfrm rot="10800000" flipV="1">
            <a:off x="9072885" y="477025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hlinkClick r:id="" action="ppaction://noaction">
              <a:snd r:embed="rId32" name="n_final.wav"/>
            </a:hlinkClick>
            <a:extLst>
              <a:ext uri="{FF2B5EF4-FFF2-40B4-BE49-F238E27FC236}">
                <a16:creationId xmlns:a16="http://schemas.microsoft.com/office/drawing/2014/main" xmlns="" id="{13542DAC-EFE5-46DC-8FA5-026CE595EAF8}"/>
              </a:ext>
            </a:extLst>
          </p:cNvPr>
          <p:cNvSpPr txBox="1"/>
          <p:nvPr/>
        </p:nvSpPr>
        <p:spPr>
          <a:xfrm>
            <a:off x="194300" y="5249643"/>
            <a:ext cx="73702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ñ</a:t>
            </a:r>
          </a:p>
        </p:txBody>
      </p:sp>
      <p:sp>
        <p:nvSpPr>
          <p:cNvPr id="38" name="TextBox 37">
            <a:hlinkClick r:id="" action="ppaction://noaction">
              <a:snd r:embed="rId33" name="espanol_final2.wav"/>
            </a:hlinkClick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-12479" y="6570937"/>
            <a:ext cx="158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espa</a:t>
            </a:r>
            <a:r>
              <a:rPr lang="en-GB" sz="20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ñ</a:t>
            </a: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</a:t>
            </a: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hlinkClick r:id="" action="ppaction://noaction">
              <a:snd r:embed="rId34" name="n_final.wav"/>
            </a:hlinkClick>
            <a:extLst>
              <a:ext uri="{FF2B5EF4-FFF2-40B4-BE49-F238E27FC236}">
                <a16:creationId xmlns:a16="http://schemas.microsoft.com/office/drawing/2014/main" xmlns="" id="{7B5C26A8-7B71-4279-9EE2-C510DFC5D38F}"/>
              </a:ext>
            </a:extLst>
          </p:cNvPr>
          <p:cNvSpPr txBox="1"/>
          <p:nvPr/>
        </p:nvSpPr>
        <p:spPr>
          <a:xfrm>
            <a:off x="1462636" y="6510023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TextBox 39">
            <a:hlinkClick r:id="" action="ppaction://noaction">
              <a:snd r:embed="rId35" name="ver.wav"/>
            </a:hlinkClick>
            <a:extLst>
              <a:ext uri="{FF2B5EF4-FFF2-40B4-BE49-F238E27FC236}">
                <a16:creationId xmlns:a16="http://schemas.microsoft.com/office/drawing/2014/main" xmlns="" id="{F3E63A21-1BDE-476A-92C2-8EB9BD70FE3F}"/>
              </a:ext>
            </a:extLst>
          </p:cNvPr>
          <p:cNvSpPr txBox="1"/>
          <p:nvPr/>
        </p:nvSpPr>
        <p:spPr>
          <a:xfrm rot="10800000" flipV="1">
            <a:off x="1783778" y="651433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1" name="TextBox 40">
            <a:hlinkClick r:id="" action="ppaction://noaction">
              <a:snd r:embed="rId36" name="v1.wav"/>
            </a:hlinkClick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1883253" y="5238660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42" name="TextBox 41">
            <a:hlinkClick r:id="" action="ppaction://noaction">
              <a:snd r:embed="rId37" name="perro.wav"/>
            </a:hlinkClick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3654428" y="6495671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hlinkClick r:id="" action="ppaction://noaction">
              <a:snd r:embed="rId38" name="rr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3644106" y="5234091"/>
            <a:ext cx="70016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rr</a:t>
            </a:r>
            <a:endParaRPr lang="en-GB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hlinkClick r:id="" action="ppaction://noaction">
              <a:snd r:embed="rId39" name="hablar.wav"/>
            </a:hlinkClick>
            <a:extLst>
              <a:ext uri="{FF2B5EF4-FFF2-40B4-BE49-F238E27FC236}">
                <a16:creationId xmlns:a16="http://schemas.microsoft.com/office/drawing/2014/main" xmlns="" id="{4C4B103E-2AC9-42E0-ADCB-E68C5C630067}"/>
              </a:ext>
            </a:extLst>
          </p:cNvPr>
          <p:cNvSpPr txBox="1"/>
          <p:nvPr/>
        </p:nvSpPr>
        <p:spPr>
          <a:xfrm rot="10800000" flipV="1">
            <a:off x="5531701" y="6518461"/>
            <a:ext cx="134161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ablar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75B4752-88C0-49C4-8AEF-D7F978987CBF}"/>
              </a:ext>
            </a:extLst>
          </p:cNvPr>
          <p:cNvSpPr txBox="1"/>
          <p:nvPr/>
        </p:nvSpPr>
        <p:spPr>
          <a:xfrm>
            <a:off x="5354329" y="524662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6" name="TextBox 45">
            <a:hlinkClick r:id="" action="ppaction://noaction">
              <a:snd r:embed="rId40" name="porque.wav"/>
            </a:hlinkClick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032055" y="5288651"/>
            <a:ext cx="1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</a:t>
            </a:r>
          </a:p>
        </p:txBody>
      </p:sp>
      <p:sp>
        <p:nvSpPr>
          <p:cNvPr id="47" name="TextBox 46">
            <a:hlinkClick r:id="" action="ppaction://noaction">
              <a:snd r:embed="rId41" name="ga.wav"/>
            </a:hlinkClick>
            <a:extLst>
              <a:ext uri="{FF2B5EF4-FFF2-40B4-BE49-F238E27FC236}">
                <a16:creationId xmlns:a16="http://schemas.microsoft.com/office/drawing/2014/main" xmlns="" id="{B03DF363-E700-482A-BC53-0482F6A774B5}"/>
              </a:ext>
            </a:extLst>
          </p:cNvPr>
          <p:cNvSpPr txBox="1"/>
          <p:nvPr/>
        </p:nvSpPr>
        <p:spPr>
          <a:xfrm>
            <a:off x="186493" y="3542845"/>
            <a:ext cx="1095834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hlinkClick r:id="" action="ppaction://noaction">
              <a:snd r:embed="rId42" name="ganar.wav"/>
            </a:hlinkClick>
            <a:extLst>
              <a:ext uri="{FF2B5EF4-FFF2-40B4-BE49-F238E27FC236}">
                <a16:creationId xmlns:a16="http://schemas.microsoft.com/office/drawing/2014/main" xmlns="" id="{CFF633DF-21BB-4D80-AAFB-6FD51031B09E}"/>
              </a:ext>
            </a:extLst>
          </p:cNvPr>
          <p:cNvSpPr txBox="1"/>
          <p:nvPr/>
        </p:nvSpPr>
        <p:spPr>
          <a:xfrm rot="10800000" flipV="1">
            <a:off x="313251" y="4784991"/>
            <a:ext cx="137730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hlinkClick r:id="" action="ppaction://noaction">
              <a:snd r:embed="rId43" name="ca_final.wav"/>
            </a:hlinkClick>
            <a:extLst>
              <a:ext uri="{FF2B5EF4-FFF2-40B4-BE49-F238E27FC236}">
                <a16:creationId xmlns:a16="http://schemas.microsoft.com/office/drawing/2014/main" xmlns="" id="{7026BCF3-722A-4F1B-A3F1-136B1C7BB54E}"/>
              </a:ext>
            </a:extLst>
          </p:cNvPr>
          <p:cNvSpPr txBox="1"/>
          <p:nvPr/>
        </p:nvSpPr>
        <p:spPr>
          <a:xfrm>
            <a:off x="179817" y="1840678"/>
            <a:ext cx="78839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ca</a:t>
            </a:r>
          </a:p>
        </p:txBody>
      </p:sp>
      <p:sp>
        <p:nvSpPr>
          <p:cNvPr id="50" name="TextBox 49">
            <a:hlinkClick r:id="" action="ppaction://noaction">
              <a:snd r:embed="rId44" name="casa2.wav"/>
            </a:hlinkClick>
            <a:extLst>
              <a:ext uri="{FF2B5EF4-FFF2-40B4-BE49-F238E27FC236}">
                <a16:creationId xmlns:a16="http://schemas.microsoft.com/office/drawing/2014/main" xmlns="" id="{CA8E401A-544D-4E74-A192-EC5C5F5D3657}"/>
              </a:ext>
            </a:extLst>
          </p:cNvPr>
          <p:cNvSpPr txBox="1"/>
          <p:nvPr/>
        </p:nvSpPr>
        <p:spPr>
          <a:xfrm rot="10800000" flipV="1">
            <a:off x="437032" y="307273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2" descr="Quiet Sign Clip Art">
            <a:extLst>
              <a:ext uri="{FF2B5EF4-FFF2-40B4-BE49-F238E27FC236}">
                <a16:creationId xmlns:a16="http://schemas.microsoft.com/office/drawing/2014/main" xmlns="" id="{DE6A7C78-2703-42BB-92D2-C316500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48" y="5709041"/>
            <a:ext cx="410628" cy="5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clker.com/cliparts/6/8/c/6/11954360131725219243smick_Silhouette_man.svg.hi.png">
            <a:hlinkClick r:id="" action="ppaction://noaction">
              <a:snd r:embed="rId3" name="alto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6"/>
          <a:stretch/>
        </p:blipFill>
        <p:spPr bwMode="auto">
          <a:xfrm>
            <a:off x="435414" y="469574"/>
            <a:ext cx="67051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www.clker.com/cliparts/3/7/8/9/11970890601169574535johnny_automatic_tall_ladder.svg.hi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80" y="575479"/>
            <a:ext cx="219308" cy="8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 t="41261" r="-2611" b="15714"/>
          <a:stretch/>
        </p:blipFill>
        <p:spPr bwMode="auto">
          <a:xfrm>
            <a:off x="1327266" y="1019697"/>
            <a:ext cx="235449" cy="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ker.com/cliparts/7/3/2/b/1194985487751649846contour_elephant.svg.hi.png">
            <a:hlinkClick r:id="" action="ppaction://noaction">
              <a:snd r:embed="rId5" name="elefante.wav"/>
            </a:hlinkClick>
          </p:cNvPr>
          <p:cNvPicPr>
            <a:picLocks noChangeAspect="1" noChangeArrowheads="1"/>
          </p:cNvPicPr>
          <p:nvPr/>
        </p:nvPicPr>
        <p:blipFill>
          <a:blip r:embed="rId4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5" y="605630"/>
            <a:ext cx="970967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>
            <a:hlinkClick r:id="" action="ppaction://noaction">
              <a:snd r:embed="rId7" name="idea.wav"/>
            </a:hlinkClick>
          </p:cNvPr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24" y="280660"/>
            <a:ext cx="993115" cy="10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wdj\Google Drive\Primary\Y5 SoW\From Tracy\Pronouns\i.png">
            <a:hlinkClick r:id="" action="ppaction://noaction">
              <a:snd r:embed="rId10" name="yo.wav"/>
            </a:hlinkClick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19" y="263039"/>
            <a:ext cx="507148" cy="11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http://www.clker.com/cliparts/6/F/G/L/m/K/solar-system-hi.png">
            <a:hlinkClick r:id="" action="ppaction://noaction">
              <a:snd r:embed="rId12" name="universo.wav"/>
            </a:hlinkClick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93" y="372985"/>
            <a:ext cx="1091759" cy="108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hlinkClick r:id="" action="ppaction://noaction">
              <a:snd r:embed="rId53" name="llamar.wav"/>
            </a:hlinkClick>
          </p:cNvPr>
          <p:cNvPicPr>
            <a:picLocks noChangeAspect="1"/>
          </p:cNvPicPr>
          <p:nvPr/>
        </p:nvPicPr>
        <p:blipFill rotWithShape="1"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8891277" y="671046"/>
            <a:ext cx="651483" cy="750287"/>
          </a:xfrm>
          <a:prstGeom prst="rect">
            <a:avLst/>
          </a:prstGeom>
        </p:spPr>
      </p:pic>
      <p:pic>
        <p:nvPicPr>
          <p:cNvPr id="60" name="Picture 4" descr="http://www.clker.com/cliparts/a/1/3/8/11949859511240324938open_book_nae_02.svg.hi.png">
            <a:hlinkClick r:id="" action="ppaction://noaction">
              <a:snd r:embed="rId55" name="libro.wav"/>
            </a:hlinkClick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02" y="718199"/>
            <a:ext cx="777885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" action="ppaction://noaction">
              <a:snd r:embed="rId57" name="L_final.wav"/>
            </a:hlinkClick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10186996" y="129795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2" name="TextBox 61">
            <a:hlinkClick r:id="" action="ppaction://noaction">
              <a:snd r:embed="rId53" name="llamar.wav"/>
            </a:hlinkClick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8831143" y="1398526"/>
            <a:ext cx="1300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ll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127992" y="214552"/>
            <a:ext cx="1182375" cy="16726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hlinkClick r:id="" action="ppaction://noaction">
              <a:snd r:embed="rId55" name="libro.wav"/>
            </a:hlinkClick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9345274" y="163697"/>
            <a:ext cx="132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ibro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hlinkClick r:id="" action="ppaction://noaction">
              <a:snd r:embed="rId58" name="z1.wav"/>
            </a:hlinkClick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8806196" y="1847498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</a:t>
            </a:r>
          </a:p>
        </p:txBody>
      </p:sp>
      <p:pic>
        <p:nvPicPr>
          <p:cNvPr id="66" name="Picture 9">
            <a:hlinkClick r:id="" action="ppaction://noaction">
              <a:snd r:embed="rId44" name="casa2.wav"/>
            </a:hlinkClick>
          </p:cNvPr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1" y="2283296"/>
            <a:ext cx="1199156" cy="7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hlinkClick r:id="" action="ppaction://noaction">
              <a:snd r:embed="rId14" name="comer.wav"/>
            </a:hlinkClick>
          </p:cNvPr>
          <p:cNvPicPr>
            <a:picLocks noChangeAspect="1"/>
          </p:cNvPicPr>
          <p:nvPr/>
        </p:nvPicPr>
        <p:blipFill rotWithShape="1"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2450973" y="2036359"/>
            <a:ext cx="725229" cy="1046119"/>
          </a:xfrm>
          <a:prstGeom prst="rect">
            <a:avLst/>
          </a:prstGeom>
        </p:spPr>
      </p:pic>
      <p:pic>
        <p:nvPicPr>
          <p:cNvPr id="68" name="Picture 4" descr="http://www.clker.com/cliparts/7/e/a/9/11949845501937991943silhouette_male_2.svg.hi.png">
            <a:hlinkClick r:id="" action="ppaction://noaction">
              <a:snd r:embed="rId16" name="cuerpo.wav"/>
            </a:hlinkClick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7" y="1962163"/>
            <a:ext cx="311768" cy="11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20172" y="2424876"/>
            <a:ext cx="1291642" cy="484813"/>
            <a:chOff x="5520172" y="2424876"/>
            <a:chExt cx="1291642" cy="484813"/>
          </a:xfrm>
        </p:grpSpPr>
        <p:pic>
          <p:nvPicPr>
            <p:cNvPr id="69" name="Picture 4" descr="http://www.clker.com/cliparts/2/9/c/0/12456962021786866005johnny_automatic_signpost.svg.hi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72" y="2424876"/>
              <a:ext cx="1291642" cy="48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hlinkClick r:id="" action="ppaction://noaction">
                <a:snd r:embed="rId17" name="cerca.wav"/>
              </a:hlinkClick>
            </p:cNvPr>
            <p:cNvSpPr txBox="1"/>
            <p:nvPr/>
          </p:nvSpPr>
          <p:spPr>
            <a:xfrm>
              <a:off x="5636191" y="2567280"/>
              <a:ext cx="1171583" cy="25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5" b="1" dirty="0">
                  <a:latin typeface="Imprint MT Shadow" panose="04020605060303030202" pitchFamily="82" charset="0"/>
                </a:rPr>
                <a:t>MADRID  1KM</a:t>
              </a:r>
            </a:p>
          </p:txBody>
        </p:sp>
      </p:grpSp>
      <p:pic>
        <p:nvPicPr>
          <p:cNvPr id="71" name="Picture 2" descr="http://www.clker.com/cliparts/o/2/i/N/k/o/true.svg.med.png">
            <a:hlinkClick r:id="" action="ppaction://noaction">
              <a:snd r:embed="rId19" name="cierto.wav"/>
            </a:hlinkClick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75" y="2095382"/>
            <a:ext cx="910915" cy="9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clker.com/cliparts/x/t/P/0/J/N/no-smoking-hi.png">
            <a:hlinkClick r:id="" action="ppaction://noaction">
              <a:snd r:embed="rId21" name="zona.wav"/>
            </a:hlinkClick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9" y="2133298"/>
            <a:ext cx="913309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8179" y="4006287"/>
            <a:ext cx="1188444" cy="774051"/>
            <a:chOff x="458179" y="4006287"/>
            <a:chExt cx="1188444" cy="774051"/>
          </a:xfrm>
        </p:grpSpPr>
        <p:pic>
          <p:nvPicPr>
            <p:cNvPr id="73" name="Picture 10" descr="http://www.clker.com/cliparts/1/5/2/f/1219988685315274755checkered%20flag.svg.hi.png">
              <a:hlinkClick r:id="" action="ppaction://noaction">
                <a:snd r:embed="rId42" name="gana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15" y="4006287"/>
              <a:ext cx="760608" cy="77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2" descr="http://www.clker.com/cliparts/e/b/1/8/11954298221122337321liftarn_A_raised_fist.svg.hi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79" y="4105843"/>
              <a:ext cx="383613" cy="60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172479" y="4037334"/>
            <a:ext cx="1296016" cy="747009"/>
            <a:chOff x="2172479" y="4037334"/>
            <a:chExt cx="1296016" cy="747009"/>
          </a:xfrm>
        </p:grpSpPr>
        <p:pic>
          <p:nvPicPr>
            <p:cNvPr id="75" name="Picture 10" descr="http://www.clker.com/cliparts/f/b/c/e/1194984631377607546io_bambina_architetto_fr_01.svg.hi.png">
              <a:hlinkClick r:id="" action="ppaction://noaction">
                <a:snd r:embed="rId23" name="gol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79" y="4037334"/>
              <a:ext cx="589601" cy="74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http://www.clker.com/cliparts/F/D/w/Z/V/P/soccer-goal-hi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14" y="4055788"/>
              <a:ext cx="823181" cy="37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>
            <a:hlinkClick r:id="" action="ppaction://noaction">
              <a:snd r:embed="rId25" name="preguntar.wav"/>
            </a:hlinkClick>
          </p:cNvPr>
          <p:cNvPicPr>
            <a:picLocks noChangeAspect="1"/>
          </p:cNvPicPr>
          <p:nvPr/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6" y="3919141"/>
            <a:ext cx="882216" cy="875251"/>
          </a:xfrm>
          <a:prstGeom prst="rect">
            <a:avLst/>
          </a:prstGeom>
        </p:spPr>
      </p:pic>
      <p:pic>
        <p:nvPicPr>
          <p:cNvPr id="78" name="Picture 2" descr="http://www.clker.com/cliparts/8/P/9/9/M/3/eye-green-ccccccc-hi.png">
            <a:hlinkClick r:id="" action="ppaction://noaction">
              <a:snd r:embed="rId31" name="ojo.wav"/>
            </a:hlinkClick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02" y="3915071"/>
            <a:ext cx="894064" cy="8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lker.com/cliparts/w/B/V/r/0/P/group-people-silhouette-hi.png">
            <a:hlinkClick r:id="" action="ppaction://noaction">
              <a:snd r:embed="rId27" name="gente.wav"/>
            </a:hlinkClick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58" y="4066980"/>
            <a:ext cx="1408120" cy="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clker.com/cliparts/5/I/x/o/t/o/bubble-hi.png">
            <a:hlinkClick r:id="" action="ppaction://noaction">
              <a:snd r:embed="rId29" name="imaginar.wav"/>
            </a:hlinkClick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4" y="3919141"/>
            <a:ext cx="769982" cy="8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>
            <a:hlinkClick r:id="" action="ppaction://noaction">
              <a:snd r:embed="rId33" name="espanol_final2.wav"/>
            </a:hlinkClick>
          </p:cNvPr>
          <p:cNvPicPr>
            <a:picLocks noChangeAspect="1" noChangeArrowheads="1"/>
          </p:cNvPicPr>
          <p:nvPr/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4" y="5940656"/>
            <a:ext cx="660296" cy="4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/>
          <p:cNvCxnSpPr/>
          <p:nvPr/>
        </p:nvCxnSpPr>
        <p:spPr>
          <a:xfrm>
            <a:off x="654807" y="5271571"/>
            <a:ext cx="810901" cy="17014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://www.clker.com/cliparts/9/6/9/1/1194985251383288862paper_RPSWB.svg.hi.png">
            <a:hlinkClick r:id="" action="ppaction://noaction">
              <a:snd r:embed="rId74" name="mano.wav"/>
            </a:hlinkClick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559">
            <a:off x="1069863" y="5901712"/>
            <a:ext cx="766575" cy="3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hlinkClick r:id="" action="ppaction://noaction">
              <a:snd r:embed="rId74" name="mano.wav"/>
            </a:hlinkClick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802020" y="5274201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10" descr="http://www.clker.com/cliparts/6/d/5/b/1245642315238096744johnny_automatic_man_using_binoculars.svg.hi.png">
            <a:hlinkClick r:id="" action="ppaction://noaction">
              <a:snd r:embed="rId35" name="ver.wav"/>
            </a:hlinkClick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14" y="5709041"/>
            <a:ext cx="726259" cy="8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hlinkClick r:id="" action="ppaction://noaction">
              <a:snd r:embed="rId77" name="b.wav"/>
            </a:hlinkClick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3180189" y="6492177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88" name="Picture 2" descr="http://www.clker.com/cliparts/a/f/b/0/1258912050708005728freephile_balloons.svg.hi.png">
            <a:hlinkClick r:id="" action="ppaction://noaction">
              <a:snd r:embed="rId78" name="celebrar.wav"/>
            </a:hlinkClick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3" y="5716022"/>
            <a:ext cx="615840" cy="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hlinkClick r:id="" action="ppaction://noaction">
              <a:snd r:embed="rId78" name="celebrar.wav"/>
            </a:hlinkClick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2455225" y="5276473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cele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rar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hlinkClick r:id="" action="ppaction://noaction">
              <a:snd r:embed="rId80" name="r3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4954403" y="6515596"/>
            <a:ext cx="32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91" name="Picture 2" descr="http://www.clker.com/cliparts/W/u/r/e/T/k/boxer-dog-face-md.png">
            <a:hlinkClick r:id="" action="ppaction://noaction">
              <a:snd r:embed="rId37" name="perro.wav"/>
            </a:hlinkClick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5" y="5869388"/>
            <a:ext cx="668239" cy="6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hlinkClick r:id="" action="ppaction://noaction">
              <a:snd r:embed="rId82" name="pero.wav"/>
            </a:hlinkClick>
          </p:cNvPr>
          <p:cNvPicPr>
            <a:picLocks noChangeAspect="1"/>
          </p:cNvPicPr>
          <p:nvPr/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1" y="5768616"/>
            <a:ext cx="640095" cy="635042"/>
          </a:xfrm>
          <a:prstGeom prst="rect">
            <a:avLst/>
          </a:prstGeom>
        </p:spPr>
      </p:pic>
      <p:sp>
        <p:nvSpPr>
          <p:cNvPr id="94" name="TextBox 93">
            <a:hlinkClick r:id="" action="ppaction://noaction">
              <a:snd r:embed="rId82" name="pero.wav"/>
            </a:hlinkClick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4353230" y="5274037"/>
            <a:ext cx="8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2" descr="http://www.clker.com/cliparts/1/4/3/6/11970891311924223728PackardJennings_Packard_Jennings_explaining_stuff_-_2_of_2.svg.hi.png">
            <a:hlinkClick r:id="" action="ppaction://noaction">
              <a:snd r:embed="rId39" name="hablar.wav"/>
            </a:hlinkClick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70" y="5638852"/>
            <a:ext cx="992037" cy="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hlinkClick r:id="" action="ppaction://noaction">
              <a:snd r:embed="rId85" name="que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7045343" y="6584031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</a:t>
            </a:r>
          </a:p>
        </p:txBody>
      </p:sp>
      <p:sp>
        <p:nvSpPr>
          <p:cNvPr id="97" name="TextBox 96">
            <a:hlinkClick r:id="" action="ppaction://noaction">
              <a:snd r:embed="rId86" name="qui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175550" y="529282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</a:t>
            </a:r>
          </a:p>
        </p:txBody>
      </p:sp>
      <p:sp>
        <p:nvSpPr>
          <p:cNvPr id="98" name="TextBox 97">
            <a:hlinkClick r:id="" action="ppaction://noaction">
              <a:snd r:embed="rId87" name="quiero.wav"/>
            </a:hlinkClick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698212" y="6608315"/>
            <a:ext cx="11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ero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4" descr="http://www.clker.com/cliparts/4/f/7/5/1237561041330717735warszawianka_Restaurant.svg.hi.png">
            <a:hlinkClick r:id="" action="ppaction://noaction">
              <a:snd r:embed="rId87" name="quiero.wav"/>
            </a:hlinkClick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21" y="5943928"/>
            <a:ext cx="683704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hlinkClick r:id="" action="ppaction://noaction">
              <a:snd r:embed="rId89" name="gue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761614" y="6573489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ue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hlinkClick r:id="" action="ppaction://noaction">
              <a:snd r:embed="rId90" name="gui.wav"/>
            </a:hlinkClick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9893713" y="527170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4">
            <a:hlinkClick r:id="" action="ppaction://noaction">
              <a:snd r:embed="rId91" name="guitarra.wav"/>
            </a:hlinkClick>
          </p:cNvPr>
          <p:cNvPicPr>
            <a:picLocks noChangeAspect="1" noChangeArrowheads="1"/>
          </p:cNvPicPr>
          <p:nvPr/>
        </p:nvPicPr>
        <p:blipFill>
          <a:blip r:embed="rId9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25">
            <a:off x="9681682" y="5890421"/>
            <a:ext cx="719774" cy="7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hlinkClick r:id="" action="ppaction://noaction">
              <a:snd r:embed="rId91" name="guitarra.wav"/>
            </a:hlinkClick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9429694" y="6618522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hlinkClick r:id="" action="ppaction://noaction">
              <a:snd r:embed="rId93" name="guerra.wav"/>
            </a:hlinkClick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8729607" y="5287200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gue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91277" y="5748400"/>
            <a:ext cx="705235" cy="796607"/>
            <a:chOff x="8891277" y="5748400"/>
            <a:chExt cx="705235" cy="796607"/>
          </a:xfrm>
        </p:grpSpPr>
        <p:pic>
          <p:nvPicPr>
            <p:cNvPr id="107" name="Picture 6" descr="http://www.clker.com/cliparts/e/a/0/2/1197097680874350311SteveLambert_Chinook_Helicopter_1.svg.hi.png">
              <a:hlinkClick r:id="" action="ppaction://noaction">
                <a:snd r:embed="rId93" name="guerra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277" y="5748400"/>
              <a:ext cx="705235" cy="34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Airplane Fighter Silhouette Clip Art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2357">
              <a:off x="8898089" y="6234156"/>
              <a:ext cx="482037" cy="31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08">
            <a:hlinkClick r:id="" action="ppaction://noaction">
              <a:snd r:embed="rId96" name="e.wav"/>
            </a:hlinkClick>
            <a:extLst>
              <a:ext uri="{FF2B5EF4-FFF2-40B4-BE49-F238E27FC236}">
                <a16:creationId xmlns:a16="http://schemas.microsoft.com/office/drawing/2014/main" xmlns="" id="{39F0888F-A463-4264-913D-6587DF2B0911}"/>
              </a:ext>
            </a:extLst>
          </p:cNvPr>
          <p:cNvSpPr txBox="1"/>
          <p:nvPr/>
        </p:nvSpPr>
        <p:spPr>
          <a:xfrm>
            <a:off x="1820295" y="110273"/>
            <a:ext cx="50199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9444588" y="5271571"/>
            <a:ext cx="456007" cy="17125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706497" y="5271571"/>
            <a:ext cx="441805" cy="1681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49248" y="5271571"/>
            <a:ext cx="882985" cy="16758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13589" y="5266790"/>
            <a:ext cx="958142" cy="171735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>
            <a:hlinkClick r:id="" action="ppaction://noaction">
              <a:snd r:embed="rId40" name="porque.wav"/>
            </a:hlinkClick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7" y="5729520"/>
            <a:ext cx="716324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90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Imprint MT Shadow</vt:lpstr>
      <vt:lpstr>Tw Cen MT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24</cp:revision>
  <dcterms:created xsi:type="dcterms:W3CDTF">2019-03-27T07:30:03Z</dcterms:created>
  <dcterms:modified xsi:type="dcterms:W3CDTF">2019-09-17T07:31:34Z</dcterms:modified>
</cp:coreProperties>
</file>