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784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3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8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8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6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0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6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5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112D-F8BD-4ABE-BFF3-BEBDF1B18305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78B4-24F3-4480-B6DB-DEA198DB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tif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tiff"/><Relationship Id="rId2" Type="http://schemas.openxmlformats.org/officeDocument/2006/relationships/image" Target="../media/image1.png"/><Relationship Id="rId16" Type="http://schemas.openxmlformats.org/officeDocument/2006/relationships/image" Target="../media/image15.tif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tiff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7.png"/><Relationship Id="rId18" Type="http://schemas.openxmlformats.org/officeDocument/2006/relationships/image" Target="../media/image14.svg"/><Relationship Id="rId3" Type="http://schemas.openxmlformats.org/officeDocument/2006/relationships/image" Target="../media/image21.tiff"/><Relationship Id="rId7" Type="http://schemas.openxmlformats.org/officeDocument/2006/relationships/image" Target="../media/image24.png"/><Relationship Id="rId12" Type="http://schemas.openxmlformats.org/officeDocument/2006/relationships/image" Target="../media/image8.svg"/><Relationship Id="rId17" Type="http://schemas.openxmlformats.org/officeDocument/2006/relationships/image" Target="../media/image29.png"/><Relationship Id="rId2" Type="http://schemas.openxmlformats.org/officeDocument/2006/relationships/image" Target="../media/image20.tiff"/><Relationship Id="rId16" Type="http://schemas.openxmlformats.org/officeDocument/2006/relationships/image" Target="../media/image12.sv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image" Target="../media/image6.svg"/><Relationship Id="rId19" Type="http://schemas.openxmlformats.org/officeDocument/2006/relationships/image" Target="../media/image30.png"/><Relationship Id="rId4" Type="http://schemas.openxmlformats.org/officeDocument/2006/relationships/image" Target="../media/image22.tiff"/><Relationship Id="rId9" Type="http://schemas.openxmlformats.org/officeDocument/2006/relationships/image" Target="../media/image2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06697" y="375984"/>
            <a:ext cx="2310553" cy="3938960"/>
            <a:chOff x="274603" y="791084"/>
            <a:chExt cx="3328110" cy="546522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4DDB314-1583-4041-844A-D2206E553E3D}"/>
                </a:ext>
              </a:extLst>
            </p:cNvPr>
            <p:cNvSpPr/>
            <p:nvPr/>
          </p:nvSpPr>
          <p:spPr>
            <a:xfrm>
              <a:off x="274603" y="791084"/>
              <a:ext cx="3328110" cy="5465221"/>
            </a:xfrm>
            <a:prstGeom prst="roundRect">
              <a:avLst/>
            </a:prstGeom>
            <a:gradFill flip="none" rotWithShape="1">
              <a:gsLst>
                <a:gs pos="34000">
                  <a:srgbClr val="6F784E"/>
                </a:gs>
                <a:gs pos="6000">
                  <a:schemeClr val="bg1">
                    <a:lumMod val="50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solidFill>
                <a:srgbClr val="11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7F19BB-CCDB-EB49-93B8-955E99A4C2CA}"/>
                </a:ext>
              </a:extLst>
            </p:cNvPr>
            <p:cNvSpPr/>
            <p:nvPr/>
          </p:nvSpPr>
          <p:spPr>
            <a:xfrm>
              <a:off x="1521940" y="980517"/>
              <a:ext cx="929899" cy="772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2881F8-5F64-B047-A7CE-D694AE29ECA5}"/>
                </a:ext>
              </a:extLst>
            </p:cNvPr>
            <p:cNvSpPr txBox="1"/>
            <p:nvPr/>
          </p:nvSpPr>
          <p:spPr>
            <a:xfrm>
              <a:off x="1342982" y="1772738"/>
              <a:ext cx="915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72C4">
                      <a:lumMod val="50000"/>
                    </a:srgbClr>
                  </a:solidFill>
                </a:rPr>
                <a:t>Mehmet</a:t>
              </a:r>
            </a:p>
          </p:txBody>
        </p:sp>
        <p:pic>
          <p:nvPicPr>
            <p:cNvPr id="7" name="Graphic 8" descr="Paw prints">
              <a:extLst>
                <a:ext uri="{FF2B5EF4-FFF2-40B4-BE49-F238E27FC236}">
                  <a16:creationId xmlns:a16="http://schemas.microsoft.com/office/drawing/2014/main" id="{B9869917-EDF7-CA48-A198-4D022772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276" y="5427630"/>
              <a:ext cx="360000" cy="338475"/>
            </a:xfrm>
            <a:prstGeom prst="rect">
              <a:avLst/>
            </a:prstGeom>
          </p:spPr>
        </p:pic>
        <p:pic>
          <p:nvPicPr>
            <p:cNvPr id="8" name="Graphic 10" descr="Music notes">
              <a:extLst>
                <a:ext uri="{FF2B5EF4-FFF2-40B4-BE49-F238E27FC236}">
                  <a16:creationId xmlns:a16="http://schemas.microsoft.com/office/drawing/2014/main" id="{E6D71E85-D3E9-3940-BC39-EF714113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936" y="2196165"/>
              <a:ext cx="360000" cy="338475"/>
            </a:xfrm>
            <a:prstGeom prst="rect">
              <a:avLst/>
            </a:prstGeom>
          </p:spPr>
        </p:pic>
        <p:pic>
          <p:nvPicPr>
            <p:cNvPr id="9" name="Graphic 12" descr="Suitcase">
              <a:extLst>
                <a:ext uri="{FF2B5EF4-FFF2-40B4-BE49-F238E27FC236}">
                  <a16:creationId xmlns:a16="http://schemas.microsoft.com/office/drawing/2014/main" id="{626B907D-0761-284F-BE55-3C32A6D2E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094" y="4762069"/>
              <a:ext cx="360000" cy="338475"/>
            </a:xfrm>
            <a:prstGeom prst="rect">
              <a:avLst/>
            </a:prstGeom>
          </p:spPr>
        </p:pic>
        <p:pic>
          <p:nvPicPr>
            <p:cNvPr id="10" name="Graphic 14" descr="Books">
              <a:extLst>
                <a:ext uri="{FF2B5EF4-FFF2-40B4-BE49-F238E27FC236}">
                  <a16:creationId xmlns:a16="http://schemas.microsoft.com/office/drawing/2014/main" id="{DCED3874-86FC-524B-89FB-D8BED4FBF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6626" y="3758033"/>
              <a:ext cx="360000" cy="338475"/>
            </a:xfrm>
            <a:prstGeom prst="rect">
              <a:avLst/>
            </a:prstGeom>
          </p:spPr>
        </p:pic>
        <p:pic>
          <p:nvPicPr>
            <p:cNvPr id="11" name="Graphic 16" descr="Fork and knife">
              <a:extLst>
                <a:ext uri="{FF2B5EF4-FFF2-40B4-BE49-F238E27FC236}">
                  <a16:creationId xmlns:a16="http://schemas.microsoft.com/office/drawing/2014/main" id="{3BBFE952-9D10-3645-A376-CFB128B8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2710" y="2652386"/>
              <a:ext cx="360000" cy="338475"/>
            </a:xfrm>
            <a:prstGeom prst="rect">
              <a:avLst/>
            </a:prstGeom>
          </p:spPr>
        </p:pic>
        <p:pic>
          <p:nvPicPr>
            <p:cNvPr id="12" name="Graphic 18" descr="Sport balls">
              <a:extLst>
                <a:ext uri="{FF2B5EF4-FFF2-40B4-BE49-F238E27FC236}">
                  <a16:creationId xmlns:a16="http://schemas.microsoft.com/office/drawing/2014/main" id="{691E7E31-6CD9-524E-B35D-7FAEB8DBD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6421" y="3127126"/>
              <a:ext cx="360000" cy="338475"/>
            </a:xfrm>
            <a:prstGeom prst="rect">
              <a:avLst/>
            </a:prstGeom>
          </p:spPr>
        </p:pic>
        <p:pic>
          <p:nvPicPr>
            <p:cNvPr id="13" name="Graphic 22" descr="Speech">
              <a:extLst>
                <a:ext uri="{FF2B5EF4-FFF2-40B4-BE49-F238E27FC236}">
                  <a16:creationId xmlns:a16="http://schemas.microsoft.com/office/drawing/2014/main" id="{2014F1A2-BA06-614B-8FF3-EF575000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76640" y="4158706"/>
              <a:ext cx="360000" cy="33847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E290A3-74DD-494B-A9E6-C3C13C3B7949}"/>
                </a:ext>
              </a:extLst>
            </p:cNvPr>
            <p:cNvSpPr/>
            <p:nvPr/>
          </p:nvSpPr>
          <p:spPr>
            <a:xfrm>
              <a:off x="522468" y="980517"/>
              <a:ext cx="127000" cy="12021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FDF0E2-CBC2-FF46-AD53-C87F6B418C38}"/>
                </a:ext>
              </a:extLst>
            </p:cNvPr>
            <p:cNvSpPr txBox="1"/>
            <p:nvPr/>
          </p:nvSpPr>
          <p:spPr>
            <a:xfrm>
              <a:off x="847928" y="2180849"/>
              <a:ext cx="1984319" cy="384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</a:rPr>
                <a:t>Schlagzeug</a:t>
              </a:r>
              <a:r>
                <a:rPr lang="en-US" sz="1200" b="1" dirty="0">
                  <a:solidFill>
                    <a:prstClr val="white"/>
                  </a:solidFill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</a:rPr>
                <a:t>spielen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D0F2AE-4F5E-4140-84BB-F6C6F993374D}"/>
                </a:ext>
              </a:extLst>
            </p:cNvPr>
            <p:cNvSpPr txBox="1"/>
            <p:nvPr/>
          </p:nvSpPr>
          <p:spPr>
            <a:xfrm>
              <a:off x="869805" y="2665231"/>
              <a:ext cx="111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oft Pizza </a:t>
              </a:r>
              <a:r>
                <a:rPr lang="en-US" sz="1200" b="1" dirty="0" err="1">
                  <a:solidFill>
                    <a:prstClr val="white"/>
                  </a:solidFill>
                </a:rPr>
                <a:t>essen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65DC34-D1DE-AD4A-B355-7BD9F27659B8}"/>
                </a:ext>
              </a:extLst>
            </p:cNvPr>
            <p:cNvSpPr txBox="1"/>
            <p:nvPr/>
          </p:nvSpPr>
          <p:spPr>
            <a:xfrm>
              <a:off x="847928" y="3085841"/>
              <a:ext cx="1406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Ski </a:t>
              </a:r>
              <a:r>
                <a:rPr lang="en-US" sz="1200" b="1" dirty="0" err="1">
                  <a:solidFill>
                    <a:prstClr val="white"/>
                  </a:solidFill>
                </a:rPr>
                <a:t>fahren</a:t>
              </a:r>
              <a:r>
                <a:rPr lang="en-US" sz="1200" b="1" dirty="0">
                  <a:solidFill>
                    <a:prstClr val="white"/>
                  </a:solidFill>
                </a:rPr>
                <a:t> + </a:t>
              </a:r>
              <a:r>
                <a:rPr lang="en-US" sz="1200" b="1" dirty="0" err="1">
                  <a:solidFill>
                    <a:prstClr val="white"/>
                  </a:solidFill>
                </a:rPr>
                <a:t>einmal</a:t>
              </a:r>
              <a:endParaRPr lang="en-US" sz="1200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die </a:t>
              </a:r>
              <a:r>
                <a:rPr lang="en-US" sz="1200" b="1" dirty="0" err="1">
                  <a:solidFill>
                    <a:prstClr val="white"/>
                  </a:solidFill>
                </a:rPr>
                <a:t>Woche</a:t>
              </a:r>
              <a:r>
                <a:rPr lang="en-US" sz="1200" b="1" dirty="0">
                  <a:solidFill>
                    <a:prstClr val="white"/>
                  </a:solidFill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</a:rPr>
                <a:t>laufen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90374A-85BB-734D-8143-7081131811A6}"/>
                </a:ext>
              </a:extLst>
            </p:cNvPr>
            <p:cNvSpPr txBox="1"/>
            <p:nvPr/>
          </p:nvSpPr>
          <p:spPr>
            <a:xfrm>
              <a:off x="838677" y="3707996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</a:rPr>
                <a:t>Bücher</a:t>
              </a:r>
              <a:r>
                <a:rPr lang="en-US" sz="1200" b="1" dirty="0">
                  <a:solidFill>
                    <a:prstClr val="white"/>
                  </a:solidFill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</a:rPr>
                <a:t>lesen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E98CB3-6820-E54F-8968-A3C00DF95516}"/>
                </a:ext>
              </a:extLst>
            </p:cNvPr>
            <p:cNvSpPr txBox="1"/>
            <p:nvPr/>
          </p:nvSpPr>
          <p:spPr>
            <a:xfrm>
              <a:off x="838677" y="4096508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Deutsch und </a:t>
              </a:r>
            </a:p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</a:rPr>
                <a:t>Türkisch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300164-349F-204C-8F9E-818F99BD7232}"/>
                </a:ext>
              </a:extLst>
            </p:cNvPr>
            <p:cNvSpPr txBox="1"/>
            <p:nvPr/>
          </p:nvSpPr>
          <p:spPr>
            <a:xfrm>
              <a:off x="841883" y="4786720"/>
              <a:ext cx="1212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</a:rPr>
                <a:t>jeden</a:t>
              </a:r>
              <a:r>
                <a:rPr lang="en-US" sz="1200" b="1" dirty="0">
                  <a:solidFill>
                    <a:prstClr val="white"/>
                  </a:solidFill>
                </a:rPr>
                <a:t> Tag </a:t>
              </a:r>
              <a:r>
                <a:rPr lang="en-US" sz="1200" b="1" dirty="0" err="1">
                  <a:solidFill>
                    <a:prstClr val="white"/>
                  </a:solidFill>
                </a:rPr>
                <a:t>einen</a:t>
              </a:r>
              <a:br>
                <a:rPr lang="en-US" sz="1200" b="1" dirty="0">
                  <a:solidFill>
                    <a:prstClr val="white"/>
                  </a:solidFill>
                </a:rPr>
              </a:br>
              <a:r>
                <a:rPr lang="en-US" sz="1200" b="1" dirty="0" err="1">
                  <a:solidFill>
                    <a:prstClr val="white"/>
                  </a:solidFill>
                </a:rPr>
                <a:t>Rücksack</a:t>
              </a:r>
              <a:r>
                <a:rPr lang="en-US" sz="1200" b="1" dirty="0">
                  <a:solidFill>
                    <a:prstClr val="white"/>
                  </a:solidFill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</a:rPr>
                <a:t>tragen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88B227-8EE5-DB4B-B3D5-93FFA29BF8CA}"/>
                </a:ext>
              </a:extLst>
            </p:cNvPr>
            <p:cNvSpPr txBox="1"/>
            <p:nvPr/>
          </p:nvSpPr>
          <p:spPr>
            <a:xfrm>
              <a:off x="825164" y="5475345"/>
              <a:ext cx="10854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</a:rPr>
                <a:t>Hunde</a:t>
              </a:r>
              <a:r>
                <a:rPr lang="en-US" sz="1200" b="1" dirty="0">
                  <a:solidFill>
                    <a:prstClr val="white"/>
                  </a:solidFill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</a:rPr>
                <a:t>mögen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B55618A-9766-654A-B931-884B43796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14185"/>
            <a:stretch/>
          </p:blipFill>
          <p:spPr>
            <a:xfrm>
              <a:off x="1706307" y="1015190"/>
              <a:ext cx="536515" cy="648000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2356C282-428E-5C4D-A927-12E7E82BECC3}"/>
              </a:ext>
            </a:extLst>
          </p:cNvPr>
          <p:cNvSpPr/>
          <p:nvPr/>
        </p:nvSpPr>
        <p:spPr>
          <a:xfrm>
            <a:off x="2694026" y="410019"/>
            <a:ext cx="929899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2D5076-EF78-7649-AC3F-F1CEBBAA4B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12294" y="469327"/>
            <a:ext cx="596900" cy="71628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6B2F6B4-B246-0D4D-8B68-3706F49D701D}"/>
              </a:ext>
            </a:extLst>
          </p:cNvPr>
          <p:cNvSpPr/>
          <p:nvPr/>
        </p:nvSpPr>
        <p:spPr>
          <a:xfrm>
            <a:off x="4209708" y="391512"/>
            <a:ext cx="929899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F5B4B-A493-8840-9F8B-498CF11B3646}"/>
              </a:ext>
            </a:extLst>
          </p:cNvPr>
          <p:cNvSpPr/>
          <p:nvPr/>
        </p:nvSpPr>
        <p:spPr>
          <a:xfrm>
            <a:off x="5725390" y="410019"/>
            <a:ext cx="929899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0EAC88-A35B-2143-8865-AC3BF385CD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0021" y="448274"/>
            <a:ext cx="631876" cy="72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4546C3-35F5-0449-9426-4B7CB84FCB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87346" y="475948"/>
            <a:ext cx="630232" cy="723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7803" y="36136"/>
            <a:ext cx="411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Person A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63199"/>
              </p:ext>
            </p:extLst>
          </p:nvPr>
        </p:nvGraphicFramePr>
        <p:xfrm>
          <a:off x="2513589" y="1342317"/>
          <a:ext cx="4268587" cy="296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15076"/>
                          </a:solidFill>
                        </a:rPr>
                        <a:t>Dieter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15076"/>
                          </a:solidFill>
                        </a:rPr>
                        <a:t>Claudia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15076"/>
                          </a:solidFill>
                        </a:rPr>
                        <a:t>Kurt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225646" y="4572000"/>
            <a:ext cx="655653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2CF535-3319-F349-8CA5-24CB126EE8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7" y="5126854"/>
            <a:ext cx="6570939" cy="33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5646" y="4572000"/>
            <a:ext cx="655653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803" y="36136"/>
            <a:ext cx="411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Person 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62571"/>
              </p:ext>
            </p:extLst>
          </p:nvPr>
        </p:nvGraphicFramePr>
        <p:xfrm>
          <a:off x="2513589" y="5891739"/>
          <a:ext cx="4268587" cy="2960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15076"/>
                          </a:solidFill>
                        </a:rPr>
                        <a:t>Frieda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15076"/>
                          </a:solidFill>
                        </a:rPr>
                        <a:t>Ulrike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15076"/>
                          </a:solidFill>
                        </a:rPr>
                        <a:t>August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7EB6ED2-8442-A645-88AE-A2BE4DCAA494}"/>
              </a:ext>
            </a:extLst>
          </p:cNvPr>
          <p:cNvSpPr/>
          <p:nvPr/>
        </p:nvSpPr>
        <p:spPr>
          <a:xfrm>
            <a:off x="2697201" y="4918444"/>
            <a:ext cx="929899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99A94E-171C-F746-AF32-1B22590AC24E}"/>
              </a:ext>
            </a:extLst>
          </p:cNvPr>
          <p:cNvSpPr/>
          <p:nvPr/>
        </p:nvSpPr>
        <p:spPr>
          <a:xfrm>
            <a:off x="4145357" y="4936385"/>
            <a:ext cx="929899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5A3AFB-FCC4-654D-B52F-3760444B7934}"/>
              </a:ext>
            </a:extLst>
          </p:cNvPr>
          <p:cNvSpPr/>
          <p:nvPr/>
        </p:nvSpPr>
        <p:spPr>
          <a:xfrm>
            <a:off x="5593513" y="4903760"/>
            <a:ext cx="929899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33D634-C7F9-E24E-B427-47CE6FAC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85" y="4959635"/>
            <a:ext cx="660926" cy="72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CA16F2-8D93-3448-A3BB-62CE6E52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53" y="5001570"/>
            <a:ext cx="822509" cy="72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D95C4-545C-FD42-A7C0-4ACEF15E9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84" y="4945695"/>
            <a:ext cx="556953" cy="723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778E0-241F-3346-B6C9-F4D09C7DF458}"/>
              </a:ext>
            </a:extLst>
          </p:cNvPr>
          <p:cNvGrpSpPr/>
          <p:nvPr/>
        </p:nvGrpSpPr>
        <p:grpSpPr>
          <a:xfrm>
            <a:off x="159578" y="4731283"/>
            <a:ext cx="2230822" cy="4254674"/>
            <a:chOff x="4711485" y="356459"/>
            <a:chExt cx="3328110" cy="581277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4DDB314-1583-4041-844A-D2206E553E3D}"/>
                </a:ext>
              </a:extLst>
            </p:cNvPr>
            <p:cNvSpPr/>
            <p:nvPr/>
          </p:nvSpPr>
          <p:spPr>
            <a:xfrm>
              <a:off x="4711485" y="356459"/>
              <a:ext cx="3328110" cy="5812771"/>
            </a:xfrm>
            <a:prstGeom prst="roundRect">
              <a:avLst/>
            </a:prstGeom>
            <a:gradFill flip="none" rotWithShape="1">
              <a:gsLst>
                <a:gs pos="34000">
                  <a:srgbClr val="6F784E"/>
                </a:gs>
                <a:gs pos="6000">
                  <a:schemeClr val="bg1">
                    <a:lumMod val="50000"/>
                  </a:schemeClr>
                </a:gs>
                <a:gs pos="70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solidFill>
                <a:srgbClr val="115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7F19BB-CCDB-EB49-93B8-955E99A4C2CA}"/>
                </a:ext>
              </a:extLst>
            </p:cNvPr>
            <p:cNvSpPr/>
            <p:nvPr/>
          </p:nvSpPr>
          <p:spPr>
            <a:xfrm>
              <a:off x="5958822" y="557939"/>
              <a:ext cx="929899" cy="821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881F8-5F64-B047-A7CE-D694AE29ECA5}"/>
                </a:ext>
              </a:extLst>
            </p:cNvPr>
            <p:cNvSpPr txBox="1"/>
            <p:nvPr/>
          </p:nvSpPr>
          <p:spPr>
            <a:xfrm>
              <a:off x="6077090" y="1414044"/>
              <a:ext cx="514885" cy="353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72C4">
                      <a:lumMod val="50000"/>
                    </a:srgbClr>
                  </a:solidFill>
                </a:rPr>
                <a:t>Mia</a:t>
              </a:r>
            </a:p>
          </p:txBody>
        </p:sp>
        <p:pic>
          <p:nvPicPr>
            <p:cNvPr id="18" name="Graphic 8" descr="Paw prints">
              <a:extLst>
                <a:ext uri="{FF2B5EF4-FFF2-40B4-BE49-F238E27FC236}">
                  <a16:creationId xmlns:a16="http://schemas.microsoft.com/office/drawing/2014/main" id="{B9869917-EDF7-CA48-A198-4D022772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42850" y="5693074"/>
              <a:ext cx="360000" cy="360000"/>
            </a:xfrm>
            <a:prstGeom prst="rect">
              <a:avLst/>
            </a:prstGeom>
          </p:spPr>
        </p:pic>
        <p:pic>
          <p:nvPicPr>
            <p:cNvPr id="19" name="Graphic 10" descr="Music notes">
              <a:extLst>
                <a:ext uri="{FF2B5EF4-FFF2-40B4-BE49-F238E27FC236}">
                  <a16:creationId xmlns:a16="http://schemas.microsoft.com/office/drawing/2014/main" id="{E6D71E85-D3E9-3940-BC39-EF714113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82818" y="1850893"/>
              <a:ext cx="360000" cy="360000"/>
            </a:xfrm>
            <a:prstGeom prst="rect">
              <a:avLst/>
            </a:prstGeom>
          </p:spPr>
        </p:pic>
        <p:pic>
          <p:nvPicPr>
            <p:cNvPr id="20" name="Graphic 12" descr="Suitcase">
              <a:extLst>
                <a:ext uri="{FF2B5EF4-FFF2-40B4-BE49-F238E27FC236}">
                  <a16:creationId xmlns:a16="http://schemas.microsoft.com/office/drawing/2014/main" id="{626B907D-0761-284F-BE55-3C32A6D2E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13522" y="5115162"/>
              <a:ext cx="360000" cy="360000"/>
            </a:xfrm>
            <a:prstGeom prst="rect">
              <a:avLst/>
            </a:prstGeom>
          </p:spPr>
        </p:pic>
        <p:pic>
          <p:nvPicPr>
            <p:cNvPr id="21" name="Graphic 14" descr="Books">
              <a:extLst>
                <a:ext uri="{FF2B5EF4-FFF2-40B4-BE49-F238E27FC236}">
                  <a16:creationId xmlns:a16="http://schemas.microsoft.com/office/drawing/2014/main" id="{DCED3874-86FC-524B-89FB-D8BED4FBF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13522" y="3964185"/>
              <a:ext cx="360000" cy="360000"/>
            </a:xfrm>
            <a:prstGeom prst="rect">
              <a:avLst/>
            </a:prstGeom>
          </p:spPr>
        </p:pic>
        <p:pic>
          <p:nvPicPr>
            <p:cNvPr id="22" name="Graphic 16" descr="Fork and knife">
              <a:extLst>
                <a:ext uri="{FF2B5EF4-FFF2-40B4-BE49-F238E27FC236}">
                  <a16:creationId xmlns:a16="http://schemas.microsoft.com/office/drawing/2014/main" id="{3BBFE952-9D10-3645-A376-CFB128B8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859592" y="2336127"/>
              <a:ext cx="360000" cy="360000"/>
            </a:xfrm>
            <a:prstGeom prst="rect">
              <a:avLst/>
            </a:prstGeom>
          </p:spPr>
        </p:pic>
        <p:pic>
          <p:nvPicPr>
            <p:cNvPr id="23" name="Graphic 18" descr="Sport balls">
              <a:extLst>
                <a:ext uri="{FF2B5EF4-FFF2-40B4-BE49-F238E27FC236}">
                  <a16:creationId xmlns:a16="http://schemas.microsoft.com/office/drawing/2014/main" id="{691E7E31-6CD9-524E-B35D-7FAEB8DBD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55882" y="2933106"/>
              <a:ext cx="360000" cy="360000"/>
            </a:xfrm>
            <a:prstGeom prst="rect">
              <a:avLst/>
            </a:prstGeom>
          </p:spPr>
        </p:pic>
        <p:pic>
          <p:nvPicPr>
            <p:cNvPr id="24" name="Graphic 22" descr="Speech">
              <a:extLst>
                <a:ext uri="{FF2B5EF4-FFF2-40B4-BE49-F238E27FC236}">
                  <a16:creationId xmlns:a16="http://schemas.microsoft.com/office/drawing/2014/main" id="{2014F1A2-BA06-614B-8FF3-EF575000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813522" y="4534246"/>
              <a:ext cx="360000" cy="360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E290A3-74DD-494B-A9E6-C3C13C3B7949}"/>
                </a:ext>
              </a:extLst>
            </p:cNvPr>
            <p:cNvSpPr/>
            <p:nvPr/>
          </p:nvSpPr>
          <p:spPr>
            <a:xfrm>
              <a:off x="4959350" y="557939"/>
              <a:ext cx="127000" cy="1278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FDF0E2-CBC2-FF46-AD53-C87F6B418C38}"/>
                </a:ext>
              </a:extLst>
            </p:cNvPr>
            <p:cNvSpPr txBox="1"/>
            <p:nvPr/>
          </p:nvSpPr>
          <p:spPr>
            <a:xfrm>
              <a:off x="5284809" y="1834603"/>
              <a:ext cx="2179118" cy="378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Klarinette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spielen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D0F2AE-4F5E-4140-84BB-F6C6F993374D}"/>
                </a:ext>
              </a:extLst>
            </p:cNvPr>
            <p:cNvSpPr txBox="1"/>
            <p:nvPr/>
          </p:nvSpPr>
          <p:spPr>
            <a:xfrm>
              <a:off x="5306687" y="2349789"/>
              <a:ext cx="1803859" cy="362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oft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Gemüse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essen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65DC34-D1DE-AD4A-B355-7BD9F27659B8}"/>
                </a:ext>
              </a:extLst>
            </p:cNvPr>
            <p:cNvSpPr txBox="1"/>
            <p:nvPr/>
          </p:nvSpPr>
          <p:spPr>
            <a:xfrm>
              <a:off x="5295986" y="2808987"/>
              <a:ext cx="2088821" cy="844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Skateboard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fahren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+ </a:t>
              </a:r>
            </a:p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einmal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die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Woche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schwimmen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90374A-85BB-734D-8143-7081131811A6}"/>
                </a:ext>
              </a:extLst>
            </p:cNvPr>
            <p:cNvSpPr txBox="1"/>
            <p:nvPr/>
          </p:nvSpPr>
          <p:spPr>
            <a:xfrm>
              <a:off x="5284809" y="3900836"/>
              <a:ext cx="1362075" cy="362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Bücher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lesen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E98CB3-6820-E54F-8968-A3C00DF95516}"/>
                </a:ext>
              </a:extLst>
            </p:cNvPr>
            <p:cNvSpPr txBox="1"/>
            <p:nvPr/>
          </p:nvSpPr>
          <p:spPr>
            <a:xfrm>
              <a:off x="5303244" y="4296237"/>
              <a:ext cx="1385025" cy="603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Deutsch und </a:t>
              </a:r>
            </a:p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Chinesisch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300164-349F-204C-8F9E-818F99BD7232}"/>
                </a:ext>
              </a:extLst>
            </p:cNvPr>
            <p:cNvSpPr txBox="1"/>
            <p:nvPr/>
          </p:nvSpPr>
          <p:spPr>
            <a:xfrm>
              <a:off x="5303244" y="5045144"/>
              <a:ext cx="1541849" cy="603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jeden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Tag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eine</a:t>
              </a:r>
              <a:b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</a:b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Tasche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tragen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88B227-8EE5-DB4B-B3D5-93FFA29BF8CA}"/>
                </a:ext>
              </a:extLst>
            </p:cNvPr>
            <p:cNvSpPr txBox="1"/>
            <p:nvPr/>
          </p:nvSpPr>
          <p:spPr>
            <a:xfrm>
              <a:off x="5303244" y="5761809"/>
              <a:ext cx="1511249" cy="362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Katzen</a:t>
              </a:r>
              <a:r>
                <a:rPr lang="en-US" sz="12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Century Gothic" panose="020B0502020202020204" pitchFamily="34" charset="0"/>
                </a:rPr>
                <a:t>mögen</a:t>
              </a:r>
              <a:endParaRPr lang="en-US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AFE7C1D8-ED3C-8241-9FD8-F41E1D9E028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7"/>
          <a:stretch/>
        </p:blipFill>
        <p:spPr>
          <a:xfrm flipH="1">
            <a:off x="1098178" y="4883187"/>
            <a:ext cx="418279" cy="553531"/>
          </a:xfrm>
          <a:prstGeom prst="ellipse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2D30E0-5215-084E-BF69-79892DB411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6" y="733680"/>
            <a:ext cx="6433550" cy="33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5542</TotalTime>
  <Words>62</Words>
  <Application>Microsoft Macintosh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Inge Alferink</cp:lastModifiedBy>
  <cp:revision>4</cp:revision>
  <dcterms:created xsi:type="dcterms:W3CDTF">2020-03-21T16:08:29Z</dcterms:created>
  <dcterms:modified xsi:type="dcterms:W3CDTF">2020-04-14T08:46:51Z</dcterms:modified>
</cp:coreProperties>
</file>