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  <p:sldId id="333" r:id="rId4"/>
    <p:sldId id="332" r:id="rId5"/>
    <p:sldId id="334" r:id="rId6"/>
    <p:sldId id="335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0C8FD-0D71-C546-B56E-66E77CA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42859F4-344E-984D-B7C7-7AE4E1CF6E32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72CE1-1168-AC40-86FE-E072A15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5448C-0B03-BD41-9F69-B9409DA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E207505-A8CF-6246-87D1-8A2B03F770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A6B19-732E-E24D-BE64-A704F6F1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A70143-7769-CC49-AC6B-63C2325764B8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9AD34-D1AF-B144-968C-D6EFBFC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4BD692-1EC7-0242-BC1F-549323DC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DBE492-02C1-0049-B795-AD104FD3D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2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9BD792-8143-0A46-9603-E568BAFA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542433A-8C07-634C-AD2B-6A8641A83850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53E1FE-6AD4-7E43-B7F1-43B2344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E8D47A-9426-9244-8F54-E87F53EE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3D32910-C222-4642-916A-1731E4AACD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9D773-D01C-D445-B107-F0EF89A8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4654EC-66B0-C842-9A80-95DCC08892B7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A13D1-9EB0-C44A-83B7-9EC7B2C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E3234-282B-484E-BCB7-D127AEFF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4C001DD-786B-5240-A61B-E5C80C6496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F1AB11-2A45-C042-8DD5-A7EE038F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A08A0A-5D55-A248-B5A3-3327F82FF665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5F526A-E1C1-D74F-931F-A65AD8F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994778-0527-C24C-B1E7-ABFD50E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2C8EB3A-2414-CE45-ACFF-4DACCF3882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A2BD1B4-FD22-7A47-97EB-99A06503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29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15D55D8-07FD-2243-B32D-C1B5A15D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xmlns="" id="{AA87C2AE-692E-0942-B58D-EFC0A8CE0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61913"/>
            <a:ext cx="1627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69D67327-AE3E-C248-8A93-FEB76108C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>
            <a:extLst>
              <a:ext uri="{FF2B5EF4-FFF2-40B4-BE49-F238E27FC236}">
                <a16:creationId xmlns:a16="http://schemas.microsoft.com/office/drawing/2014/main" xmlns="" id="{3A3E9937-5E2E-1444-82C1-4EF3451DC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8438" y="6572250"/>
            <a:ext cx="8434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altLang="en-US" sz="1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altLang="en-US" sz="1100" b="1" u="sng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alt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141747-70CA-DA4E-965F-A4F14A1D10B3}"/>
              </a:ext>
            </a:extLst>
          </p:cNvPr>
          <p:cNvSpPr/>
          <p:nvPr userDrawn="1"/>
        </p:nvSpPr>
        <p:spPr>
          <a:xfrm>
            <a:off x="0" y="6572250"/>
            <a:ext cx="843438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0386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deber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89979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have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must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 to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44741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debe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70805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 to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must]</a:t>
            </a:r>
          </a:p>
        </p:txBody>
      </p:sp>
    </p:spTree>
    <p:extLst>
      <p:ext uri="{BB962C8B-B14F-4D97-AF65-F5344CB8AC3E}">
        <p14:creationId xmlns:p14="http://schemas.microsoft.com/office/powerpoint/2010/main" val="38608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deber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61156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have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to, must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1511" y="3332925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debe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1511" y="5028671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 to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must]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8993" y="50610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0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debe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 to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must]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366" y="4037385"/>
            <a:ext cx="9652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Nuria </a:t>
            </a:r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debe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trabajar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0170" y="505304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[Nuria </a:t>
            </a:r>
            <a: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must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work.]</a:t>
            </a:r>
          </a:p>
        </p:txBody>
      </p:sp>
    </p:spTree>
    <p:extLst>
      <p:ext uri="{BB962C8B-B14F-4D97-AF65-F5344CB8AC3E}">
        <p14:creationId xmlns:p14="http://schemas.microsoft.com/office/powerpoint/2010/main" val="41856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uria_debe_trabaj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deber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77384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have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to, must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 to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9432"/>
            <a:ext cx="12192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Deber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trabajar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malo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2503" y="5085366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Having to work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is bad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4861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ber_trabajar_es_ma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95652" y="4039432"/>
            <a:ext cx="969634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Nuria _____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trabajar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debe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 to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must]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58633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4836" y="5058633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[Nuria </a:t>
            </a:r>
            <a: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must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work.]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2585" y="4095295"/>
            <a:ext cx="21852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debe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6090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uria_GAP_trabaj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uria_debe_trabaj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 animBg="1"/>
      <p:bldP spid="3" grpId="0" animBg="1"/>
      <p:bldP spid="11" grpId="0" animBg="1"/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deber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64837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have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to, must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 to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4037385"/>
            <a:ext cx="91538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______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trabajar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malo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6911" y="505304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Having to work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is bad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95B070-9F18-1047-AD42-62F8B79E04A2}"/>
              </a:ext>
            </a:extLst>
          </p:cNvPr>
          <p:cNvSpPr/>
          <p:nvPr/>
        </p:nvSpPr>
        <p:spPr>
          <a:xfrm>
            <a:off x="3185302" y="4063601"/>
            <a:ext cx="24625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Deber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86390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P_trabajar_es_ma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ber_trabajar_es_ma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25_verbs_1_VOLVER" id="{3DC8691D-FD3F-9D4F-9E31-DD1BEB5A350A}" vid="{F8156E9F-2B0C-BF42-A094-85358CBA3F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116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25</cp:revision>
  <dcterms:created xsi:type="dcterms:W3CDTF">2019-03-24T08:33:13Z</dcterms:created>
  <dcterms:modified xsi:type="dcterms:W3CDTF">2019-04-01T04:48:58Z</dcterms:modified>
</cp:coreProperties>
</file>