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1" r:id="rId3"/>
    <p:sldId id="333" r:id="rId4"/>
    <p:sldId id="332" r:id="rId5"/>
    <p:sldId id="334" r:id="rId6"/>
    <p:sldId id="335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89979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must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 to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4741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708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 to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must]</a:t>
            </a:r>
          </a:p>
        </p:txBody>
      </p:sp>
    </p:spTree>
    <p:extLst>
      <p:ext uri="{BB962C8B-B14F-4D97-AF65-F5344CB8AC3E}">
        <p14:creationId xmlns:p14="http://schemas.microsoft.com/office/powerpoint/2010/main" val="38608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6115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to, must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1511" y="333292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1511" y="50286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 to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must]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8993" y="50610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 to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must]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366" y="4037385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Nuria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debe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trabajar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170" y="505304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[Nuria 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must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work.]</a:t>
            </a:r>
          </a:p>
        </p:txBody>
      </p:sp>
    </p:spTree>
    <p:extLst>
      <p:ext uri="{BB962C8B-B14F-4D97-AF65-F5344CB8AC3E}">
        <p14:creationId xmlns:p14="http://schemas.microsoft.com/office/powerpoint/2010/main" val="41856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77384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to, must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 to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9432"/>
            <a:ext cx="12192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Deber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trabajar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malo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2503" y="508536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Having to work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is bad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24861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95652" y="4039432"/>
            <a:ext cx="969634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Nuria _____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trabajar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 to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must]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58633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4836" y="5058633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[Nuria 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must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work.]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2585" y="4095295"/>
            <a:ext cx="21852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debe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090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3" grpId="0" animBg="1"/>
      <p:bldP spid="11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648378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to, must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 to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4037385"/>
            <a:ext cx="915383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trabajar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malo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66911" y="505304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Having to work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is bad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3185302" y="4063601"/>
            <a:ext cx="24625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Deber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86390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116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24</cp:revision>
  <dcterms:created xsi:type="dcterms:W3CDTF">2019-03-24T08:33:13Z</dcterms:created>
  <dcterms:modified xsi:type="dcterms:W3CDTF">2019-04-01T04:08:46Z</dcterms:modified>
</cp:coreProperties>
</file>