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Lst>
  <p:notesMasterIdLst>
    <p:notesMasterId r:id="rId36"/>
  </p:notesMasterIdLst>
  <p:sldIdLst>
    <p:sldId id="266" r:id="rId3"/>
    <p:sldId id="267" r:id="rId4"/>
    <p:sldId id="268" r:id="rId5"/>
    <p:sldId id="269" r:id="rId6"/>
    <p:sldId id="264" r:id="rId7"/>
    <p:sldId id="270" r:id="rId8"/>
    <p:sldId id="271" r:id="rId9"/>
    <p:sldId id="272" r:id="rId10"/>
    <p:sldId id="300" r:id="rId11"/>
    <p:sldId id="274" r:id="rId12"/>
    <p:sldId id="275" r:id="rId13"/>
    <p:sldId id="276" r:id="rId14"/>
    <p:sldId id="273" r:id="rId15"/>
    <p:sldId id="277" r:id="rId16"/>
    <p:sldId id="283" r:id="rId17"/>
    <p:sldId id="301" r:id="rId18"/>
    <p:sldId id="305" r:id="rId19"/>
    <p:sldId id="306" r:id="rId20"/>
    <p:sldId id="293" r:id="rId21"/>
    <p:sldId id="311" r:id="rId22"/>
    <p:sldId id="302" r:id="rId23"/>
    <p:sldId id="303" r:id="rId24"/>
    <p:sldId id="304" r:id="rId25"/>
    <p:sldId id="257" r:id="rId26"/>
    <p:sldId id="258" r:id="rId27"/>
    <p:sldId id="260" r:id="rId28"/>
    <p:sldId id="307" r:id="rId29"/>
    <p:sldId id="309" r:id="rId30"/>
    <p:sldId id="310" r:id="rId31"/>
    <p:sldId id="278" r:id="rId32"/>
    <p:sldId id="280" r:id="rId33"/>
    <p:sldId id="281" r:id="rId34"/>
    <p:sldId id="28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5050"/>
    <a:srgbClr val="FFCC00"/>
    <a:srgbClr val="FFF6D4"/>
    <a:srgbClr val="FFEEAB"/>
    <a:srgbClr val="3D3C3C"/>
    <a:srgbClr val="AC8300"/>
    <a:srgbClr val="DAA520"/>
    <a:srgbClr val="FBF0D5"/>
    <a:srgbClr val="FF0000"/>
    <a:srgbClr val="1150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6005B4-56D8-49EA-BEA1-41780D26AAD9}" v="19" dt="2022-11-04T12:19:02.8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27" autoAdjust="0"/>
    <p:restoredTop sz="80162" autoAdjust="0"/>
  </p:normalViewPr>
  <p:slideViewPr>
    <p:cSldViewPr snapToGrid="0">
      <p:cViewPr varScale="1">
        <p:scale>
          <a:sx n="51" d="100"/>
          <a:sy n="51" d="100"/>
        </p:scale>
        <p:origin x="560" y="56"/>
      </p:cViewPr>
      <p:guideLst/>
    </p:cSldViewPr>
  </p:slideViewPr>
  <p:notesTextViewPr>
    <p:cViewPr>
      <p:scale>
        <a:sx n="3" d="2"/>
        <a:sy n="3" d="2"/>
      </p:scale>
      <p:origin x="0" y="0"/>
    </p:cViewPr>
  </p:notesTextViewPr>
  <p:sorterViewPr>
    <p:cViewPr varScale="1">
      <p:scale>
        <a:sx n="100" d="100"/>
        <a:sy n="100" d="100"/>
      </p:scale>
      <p:origin x="0" y="-228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635a8712-2fa3-4fac-8927-10587cdfe00c" providerId="ADAL" clId="{886005B4-56D8-49EA-BEA1-41780D26AAD9}"/>
    <pc:docChg chg="custSel modSld">
      <pc:chgData name="Charlotte Moss" userId="635a8712-2fa3-4fac-8927-10587cdfe00c" providerId="ADAL" clId="{886005B4-56D8-49EA-BEA1-41780D26AAD9}" dt="2022-11-04T12:19:02.805" v="39"/>
      <pc:docMkLst>
        <pc:docMk/>
      </pc:docMkLst>
      <pc:sldChg chg="modSp mod">
        <pc:chgData name="Charlotte Moss" userId="635a8712-2fa3-4fac-8927-10587cdfe00c" providerId="ADAL" clId="{886005B4-56D8-49EA-BEA1-41780D26AAD9}" dt="2022-11-04T10:59:25.117" v="3" actId="20577"/>
        <pc:sldMkLst>
          <pc:docMk/>
          <pc:sldMk cId="1876980429" sldId="268"/>
        </pc:sldMkLst>
        <pc:spChg chg="mod">
          <ac:chgData name="Charlotte Moss" userId="635a8712-2fa3-4fac-8927-10587cdfe00c" providerId="ADAL" clId="{886005B4-56D8-49EA-BEA1-41780D26AAD9}" dt="2022-11-04T10:59:25.117" v="3" actId="20577"/>
          <ac:spMkLst>
            <pc:docMk/>
            <pc:sldMk cId="1876980429" sldId="268"/>
            <ac:spMk id="7" creationId="{97F7F9D0-55E7-2A80-172A-C33C558DCED5}"/>
          </ac:spMkLst>
        </pc:spChg>
      </pc:sldChg>
      <pc:sldChg chg="modSp">
        <pc:chgData name="Charlotte Moss" userId="635a8712-2fa3-4fac-8927-10587cdfe00c" providerId="ADAL" clId="{886005B4-56D8-49EA-BEA1-41780D26AAD9}" dt="2022-11-04T11:02:13.592" v="4" actId="20577"/>
        <pc:sldMkLst>
          <pc:docMk/>
          <pc:sldMk cId="3334133438" sldId="269"/>
        </pc:sldMkLst>
        <pc:spChg chg="mod">
          <ac:chgData name="Charlotte Moss" userId="635a8712-2fa3-4fac-8927-10587cdfe00c" providerId="ADAL" clId="{886005B4-56D8-49EA-BEA1-41780D26AAD9}" dt="2022-11-04T11:02:13.592" v="4" actId="20577"/>
          <ac:spMkLst>
            <pc:docMk/>
            <pc:sldMk cId="3334133438" sldId="269"/>
            <ac:spMk id="17" creationId="{3C6CB2EB-ECF0-1796-B736-B9F1A252A0E5}"/>
          </ac:spMkLst>
        </pc:spChg>
      </pc:sldChg>
      <pc:sldChg chg="addSp delSp modSp mod delAnim modAnim">
        <pc:chgData name="Charlotte Moss" userId="635a8712-2fa3-4fac-8927-10587cdfe00c" providerId="ADAL" clId="{886005B4-56D8-49EA-BEA1-41780D26AAD9}" dt="2022-11-04T11:46:52.697" v="25"/>
        <pc:sldMkLst>
          <pc:docMk/>
          <pc:sldMk cId="3746578046" sldId="270"/>
        </pc:sldMkLst>
        <pc:picChg chg="add mod">
          <ac:chgData name="Charlotte Moss" userId="635a8712-2fa3-4fac-8927-10587cdfe00c" providerId="ADAL" clId="{886005B4-56D8-49EA-BEA1-41780D26AAD9}" dt="2022-11-04T11:42:54.621" v="21" actId="1076"/>
          <ac:picMkLst>
            <pc:docMk/>
            <pc:sldMk cId="3746578046" sldId="270"/>
            <ac:picMk id="13" creationId="{D73A90FD-6F19-8E7A-45CC-EBB6C19B74DA}"/>
          </ac:picMkLst>
        </pc:picChg>
        <pc:picChg chg="mod">
          <ac:chgData name="Charlotte Moss" userId="635a8712-2fa3-4fac-8927-10587cdfe00c" providerId="ADAL" clId="{886005B4-56D8-49EA-BEA1-41780D26AAD9}" dt="2022-11-04T11:43:57.966" v="23" actId="1076"/>
          <ac:picMkLst>
            <pc:docMk/>
            <pc:sldMk cId="3746578046" sldId="270"/>
            <ac:picMk id="16" creationId="{7FBC3909-8BE2-FFF5-2D81-DC5710FA3C25}"/>
          </ac:picMkLst>
        </pc:picChg>
        <pc:picChg chg="del">
          <ac:chgData name="Charlotte Moss" userId="635a8712-2fa3-4fac-8927-10587cdfe00c" providerId="ADAL" clId="{886005B4-56D8-49EA-BEA1-41780D26AAD9}" dt="2022-11-04T11:38:34.516" v="16" actId="478"/>
          <ac:picMkLst>
            <pc:docMk/>
            <pc:sldMk cId="3746578046" sldId="270"/>
            <ac:picMk id="19" creationId="{111FFE76-C6E8-494C-BB4E-1B032689DF41}"/>
          </ac:picMkLst>
        </pc:picChg>
      </pc:sldChg>
      <pc:sldChg chg="modSp">
        <pc:chgData name="Charlotte Moss" userId="635a8712-2fa3-4fac-8927-10587cdfe00c" providerId="ADAL" clId="{886005B4-56D8-49EA-BEA1-41780D26AAD9}" dt="2022-11-04T11:16:30.978" v="14" actId="20577"/>
        <pc:sldMkLst>
          <pc:docMk/>
          <pc:sldMk cId="4016951035" sldId="271"/>
        </pc:sldMkLst>
        <pc:spChg chg="mod">
          <ac:chgData name="Charlotte Moss" userId="635a8712-2fa3-4fac-8927-10587cdfe00c" providerId="ADAL" clId="{886005B4-56D8-49EA-BEA1-41780D26AAD9}" dt="2022-11-04T11:16:30.978" v="14" actId="20577"/>
          <ac:spMkLst>
            <pc:docMk/>
            <pc:sldMk cId="4016951035" sldId="271"/>
            <ac:spMk id="11" creationId="{94E4E8F2-A7B0-4E85-22E7-D1CC46A646D9}"/>
          </ac:spMkLst>
        </pc:spChg>
      </pc:sldChg>
      <pc:sldChg chg="addSp delSp modSp mod delAnim modAnim">
        <pc:chgData name="Charlotte Moss" userId="635a8712-2fa3-4fac-8927-10587cdfe00c" providerId="ADAL" clId="{886005B4-56D8-49EA-BEA1-41780D26AAD9}" dt="2022-11-04T12:11:37.274" v="34"/>
        <pc:sldMkLst>
          <pc:docMk/>
          <pc:sldMk cId="4142684008" sldId="272"/>
        </pc:sldMkLst>
        <pc:picChg chg="del">
          <ac:chgData name="Charlotte Moss" userId="635a8712-2fa3-4fac-8927-10587cdfe00c" providerId="ADAL" clId="{886005B4-56D8-49EA-BEA1-41780D26AAD9}" dt="2022-11-04T11:57:39.124" v="26" actId="478"/>
          <ac:picMkLst>
            <pc:docMk/>
            <pc:sldMk cId="4142684008" sldId="272"/>
            <ac:picMk id="4" creationId="{0ABACCFA-E6E1-34C8-7175-ABEB89AF64BF}"/>
          </ac:picMkLst>
        </pc:picChg>
        <pc:picChg chg="add mod">
          <ac:chgData name="Charlotte Moss" userId="635a8712-2fa3-4fac-8927-10587cdfe00c" providerId="ADAL" clId="{886005B4-56D8-49EA-BEA1-41780D26AAD9}" dt="2022-11-04T11:59:35.315" v="28" actId="1076"/>
          <ac:picMkLst>
            <pc:docMk/>
            <pc:sldMk cId="4142684008" sldId="272"/>
            <ac:picMk id="6" creationId="{CCC3C272-77D3-A03A-4B5C-4B4FDC9224B9}"/>
          </ac:picMkLst>
        </pc:picChg>
      </pc:sldChg>
      <pc:sldChg chg="modSp">
        <pc:chgData name="Charlotte Moss" userId="635a8712-2fa3-4fac-8927-10587cdfe00c" providerId="ADAL" clId="{886005B4-56D8-49EA-BEA1-41780D26AAD9}" dt="2022-11-04T11:22:24.628" v="15" actId="20577"/>
        <pc:sldMkLst>
          <pc:docMk/>
          <pc:sldMk cId="795298039" sldId="274"/>
        </pc:sldMkLst>
        <pc:spChg chg="mod">
          <ac:chgData name="Charlotte Moss" userId="635a8712-2fa3-4fac-8927-10587cdfe00c" providerId="ADAL" clId="{886005B4-56D8-49EA-BEA1-41780D26AAD9}" dt="2022-11-04T11:22:24.628" v="15" actId="20577"/>
          <ac:spMkLst>
            <pc:docMk/>
            <pc:sldMk cId="795298039" sldId="274"/>
            <ac:spMk id="6" creationId="{8BCE3049-5D4C-F4FA-01E9-3EAACD00117B}"/>
          </ac:spMkLst>
        </pc:spChg>
      </pc:sldChg>
      <pc:sldChg chg="addSp delSp modSp mod delAnim modAnim">
        <pc:chgData name="Charlotte Moss" userId="635a8712-2fa3-4fac-8927-10587cdfe00c" providerId="ADAL" clId="{886005B4-56D8-49EA-BEA1-41780D26AAD9}" dt="2022-11-04T12:19:02.805" v="39"/>
        <pc:sldMkLst>
          <pc:docMk/>
          <pc:sldMk cId="776549671" sldId="278"/>
        </pc:sldMkLst>
        <pc:picChg chg="del">
          <ac:chgData name="Charlotte Moss" userId="635a8712-2fa3-4fac-8927-10587cdfe00c" providerId="ADAL" clId="{886005B4-56D8-49EA-BEA1-41780D26AAD9}" dt="2022-11-04T12:17:27.937" v="35" actId="478"/>
          <ac:picMkLst>
            <pc:docMk/>
            <pc:sldMk cId="776549671" sldId="278"/>
            <ac:picMk id="5" creationId="{12EEB776-D4C6-BC1D-DA44-81B7523115F8}"/>
          </ac:picMkLst>
        </pc:picChg>
        <pc:picChg chg="add mod">
          <ac:chgData name="Charlotte Moss" userId="635a8712-2fa3-4fac-8927-10587cdfe00c" providerId="ADAL" clId="{886005B4-56D8-49EA-BEA1-41780D26AAD9}" dt="2022-11-04T12:18:40.993" v="38" actId="1076"/>
          <ac:picMkLst>
            <pc:docMk/>
            <pc:sldMk cId="776549671" sldId="278"/>
            <ac:picMk id="6" creationId="{CD01B3D7-F5CC-057D-51FA-EA07905C8BEE}"/>
          </ac:picMkLst>
        </pc:picChg>
      </pc:sldChg>
      <pc:sldChg chg="addSp delSp modSp mod delAnim">
        <pc:chgData name="Charlotte Moss" userId="635a8712-2fa3-4fac-8927-10587cdfe00c" providerId="ADAL" clId="{886005B4-56D8-49EA-BEA1-41780D26AAD9}" dt="2022-11-04T11:09:57.722" v="13" actId="1076"/>
        <pc:sldMkLst>
          <pc:docMk/>
          <pc:sldMk cId="3438481889" sldId="281"/>
        </pc:sldMkLst>
        <pc:picChg chg="del">
          <ac:chgData name="Charlotte Moss" userId="635a8712-2fa3-4fac-8927-10587cdfe00c" providerId="ADAL" clId="{886005B4-56D8-49EA-BEA1-41780D26AAD9}" dt="2022-11-04T11:09:40.613" v="11" actId="478"/>
          <ac:picMkLst>
            <pc:docMk/>
            <pc:sldMk cId="3438481889" sldId="281"/>
            <ac:picMk id="4" creationId="{D0048A25-D5BB-4370-AF46-4539456E8AC0}"/>
          </ac:picMkLst>
        </pc:picChg>
        <pc:picChg chg="add mod ord modCrop">
          <ac:chgData name="Charlotte Moss" userId="635a8712-2fa3-4fac-8927-10587cdfe00c" providerId="ADAL" clId="{886005B4-56D8-49EA-BEA1-41780D26AAD9}" dt="2022-11-04T11:09:57.722" v="13" actId="1076"/>
          <ac:picMkLst>
            <pc:docMk/>
            <pc:sldMk cId="3438481889" sldId="281"/>
            <ac:picMk id="15" creationId="{AE48D888-66C1-9DDC-21C6-CB4E5F083F2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04/11/2022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resources.ncelp.or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lickr.com/photos/36612355@N08/15455081426"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creativecommons.org/licenses/by-nd-nc/2.0/jp/?ref=openverse" TargetMode="External"/><Relationship Id="rId4" Type="http://schemas.openxmlformats.org/officeDocument/2006/relationships/hyperlink" Target="https://www.flickr.com/photos/36612355@N08"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homo.at/csd-2022/"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creativecommons.org/licenses/by/3.0/?ref=openverse" TargetMode="External"/><Relationship Id="rId4" Type="http://schemas.openxmlformats.org/officeDocument/2006/relationships/hyperlink" Target="https://commons.wikimedia.org/w/index.php?curid=7148342"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to this introduction to the Key Stage 4 German Scheme of Work. </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a:t>
            </a:fld>
            <a:endParaRPr lang="en-GB"/>
          </a:p>
        </p:txBody>
      </p:sp>
    </p:spTree>
    <p:extLst>
      <p:ext uri="{BB962C8B-B14F-4D97-AF65-F5344CB8AC3E}">
        <p14:creationId xmlns:p14="http://schemas.microsoft.com/office/powerpoint/2010/main" val="240824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move on to the phonics tracker. </a:t>
            </a:r>
          </a:p>
          <a:p>
            <a:r>
              <a:rPr lang="en-US" dirty="0"/>
              <a:t>[Click] </a:t>
            </a:r>
          </a:p>
          <a:p>
            <a:r>
              <a:rPr lang="en-US" dirty="0"/>
              <a:t>Here we show when each of the SSCs and stress patterns will be revisited and which grammar features it is relevant to in those weeks. </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88590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the grammar tracker, organised by tier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entury Gothic"/>
                <a:ea typeface="+mn-ea"/>
                <a:cs typeface="+mn-cs"/>
              </a:rPr>
              <a:t>The grammar tracker tab lists all of the grammar features included in the GCSE subject content</a:t>
            </a:r>
            <a:endParaRPr kumimoji="0" lang="en-GB" sz="1200" b="0" i="1" u="none" strike="noStrike" kern="1200" cap="none" spc="0" normalizeH="0" baseline="0" noProof="0" dirty="0">
              <a:ln>
                <a:noFill/>
              </a:ln>
              <a:solidFill>
                <a:srgbClr val="FFFFFF"/>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entury Gothic"/>
                <a:ea typeface="+mn-ea"/>
                <a:cs typeface="+mn-cs"/>
              </a:rPr>
              <a:t>and details when they are introduced and revisited.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entury Gothic"/>
                <a:ea typeface="+mn-ea"/>
                <a:cs typeface="+mn-cs"/>
              </a:rPr>
              <a:t>The document also contains hyperlinks to resources which taught and revisited the grammar at Key Stage 3, so the teacher can see the depth in which the feature was covered and the context in which it was practised.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3515660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a:t>
            </a:r>
          </a:p>
          <a:p>
            <a:r>
              <a:rPr lang="en-US" dirty="0"/>
              <a:t>The GCSE revision weeks tab shows which words are to be covered in each of the 9 revision weeks. </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3133765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entury Gothic"/>
                <a:ea typeface="+mn-ea"/>
                <a:cs typeface="+mn-cs"/>
              </a:rPr>
              <a:t>And finally, the KS4 Resources tab </a:t>
            </a:r>
            <a:r>
              <a:rPr kumimoji="0" lang="en-GB" sz="1200" b="0" i="0" u="none" strike="noStrike" kern="1200" cap="none" spc="0" normalizeH="0" noProof="0" dirty="0">
                <a:ln>
                  <a:noFill/>
                </a:ln>
                <a:solidFill>
                  <a:srgbClr val="FFFFFF"/>
                </a:solidFill>
                <a:effectLst/>
                <a:uLnTx/>
                <a:uFillTx/>
                <a:latin typeface="Century Gothic"/>
                <a:ea typeface="+mn-ea"/>
                <a:cs typeface="+mn-cs"/>
              </a:rPr>
              <a:t>contains links to the lesson resource for each week and any accompanying homework and answer sheets and Quizlet sets.</a:t>
            </a:r>
            <a:endParaRPr kumimoji="0" lang="en-GB" sz="1200" b="0" i="0" u="none" strike="noStrike" kern="1200" cap="none" spc="0" normalizeH="0" baseline="0" noProof="0" dirty="0">
              <a:ln>
                <a:noFill/>
              </a:ln>
              <a:solidFill>
                <a:srgbClr val="FFFFFF"/>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entury Gothic"/>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entury Gothic"/>
                <a:ea typeface="+mn-ea"/>
                <a:cs typeface="+mn-cs"/>
              </a:rPr>
              <a:t>Clicking on the hyperlink takes you directly to the resource on the NCELP resource portal.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entury Gothic"/>
                <a:ea typeface="+mn-ea"/>
                <a:cs typeface="+mn-cs"/>
              </a:rPr>
              <a:t>[Click]</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81674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 going to showcase a selection of Key Stage 4 resources to help to prepare students for the new GCSE exam. </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2463442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All lessons have a title slide. The </a:t>
            </a:r>
            <a:r>
              <a:rPr lang="en-CA" sz="1200" b="0" i="0" u="none" strike="noStrike" kern="1200" dirty="0" err="1">
                <a:solidFill>
                  <a:schemeClr val="tx1"/>
                </a:solidFill>
                <a:effectLst/>
                <a:latin typeface="+mn-lt"/>
                <a:ea typeface="+mn-ea"/>
                <a:cs typeface="+mn-cs"/>
              </a:rPr>
              <a:t>underslide</a:t>
            </a:r>
            <a:r>
              <a:rPr lang="en-CA" sz="1200" b="0" i="0" u="none" strike="noStrike" kern="1200" dirty="0">
                <a:solidFill>
                  <a:schemeClr val="tx1"/>
                </a:solidFill>
                <a:effectLst/>
                <a:latin typeface="+mn-lt"/>
                <a:ea typeface="+mn-ea"/>
                <a:cs typeface="+mn-cs"/>
              </a:rPr>
              <a:t> notes give an overview of the week’s language content - the new and thematic revisited vocabulary, phonics and revisited function words. This sample is taken from the Year 10 Week 1, lesson 1 resource. This week we revise some key knowledge about nouns to lead into the introduction of nationality nouns, which are new to KS4.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br>
              <a:rPr lang="en-GB" sz="1200" b="1" dirty="0"/>
            </a:br>
            <a:r>
              <a:rPr lang="en-GB" sz="1200" b="0" dirty="0"/>
              <a:t>Revisit key noun knowledge: definite and indefinite articles (R1-nom.), use of capital letters</a:t>
            </a:r>
            <a:br>
              <a:rPr lang="en-GB" sz="1200" b="0" dirty="0"/>
            </a:br>
            <a:r>
              <a:rPr lang="en-GB" sz="1200" b="0" dirty="0"/>
              <a:t>Revisit formation of feminine person nouns (add –in to masculine person nouns)</a:t>
            </a:r>
            <a:br>
              <a:rPr lang="en-GB" sz="1200" b="0" dirty="0"/>
            </a:br>
            <a:r>
              <a:rPr lang="en-GB" sz="1200" b="0" dirty="0"/>
              <a:t>Revisit plural rule 5 (add –</a:t>
            </a:r>
            <a:r>
              <a:rPr lang="en-GB" sz="1200" b="0" dirty="0" err="1"/>
              <a:t>nen</a:t>
            </a:r>
            <a:r>
              <a:rPr lang="en-GB" sz="1200" b="0" dirty="0"/>
              <a:t> to feminine person nouns ending in –in)</a:t>
            </a:r>
            <a:br>
              <a:rPr lang="en-GB" sz="1200" b="0" dirty="0"/>
            </a:br>
            <a:r>
              <a:rPr lang="en-GB" sz="1200" b="0" dirty="0"/>
              <a:t>Revisit present tense weak verbs with simple (I do) and ongoing (I am doing) functions</a:t>
            </a:r>
            <a:br>
              <a:rPr lang="en-GB" sz="1200" b="0" dirty="0"/>
            </a:br>
            <a:r>
              <a:rPr lang="en-GB" sz="1200" b="0" dirty="0"/>
              <a:t>Revisit irregular verb SEIN (all persons)</a:t>
            </a:r>
            <a:br>
              <a:rPr lang="en-GB" sz="1200" b="0" dirty="0"/>
            </a:br>
            <a:r>
              <a:rPr lang="en-GB" sz="1200" b="0" dirty="0"/>
              <a:t>Revisit VS (yes/no) questions</a:t>
            </a:r>
            <a:br>
              <a:rPr lang="en-GB" sz="1200" b="0" dirty="0"/>
            </a:br>
            <a:r>
              <a:rPr lang="en-GB" sz="1200" b="0" dirty="0"/>
              <a:t>Revisit the knowledge that some nouns do not have a plural form (e.g., countries)</a:t>
            </a:r>
            <a:br>
              <a:rPr lang="en-GB" sz="1200" b="1" dirty="0"/>
            </a:br>
            <a:r>
              <a:rPr lang="en-GB" sz="1200" b="1" dirty="0"/>
              <a:t>Introduce nationality nouns and their use in German</a:t>
            </a:r>
            <a:br>
              <a:rPr lang="en-GB" sz="1200" b="1"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Phonics: </a:t>
            </a:r>
            <a:r>
              <a:rPr lang="nn-NO" sz="1200" b="0" i="0" u="none" strike="noStrike" kern="1200" cap="none" dirty="0">
                <a:solidFill>
                  <a:schemeClr val="tx1"/>
                </a:solidFill>
                <a:effectLst/>
                <a:latin typeface="+mn-lt"/>
                <a:ea typeface="Calibri"/>
                <a:cs typeface="Calibri"/>
                <a:sym typeface="Calibri"/>
              </a:rPr>
              <a:t>[ei] vs [ie] link to grammar: sein, seit; unstressed [er]/vocalic [r] vs consonantal [r]</a:t>
            </a:r>
            <a:br>
              <a:rPr lang="en-GB" sz="1200" b="0"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de-DE" b="1" dirty="0"/>
              <a:t>New vocabulary</a:t>
            </a:r>
            <a:r>
              <a:rPr lang="de-DE" dirty="0"/>
              <a:t>: </a:t>
            </a:r>
            <a:r>
              <a:rPr lang="de-DE" dirty="0">
                <a:highlight>
                  <a:srgbClr val="FFFF00"/>
                </a:highlight>
              </a:rPr>
              <a:t>bedeuten [398] (der) Deutsche, (ein) Deutscher [499] (die, eine) Deutsche [499] England [1762] Engländer [3903] EU (Europäische Union) [726] Großbritannien [1640] Heimat [1305] Herr2 [154] Kunde [519] Mensch!2 Menschen1 [90] Name [255] Staaten [337] USA (Vereinigte Staaten von Amerika) [409] bi(sexuell) [n/a] englisch [662] europäisch [335] französisch [816] hetero(sexuell) [n/a] lesbisch [n/a] nicht binär [n/a] schwul [3961] spanisch [1919]  besitzen (H) [586] stammen aus + noun (H) [908] Amerikaner (H) [1741] Maschine (H) [1237] eigentlich (H) [151] österreichisch (H) [1511] Schweizer (H) [1274] </a:t>
            </a:r>
          </a:p>
          <a:p>
            <a:r>
              <a:rPr lang="en-GB" b="1" i="0" dirty="0"/>
              <a:t>Thematic revisited vocabulary</a:t>
            </a:r>
            <a:r>
              <a:rPr lang="en-GB" b="0" i="0" dirty="0"/>
              <a:t>: </a:t>
            </a:r>
            <a:r>
              <a:rPr lang="de-DE" b="0" i="0" dirty="0"/>
              <a:t>heißen [126] kommen [62] leben [98] lernen [288] reden [368] wohnen [560] Bürger [683] Deutschland [140] Frankreich [813] Herr [154] Junge [548] Mensch | Mensch! [90] Mutter [218] Nachbar [1283] Ort [341] Österreich [707] Person [357] Polen [2023] Sänger [3029] Schauspieler [1704] Schweiz [763] Spanien [1744] Sprache [421] Staat [337] Stadt [204] Syrien [1416] Türkei [922] deutsch [112] kulturell [1033] zu Hause [n/a] türkisch (H) [1531] </a:t>
            </a:r>
            <a:br>
              <a:rPr lang="de-DE" b="0" i="0" dirty="0"/>
            </a:br>
            <a:r>
              <a:rPr lang="de-DE" b="1" i="0" dirty="0"/>
              <a:t>Revisited function words</a:t>
            </a:r>
            <a:r>
              <a:rPr lang="de-DE" b="0" i="0" dirty="0"/>
              <a:t>: sein, bin, bist, ist, sind, seid, ich, du, er, sie, es, wir, ihr, sie, Sie, wann, was, wieviele, wer, wo, woher, wohin, aus, der, die, das, seit (H)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4123769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Lessons often start with a relevant activity that students can do, independently, on arrival to the lesson.  In this brief categorisation activity, we revisit some previously taught vocabulary and introduce new, associated words.[click] </a:t>
            </a:r>
            <a:r>
              <a:rPr lang="en-GB" b="1" dirty="0"/>
              <a:t>…………………………………………………………………………………………………………………………………………………</a:t>
            </a:r>
          </a:p>
          <a:p>
            <a:endParaRPr lang="en-GB" b="1" dirty="0"/>
          </a:p>
          <a:p>
            <a:r>
              <a:rPr lang="en-GB" b="1" dirty="0"/>
              <a:t>Timing</a:t>
            </a:r>
            <a:r>
              <a:rPr lang="en-GB" dirty="0"/>
              <a:t>: 5 minutes</a:t>
            </a:r>
            <a:br>
              <a:rPr lang="en-GB" dirty="0"/>
            </a:br>
            <a:br>
              <a:rPr lang="en-GB" dirty="0"/>
            </a:br>
            <a:r>
              <a:rPr lang="en-GB" b="1" dirty="0"/>
              <a:t>Aim</a:t>
            </a:r>
            <a:r>
              <a:rPr lang="en-GB" dirty="0"/>
              <a:t>: to revisit previously taught vocabulary and introduce some new words associated with the theme of countries and languages.</a:t>
            </a:r>
            <a:br>
              <a:rPr lang="en-GB" dirty="0"/>
            </a:br>
            <a:br>
              <a:rPr lang="en-GB" dirty="0"/>
            </a:br>
            <a:r>
              <a:rPr lang="en-GB" b="1" dirty="0"/>
              <a:t>Procedure</a:t>
            </a:r>
            <a:r>
              <a:rPr lang="en-GB" dirty="0"/>
              <a:t>:</a:t>
            </a:r>
            <a:br>
              <a:rPr lang="en-GB" dirty="0"/>
            </a:br>
            <a:r>
              <a:rPr lang="en-GB" dirty="0"/>
              <a:t>1. Students categorise the words into </a:t>
            </a:r>
            <a:r>
              <a:rPr lang="en-GB" dirty="0" err="1"/>
              <a:t>Kontinent</a:t>
            </a:r>
            <a:r>
              <a:rPr lang="en-GB" dirty="0"/>
              <a:t>, Land, </a:t>
            </a:r>
            <a:r>
              <a:rPr lang="en-GB" dirty="0" err="1"/>
              <a:t>Sprache</a:t>
            </a:r>
            <a:r>
              <a:rPr lang="en-GB" dirty="0"/>
              <a:t>, </a:t>
            </a:r>
            <a:r>
              <a:rPr lang="en-GB" dirty="0" err="1"/>
              <a:t>Anderes</a:t>
            </a:r>
            <a:r>
              <a:rPr lang="en-GB" dirty="0"/>
              <a:t> categories.</a:t>
            </a:r>
          </a:p>
          <a:p>
            <a:r>
              <a:rPr lang="en-GB" dirty="0"/>
              <a:t>2. Play the 1.5 minute music clip to time the activity (icon bottom right)</a:t>
            </a:r>
          </a:p>
          <a:p>
            <a:r>
              <a:rPr lang="en-GB" dirty="0"/>
              <a:t>3. Elicit responses by category. Click on the word (it disappears and reappears in the right category).</a:t>
            </a:r>
          </a:p>
          <a:p>
            <a:r>
              <a:rPr lang="en-GB" dirty="0"/>
              <a:t>4. Click to provide further information about </a:t>
            </a:r>
            <a:r>
              <a:rPr lang="en-GB" dirty="0" err="1"/>
              <a:t>Großbritannien</a:t>
            </a:r>
            <a:r>
              <a:rPr lang="en-GB" dirty="0"/>
              <a:t> and die </a:t>
            </a:r>
            <a:r>
              <a:rPr lang="en-GB" dirty="0" err="1"/>
              <a:t>Europäische</a:t>
            </a:r>
            <a:r>
              <a:rPr lang="en-GB" dirty="0"/>
              <a:t> Union.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2257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We then introduce new information about nationality nouns, contrasting them with the form and use of nationality adjectives in German. [Click] </a:t>
            </a:r>
          </a:p>
          <a:p>
            <a:endParaRPr lang="en-GB" b="0" dirty="0"/>
          </a:p>
          <a:p>
            <a:r>
              <a:rPr lang="en-GB" b="1" dirty="0"/>
              <a:t>Timing</a:t>
            </a:r>
            <a:r>
              <a:rPr lang="en-GB" dirty="0"/>
              <a:t>: 3 minutes (two slides)</a:t>
            </a:r>
            <a:br>
              <a:rPr lang="en-GB" dirty="0"/>
            </a:br>
            <a:br>
              <a:rPr lang="en-GB" dirty="0"/>
            </a:br>
            <a:r>
              <a:rPr lang="en-GB" b="1" dirty="0"/>
              <a:t>Aim</a:t>
            </a:r>
            <a:r>
              <a:rPr lang="en-GB" dirty="0"/>
              <a:t>: to recap knowledge about German nouns; to introduce new information about German nationality nouns and contrast with English.</a:t>
            </a:r>
            <a:br>
              <a:rPr lang="en-GB" dirty="0"/>
            </a:br>
            <a:br>
              <a:rPr lang="en-GB" dirty="0"/>
            </a:br>
            <a:r>
              <a:rPr lang="en-GB" b="1" dirty="0"/>
              <a:t>Procedure</a:t>
            </a:r>
            <a:r>
              <a:rPr lang="en-GB" dirty="0"/>
              <a:t>:</a:t>
            </a:r>
            <a:br>
              <a:rPr lang="en-GB" dirty="0"/>
            </a:br>
            <a:r>
              <a:rPr lang="en-GB" dirty="0"/>
              <a:t>1. Click to present the information step by step.</a:t>
            </a:r>
          </a:p>
          <a:p>
            <a:r>
              <a:rPr lang="en-GB" dirty="0"/>
              <a:t>2. Elicit the English translations for the German examples given.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733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 this second grammar slide, we set out some clear examples of a pattern for nationality nouns, together with variations and a key exception.</a:t>
            </a:r>
            <a:br>
              <a:rPr lang="en-GB" dirty="0"/>
            </a:br>
            <a:r>
              <a:rPr lang="en-GB" dirty="0"/>
              <a:t>As at KS3, the brief explicit grammar explanations precede the all-important input practice activities.  They raise awareness that supports the effectiveness of the input practice that now follows. [click]</a:t>
            </a:r>
          </a:p>
          <a:p>
            <a:endParaRPr lang="en-GB" dirty="0"/>
          </a:p>
          <a:p>
            <a:r>
              <a:rPr lang="en-GB" dirty="0"/>
              <a:t>[2/2]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68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New grammar features are always practised in input first, listening or reading or often both. This type of activity contrasts two forms, compelling students to choose based on the new information they have been presented with.  Here, students decide between nationality person noun and language (or nationality adjective). [click]</a:t>
            </a:r>
          </a:p>
          <a:p>
            <a:endParaRPr lang="en-GB" b="1" dirty="0"/>
          </a:p>
          <a:p>
            <a:r>
              <a:rPr lang="en-GB" b="1" dirty="0"/>
              <a:t>Timing</a:t>
            </a:r>
            <a:r>
              <a:rPr lang="en-GB" dirty="0"/>
              <a:t>: 6 minutes</a:t>
            </a:r>
            <a:br>
              <a:rPr lang="en-GB" dirty="0"/>
            </a:br>
            <a:br>
              <a:rPr lang="en-GB" dirty="0"/>
            </a:br>
            <a:r>
              <a:rPr lang="en-GB" b="1" dirty="0"/>
              <a:t>Aim</a:t>
            </a:r>
            <a:r>
              <a:rPr lang="en-GB" dirty="0"/>
              <a:t>: to practise distinction between German nationality and adjectives or nominalised adjectival language nouns and their different use (for people and languages) in the oral modality.</a:t>
            </a:r>
            <a:br>
              <a:rPr lang="en-GB" dirty="0"/>
            </a:br>
            <a:br>
              <a:rPr lang="en-GB" dirty="0"/>
            </a:br>
            <a:r>
              <a:rPr lang="en-GB" b="1" dirty="0"/>
              <a:t>Procedure</a:t>
            </a:r>
            <a:r>
              <a:rPr lang="en-GB" dirty="0"/>
              <a:t>:</a:t>
            </a:r>
            <a:br>
              <a:rPr lang="en-GB" dirty="0"/>
            </a:br>
            <a:r>
              <a:rPr lang="en-GB" dirty="0"/>
              <a:t>1. Set the context with students by reading the title and opening information.</a:t>
            </a:r>
          </a:p>
          <a:p>
            <a:r>
              <a:rPr lang="en-GB" dirty="0"/>
              <a:t>2. Ensure that the task instructions are clear.</a:t>
            </a:r>
          </a:p>
          <a:p>
            <a:r>
              <a:rPr lang="en-GB" dirty="0"/>
              <a:t>3. Click to listen to each sentence. Students select the nationality or language noun</a:t>
            </a:r>
          </a:p>
          <a:p>
            <a:r>
              <a:rPr lang="en-GB" dirty="0"/>
              <a:t>4. Click to elicit answers, correct and give appropriate feedback to students.</a:t>
            </a:r>
          </a:p>
          <a:p>
            <a:endParaRPr lang="en-GB" dirty="0"/>
          </a:p>
          <a:p>
            <a:endParaRPr lang="en-GB" dirty="0"/>
          </a:p>
          <a:p>
            <a:pPr marL="0" indent="0">
              <a:lnSpc>
                <a:spcPct val="100000"/>
              </a:lnSpc>
              <a:buFont typeface="+mj-lt"/>
              <a:buNone/>
            </a:pPr>
            <a:r>
              <a:rPr lang="en-GB" sz="1200" dirty="0">
                <a:solidFill>
                  <a:schemeClr val="tx1">
                    <a:lumMod val="75000"/>
                  </a:schemeClr>
                </a:solidFill>
                <a:latin typeface="+mj-lt"/>
              </a:rPr>
              <a:t>1.  Der </a:t>
            </a:r>
            <a:r>
              <a:rPr lang="en-GB" sz="1200" dirty="0" err="1">
                <a:solidFill>
                  <a:schemeClr val="tx1">
                    <a:lumMod val="75000"/>
                  </a:schemeClr>
                </a:solidFill>
                <a:latin typeface="+mj-lt"/>
              </a:rPr>
              <a:t>Sänger</a:t>
            </a:r>
            <a:r>
              <a:rPr lang="en-GB" sz="1200" dirty="0">
                <a:solidFill>
                  <a:schemeClr val="tx1">
                    <a:lumMod val="75000"/>
                  </a:schemeClr>
                </a:solidFill>
                <a:latin typeface="+mj-lt"/>
              </a:rPr>
              <a:t> Malik Harris </a:t>
            </a:r>
            <a:r>
              <a:rPr lang="en-GB" sz="1200" dirty="0" err="1">
                <a:solidFill>
                  <a:schemeClr val="tx1">
                    <a:lumMod val="75000"/>
                  </a:schemeClr>
                </a:solidFill>
                <a:latin typeface="+mj-lt"/>
              </a:rPr>
              <a:t>ist</a:t>
            </a:r>
            <a:r>
              <a:rPr lang="en-GB" sz="1200" dirty="0">
                <a:solidFill>
                  <a:schemeClr val="tx1">
                    <a:lumMod val="75000"/>
                  </a:schemeClr>
                </a:solidFill>
                <a:latin typeface="+mj-lt"/>
              </a:rPr>
              <a:t> [</a:t>
            </a:r>
            <a:r>
              <a:rPr lang="en-GB" sz="1200" b="1" dirty="0" err="1">
                <a:solidFill>
                  <a:schemeClr val="tx1">
                    <a:lumMod val="75000"/>
                  </a:schemeClr>
                </a:solidFill>
                <a:latin typeface="+mj-lt"/>
              </a:rPr>
              <a:t>Deutscher</a:t>
            </a:r>
            <a:r>
              <a:rPr lang="en-GB" sz="1200" b="0" dirty="0">
                <a:solidFill>
                  <a:schemeClr val="tx1">
                    <a:lumMod val="75000"/>
                  </a:schemeClr>
                </a:solidFill>
                <a:latin typeface="+mj-lt"/>
              </a:rPr>
              <a:t>].</a:t>
            </a:r>
          </a:p>
          <a:p>
            <a:pPr marL="0" indent="0">
              <a:lnSpc>
                <a:spcPct val="100000"/>
              </a:lnSpc>
              <a:buFont typeface="+mj-lt"/>
              <a:buNone/>
            </a:pPr>
            <a:r>
              <a:rPr lang="en-GB" sz="1200" dirty="0">
                <a:solidFill>
                  <a:schemeClr val="tx1">
                    <a:lumMod val="75000"/>
                  </a:schemeClr>
                </a:solidFill>
                <a:latin typeface="+mj-lt"/>
              </a:rPr>
              <a:t>2.  2022 </a:t>
            </a:r>
            <a:r>
              <a:rPr lang="en-GB" sz="1200" dirty="0" err="1">
                <a:solidFill>
                  <a:schemeClr val="tx1">
                    <a:lumMod val="75000"/>
                  </a:schemeClr>
                </a:solidFill>
                <a:latin typeface="+mj-lt"/>
              </a:rPr>
              <a:t>singt</a:t>
            </a:r>
            <a:r>
              <a:rPr lang="en-GB" sz="1200" dirty="0">
                <a:solidFill>
                  <a:schemeClr val="tx1">
                    <a:lumMod val="75000"/>
                  </a:schemeClr>
                </a:solidFill>
                <a:latin typeface="+mj-lt"/>
              </a:rPr>
              <a:t> Chanel </a:t>
            </a:r>
            <a:r>
              <a:rPr lang="en-GB" sz="1200" dirty="0" err="1">
                <a:solidFill>
                  <a:schemeClr val="tx1">
                    <a:lumMod val="75000"/>
                  </a:schemeClr>
                </a:solidFill>
                <a:latin typeface="+mj-lt"/>
              </a:rPr>
              <a:t>ihren</a:t>
            </a:r>
            <a:r>
              <a:rPr lang="en-GB" sz="1200" dirty="0">
                <a:solidFill>
                  <a:schemeClr val="tx1">
                    <a:lumMod val="75000"/>
                  </a:schemeClr>
                </a:solidFill>
                <a:latin typeface="+mj-lt"/>
              </a:rPr>
              <a:t> </a:t>
            </a:r>
            <a:r>
              <a:rPr lang="en-GB" sz="1200" dirty="0" err="1">
                <a:solidFill>
                  <a:schemeClr val="tx1">
                    <a:lumMod val="75000"/>
                  </a:schemeClr>
                </a:solidFill>
                <a:latin typeface="+mj-lt"/>
              </a:rPr>
              <a:t>Songtext</a:t>
            </a:r>
            <a:r>
              <a:rPr lang="en-GB" sz="1200" dirty="0">
                <a:solidFill>
                  <a:schemeClr val="tx1">
                    <a:lumMod val="75000"/>
                  </a:schemeClr>
                </a:solidFill>
                <a:latin typeface="+mj-lt"/>
              </a:rPr>
              <a:t> auf [</a:t>
            </a:r>
            <a:r>
              <a:rPr lang="en-GB" sz="1200" b="1" dirty="0" err="1">
                <a:solidFill>
                  <a:schemeClr val="tx1">
                    <a:lumMod val="75000"/>
                  </a:schemeClr>
                </a:solidFill>
                <a:latin typeface="+mj-lt"/>
              </a:rPr>
              <a:t>Spanisch</a:t>
            </a:r>
            <a:r>
              <a:rPr lang="en-GB" sz="1200" b="0" dirty="0">
                <a:solidFill>
                  <a:schemeClr val="tx1">
                    <a:lumMod val="75000"/>
                  </a:schemeClr>
                </a:solidFill>
                <a:latin typeface="+mj-lt"/>
              </a:rPr>
              <a:t>].</a:t>
            </a:r>
          </a:p>
          <a:p>
            <a:pPr marL="0" indent="0">
              <a:lnSpc>
                <a:spcPct val="100000"/>
              </a:lnSpc>
              <a:buFont typeface="+mj-lt"/>
              <a:buNone/>
            </a:pPr>
            <a:r>
              <a:rPr lang="en-GB" sz="1200" dirty="0">
                <a:solidFill>
                  <a:schemeClr val="tx1">
                    <a:lumMod val="75000"/>
                  </a:schemeClr>
                </a:solidFill>
                <a:latin typeface="+mj-lt"/>
              </a:rPr>
              <a:t>3.  Agnetha, Anni-</a:t>
            </a:r>
            <a:r>
              <a:rPr lang="en-GB" sz="1200" dirty="0" err="1">
                <a:solidFill>
                  <a:schemeClr val="tx1">
                    <a:lumMod val="75000"/>
                  </a:schemeClr>
                </a:solidFill>
                <a:latin typeface="+mj-lt"/>
              </a:rPr>
              <a:t>Frid</a:t>
            </a:r>
            <a:r>
              <a:rPr lang="en-GB" sz="1200" dirty="0">
                <a:solidFill>
                  <a:schemeClr val="tx1">
                    <a:lumMod val="75000"/>
                  </a:schemeClr>
                </a:solidFill>
                <a:latin typeface="+mj-lt"/>
              </a:rPr>
              <a:t>, Benny und Björn </a:t>
            </a:r>
            <a:r>
              <a:rPr lang="en-GB" sz="1200" dirty="0" err="1">
                <a:solidFill>
                  <a:schemeClr val="tx1">
                    <a:lumMod val="75000"/>
                  </a:schemeClr>
                </a:solidFill>
                <a:latin typeface="+mj-lt"/>
              </a:rPr>
              <a:t>sind</a:t>
            </a:r>
            <a:r>
              <a:rPr lang="en-GB" sz="1200" dirty="0">
                <a:solidFill>
                  <a:schemeClr val="tx1">
                    <a:lumMod val="75000"/>
                  </a:schemeClr>
                </a:solidFill>
                <a:latin typeface="+mj-lt"/>
              </a:rPr>
              <a:t> [</a:t>
            </a:r>
            <a:r>
              <a:rPr lang="en-GB" sz="1200" b="1" dirty="0" err="1">
                <a:solidFill>
                  <a:schemeClr val="tx1">
                    <a:lumMod val="75000"/>
                  </a:schemeClr>
                </a:solidFill>
                <a:latin typeface="+mj-lt"/>
              </a:rPr>
              <a:t>Schweden</a:t>
            </a:r>
            <a:r>
              <a:rPr lang="en-GB" sz="1200" b="0" dirty="0">
                <a:solidFill>
                  <a:schemeClr val="tx1">
                    <a:lumMod val="75000"/>
                  </a:schemeClr>
                </a:solidFill>
                <a:latin typeface="+mj-lt"/>
              </a:rPr>
              <a:t>].</a:t>
            </a:r>
          </a:p>
          <a:p>
            <a:pPr marL="0" indent="0">
              <a:lnSpc>
                <a:spcPct val="100000"/>
              </a:lnSpc>
              <a:buFont typeface="+mj-lt"/>
              <a:buNone/>
            </a:pPr>
            <a:r>
              <a:rPr lang="en-GB" sz="1200" dirty="0">
                <a:solidFill>
                  <a:schemeClr val="tx1">
                    <a:lumMod val="75000"/>
                  </a:schemeClr>
                </a:solidFill>
                <a:latin typeface="+mj-lt"/>
              </a:rPr>
              <a:t>4.  Bis 2003 </a:t>
            </a:r>
            <a:r>
              <a:rPr lang="en-GB" sz="1200" dirty="0" err="1">
                <a:solidFill>
                  <a:schemeClr val="tx1">
                    <a:lumMod val="75000"/>
                  </a:schemeClr>
                </a:solidFill>
                <a:latin typeface="+mj-lt"/>
              </a:rPr>
              <a:t>hatte</a:t>
            </a:r>
            <a:r>
              <a:rPr lang="en-GB" sz="1200" dirty="0">
                <a:solidFill>
                  <a:schemeClr val="tx1">
                    <a:lumMod val="75000"/>
                  </a:schemeClr>
                </a:solidFill>
                <a:latin typeface="+mj-lt"/>
              </a:rPr>
              <a:t> die </a:t>
            </a:r>
            <a:r>
              <a:rPr lang="en-GB" sz="1200" dirty="0" err="1">
                <a:solidFill>
                  <a:schemeClr val="tx1">
                    <a:lumMod val="75000"/>
                  </a:schemeClr>
                </a:solidFill>
                <a:latin typeface="+mj-lt"/>
              </a:rPr>
              <a:t>Türkei</a:t>
            </a:r>
            <a:r>
              <a:rPr lang="en-GB" sz="1200" dirty="0">
                <a:solidFill>
                  <a:schemeClr val="tx1">
                    <a:lumMod val="75000"/>
                  </a:schemeClr>
                </a:solidFill>
                <a:latin typeface="+mj-lt"/>
              </a:rPr>
              <a:t> die Tradition, </a:t>
            </a:r>
            <a:r>
              <a:rPr lang="en-GB" sz="1200" dirty="0" err="1">
                <a:solidFill>
                  <a:schemeClr val="tx1">
                    <a:lumMod val="75000"/>
                  </a:schemeClr>
                </a:solidFill>
                <a:latin typeface="+mj-lt"/>
              </a:rPr>
              <a:t>nur</a:t>
            </a:r>
            <a:r>
              <a:rPr lang="en-GB" sz="1200" dirty="0">
                <a:solidFill>
                  <a:schemeClr val="tx1">
                    <a:lumMod val="75000"/>
                  </a:schemeClr>
                </a:solidFill>
                <a:latin typeface="+mj-lt"/>
              </a:rPr>
              <a:t> auf </a:t>
            </a:r>
            <a:r>
              <a:rPr lang="en-GB" sz="1200" b="0" dirty="0">
                <a:solidFill>
                  <a:schemeClr val="tx1">
                    <a:lumMod val="75000"/>
                  </a:schemeClr>
                </a:solidFill>
                <a:latin typeface="+mj-lt"/>
              </a:rPr>
              <a:t>[</a:t>
            </a:r>
            <a:r>
              <a:rPr lang="en-GB" sz="1200" b="1" dirty="0" err="1">
                <a:solidFill>
                  <a:schemeClr val="tx1">
                    <a:lumMod val="75000"/>
                  </a:schemeClr>
                </a:solidFill>
                <a:latin typeface="+mj-lt"/>
              </a:rPr>
              <a:t>Türkisch</a:t>
            </a:r>
            <a:r>
              <a:rPr lang="en-GB" sz="1200" b="0" dirty="0">
                <a:solidFill>
                  <a:schemeClr val="tx1">
                    <a:lumMod val="75000"/>
                  </a:schemeClr>
                </a:solidFill>
                <a:latin typeface="+mj-lt"/>
              </a:rPr>
              <a:t>]</a:t>
            </a:r>
            <a:r>
              <a:rPr lang="en-GB" sz="1200" dirty="0">
                <a:solidFill>
                  <a:schemeClr val="tx1">
                    <a:lumMod val="75000"/>
                  </a:schemeClr>
                </a:solidFill>
                <a:latin typeface="+mj-lt"/>
              </a:rPr>
              <a:t> </a:t>
            </a:r>
            <a:r>
              <a:rPr lang="en-GB" sz="1200" dirty="0" err="1">
                <a:solidFill>
                  <a:schemeClr val="tx1">
                    <a:lumMod val="75000"/>
                  </a:schemeClr>
                </a:solidFill>
                <a:latin typeface="+mj-lt"/>
              </a:rPr>
              <a:t>zu</a:t>
            </a:r>
            <a:r>
              <a:rPr lang="en-GB" sz="1200" dirty="0">
                <a:solidFill>
                  <a:schemeClr val="tx1">
                    <a:lumMod val="75000"/>
                  </a:schemeClr>
                </a:solidFill>
                <a:latin typeface="+mj-lt"/>
              </a:rPr>
              <a:t> </a:t>
            </a:r>
            <a:r>
              <a:rPr lang="en-GB" sz="1200" dirty="0" err="1">
                <a:solidFill>
                  <a:schemeClr val="tx1">
                    <a:lumMod val="75000"/>
                  </a:schemeClr>
                </a:solidFill>
                <a:latin typeface="+mj-lt"/>
              </a:rPr>
              <a:t>sprechen</a:t>
            </a:r>
            <a:r>
              <a:rPr lang="en-GB" sz="1200" dirty="0">
                <a:solidFill>
                  <a:schemeClr val="tx1">
                    <a:lumMod val="75000"/>
                  </a:schemeClr>
                </a:solidFill>
                <a:latin typeface="+mj-lt"/>
              </a:rPr>
              <a:t>.</a:t>
            </a:r>
          </a:p>
          <a:p>
            <a:pPr marL="0" indent="0">
              <a:lnSpc>
                <a:spcPct val="100000"/>
              </a:lnSpc>
              <a:buFont typeface="+mj-lt"/>
              <a:buNone/>
            </a:pPr>
            <a:r>
              <a:rPr lang="en-GB" sz="1200" dirty="0">
                <a:solidFill>
                  <a:schemeClr val="tx1">
                    <a:lumMod val="75000"/>
                  </a:schemeClr>
                </a:solidFill>
                <a:latin typeface="+mj-lt"/>
              </a:rPr>
              <a:t>5.  Aber 2003 </a:t>
            </a:r>
            <a:r>
              <a:rPr lang="en-GB" sz="1200" dirty="0" err="1">
                <a:solidFill>
                  <a:schemeClr val="tx1">
                    <a:lumMod val="75000"/>
                  </a:schemeClr>
                </a:solidFill>
                <a:latin typeface="+mj-lt"/>
              </a:rPr>
              <a:t>singt</a:t>
            </a:r>
            <a:r>
              <a:rPr lang="en-GB" sz="1200" dirty="0">
                <a:solidFill>
                  <a:schemeClr val="tx1">
                    <a:lumMod val="75000"/>
                  </a:schemeClr>
                </a:solidFill>
                <a:latin typeface="+mj-lt"/>
              </a:rPr>
              <a:t> die </a:t>
            </a:r>
            <a:r>
              <a:rPr lang="en-GB" sz="1200" dirty="0" err="1">
                <a:solidFill>
                  <a:schemeClr val="tx1">
                    <a:lumMod val="75000"/>
                  </a:schemeClr>
                </a:solidFill>
                <a:latin typeface="+mj-lt"/>
              </a:rPr>
              <a:t>Sängerin</a:t>
            </a:r>
            <a:r>
              <a:rPr lang="en-GB" sz="1200" dirty="0">
                <a:solidFill>
                  <a:schemeClr val="tx1">
                    <a:lumMod val="75000"/>
                  </a:schemeClr>
                </a:solidFill>
                <a:latin typeface="+mj-lt"/>
              </a:rPr>
              <a:t>, </a:t>
            </a:r>
            <a:r>
              <a:rPr lang="en-GB" sz="1200" dirty="0" err="1">
                <a:solidFill>
                  <a:schemeClr val="tx1">
                    <a:lumMod val="75000"/>
                  </a:schemeClr>
                </a:solidFill>
                <a:latin typeface="+mj-lt"/>
              </a:rPr>
              <a:t>Sertab</a:t>
            </a:r>
            <a:r>
              <a:rPr lang="en-GB" sz="1200" dirty="0">
                <a:solidFill>
                  <a:schemeClr val="tx1">
                    <a:lumMod val="75000"/>
                  </a:schemeClr>
                </a:solidFill>
                <a:latin typeface="+mj-lt"/>
              </a:rPr>
              <a:t> </a:t>
            </a:r>
            <a:r>
              <a:rPr lang="en-GB" sz="1200" dirty="0" err="1">
                <a:solidFill>
                  <a:schemeClr val="tx1">
                    <a:lumMod val="75000"/>
                  </a:schemeClr>
                </a:solidFill>
                <a:latin typeface="+mj-lt"/>
              </a:rPr>
              <a:t>Erener</a:t>
            </a:r>
            <a:r>
              <a:rPr lang="en-GB" sz="1200" dirty="0">
                <a:solidFill>
                  <a:schemeClr val="tx1">
                    <a:lumMod val="75000"/>
                  </a:schemeClr>
                </a:solidFill>
                <a:latin typeface="+mj-lt"/>
              </a:rPr>
              <a:t> auf [</a:t>
            </a:r>
            <a:r>
              <a:rPr lang="en-GB" sz="1200" b="1" dirty="0" err="1">
                <a:solidFill>
                  <a:schemeClr val="tx1">
                    <a:lumMod val="75000"/>
                  </a:schemeClr>
                </a:solidFill>
                <a:latin typeface="+mj-lt"/>
              </a:rPr>
              <a:t>Englisch</a:t>
            </a:r>
            <a:r>
              <a:rPr lang="en-GB" sz="1200" dirty="0">
                <a:solidFill>
                  <a:schemeClr val="tx1">
                    <a:lumMod val="75000"/>
                  </a:schemeClr>
                </a:solidFill>
                <a:latin typeface="+mj-lt"/>
              </a:rPr>
              <a:t>] - und </a:t>
            </a:r>
            <a:r>
              <a:rPr lang="en-GB" sz="1200" dirty="0" err="1">
                <a:solidFill>
                  <a:schemeClr val="tx1">
                    <a:lumMod val="75000"/>
                  </a:schemeClr>
                </a:solidFill>
                <a:latin typeface="+mj-lt"/>
              </a:rPr>
              <a:t>sie</a:t>
            </a:r>
            <a:r>
              <a:rPr lang="en-GB" sz="1200" dirty="0">
                <a:solidFill>
                  <a:schemeClr val="tx1">
                    <a:lumMod val="75000"/>
                  </a:schemeClr>
                </a:solidFill>
                <a:latin typeface="+mj-lt"/>
              </a:rPr>
              <a:t> </a:t>
            </a:r>
            <a:r>
              <a:rPr lang="en-GB" sz="1200" dirty="0" err="1">
                <a:solidFill>
                  <a:schemeClr val="tx1">
                    <a:lumMod val="75000"/>
                  </a:schemeClr>
                </a:solidFill>
                <a:latin typeface="+mj-lt"/>
              </a:rPr>
              <a:t>gewinnt</a:t>
            </a:r>
            <a:r>
              <a:rPr lang="en-GB" sz="1200" dirty="0">
                <a:solidFill>
                  <a:schemeClr val="tx1">
                    <a:lumMod val="75000"/>
                  </a:schemeClr>
                </a:solidFill>
                <a:latin typeface="+mj-lt"/>
              </a:rPr>
              <a:t>!</a:t>
            </a:r>
          </a:p>
          <a:p>
            <a:pPr marL="0" indent="0">
              <a:lnSpc>
                <a:spcPct val="100000"/>
              </a:lnSpc>
              <a:buFont typeface="+mj-lt"/>
              <a:buNone/>
            </a:pPr>
            <a:r>
              <a:rPr lang="en-GB" sz="1200" dirty="0">
                <a:solidFill>
                  <a:schemeClr val="tx1">
                    <a:lumMod val="75000"/>
                  </a:schemeClr>
                </a:solidFill>
                <a:latin typeface="+mj-lt"/>
              </a:rPr>
              <a:t>6. </a:t>
            </a:r>
            <a:r>
              <a:rPr lang="de-DE" sz="1200" kern="1200" dirty="0">
                <a:solidFill>
                  <a:schemeClr val="tx1"/>
                </a:solidFill>
                <a:effectLst/>
                <a:latin typeface="+mn-lt"/>
                <a:ea typeface="+mn-ea"/>
                <a:cs typeface="+mn-cs"/>
              </a:rPr>
              <a:t>Celine Dion, die 1988 für die Schweiz gewinnt, singt auf [</a:t>
            </a:r>
            <a:r>
              <a:rPr lang="de-DE" sz="1200" b="1" kern="1200" dirty="0">
                <a:solidFill>
                  <a:schemeClr val="tx1"/>
                </a:solidFill>
                <a:effectLst/>
                <a:latin typeface="+mn-lt"/>
                <a:ea typeface="+mn-ea"/>
                <a:cs typeface="+mn-cs"/>
              </a:rPr>
              <a:t>Französisch]</a:t>
            </a:r>
            <a:r>
              <a:rPr lang="de-DE" sz="1200" kern="1200" dirty="0">
                <a:solidFill>
                  <a:schemeClr val="tx1"/>
                </a:solidFill>
                <a:effectLst/>
                <a:latin typeface="+mn-lt"/>
                <a:ea typeface="+mn-ea"/>
                <a:cs typeface="+mn-cs"/>
              </a:rPr>
              <a:t>.</a:t>
            </a:r>
            <a:r>
              <a:rPr lang="en-GB" dirty="0">
                <a:effectLst/>
              </a:rPr>
              <a:t> </a:t>
            </a:r>
          </a:p>
          <a:p>
            <a:pPr marL="0" indent="0">
              <a:lnSpc>
                <a:spcPct val="100000"/>
              </a:lnSpc>
              <a:buFont typeface="+mj-lt"/>
              <a:buNone/>
            </a:pPr>
            <a:r>
              <a:rPr lang="en-GB" sz="1200" dirty="0">
                <a:solidFill>
                  <a:schemeClr val="tx1">
                    <a:lumMod val="75000"/>
                  </a:schemeClr>
                </a:solidFill>
                <a:latin typeface="+mj-lt"/>
              </a:rPr>
              <a:t>7. </a:t>
            </a:r>
            <a:r>
              <a:rPr lang="de-DE" sz="1200" kern="1200" dirty="0">
                <a:solidFill>
                  <a:schemeClr val="tx1"/>
                </a:solidFill>
                <a:effectLst/>
                <a:latin typeface="+mn-lt"/>
                <a:ea typeface="+mn-ea"/>
                <a:cs typeface="+mn-cs"/>
              </a:rPr>
              <a:t>Conchita Wurst, die Gewinnerin aus dem Jahr 2014, ist [</a:t>
            </a:r>
            <a:r>
              <a:rPr lang="de-DE" sz="1200" b="1" kern="1200" dirty="0">
                <a:solidFill>
                  <a:schemeClr val="tx1"/>
                </a:solidFill>
                <a:effectLst/>
                <a:latin typeface="+mn-lt"/>
                <a:ea typeface="+mn-ea"/>
                <a:cs typeface="+mn-cs"/>
              </a:rPr>
              <a:t>Österreicherin</a:t>
            </a:r>
            <a:r>
              <a:rPr lang="de-DE" sz="1200" kern="1200" dirty="0">
                <a:solidFill>
                  <a:schemeClr val="tx1"/>
                </a:solidFill>
                <a:effectLst/>
                <a:latin typeface="+mn-lt"/>
                <a:ea typeface="+mn-ea"/>
                <a:cs typeface="+mn-cs"/>
              </a:rPr>
              <a:t>].</a:t>
            </a:r>
            <a:r>
              <a:rPr lang="en-GB" dirty="0">
                <a:effectLst/>
              </a:rPr>
              <a:t> </a:t>
            </a:r>
          </a:p>
          <a:p>
            <a:pPr marL="0" indent="0">
              <a:lnSpc>
                <a:spcPct val="100000"/>
              </a:lnSpc>
              <a:buFont typeface="+mj-lt"/>
              <a:buNone/>
            </a:pPr>
            <a:r>
              <a:rPr lang="en-GB" sz="1200" dirty="0">
                <a:solidFill>
                  <a:schemeClr val="tx1">
                    <a:lumMod val="75000"/>
                  </a:schemeClr>
                </a:solidFill>
                <a:latin typeface="+mj-lt"/>
              </a:rPr>
              <a:t>8. Der </a:t>
            </a:r>
            <a:r>
              <a:rPr lang="en-GB" sz="1200" dirty="0" err="1">
                <a:solidFill>
                  <a:schemeClr val="tx1">
                    <a:lumMod val="75000"/>
                  </a:schemeClr>
                </a:solidFill>
                <a:latin typeface="+mj-lt"/>
              </a:rPr>
              <a:t>Kommentator</a:t>
            </a:r>
            <a:r>
              <a:rPr lang="en-GB" sz="1200" dirty="0">
                <a:solidFill>
                  <a:schemeClr val="tx1">
                    <a:lumMod val="75000"/>
                  </a:schemeClr>
                </a:solidFill>
                <a:latin typeface="+mj-lt"/>
              </a:rPr>
              <a:t>, Graham Norton </a:t>
            </a:r>
            <a:r>
              <a:rPr lang="en-GB" sz="1200" dirty="0" err="1">
                <a:solidFill>
                  <a:schemeClr val="tx1">
                    <a:lumMod val="75000"/>
                  </a:schemeClr>
                </a:solidFill>
                <a:latin typeface="+mj-lt"/>
              </a:rPr>
              <a:t>spricht</a:t>
            </a:r>
            <a:r>
              <a:rPr lang="en-GB" sz="1200" dirty="0">
                <a:solidFill>
                  <a:schemeClr val="tx1">
                    <a:lumMod val="75000"/>
                  </a:schemeClr>
                </a:solidFill>
                <a:latin typeface="+mj-lt"/>
              </a:rPr>
              <a:t> [</a:t>
            </a:r>
            <a:r>
              <a:rPr lang="en-GB" sz="1200" b="1" dirty="0" err="1">
                <a:solidFill>
                  <a:schemeClr val="tx1">
                    <a:lumMod val="75000"/>
                  </a:schemeClr>
                </a:solidFill>
                <a:latin typeface="+mj-lt"/>
              </a:rPr>
              <a:t>Englisch</a:t>
            </a:r>
            <a:r>
              <a:rPr lang="en-GB" sz="1200" dirty="0">
                <a:solidFill>
                  <a:schemeClr val="tx1">
                    <a:lumMod val="75000"/>
                  </a:schemeClr>
                </a:solidFill>
                <a:latin typeface="+mj-lt"/>
              </a:rPr>
              <a:t>].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995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presentation is in three parts.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part one I will talk about the excel file that contains the German Scheme of Work and talk you through the different tabs and the information that these contain.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part two I’m going to showcase a selection of activities that we use at Key Stage 4, looking at how these cater for different proficiency levels and help to prepare students for the new GCSE exam.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part three I will show you where you can find these resources on the NCELP </a:t>
            </a:r>
            <a:r>
              <a:rPr lang="en-GB" sz="1200" u="sng" kern="1200" dirty="0">
                <a:solidFill>
                  <a:schemeClr val="tx1"/>
                </a:solidFill>
                <a:effectLst/>
                <a:latin typeface="+mn-lt"/>
                <a:ea typeface="+mn-ea"/>
                <a:cs typeface="+mn-cs"/>
                <a:hlinkClick r:id="rId3"/>
              </a:rPr>
              <a:t>resource portal</a:t>
            </a:r>
            <a:r>
              <a:rPr lang="en-GB" sz="1200" kern="1200" dirty="0">
                <a:solidFill>
                  <a:schemeClr val="tx1"/>
                </a:solidFill>
                <a:effectLst/>
                <a:latin typeface="+mn-lt"/>
                <a:ea typeface="+mn-ea"/>
                <a:cs typeface="+mn-cs"/>
              </a:rPr>
              <a:t> so that you can browse them at a later date.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If you’re interested in French or Spanish then you can find similar presentations about those schemes of work on our portal.</a:t>
            </a:r>
            <a:endParaRPr lang="en-GB"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a:t>
            </a:fld>
            <a:endParaRPr lang="en-GB"/>
          </a:p>
        </p:txBody>
      </p:sp>
    </p:spTree>
    <p:extLst>
      <p:ext uri="{BB962C8B-B14F-4D97-AF65-F5344CB8AC3E}">
        <p14:creationId xmlns:p14="http://schemas.microsoft.com/office/powerpoint/2010/main" val="896399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is the answer slide, but it also offers the option to teachers to practise the new knowledge in a reading activity, if the previous listening activity was too challenging for the class.  In our resources we aim to cater for mixed classes of Foundation and Higher students, as well as set classes. We often provide alternative versions of activities or suggestions for meeting different learners’ needs under the slides. [click]</a:t>
            </a:r>
          </a:p>
          <a:p>
            <a:r>
              <a:rPr lang="en-GB" b="1" dirty="0"/>
              <a:t>…………………………………………………………………………………………………………………………………………………………………….</a:t>
            </a:r>
          </a:p>
          <a:p>
            <a:r>
              <a:rPr lang="en-GB" b="1" dirty="0"/>
              <a:t>ANSWERS</a:t>
            </a:r>
          </a:p>
          <a:p>
            <a:r>
              <a:rPr lang="en-GB" b="1" dirty="0"/>
              <a:t>Note: if preferred, this slide could be used (instead of the previous listening slide) as a reading comprehension.</a:t>
            </a:r>
          </a:p>
          <a:p>
            <a:endParaRPr lang="en-GB" b="1" dirty="0"/>
          </a:p>
          <a:p>
            <a:r>
              <a:rPr lang="en-GB" b="1" dirty="0"/>
              <a:t>Timing</a:t>
            </a:r>
            <a:r>
              <a:rPr lang="en-GB" dirty="0"/>
              <a:t>: 2 minutes</a:t>
            </a:r>
            <a:br>
              <a:rPr lang="en-GB" dirty="0"/>
            </a:br>
            <a:br>
              <a:rPr lang="en-GB" dirty="0"/>
            </a:br>
            <a:r>
              <a:rPr lang="en-GB" b="1" dirty="0"/>
              <a:t>Procedure</a:t>
            </a:r>
            <a:r>
              <a:rPr lang="en-GB" dirty="0"/>
              <a:t>:</a:t>
            </a:r>
            <a:br>
              <a:rPr lang="en-GB" dirty="0"/>
            </a:br>
            <a:r>
              <a:rPr lang="en-GB" dirty="0"/>
              <a:t>1. Elicit complete sentences from students in German.</a:t>
            </a:r>
          </a:p>
          <a:p>
            <a:r>
              <a:rPr lang="en-GB" dirty="0"/>
              <a:t>2. Click to reveal the correct noun/noun/adjective and give feedback, as appropriate.</a:t>
            </a:r>
          </a:p>
          <a:p>
            <a:r>
              <a:rPr lang="en-GB" dirty="0"/>
              <a:t>3. Elicit English meanings of each sentence to consolidate understanding of the grammar feature, the vocabulary and the content of the sentences.</a:t>
            </a:r>
          </a:p>
          <a:p>
            <a:r>
              <a:rPr lang="en-GB" dirty="0"/>
              <a:t>4. Click to provide the additional information about Swiss German.</a:t>
            </a:r>
          </a:p>
          <a:p>
            <a:endParaRPr lang="en-GB" dirty="0"/>
          </a:p>
          <a:p>
            <a:endParaRPr lang="en-GB" dirty="0"/>
          </a:p>
          <a:p>
            <a:pPr marL="0" indent="0">
              <a:lnSpc>
                <a:spcPct val="100000"/>
              </a:lnSpc>
              <a:buFont typeface="+mj-lt"/>
              <a:buNone/>
            </a:pPr>
            <a:r>
              <a:rPr lang="en-GB" sz="1200" dirty="0">
                <a:solidFill>
                  <a:schemeClr val="tx1">
                    <a:lumMod val="75000"/>
                  </a:schemeClr>
                </a:solidFill>
                <a:latin typeface="+mj-lt"/>
              </a:rPr>
              <a:t>1.  Der </a:t>
            </a:r>
            <a:r>
              <a:rPr lang="en-GB" sz="1200" dirty="0" err="1">
                <a:solidFill>
                  <a:schemeClr val="tx1">
                    <a:lumMod val="75000"/>
                  </a:schemeClr>
                </a:solidFill>
                <a:latin typeface="+mj-lt"/>
              </a:rPr>
              <a:t>Sänger</a:t>
            </a:r>
            <a:r>
              <a:rPr lang="en-GB" sz="1200" dirty="0">
                <a:solidFill>
                  <a:schemeClr val="tx1">
                    <a:lumMod val="75000"/>
                  </a:schemeClr>
                </a:solidFill>
                <a:latin typeface="+mj-lt"/>
              </a:rPr>
              <a:t> Malik Harris </a:t>
            </a:r>
            <a:r>
              <a:rPr lang="en-GB" sz="1200" dirty="0" err="1">
                <a:solidFill>
                  <a:schemeClr val="tx1">
                    <a:lumMod val="75000"/>
                  </a:schemeClr>
                </a:solidFill>
                <a:latin typeface="+mj-lt"/>
              </a:rPr>
              <a:t>ist</a:t>
            </a:r>
            <a:r>
              <a:rPr lang="en-GB" sz="1200" dirty="0">
                <a:solidFill>
                  <a:schemeClr val="tx1">
                    <a:lumMod val="75000"/>
                  </a:schemeClr>
                </a:solidFill>
                <a:latin typeface="+mj-lt"/>
              </a:rPr>
              <a:t> [</a:t>
            </a:r>
            <a:r>
              <a:rPr lang="en-GB" sz="1200" b="1" dirty="0" err="1">
                <a:solidFill>
                  <a:schemeClr val="tx1">
                    <a:lumMod val="75000"/>
                  </a:schemeClr>
                </a:solidFill>
                <a:latin typeface="+mj-lt"/>
              </a:rPr>
              <a:t>Deutscher</a:t>
            </a:r>
            <a:r>
              <a:rPr lang="en-GB" sz="1200" b="0" dirty="0">
                <a:solidFill>
                  <a:schemeClr val="tx1">
                    <a:lumMod val="75000"/>
                  </a:schemeClr>
                </a:solidFill>
                <a:latin typeface="+mj-lt"/>
              </a:rPr>
              <a:t>].</a:t>
            </a:r>
          </a:p>
          <a:p>
            <a:pPr marL="0" indent="0">
              <a:lnSpc>
                <a:spcPct val="100000"/>
              </a:lnSpc>
              <a:buFont typeface="+mj-lt"/>
              <a:buNone/>
            </a:pPr>
            <a:r>
              <a:rPr lang="en-GB" sz="1200" dirty="0">
                <a:solidFill>
                  <a:schemeClr val="tx1">
                    <a:lumMod val="75000"/>
                  </a:schemeClr>
                </a:solidFill>
                <a:latin typeface="+mj-lt"/>
              </a:rPr>
              <a:t>2.  2022 </a:t>
            </a:r>
            <a:r>
              <a:rPr lang="en-GB" sz="1200" dirty="0" err="1">
                <a:solidFill>
                  <a:schemeClr val="tx1">
                    <a:lumMod val="75000"/>
                  </a:schemeClr>
                </a:solidFill>
                <a:latin typeface="+mj-lt"/>
              </a:rPr>
              <a:t>singt</a:t>
            </a:r>
            <a:r>
              <a:rPr lang="en-GB" sz="1200" dirty="0">
                <a:solidFill>
                  <a:schemeClr val="tx1">
                    <a:lumMod val="75000"/>
                  </a:schemeClr>
                </a:solidFill>
                <a:latin typeface="+mj-lt"/>
              </a:rPr>
              <a:t> Chanel </a:t>
            </a:r>
            <a:r>
              <a:rPr lang="en-GB" sz="1200" dirty="0" err="1">
                <a:solidFill>
                  <a:schemeClr val="tx1">
                    <a:lumMod val="75000"/>
                  </a:schemeClr>
                </a:solidFill>
                <a:latin typeface="+mj-lt"/>
              </a:rPr>
              <a:t>ihren</a:t>
            </a:r>
            <a:r>
              <a:rPr lang="en-GB" sz="1200" dirty="0">
                <a:solidFill>
                  <a:schemeClr val="tx1">
                    <a:lumMod val="75000"/>
                  </a:schemeClr>
                </a:solidFill>
                <a:latin typeface="+mj-lt"/>
              </a:rPr>
              <a:t> </a:t>
            </a:r>
            <a:r>
              <a:rPr lang="en-GB" sz="1200" dirty="0" err="1">
                <a:solidFill>
                  <a:schemeClr val="tx1">
                    <a:lumMod val="75000"/>
                  </a:schemeClr>
                </a:solidFill>
                <a:latin typeface="+mj-lt"/>
              </a:rPr>
              <a:t>Songtext</a:t>
            </a:r>
            <a:r>
              <a:rPr lang="en-GB" sz="1200" dirty="0">
                <a:solidFill>
                  <a:schemeClr val="tx1">
                    <a:lumMod val="75000"/>
                  </a:schemeClr>
                </a:solidFill>
                <a:latin typeface="+mj-lt"/>
              </a:rPr>
              <a:t> auf [</a:t>
            </a:r>
            <a:r>
              <a:rPr lang="en-GB" sz="1200" b="1" dirty="0" err="1">
                <a:solidFill>
                  <a:schemeClr val="tx1">
                    <a:lumMod val="75000"/>
                  </a:schemeClr>
                </a:solidFill>
                <a:latin typeface="+mj-lt"/>
              </a:rPr>
              <a:t>Spanisch</a:t>
            </a:r>
            <a:r>
              <a:rPr lang="en-GB" sz="1200" b="0" dirty="0">
                <a:solidFill>
                  <a:schemeClr val="tx1">
                    <a:lumMod val="75000"/>
                  </a:schemeClr>
                </a:solidFill>
                <a:latin typeface="+mj-lt"/>
              </a:rPr>
              <a:t>].</a:t>
            </a:r>
          </a:p>
          <a:p>
            <a:pPr marL="0" indent="0">
              <a:lnSpc>
                <a:spcPct val="100000"/>
              </a:lnSpc>
              <a:buFont typeface="+mj-lt"/>
              <a:buNone/>
            </a:pPr>
            <a:r>
              <a:rPr lang="en-GB" sz="1200" dirty="0">
                <a:solidFill>
                  <a:schemeClr val="tx1">
                    <a:lumMod val="75000"/>
                  </a:schemeClr>
                </a:solidFill>
                <a:latin typeface="+mj-lt"/>
              </a:rPr>
              <a:t>3.  Agnetha, Anni-</a:t>
            </a:r>
            <a:r>
              <a:rPr lang="en-GB" sz="1200" dirty="0" err="1">
                <a:solidFill>
                  <a:schemeClr val="tx1">
                    <a:lumMod val="75000"/>
                  </a:schemeClr>
                </a:solidFill>
                <a:latin typeface="+mj-lt"/>
              </a:rPr>
              <a:t>Frid</a:t>
            </a:r>
            <a:r>
              <a:rPr lang="en-GB" sz="1200" dirty="0">
                <a:solidFill>
                  <a:schemeClr val="tx1">
                    <a:lumMod val="75000"/>
                  </a:schemeClr>
                </a:solidFill>
                <a:latin typeface="+mj-lt"/>
              </a:rPr>
              <a:t>, Benny und Björn </a:t>
            </a:r>
            <a:r>
              <a:rPr lang="en-GB" sz="1200" dirty="0" err="1">
                <a:solidFill>
                  <a:schemeClr val="tx1">
                    <a:lumMod val="75000"/>
                  </a:schemeClr>
                </a:solidFill>
                <a:latin typeface="+mj-lt"/>
              </a:rPr>
              <a:t>sind</a:t>
            </a:r>
            <a:r>
              <a:rPr lang="en-GB" sz="1200" dirty="0">
                <a:solidFill>
                  <a:schemeClr val="tx1">
                    <a:lumMod val="75000"/>
                  </a:schemeClr>
                </a:solidFill>
                <a:latin typeface="+mj-lt"/>
              </a:rPr>
              <a:t> [</a:t>
            </a:r>
            <a:r>
              <a:rPr lang="en-GB" sz="1200" b="1" dirty="0" err="1">
                <a:solidFill>
                  <a:schemeClr val="tx1">
                    <a:lumMod val="75000"/>
                  </a:schemeClr>
                </a:solidFill>
                <a:latin typeface="+mj-lt"/>
              </a:rPr>
              <a:t>Schwede</a:t>
            </a:r>
            <a:r>
              <a:rPr lang="en-GB" sz="1200" b="0" dirty="0">
                <a:solidFill>
                  <a:schemeClr val="tx1">
                    <a:lumMod val="75000"/>
                  </a:schemeClr>
                </a:solidFill>
                <a:latin typeface="+mj-lt"/>
              </a:rPr>
              <a:t>].</a:t>
            </a:r>
          </a:p>
          <a:p>
            <a:pPr marL="0" indent="0">
              <a:lnSpc>
                <a:spcPct val="100000"/>
              </a:lnSpc>
              <a:buFont typeface="+mj-lt"/>
              <a:buNone/>
            </a:pPr>
            <a:r>
              <a:rPr lang="en-GB" sz="1200" dirty="0">
                <a:solidFill>
                  <a:schemeClr val="tx1">
                    <a:lumMod val="75000"/>
                  </a:schemeClr>
                </a:solidFill>
                <a:latin typeface="+mj-lt"/>
              </a:rPr>
              <a:t>4.  Bis 2003 </a:t>
            </a:r>
            <a:r>
              <a:rPr lang="en-GB" sz="1200" dirty="0" err="1">
                <a:solidFill>
                  <a:schemeClr val="tx1">
                    <a:lumMod val="75000"/>
                  </a:schemeClr>
                </a:solidFill>
                <a:latin typeface="+mj-lt"/>
              </a:rPr>
              <a:t>hatte</a:t>
            </a:r>
            <a:r>
              <a:rPr lang="en-GB" sz="1200" dirty="0">
                <a:solidFill>
                  <a:schemeClr val="tx1">
                    <a:lumMod val="75000"/>
                  </a:schemeClr>
                </a:solidFill>
                <a:latin typeface="+mj-lt"/>
              </a:rPr>
              <a:t> die </a:t>
            </a:r>
            <a:r>
              <a:rPr lang="en-GB" sz="1200" dirty="0" err="1">
                <a:solidFill>
                  <a:schemeClr val="tx1">
                    <a:lumMod val="75000"/>
                  </a:schemeClr>
                </a:solidFill>
                <a:latin typeface="+mj-lt"/>
              </a:rPr>
              <a:t>Türkei</a:t>
            </a:r>
            <a:r>
              <a:rPr lang="en-GB" sz="1200" dirty="0">
                <a:solidFill>
                  <a:schemeClr val="tx1">
                    <a:lumMod val="75000"/>
                  </a:schemeClr>
                </a:solidFill>
                <a:latin typeface="+mj-lt"/>
              </a:rPr>
              <a:t> die Tradition, </a:t>
            </a:r>
            <a:r>
              <a:rPr lang="en-GB" sz="1200" dirty="0" err="1">
                <a:solidFill>
                  <a:schemeClr val="tx1">
                    <a:lumMod val="75000"/>
                  </a:schemeClr>
                </a:solidFill>
                <a:latin typeface="+mj-lt"/>
              </a:rPr>
              <a:t>nur</a:t>
            </a:r>
            <a:r>
              <a:rPr lang="en-GB" sz="1200" dirty="0">
                <a:solidFill>
                  <a:schemeClr val="tx1">
                    <a:lumMod val="75000"/>
                  </a:schemeClr>
                </a:solidFill>
                <a:latin typeface="+mj-lt"/>
              </a:rPr>
              <a:t> </a:t>
            </a:r>
            <a:r>
              <a:rPr lang="en-GB" sz="1200" b="0" dirty="0">
                <a:solidFill>
                  <a:schemeClr val="tx1">
                    <a:lumMod val="75000"/>
                  </a:schemeClr>
                </a:solidFill>
                <a:latin typeface="+mj-lt"/>
              </a:rPr>
              <a:t>[</a:t>
            </a:r>
            <a:r>
              <a:rPr lang="en-GB" sz="1200" b="1" dirty="0" err="1">
                <a:solidFill>
                  <a:schemeClr val="tx1">
                    <a:lumMod val="75000"/>
                  </a:schemeClr>
                </a:solidFill>
                <a:latin typeface="+mj-lt"/>
              </a:rPr>
              <a:t>Türkisch</a:t>
            </a:r>
            <a:r>
              <a:rPr lang="en-GB" sz="1200" b="0" dirty="0">
                <a:solidFill>
                  <a:schemeClr val="tx1">
                    <a:lumMod val="75000"/>
                  </a:schemeClr>
                </a:solidFill>
                <a:latin typeface="+mj-lt"/>
              </a:rPr>
              <a:t>]</a:t>
            </a:r>
            <a:r>
              <a:rPr lang="en-GB" sz="1200" dirty="0">
                <a:solidFill>
                  <a:schemeClr val="tx1">
                    <a:lumMod val="75000"/>
                  </a:schemeClr>
                </a:solidFill>
                <a:latin typeface="+mj-lt"/>
              </a:rPr>
              <a:t> </a:t>
            </a:r>
            <a:r>
              <a:rPr lang="en-GB" sz="1200" dirty="0" err="1">
                <a:solidFill>
                  <a:schemeClr val="tx1">
                    <a:lumMod val="75000"/>
                  </a:schemeClr>
                </a:solidFill>
                <a:latin typeface="+mj-lt"/>
              </a:rPr>
              <a:t>zu</a:t>
            </a:r>
            <a:r>
              <a:rPr lang="en-GB" sz="1200" dirty="0">
                <a:solidFill>
                  <a:schemeClr val="tx1">
                    <a:lumMod val="75000"/>
                  </a:schemeClr>
                </a:solidFill>
                <a:latin typeface="+mj-lt"/>
              </a:rPr>
              <a:t> </a:t>
            </a:r>
            <a:r>
              <a:rPr lang="en-GB" sz="1200" dirty="0" err="1">
                <a:solidFill>
                  <a:schemeClr val="tx1">
                    <a:lumMod val="75000"/>
                  </a:schemeClr>
                </a:solidFill>
                <a:latin typeface="+mj-lt"/>
              </a:rPr>
              <a:t>sprechen</a:t>
            </a:r>
            <a:r>
              <a:rPr lang="en-GB" sz="1200" dirty="0">
                <a:solidFill>
                  <a:schemeClr val="tx1">
                    <a:lumMod val="75000"/>
                  </a:schemeClr>
                </a:solidFill>
                <a:latin typeface="+mj-lt"/>
              </a:rPr>
              <a:t>.</a:t>
            </a:r>
          </a:p>
          <a:p>
            <a:pPr marL="0" indent="0">
              <a:lnSpc>
                <a:spcPct val="100000"/>
              </a:lnSpc>
              <a:buFont typeface="+mj-lt"/>
              <a:buNone/>
            </a:pPr>
            <a:r>
              <a:rPr lang="en-GB" sz="1200" dirty="0">
                <a:solidFill>
                  <a:schemeClr val="tx1">
                    <a:lumMod val="75000"/>
                  </a:schemeClr>
                </a:solidFill>
                <a:latin typeface="+mj-lt"/>
              </a:rPr>
              <a:t>5.  Aber 2003 </a:t>
            </a:r>
            <a:r>
              <a:rPr lang="en-GB" sz="1200" dirty="0" err="1">
                <a:solidFill>
                  <a:schemeClr val="tx1">
                    <a:lumMod val="75000"/>
                  </a:schemeClr>
                </a:solidFill>
                <a:latin typeface="+mj-lt"/>
              </a:rPr>
              <a:t>spricht</a:t>
            </a:r>
            <a:r>
              <a:rPr lang="en-GB" sz="1200" dirty="0">
                <a:solidFill>
                  <a:schemeClr val="tx1">
                    <a:lumMod val="75000"/>
                  </a:schemeClr>
                </a:solidFill>
                <a:latin typeface="+mj-lt"/>
              </a:rPr>
              <a:t> die </a:t>
            </a:r>
            <a:r>
              <a:rPr lang="en-GB" sz="1200" dirty="0" err="1">
                <a:solidFill>
                  <a:schemeClr val="tx1">
                    <a:lumMod val="75000"/>
                  </a:schemeClr>
                </a:solidFill>
                <a:latin typeface="+mj-lt"/>
              </a:rPr>
              <a:t>Sängerin</a:t>
            </a:r>
            <a:r>
              <a:rPr lang="en-GB" sz="1200" dirty="0">
                <a:solidFill>
                  <a:schemeClr val="tx1">
                    <a:lumMod val="75000"/>
                  </a:schemeClr>
                </a:solidFill>
                <a:latin typeface="+mj-lt"/>
              </a:rPr>
              <a:t>, </a:t>
            </a:r>
            <a:r>
              <a:rPr lang="en-GB" sz="1200" dirty="0" err="1">
                <a:solidFill>
                  <a:schemeClr val="tx1">
                    <a:lumMod val="75000"/>
                  </a:schemeClr>
                </a:solidFill>
                <a:latin typeface="+mj-lt"/>
              </a:rPr>
              <a:t>Sertab</a:t>
            </a:r>
            <a:r>
              <a:rPr lang="en-GB" sz="1200" dirty="0">
                <a:solidFill>
                  <a:schemeClr val="tx1">
                    <a:lumMod val="75000"/>
                  </a:schemeClr>
                </a:solidFill>
                <a:latin typeface="+mj-lt"/>
              </a:rPr>
              <a:t> </a:t>
            </a:r>
            <a:r>
              <a:rPr lang="en-GB" sz="1200" dirty="0" err="1">
                <a:solidFill>
                  <a:schemeClr val="tx1">
                    <a:lumMod val="75000"/>
                  </a:schemeClr>
                </a:solidFill>
                <a:latin typeface="+mj-lt"/>
              </a:rPr>
              <a:t>Erener</a:t>
            </a:r>
            <a:r>
              <a:rPr lang="en-GB" sz="1200" dirty="0">
                <a:solidFill>
                  <a:schemeClr val="tx1">
                    <a:lumMod val="75000"/>
                  </a:schemeClr>
                </a:solidFill>
                <a:latin typeface="+mj-lt"/>
              </a:rPr>
              <a:t> [</a:t>
            </a:r>
            <a:r>
              <a:rPr lang="en-GB" sz="1200" b="1" dirty="0" err="1">
                <a:solidFill>
                  <a:schemeClr val="tx1">
                    <a:lumMod val="75000"/>
                  </a:schemeClr>
                </a:solidFill>
                <a:latin typeface="+mj-lt"/>
              </a:rPr>
              <a:t>Englisch</a:t>
            </a:r>
            <a:r>
              <a:rPr lang="en-GB" sz="1200" dirty="0">
                <a:solidFill>
                  <a:schemeClr val="tx1">
                    <a:lumMod val="75000"/>
                  </a:schemeClr>
                </a:solidFill>
                <a:latin typeface="+mj-lt"/>
              </a:rPr>
              <a:t>] - und </a:t>
            </a:r>
            <a:r>
              <a:rPr lang="en-GB" sz="1200" dirty="0" err="1">
                <a:solidFill>
                  <a:schemeClr val="tx1">
                    <a:lumMod val="75000"/>
                  </a:schemeClr>
                </a:solidFill>
                <a:latin typeface="+mj-lt"/>
              </a:rPr>
              <a:t>sie</a:t>
            </a:r>
            <a:r>
              <a:rPr lang="en-GB" sz="1200" dirty="0">
                <a:solidFill>
                  <a:schemeClr val="tx1">
                    <a:lumMod val="75000"/>
                  </a:schemeClr>
                </a:solidFill>
                <a:latin typeface="+mj-lt"/>
              </a:rPr>
              <a:t> </a:t>
            </a:r>
            <a:r>
              <a:rPr lang="en-GB" sz="1200" dirty="0" err="1">
                <a:solidFill>
                  <a:schemeClr val="tx1">
                    <a:lumMod val="75000"/>
                  </a:schemeClr>
                </a:solidFill>
                <a:latin typeface="+mj-lt"/>
              </a:rPr>
              <a:t>gewinnt</a:t>
            </a:r>
            <a:r>
              <a:rPr lang="en-GB" sz="1200" dirty="0">
                <a:solidFill>
                  <a:schemeClr val="tx1">
                    <a:lumMod val="75000"/>
                  </a:schemeClr>
                </a:solidFill>
                <a:latin typeface="+mj-lt"/>
              </a:rPr>
              <a:t>!</a:t>
            </a:r>
          </a:p>
          <a:p>
            <a:pPr marL="0" indent="0">
              <a:lnSpc>
                <a:spcPct val="100000"/>
              </a:lnSpc>
              <a:buFont typeface="+mj-lt"/>
              <a:buNone/>
            </a:pPr>
            <a:r>
              <a:rPr lang="en-GB" sz="1200" dirty="0">
                <a:solidFill>
                  <a:schemeClr val="tx1">
                    <a:lumMod val="75000"/>
                  </a:schemeClr>
                </a:solidFill>
                <a:latin typeface="+mj-lt"/>
              </a:rPr>
              <a:t>6. </a:t>
            </a:r>
            <a:r>
              <a:rPr lang="de-DE" sz="1200" kern="1200" dirty="0">
                <a:solidFill>
                  <a:schemeClr val="tx1"/>
                </a:solidFill>
                <a:effectLst/>
                <a:latin typeface="+mn-lt"/>
                <a:ea typeface="+mn-ea"/>
                <a:cs typeface="+mn-cs"/>
              </a:rPr>
              <a:t>Celine Dion, die 1988 für die Schweiz gewinnt, singt auf [</a:t>
            </a:r>
            <a:r>
              <a:rPr lang="de-DE" sz="1200" b="1" kern="1200" dirty="0">
                <a:solidFill>
                  <a:schemeClr val="tx1"/>
                </a:solidFill>
                <a:effectLst/>
                <a:latin typeface="+mn-lt"/>
                <a:ea typeface="+mn-ea"/>
                <a:cs typeface="+mn-cs"/>
              </a:rPr>
              <a:t>Französisch]</a:t>
            </a:r>
            <a:r>
              <a:rPr lang="de-DE" sz="1200" kern="1200" dirty="0">
                <a:solidFill>
                  <a:schemeClr val="tx1"/>
                </a:solidFill>
                <a:effectLst/>
                <a:latin typeface="+mn-lt"/>
                <a:ea typeface="+mn-ea"/>
                <a:cs typeface="+mn-cs"/>
              </a:rPr>
              <a:t>.</a:t>
            </a:r>
            <a:r>
              <a:rPr lang="en-GB" dirty="0">
                <a:effectLst/>
              </a:rPr>
              <a:t> </a:t>
            </a:r>
          </a:p>
          <a:p>
            <a:pPr marL="0" indent="0">
              <a:lnSpc>
                <a:spcPct val="100000"/>
              </a:lnSpc>
              <a:buFont typeface="+mj-lt"/>
              <a:buNone/>
            </a:pPr>
            <a:r>
              <a:rPr lang="en-GB" sz="1200" dirty="0">
                <a:solidFill>
                  <a:schemeClr val="tx1">
                    <a:lumMod val="75000"/>
                  </a:schemeClr>
                </a:solidFill>
                <a:latin typeface="+mj-lt"/>
              </a:rPr>
              <a:t>7. </a:t>
            </a:r>
            <a:r>
              <a:rPr lang="de-DE" sz="1200" kern="1200" dirty="0">
                <a:solidFill>
                  <a:schemeClr val="tx1"/>
                </a:solidFill>
                <a:effectLst/>
                <a:latin typeface="+mn-lt"/>
                <a:ea typeface="+mn-ea"/>
                <a:cs typeface="+mn-cs"/>
              </a:rPr>
              <a:t>Conchita Wurst, die Gewinnerin aus dem Jahr 2014, ist [</a:t>
            </a:r>
            <a:r>
              <a:rPr lang="de-DE" sz="1200" b="1" kern="1200" dirty="0">
                <a:solidFill>
                  <a:schemeClr val="tx1"/>
                </a:solidFill>
                <a:effectLst/>
                <a:latin typeface="+mn-lt"/>
                <a:ea typeface="+mn-ea"/>
                <a:cs typeface="+mn-cs"/>
              </a:rPr>
              <a:t>Österreicher/in</a:t>
            </a:r>
            <a:r>
              <a:rPr lang="de-DE" sz="1200" kern="1200" dirty="0">
                <a:solidFill>
                  <a:schemeClr val="tx1"/>
                </a:solidFill>
                <a:effectLst/>
                <a:latin typeface="+mn-lt"/>
                <a:ea typeface="+mn-ea"/>
                <a:cs typeface="+mn-cs"/>
              </a:rPr>
              <a:t>].</a:t>
            </a:r>
            <a:r>
              <a:rPr lang="en-GB" dirty="0">
                <a:effectLst/>
              </a:rPr>
              <a:t> </a:t>
            </a:r>
          </a:p>
          <a:p>
            <a:pPr marL="0" indent="0">
              <a:lnSpc>
                <a:spcPct val="100000"/>
              </a:lnSpc>
              <a:buFont typeface="+mj-lt"/>
              <a:buNone/>
            </a:pPr>
            <a:r>
              <a:rPr lang="en-GB" sz="1200" dirty="0">
                <a:solidFill>
                  <a:schemeClr val="tx1">
                    <a:lumMod val="75000"/>
                  </a:schemeClr>
                </a:solidFill>
                <a:latin typeface="+mj-lt"/>
              </a:rPr>
              <a:t>8. Der </a:t>
            </a:r>
            <a:r>
              <a:rPr lang="en-GB" sz="1200" dirty="0" err="1">
                <a:solidFill>
                  <a:schemeClr val="tx1">
                    <a:lumMod val="75000"/>
                  </a:schemeClr>
                </a:solidFill>
                <a:latin typeface="+mj-lt"/>
              </a:rPr>
              <a:t>Kommentar</a:t>
            </a:r>
            <a:r>
              <a:rPr lang="en-GB" sz="1200" dirty="0">
                <a:solidFill>
                  <a:schemeClr val="tx1">
                    <a:lumMod val="75000"/>
                  </a:schemeClr>
                </a:solidFill>
                <a:latin typeface="+mj-lt"/>
              </a:rPr>
              <a:t>, Graham Norton </a:t>
            </a:r>
            <a:r>
              <a:rPr lang="en-GB" sz="1200" dirty="0" err="1">
                <a:solidFill>
                  <a:schemeClr val="tx1">
                    <a:lumMod val="75000"/>
                  </a:schemeClr>
                </a:solidFill>
                <a:latin typeface="+mj-lt"/>
              </a:rPr>
              <a:t>spricht</a:t>
            </a:r>
            <a:r>
              <a:rPr lang="en-GB" sz="1200" dirty="0">
                <a:solidFill>
                  <a:schemeClr val="tx1">
                    <a:lumMod val="75000"/>
                  </a:schemeClr>
                </a:solidFill>
                <a:latin typeface="+mj-lt"/>
              </a:rPr>
              <a:t> [</a:t>
            </a:r>
            <a:r>
              <a:rPr lang="en-GB" sz="1200" b="1" dirty="0" err="1">
                <a:solidFill>
                  <a:schemeClr val="tx1">
                    <a:lumMod val="75000"/>
                  </a:schemeClr>
                </a:solidFill>
                <a:latin typeface="+mj-lt"/>
              </a:rPr>
              <a:t>Englisch</a:t>
            </a:r>
            <a:r>
              <a:rPr lang="en-GB" sz="1200" dirty="0">
                <a:solidFill>
                  <a:schemeClr val="tx1">
                    <a:lumMod val="75000"/>
                  </a:schemeClr>
                </a:solidFill>
                <a:latin typeface="+mj-lt"/>
              </a:rPr>
              <a:t>].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0290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For example, we provide two versions of this activity. This is a reading gap fill, with jumbled German answers provided.  [click]</a:t>
            </a:r>
          </a:p>
          <a:p>
            <a:r>
              <a:rPr lang="en-GB" b="1" dirty="0"/>
              <a:t>………………………………………………………………………………………………………………………………………………………………………………………</a:t>
            </a:r>
          </a:p>
          <a:p>
            <a:r>
              <a:rPr lang="en-GB" b="1" dirty="0"/>
              <a:t>Note: This is the comprehension version of the task (lower challenge). See next slide for a more challenging written production version.</a:t>
            </a:r>
            <a:br>
              <a:rPr lang="en-GB" b="1" dirty="0"/>
            </a:br>
            <a:endParaRPr lang="en-GB" b="1" dirty="0"/>
          </a:p>
          <a:p>
            <a:r>
              <a:rPr lang="en-GB" b="1" dirty="0"/>
              <a:t>Timing</a:t>
            </a:r>
            <a:r>
              <a:rPr lang="en-GB" dirty="0"/>
              <a:t>: 8 minutes</a:t>
            </a:r>
          </a:p>
          <a:p>
            <a:endParaRPr lang="en-GB" b="1" dirty="0"/>
          </a:p>
          <a:p>
            <a:r>
              <a:rPr lang="en-GB" b="1" dirty="0"/>
              <a:t>Aim</a:t>
            </a:r>
            <a:r>
              <a:rPr lang="en-GB" dirty="0"/>
              <a:t>: to practise written comprehension of nationality and language nouns and their use.</a:t>
            </a:r>
          </a:p>
          <a:p>
            <a:endParaRPr lang="en-GB" b="1" dirty="0"/>
          </a:p>
          <a:p>
            <a:r>
              <a:rPr lang="en-GB" b="1" dirty="0"/>
              <a:t>Procedure</a:t>
            </a:r>
            <a:r>
              <a:rPr lang="en-GB" dirty="0"/>
              <a:t>:</a:t>
            </a:r>
            <a:br>
              <a:rPr lang="en-GB" dirty="0"/>
            </a:br>
            <a:r>
              <a:rPr lang="en-GB" dirty="0"/>
              <a:t>1. Introduce the task and ensure that both context and task are clear.</a:t>
            </a:r>
          </a:p>
          <a:p>
            <a:r>
              <a:rPr lang="en-GB" dirty="0"/>
              <a:t>2. Tell students that there are more words than they need; each word is used only once.</a:t>
            </a:r>
          </a:p>
          <a:p>
            <a:r>
              <a:rPr lang="en-GB" dirty="0"/>
              <a:t>3. Students write 1 – 8 and the correct missing nationality or language.</a:t>
            </a:r>
          </a:p>
          <a:p>
            <a:r>
              <a:rPr lang="en-GB" dirty="0"/>
              <a:t>4. Elicit sentences orally from students, then click the audio buttons to listen and check.</a:t>
            </a:r>
          </a:p>
          <a:p>
            <a:endParaRPr lang="en-GB" dirty="0"/>
          </a:p>
          <a:p>
            <a:r>
              <a:rPr lang="en-GB" b="1" dirty="0"/>
              <a:t>Note</a:t>
            </a:r>
            <a:r>
              <a:rPr lang="en-GB" dirty="0"/>
              <a:t>: some cultural / general knowledge is expected in this task as not every answer can be worked out linguistically. Teachers could respond to students’ knowledge gaps by giving players’ countries of origin.  e.g.,  Roger Federer </a:t>
            </a:r>
            <a:r>
              <a:rPr lang="en-GB" dirty="0" err="1"/>
              <a:t>kommt</a:t>
            </a:r>
            <a:r>
              <a:rPr lang="en-GB" dirty="0"/>
              <a:t> </a:t>
            </a:r>
            <a:r>
              <a:rPr lang="en-GB" dirty="0" err="1"/>
              <a:t>aus</a:t>
            </a:r>
            <a:r>
              <a:rPr lang="en-GB" dirty="0"/>
              <a:t> der Schweiz.  Boris Becker </a:t>
            </a:r>
            <a:r>
              <a:rPr lang="en-GB" dirty="0" err="1"/>
              <a:t>kommt</a:t>
            </a:r>
            <a:r>
              <a:rPr lang="en-GB" dirty="0"/>
              <a:t> </a:t>
            </a:r>
            <a:r>
              <a:rPr lang="en-GB" dirty="0" err="1"/>
              <a:t>aus</a:t>
            </a:r>
            <a:r>
              <a:rPr lang="en-GB" dirty="0"/>
              <a:t> Deutschland. With these two pieces of information, students know enough to complete the task. Alternatively, teachers could provide the nationality information with the country flags, as on the next slide.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0903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higher challenge version requires students to produce the missing German nationality and language nouns. [click]</a:t>
            </a:r>
          </a:p>
          <a:p>
            <a:r>
              <a:rPr lang="en-GB" b="1" dirty="0"/>
              <a:t>………………………………………………………………………………………………………………………………………………………………………………….</a:t>
            </a:r>
          </a:p>
          <a:p>
            <a:r>
              <a:rPr lang="en-GB" b="1" dirty="0"/>
              <a:t>Note: This is the production version of the task (higher challenge). See previous slide for a less challenging written comprehension version.</a:t>
            </a:r>
            <a:br>
              <a:rPr lang="en-GB" b="1" dirty="0"/>
            </a:br>
            <a:endParaRPr lang="en-GB" b="1" dirty="0"/>
          </a:p>
          <a:p>
            <a:r>
              <a:rPr lang="en-GB" b="1" dirty="0"/>
              <a:t>Timing</a:t>
            </a:r>
            <a:r>
              <a:rPr lang="en-GB" dirty="0"/>
              <a:t>: 8 minutes</a:t>
            </a:r>
          </a:p>
          <a:p>
            <a:endParaRPr lang="en-GB" b="1" dirty="0"/>
          </a:p>
          <a:p>
            <a:r>
              <a:rPr lang="en-GB" b="1" dirty="0"/>
              <a:t>Aim</a:t>
            </a:r>
            <a:r>
              <a:rPr lang="en-GB" dirty="0"/>
              <a:t>: to practise written production of nationality and language nouns and their use.</a:t>
            </a:r>
          </a:p>
          <a:p>
            <a:endParaRPr lang="en-GB" b="1" dirty="0"/>
          </a:p>
          <a:p>
            <a:r>
              <a:rPr lang="en-GB" b="1" dirty="0"/>
              <a:t>Procedure</a:t>
            </a:r>
            <a:r>
              <a:rPr lang="en-GB" dirty="0"/>
              <a:t>:</a:t>
            </a:r>
            <a:br>
              <a:rPr lang="en-GB" dirty="0"/>
            </a:br>
            <a:r>
              <a:rPr lang="en-GB" dirty="0"/>
              <a:t>1. Introduce the task and ensure that both context and task are clear.</a:t>
            </a:r>
          </a:p>
          <a:p>
            <a:r>
              <a:rPr lang="en-GB" dirty="0"/>
              <a:t>2. Students write 1 – 8 and the correct missing nationality or language.</a:t>
            </a:r>
          </a:p>
          <a:p>
            <a:r>
              <a:rPr lang="en-GB" dirty="0"/>
              <a:t>3. Elicit sentences orally from students, then click the audio buttons to listen and check.</a:t>
            </a:r>
          </a:p>
          <a:p>
            <a:endParaRPr lang="en-GB" dirty="0"/>
          </a:p>
          <a:p>
            <a:r>
              <a:rPr lang="en-GB" b="1" dirty="0"/>
              <a:t>Note</a:t>
            </a:r>
            <a:r>
              <a:rPr lang="en-GB" dirty="0"/>
              <a:t>: here the cultural/general knowledge needed for the task has been provided by the country flags. This is to reduce the cognitive load and free up students’ capacity to focus on written production of the key language.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7467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The same answer slide can be used for both versions of the task. [click]</a:t>
            </a:r>
          </a:p>
          <a:p>
            <a:endParaRPr lang="en-GB" b="1" dirty="0"/>
          </a:p>
          <a:p>
            <a:r>
              <a:rPr lang="en-GB" b="1" dirty="0"/>
              <a:t>ANSWERS</a:t>
            </a:r>
            <a:br>
              <a:rPr lang="en-GB" b="1" dirty="0"/>
            </a:br>
            <a:endParaRPr lang="en-GB" b="1" dirty="0"/>
          </a:p>
          <a:p>
            <a:r>
              <a:rPr lang="en-GB" b="1" dirty="0"/>
              <a:t>Timing</a:t>
            </a:r>
            <a:r>
              <a:rPr lang="en-GB" dirty="0"/>
              <a:t>: 2 minutes</a:t>
            </a:r>
          </a:p>
          <a:p>
            <a:endParaRPr lang="en-GB" b="1" dirty="0"/>
          </a:p>
          <a:p>
            <a:r>
              <a:rPr lang="en-GB" b="1" dirty="0"/>
              <a:t>Procedure</a:t>
            </a:r>
            <a:r>
              <a:rPr lang="en-GB" dirty="0"/>
              <a:t>:</a:t>
            </a:r>
            <a:br>
              <a:rPr lang="en-GB" dirty="0"/>
            </a:br>
            <a:r>
              <a:rPr lang="en-GB" dirty="0"/>
              <a:t>1. Elicit sentences orally from students, then click the audio buttons to listen and check.</a:t>
            </a:r>
          </a:p>
          <a:p>
            <a:r>
              <a:rPr lang="en-GB" dirty="0"/>
              <a:t>2. Click to provide written confirmation of the answers.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56653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0" dirty="0"/>
              <a:t>This read aloud task that students complete in pairs, and then listen and check, comes with suggested follow up questions for the teacher to ask the students.  There are a mixture of questions that follow up on the detail in the text and those that build more generally from the theme.  This type of task normalises unprepared speaking, a major part of the new GCSE speaking assessment. [click]</a:t>
            </a:r>
          </a:p>
          <a:p>
            <a:pPr marL="0" lvl="0" indent="0" algn="l" rtl="0">
              <a:lnSpc>
                <a:spcPct val="100000"/>
              </a:lnSpc>
              <a:spcBef>
                <a:spcPts val="0"/>
              </a:spcBef>
              <a:spcAft>
                <a:spcPts val="0"/>
              </a:spcAft>
              <a:buSzPts val="1400"/>
              <a:buNone/>
            </a:pPr>
            <a:r>
              <a:rPr lang="en-GB" b="1" dirty="0"/>
              <a:t>……………………………………………………………………………………………………………………………………………………………………………………………………….</a:t>
            </a:r>
          </a:p>
          <a:p>
            <a:pPr marL="0" lvl="0" indent="0" algn="l" rtl="0">
              <a:lnSpc>
                <a:spcPct val="100000"/>
              </a:lnSpc>
              <a:spcBef>
                <a:spcPts val="0"/>
              </a:spcBef>
              <a:spcAft>
                <a:spcPts val="0"/>
              </a:spcAft>
              <a:buSzPts val="1400"/>
              <a:buNone/>
            </a:pPr>
            <a:r>
              <a:rPr lang="en-GB" b="1" dirty="0"/>
              <a:t>Timing: </a:t>
            </a:r>
            <a:r>
              <a:rPr lang="en-GB" b="0" dirty="0"/>
              <a:t>7 minutes</a:t>
            </a:r>
            <a:br>
              <a:rPr lang="en-GB" b="0" dirty="0"/>
            </a:br>
            <a:br>
              <a:rPr lang="en-GB" b="0" dirty="0"/>
            </a:br>
            <a:r>
              <a:rPr lang="en-GB" b="1" dirty="0"/>
              <a:t>Aim: </a:t>
            </a:r>
            <a:r>
              <a:rPr lang="en-GB" b="0" dirty="0"/>
              <a:t>to practise read aloud of a short text in German, including several examples of this week’s target SSC [</a:t>
            </a:r>
            <a:r>
              <a:rPr lang="en-GB" b="0" dirty="0" err="1"/>
              <a:t>ei</a:t>
            </a:r>
            <a:r>
              <a:rPr lang="en-GB" b="0" dirty="0"/>
              <a:t>] and [</a:t>
            </a:r>
            <a:r>
              <a:rPr lang="en-GB" b="0" dirty="0" err="1"/>
              <a:t>ie</a:t>
            </a:r>
            <a:r>
              <a:rPr lang="en-GB" b="0" dirty="0"/>
              <a:t>]; to practise asking and answering questions; to learn about two German-speaking personalities.</a:t>
            </a:r>
            <a:endParaRPr dirty="0"/>
          </a:p>
          <a:p>
            <a:pPr marL="0" lvl="0" indent="0" algn="l" rtl="0">
              <a:lnSpc>
                <a:spcPct val="100000"/>
              </a:lnSpc>
              <a:spcBef>
                <a:spcPts val="0"/>
              </a:spcBef>
              <a:spcAft>
                <a:spcPts val="0"/>
              </a:spcAft>
              <a:buSzPts val="1400"/>
              <a:buNone/>
            </a:pPr>
            <a:endParaRPr b="0"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Student A reads the first text aloud.</a:t>
            </a:r>
            <a:br>
              <a:rPr lang="en-GB" b="0" dirty="0"/>
            </a:br>
            <a:r>
              <a:rPr lang="en-GB" b="0" dirty="0"/>
              <a:t>2. Student B then asks four questions to follow up. These can pick up on details from the text or can be more general.  Some example questions are:</a:t>
            </a:r>
            <a:br>
              <a:rPr lang="en-GB" b="0" dirty="0"/>
            </a:br>
            <a:r>
              <a:rPr lang="en-GB" b="0" dirty="0" err="1"/>
              <a:t>Wann</a:t>
            </a:r>
            <a:r>
              <a:rPr lang="en-GB" b="0" dirty="0"/>
              <a:t> </a:t>
            </a:r>
            <a:r>
              <a:rPr lang="en-GB" b="0" dirty="0" err="1"/>
              <a:t>heißt</a:t>
            </a:r>
            <a:r>
              <a:rPr lang="en-GB" b="0" dirty="0"/>
              <a:t> er Conchita?</a:t>
            </a:r>
            <a:br>
              <a:rPr lang="en-GB" b="0" dirty="0"/>
            </a:br>
            <a:r>
              <a:rPr lang="en-GB" b="0" dirty="0"/>
              <a:t>Wo </a:t>
            </a:r>
            <a:r>
              <a:rPr lang="en-GB" b="0" dirty="0" err="1"/>
              <a:t>ist</a:t>
            </a:r>
            <a:r>
              <a:rPr lang="en-GB" b="0" dirty="0"/>
              <a:t> Toms/seine Heimat? (Wo </a:t>
            </a:r>
            <a:r>
              <a:rPr lang="en-GB" b="0" dirty="0" err="1"/>
              <a:t>ist</a:t>
            </a:r>
            <a:r>
              <a:rPr lang="en-GB" b="0" dirty="0"/>
              <a:t> Tom </a:t>
            </a:r>
            <a:r>
              <a:rPr lang="en-GB" b="0" dirty="0" err="1"/>
              <a:t>geboren</a:t>
            </a:r>
            <a:r>
              <a:rPr lang="en-GB" b="0" dirty="0"/>
              <a:t>?)</a:t>
            </a:r>
            <a:br>
              <a:rPr lang="en-GB" b="0" dirty="0"/>
            </a:br>
            <a:r>
              <a:rPr lang="en-GB" b="0" dirty="0" err="1"/>
              <a:t>Ist</a:t>
            </a:r>
            <a:r>
              <a:rPr lang="en-GB" b="0" dirty="0"/>
              <a:t> Conchita </a:t>
            </a:r>
            <a:r>
              <a:rPr lang="en-GB" sz="1800" dirty="0" err="1">
                <a:latin typeface="Calibri"/>
                <a:ea typeface="Calibri"/>
                <a:cs typeface="Calibri"/>
                <a:sym typeface="Calibri"/>
              </a:rPr>
              <a:t>Österreicherin</a:t>
            </a:r>
            <a:r>
              <a:rPr lang="en-GB" sz="1800" dirty="0">
                <a:latin typeface="Calibri"/>
                <a:ea typeface="Calibri"/>
                <a:cs typeface="Calibri"/>
                <a:sym typeface="Calibri"/>
              </a:rPr>
              <a:t>?</a:t>
            </a:r>
            <a:br>
              <a:rPr lang="en-GB" sz="1800" dirty="0">
                <a:latin typeface="Calibri"/>
                <a:ea typeface="Calibri"/>
                <a:cs typeface="Calibri"/>
                <a:sym typeface="Calibri"/>
              </a:rPr>
            </a:br>
            <a:r>
              <a:rPr lang="en-GB" sz="1800" dirty="0" err="1">
                <a:latin typeface="Calibri"/>
                <a:ea typeface="Calibri"/>
                <a:cs typeface="Calibri"/>
                <a:sym typeface="Calibri"/>
              </a:rPr>
              <a:t>Singt</a:t>
            </a:r>
            <a:r>
              <a:rPr lang="en-GB" sz="1800" dirty="0">
                <a:latin typeface="Calibri"/>
                <a:ea typeface="Calibri"/>
                <a:cs typeface="Calibri"/>
                <a:sym typeface="Calibri"/>
              </a:rPr>
              <a:t> </a:t>
            </a:r>
            <a:r>
              <a:rPr lang="en-GB" sz="1800" dirty="0" err="1">
                <a:latin typeface="Calibri"/>
                <a:ea typeface="Calibri"/>
                <a:cs typeface="Calibri"/>
                <a:sym typeface="Calibri"/>
              </a:rPr>
              <a:t>sie</a:t>
            </a:r>
            <a:r>
              <a:rPr lang="en-GB" sz="1800" dirty="0">
                <a:latin typeface="Calibri"/>
                <a:ea typeface="Calibri"/>
                <a:cs typeface="Calibri"/>
                <a:sym typeface="Calibri"/>
              </a:rPr>
              <a:t> in </a:t>
            </a:r>
            <a:r>
              <a:rPr lang="en-GB" sz="1800" dirty="0" err="1">
                <a:latin typeface="Calibri"/>
                <a:ea typeface="Calibri"/>
                <a:cs typeface="Calibri"/>
                <a:sym typeface="Calibri"/>
              </a:rPr>
              <a:t>einer</a:t>
            </a:r>
            <a:r>
              <a:rPr lang="en-GB" sz="1800" dirty="0">
                <a:latin typeface="Calibri"/>
                <a:ea typeface="Calibri"/>
                <a:cs typeface="Calibri"/>
                <a:sym typeface="Calibri"/>
              </a:rPr>
              <a:t> Band?</a:t>
            </a:r>
            <a:br>
              <a:rPr lang="en-GB" sz="1800" dirty="0">
                <a:latin typeface="Calibri"/>
                <a:ea typeface="Calibri"/>
                <a:cs typeface="Calibri"/>
                <a:sym typeface="Calibri"/>
              </a:rPr>
            </a:br>
            <a:r>
              <a:rPr lang="en-GB" sz="1800" dirty="0">
                <a:latin typeface="Calibri"/>
                <a:ea typeface="Calibri"/>
                <a:cs typeface="Calibri"/>
                <a:sym typeface="Calibri"/>
              </a:rPr>
              <a:t>Was hat </a:t>
            </a:r>
            <a:r>
              <a:rPr lang="en-GB" sz="1800" dirty="0" err="1">
                <a:latin typeface="Calibri"/>
                <a:ea typeface="Calibri"/>
                <a:cs typeface="Calibri"/>
                <a:sym typeface="Calibri"/>
              </a:rPr>
              <a:t>sie</a:t>
            </a:r>
            <a:r>
              <a:rPr lang="en-GB" sz="1800" dirty="0">
                <a:latin typeface="Calibri"/>
                <a:ea typeface="Calibri"/>
                <a:cs typeface="Calibri"/>
                <a:sym typeface="Calibri"/>
              </a:rPr>
              <a:t> 2014 </a:t>
            </a:r>
            <a:r>
              <a:rPr lang="en-GB" sz="1800" dirty="0" err="1">
                <a:latin typeface="Calibri"/>
                <a:ea typeface="Calibri"/>
                <a:cs typeface="Calibri"/>
                <a:sym typeface="Calibri"/>
              </a:rPr>
              <a:t>gemacht</a:t>
            </a:r>
            <a:r>
              <a:rPr lang="en-GB" sz="1800" dirty="0">
                <a:latin typeface="Calibri"/>
                <a:ea typeface="Calibri"/>
                <a:cs typeface="Calibri"/>
                <a:sym typeface="Calibri"/>
              </a:rPr>
              <a:t>?</a:t>
            </a:r>
            <a:br>
              <a:rPr lang="en-GB" sz="1800" dirty="0">
                <a:latin typeface="Calibri"/>
                <a:ea typeface="Calibri"/>
                <a:cs typeface="Calibri"/>
                <a:sym typeface="Calibri"/>
              </a:rPr>
            </a:br>
            <a:r>
              <a:rPr lang="en-GB" sz="1800" dirty="0" err="1">
                <a:latin typeface="Calibri"/>
                <a:ea typeface="Calibri"/>
                <a:cs typeface="Calibri"/>
                <a:sym typeface="Calibri"/>
              </a:rPr>
              <a:t>Singst</a:t>
            </a:r>
            <a:r>
              <a:rPr lang="en-GB" sz="1800" dirty="0">
                <a:latin typeface="Calibri"/>
                <a:ea typeface="Calibri"/>
                <a:cs typeface="Calibri"/>
                <a:sym typeface="Calibri"/>
              </a:rPr>
              <a:t> du </a:t>
            </a:r>
            <a:r>
              <a:rPr lang="en-GB" sz="1800" dirty="0" err="1">
                <a:latin typeface="Calibri"/>
                <a:ea typeface="Calibri"/>
                <a:cs typeface="Calibri"/>
                <a:sym typeface="Calibri"/>
              </a:rPr>
              <a:t>auch</a:t>
            </a:r>
            <a:r>
              <a:rPr lang="en-GB" sz="1800" dirty="0">
                <a:latin typeface="Calibri"/>
                <a:ea typeface="Calibri"/>
                <a:cs typeface="Calibri"/>
                <a:sym typeface="Calibri"/>
              </a:rPr>
              <a:t> </a:t>
            </a:r>
            <a:r>
              <a:rPr lang="en-GB" sz="1800" dirty="0" err="1">
                <a:latin typeface="Calibri"/>
                <a:ea typeface="Calibri"/>
                <a:cs typeface="Calibri"/>
                <a:sym typeface="Calibri"/>
              </a:rPr>
              <a:t>gern</a:t>
            </a:r>
            <a:r>
              <a:rPr lang="en-GB" sz="1800" dirty="0">
                <a:latin typeface="Calibri"/>
                <a:ea typeface="Calibri"/>
                <a:cs typeface="Calibri"/>
                <a:sym typeface="Calibri"/>
              </a:rPr>
              <a:t>?</a:t>
            </a:r>
            <a:br>
              <a:rPr lang="en-GB" sz="1800" dirty="0">
                <a:latin typeface="Calibri"/>
                <a:ea typeface="Calibri"/>
                <a:cs typeface="Calibri"/>
                <a:sym typeface="Calibri"/>
              </a:rPr>
            </a:br>
            <a:r>
              <a:rPr lang="en-GB" sz="1800" dirty="0">
                <a:latin typeface="Calibri"/>
                <a:ea typeface="Calibri"/>
                <a:cs typeface="Calibri"/>
                <a:sym typeface="Calibri"/>
              </a:rPr>
              <a:t>Was </a:t>
            </a:r>
            <a:r>
              <a:rPr lang="en-GB" sz="1800" dirty="0" err="1">
                <a:latin typeface="Calibri"/>
                <a:ea typeface="Calibri"/>
                <a:cs typeface="Calibri"/>
                <a:sym typeface="Calibri"/>
              </a:rPr>
              <a:t>singst</a:t>
            </a:r>
            <a:r>
              <a:rPr lang="en-GB" sz="1800" dirty="0">
                <a:latin typeface="Calibri"/>
                <a:ea typeface="Calibri"/>
                <a:cs typeface="Calibri"/>
                <a:sym typeface="Calibri"/>
              </a:rPr>
              <a:t> du?</a:t>
            </a:r>
            <a:br>
              <a:rPr lang="en-GB" sz="1800" dirty="0">
                <a:latin typeface="Calibri"/>
                <a:ea typeface="Calibri"/>
                <a:cs typeface="Calibri"/>
                <a:sym typeface="Calibri"/>
              </a:rPr>
            </a:br>
            <a:r>
              <a:rPr lang="en-GB" sz="1800" dirty="0" err="1">
                <a:latin typeface="Calibri"/>
                <a:ea typeface="Calibri"/>
                <a:cs typeface="Calibri"/>
                <a:sym typeface="Calibri"/>
              </a:rPr>
              <a:t>Wer</a:t>
            </a:r>
            <a:r>
              <a:rPr lang="en-GB" sz="1800" dirty="0">
                <a:latin typeface="Calibri"/>
                <a:ea typeface="Calibri"/>
                <a:cs typeface="Calibri"/>
                <a:sym typeface="Calibri"/>
              </a:rPr>
              <a:t> </a:t>
            </a:r>
            <a:r>
              <a:rPr lang="en-GB" sz="1800" dirty="0" err="1">
                <a:latin typeface="Calibri"/>
                <a:ea typeface="Calibri"/>
                <a:cs typeface="Calibri"/>
                <a:sym typeface="Calibri"/>
              </a:rPr>
              <a:t>ist</a:t>
            </a:r>
            <a:r>
              <a:rPr lang="en-GB" sz="1800" dirty="0">
                <a:latin typeface="Calibri"/>
                <a:ea typeface="Calibri"/>
                <a:cs typeface="Calibri"/>
                <a:sym typeface="Calibri"/>
              </a:rPr>
              <a:t> </a:t>
            </a:r>
            <a:r>
              <a:rPr lang="en-GB" sz="1800" dirty="0" err="1">
                <a:latin typeface="Calibri"/>
                <a:ea typeface="Calibri"/>
                <a:cs typeface="Calibri"/>
                <a:sym typeface="Calibri"/>
              </a:rPr>
              <a:t>dein</a:t>
            </a:r>
            <a:r>
              <a:rPr lang="en-GB" sz="1800" dirty="0">
                <a:latin typeface="Calibri"/>
                <a:ea typeface="Calibri"/>
                <a:cs typeface="Calibri"/>
                <a:sym typeface="Calibri"/>
              </a:rPr>
              <a:t> </a:t>
            </a:r>
            <a:r>
              <a:rPr lang="en-GB" sz="1800" dirty="0" err="1">
                <a:latin typeface="Calibri"/>
                <a:ea typeface="Calibri"/>
                <a:cs typeface="Calibri"/>
                <a:sym typeface="Calibri"/>
              </a:rPr>
              <a:t>Lieblingssänger</a:t>
            </a:r>
            <a:r>
              <a:rPr lang="en-GB" sz="1800" dirty="0">
                <a:latin typeface="Calibri"/>
                <a:ea typeface="Calibri"/>
                <a:cs typeface="Calibri"/>
                <a:sym typeface="Calibri"/>
              </a:rPr>
              <a:t>/</a:t>
            </a:r>
            <a:r>
              <a:rPr lang="en-GB" sz="1800" dirty="0" err="1">
                <a:latin typeface="Calibri"/>
                <a:ea typeface="Calibri"/>
                <a:cs typeface="Calibri"/>
                <a:sym typeface="Calibri"/>
              </a:rPr>
              <a:t>deine</a:t>
            </a:r>
            <a:r>
              <a:rPr lang="en-GB" sz="1800" dirty="0">
                <a:latin typeface="Calibri"/>
                <a:ea typeface="Calibri"/>
                <a:cs typeface="Calibri"/>
                <a:sym typeface="Calibri"/>
              </a:rPr>
              <a:t> </a:t>
            </a:r>
            <a:r>
              <a:rPr lang="en-GB" sz="1800" dirty="0" err="1">
                <a:latin typeface="Calibri"/>
                <a:ea typeface="Calibri"/>
                <a:cs typeface="Calibri"/>
                <a:sym typeface="Calibri"/>
              </a:rPr>
              <a:t>Lieblingssängerin</a:t>
            </a:r>
            <a:r>
              <a:rPr lang="en-GB" sz="1800" dirty="0">
                <a:latin typeface="Calibri"/>
                <a:ea typeface="Calibri"/>
                <a:cs typeface="Calibri"/>
                <a:sym typeface="Calibri"/>
              </a:rPr>
              <a:t>/Band?</a:t>
            </a:r>
            <a:br>
              <a:rPr lang="en-GB" sz="1800" dirty="0">
                <a:latin typeface="Calibri"/>
                <a:ea typeface="Calibri"/>
                <a:cs typeface="Calibri"/>
                <a:sym typeface="Calibri"/>
              </a:rPr>
            </a:br>
            <a:r>
              <a:rPr lang="en-GB" sz="1800" dirty="0" err="1">
                <a:latin typeface="Calibri"/>
                <a:ea typeface="Calibri"/>
                <a:cs typeface="Calibri"/>
                <a:sym typeface="Calibri"/>
              </a:rPr>
              <a:t>Hörst</a:t>
            </a:r>
            <a:r>
              <a:rPr lang="en-GB" sz="1800" dirty="0">
                <a:latin typeface="Calibri"/>
                <a:ea typeface="Calibri"/>
                <a:cs typeface="Calibri"/>
                <a:sym typeface="Calibri"/>
              </a:rPr>
              <a:t> du oft </a:t>
            </a:r>
            <a:r>
              <a:rPr lang="en-GB" sz="1800" dirty="0" err="1">
                <a:latin typeface="Calibri"/>
                <a:ea typeface="Calibri"/>
                <a:cs typeface="Calibri"/>
                <a:sym typeface="Calibri"/>
              </a:rPr>
              <a:t>Musik</a:t>
            </a:r>
            <a:r>
              <a:rPr lang="en-GB" sz="1800" dirty="0">
                <a:latin typeface="Calibri"/>
                <a:ea typeface="Calibri"/>
                <a:cs typeface="Calibri"/>
                <a:sym typeface="Calibri"/>
              </a:rPr>
              <a:t>?</a:t>
            </a:r>
            <a:br>
              <a:rPr lang="en-GB" sz="1800" dirty="0">
                <a:latin typeface="Calibri"/>
                <a:ea typeface="Calibri"/>
                <a:cs typeface="Calibri"/>
                <a:sym typeface="Calibri"/>
              </a:rPr>
            </a:br>
            <a:r>
              <a:rPr lang="en-GB" sz="1800" dirty="0">
                <a:latin typeface="Calibri"/>
                <a:ea typeface="Calibri"/>
                <a:cs typeface="Calibri"/>
                <a:sym typeface="Calibri"/>
              </a:rPr>
              <a:t>3. Students swap roles for the 2</a:t>
            </a:r>
            <a:r>
              <a:rPr lang="en-GB" sz="1800" baseline="30000" dirty="0">
                <a:latin typeface="Calibri"/>
                <a:ea typeface="Calibri"/>
                <a:cs typeface="Calibri"/>
                <a:sym typeface="Calibri"/>
              </a:rPr>
              <a:t>nd</a:t>
            </a:r>
            <a:r>
              <a:rPr lang="en-GB" sz="1800" dirty="0">
                <a:latin typeface="Calibri"/>
                <a:ea typeface="Calibri"/>
                <a:cs typeface="Calibri"/>
                <a:sym typeface="Calibri"/>
              </a:rPr>
              <a:t> text.</a:t>
            </a:r>
            <a:br>
              <a:rPr lang="en-GB" sz="1800" dirty="0">
                <a:latin typeface="Calibri"/>
                <a:ea typeface="Calibri"/>
                <a:cs typeface="Calibri"/>
                <a:sym typeface="Calibri"/>
              </a:rPr>
            </a:br>
            <a:r>
              <a:rPr lang="en-GB" sz="1800" dirty="0">
                <a:latin typeface="Calibri"/>
                <a:ea typeface="Calibri"/>
                <a:cs typeface="Calibri"/>
                <a:sym typeface="Calibri"/>
              </a:rPr>
              <a:t>4. Some suggested questions for the 2</a:t>
            </a:r>
            <a:r>
              <a:rPr lang="en-GB" sz="1800" baseline="30000" dirty="0">
                <a:latin typeface="Calibri"/>
                <a:ea typeface="Calibri"/>
                <a:cs typeface="Calibri"/>
                <a:sym typeface="Calibri"/>
              </a:rPr>
              <a:t>nd</a:t>
            </a:r>
            <a:r>
              <a:rPr lang="en-GB" sz="1800" dirty="0">
                <a:latin typeface="Calibri"/>
                <a:ea typeface="Calibri"/>
                <a:cs typeface="Calibri"/>
                <a:sym typeface="Calibri"/>
              </a:rPr>
              <a:t> text are as follows:</a:t>
            </a:r>
            <a:br>
              <a:rPr lang="en-GB" sz="1800" dirty="0">
                <a:latin typeface="Calibri"/>
                <a:ea typeface="Calibri"/>
                <a:cs typeface="Calibri"/>
                <a:sym typeface="Calibri"/>
              </a:rPr>
            </a:br>
            <a:r>
              <a:rPr lang="en-GB" sz="1800" dirty="0">
                <a:latin typeface="Calibri"/>
                <a:ea typeface="Calibri"/>
                <a:cs typeface="Calibri"/>
                <a:sym typeface="Calibri"/>
              </a:rPr>
              <a:t>Wie alt </a:t>
            </a:r>
            <a:r>
              <a:rPr lang="en-GB" sz="1800" dirty="0" err="1">
                <a:latin typeface="Calibri"/>
                <a:ea typeface="Calibri"/>
                <a:cs typeface="Calibri"/>
                <a:sym typeface="Calibri"/>
              </a:rPr>
              <a:t>ist</a:t>
            </a:r>
            <a:r>
              <a:rPr lang="en-GB" sz="1800" dirty="0">
                <a:latin typeface="Calibri"/>
                <a:ea typeface="Calibri"/>
                <a:cs typeface="Calibri"/>
                <a:sym typeface="Calibri"/>
              </a:rPr>
              <a:t> Ben?</a:t>
            </a:r>
            <a:br>
              <a:rPr lang="en-GB" sz="1800" dirty="0">
                <a:latin typeface="Calibri"/>
                <a:ea typeface="Calibri"/>
                <a:cs typeface="Calibri"/>
                <a:sym typeface="Calibri"/>
              </a:rPr>
            </a:br>
            <a:r>
              <a:rPr lang="en-GB" sz="1800" dirty="0" err="1">
                <a:latin typeface="Calibri"/>
                <a:ea typeface="Calibri"/>
                <a:cs typeface="Calibri"/>
                <a:sym typeface="Calibri"/>
              </a:rPr>
              <a:t>Ist</a:t>
            </a:r>
            <a:r>
              <a:rPr lang="en-GB" sz="1800" dirty="0">
                <a:latin typeface="Calibri"/>
                <a:ea typeface="Calibri"/>
                <a:cs typeface="Calibri"/>
                <a:sym typeface="Calibri"/>
              </a:rPr>
              <a:t> er </a:t>
            </a:r>
            <a:r>
              <a:rPr lang="en-GB" sz="1800" dirty="0" err="1">
                <a:latin typeface="Calibri"/>
                <a:ea typeface="Calibri"/>
                <a:cs typeface="Calibri"/>
                <a:sym typeface="Calibri"/>
              </a:rPr>
              <a:t>Sänger</a:t>
            </a:r>
            <a:r>
              <a:rPr lang="en-GB" sz="1800" dirty="0">
                <a:latin typeface="Calibri"/>
                <a:ea typeface="Calibri"/>
                <a:cs typeface="Calibri"/>
                <a:sym typeface="Calibri"/>
              </a:rPr>
              <a:t>?</a:t>
            </a:r>
            <a:br>
              <a:rPr lang="en-GB" sz="1800" dirty="0">
                <a:latin typeface="Calibri"/>
                <a:ea typeface="Calibri"/>
                <a:cs typeface="Calibri"/>
                <a:sym typeface="Calibri"/>
              </a:rPr>
            </a:br>
            <a:r>
              <a:rPr lang="en-GB" sz="1800" dirty="0">
                <a:latin typeface="Calibri"/>
                <a:ea typeface="Calibri"/>
                <a:cs typeface="Calibri"/>
                <a:sym typeface="Calibri"/>
              </a:rPr>
              <a:t>Wo </a:t>
            </a:r>
            <a:r>
              <a:rPr lang="en-GB" sz="1800" dirty="0" err="1">
                <a:latin typeface="Calibri"/>
                <a:ea typeface="Calibri"/>
                <a:cs typeface="Calibri"/>
                <a:sym typeface="Calibri"/>
              </a:rPr>
              <a:t>wohnt</a:t>
            </a:r>
            <a:r>
              <a:rPr lang="en-GB" sz="1800" dirty="0">
                <a:latin typeface="Calibri"/>
                <a:ea typeface="Calibri"/>
                <a:cs typeface="Calibri"/>
                <a:sym typeface="Calibri"/>
              </a:rPr>
              <a:t> er?</a:t>
            </a:r>
            <a:br>
              <a:rPr lang="en-GB" sz="1800" dirty="0">
                <a:latin typeface="Calibri"/>
                <a:ea typeface="Calibri"/>
                <a:cs typeface="Calibri"/>
                <a:sym typeface="Calibri"/>
              </a:rPr>
            </a:br>
            <a:r>
              <a:rPr lang="en-GB" sz="1800" dirty="0">
                <a:latin typeface="Calibri"/>
                <a:ea typeface="Calibri"/>
                <a:cs typeface="Calibri"/>
                <a:sym typeface="Calibri"/>
              </a:rPr>
              <a:t>Wo </a:t>
            </a:r>
            <a:r>
              <a:rPr lang="en-GB" sz="1800" dirty="0" err="1">
                <a:latin typeface="Calibri"/>
                <a:ea typeface="Calibri"/>
                <a:cs typeface="Calibri"/>
                <a:sym typeface="Calibri"/>
              </a:rPr>
              <a:t>surft</a:t>
            </a:r>
            <a:r>
              <a:rPr lang="en-GB" sz="1800" dirty="0">
                <a:latin typeface="Calibri"/>
                <a:ea typeface="Calibri"/>
                <a:cs typeface="Calibri"/>
                <a:sym typeface="Calibri"/>
              </a:rPr>
              <a:t> er?  Wo </a:t>
            </a:r>
            <a:r>
              <a:rPr lang="en-GB" sz="1800" dirty="0" err="1">
                <a:latin typeface="Calibri"/>
                <a:ea typeface="Calibri"/>
                <a:cs typeface="Calibri"/>
                <a:sym typeface="Calibri"/>
              </a:rPr>
              <a:t>ist</a:t>
            </a:r>
            <a:r>
              <a:rPr lang="en-GB" sz="1800" dirty="0">
                <a:latin typeface="Calibri"/>
                <a:ea typeface="Calibri"/>
                <a:cs typeface="Calibri"/>
                <a:sym typeface="Calibri"/>
              </a:rPr>
              <a:t> der </a:t>
            </a:r>
            <a:r>
              <a:rPr lang="en-GB" sz="1800" dirty="0" err="1">
                <a:latin typeface="Calibri"/>
                <a:ea typeface="Calibri"/>
                <a:cs typeface="Calibri"/>
                <a:sym typeface="Calibri"/>
              </a:rPr>
              <a:t>Fluss</a:t>
            </a:r>
            <a:r>
              <a:rPr lang="en-GB" sz="1800" dirty="0">
                <a:latin typeface="Calibri"/>
                <a:ea typeface="Calibri"/>
                <a:cs typeface="Calibri"/>
                <a:sym typeface="Calibri"/>
              </a:rPr>
              <a:t>?</a:t>
            </a:r>
            <a:br>
              <a:rPr lang="en-GB" sz="1800" dirty="0">
                <a:latin typeface="Calibri"/>
                <a:ea typeface="Calibri"/>
                <a:cs typeface="Calibri"/>
                <a:sym typeface="Calibri"/>
              </a:rPr>
            </a:br>
            <a:r>
              <a:rPr lang="en-GB" sz="1800" dirty="0" err="1">
                <a:latin typeface="Calibri"/>
                <a:ea typeface="Calibri"/>
                <a:cs typeface="Calibri"/>
                <a:sym typeface="Calibri"/>
              </a:rPr>
              <a:t>Fährt</a:t>
            </a:r>
            <a:r>
              <a:rPr lang="en-GB" sz="1800" dirty="0">
                <a:latin typeface="Calibri"/>
                <a:ea typeface="Calibri"/>
                <a:cs typeface="Calibri"/>
                <a:sym typeface="Calibri"/>
              </a:rPr>
              <a:t> er Ski?  </a:t>
            </a:r>
            <a:r>
              <a:rPr lang="en-GB" sz="1800" dirty="0" err="1">
                <a:latin typeface="Calibri"/>
                <a:ea typeface="Calibri"/>
                <a:cs typeface="Calibri"/>
                <a:sym typeface="Calibri"/>
              </a:rPr>
              <a:t>Warum</a:t>
            </a:r>
            <a:r>
              <a:rPr lang="en-GB" sz="1800" dirty="0">
                <a:latin typeface="Calibri"/>
                <a:ea typeface="Calibri"/>
                <a:cs typeface="Calibri"/>
                <a:sym typeface="Calibri"/>
              </a:rPr>
              <a:t>/</a:t>
            </a:r>
            <a:r>
              <a:rPr lang="en-GB" sz="1800" dirty="0" err="1">
                <a:latin typeface="Calibri"/>
                <a:ea typeface="Calibri"/>
                <a:cs typeface="Calibri"/>
                <a:sym typeface="Calibri"/>
              </a:rPr>
              <a:t>warum</a:t>
            </a:r>
            <a:r>
              <a:rPr lang="en-GB" sz="1800" dirty="0">
                <a:latin typeface="Calibri"/>
                <a:ea typeface="Calibri"/>
                <a:cs typeface="Calibri"/>
                <a:sym typeface="Calibri"/>
              </a:rPr>
              <a:t> </a:t>
            </a:r>
            <a:r>
              <a:rPr lang="en-GB" sz="1800" dirty="0" err="1">
                <a:latin typeface="Calibri"/>
                <a:ea typeface="Calibri"/>
                <a:cs typeface="Calibri"/>
                <a:sym typeface="Calibri"/>
              </a:rPr>
              <a:t>nicht</a:t>
            </a:r>
            <a:r>
              <a:rPr lang="en-GB" sz="1800" dirty="0">
                <a:latin typeface="Calibri"/>
                <a:ea typeface="Calibri"/>
                <a:cs typeface="Calibri"/>
                <a:sym typeface="Calibri"/>
              </a:rPr>
              <a:t>?</a:t>
            </a:r>
            <a:endParaRPr dirty="0"/>
          </a:p>
          <a:p>
            <a:pPr marL="0" lvl="0" indent="0" algn="l" rtl="0">
              <a:lnSpc>
                <a:spcPct val="100000"/>
              </a:lnSpc>
              <a:spcBef>
                <a:spcPts val="0"/>
              </a:spcBef>
              <a:spcAft>
                <a:spcPts val="0"/>
              </a:spcAft>
              <a:buSzPts val="1400"/>
              <a:buNone/>
            </a:pPr>
            <a:r>
              <a:rPr lang="en-GB" sz="1800" dirty="0">
                <a:latin typeface="Calibri"/>
                <a:ea typeface="Calibri"/>
                <a:cs typeface="Calibri"/>
                <a:sym typeface="Calibri"/>
              </a:rPr>
              <a:t>Was </a:t>
            </a:r>
            <a:r>
              <a:rPr lang="en-GB" sz="1800" dirty="0" err="1">
                <a:latin typeface="Calibri"/>
                <a:ea typeface="Calibri"/>
                <a:cs typeface="Calibri"/>
                <a:sym typeface="Calibri"/>
              </a:rPr>
              <a:t>ist</a:t>
            </a:r>
            <a:r>
              <a:rPr lang="en-GB" sz="1800" dirty="0">
                <a:latin typeface="Calibri"/>
                <a:ea typeface="Calibri"/>
                <a:cs typeface="Calibri"/>
                <a:sym typeface="Calibri"/>
              </a:rPr>
              <a:t> </a:t>
            </a:r>
            <a:r>
              <a:rPr lang="en-GB" sz="1800" dirty="0" err="1">
                <a:latin typeface="Calibri"/>
                <a:ea typeface="Calibri"/>
                <a:cs typeface="Calibri"/>
                <a:sym typeface="Calibri"/>
              </a:rPr>
              <a:t>wichtig</a:t>
            </a:r>
            <a:r>
              <a:rPr lang="en-GB" sz="1800" dirty="0">
                <a:latin typeface="Calibri"/>
                <a:ea typeface="Calibri"/>
                <a:cs typeface="Calibri"/>
                <a:sym typeface="Calibri"/>
              </a:rPr>
              <a:t>, </a:t>
            </a:r>
            <a:r>
              <a:rPr lang="en-GB" sz="1800" dirty="0" err="1">
                <a:latin typeface="Calibri"/>
                <a:ea typeface="Calibri"/>
                <a:cs typeface="Calibri"/>
                <a:sym typeface="Calibri"/>
              </a:rPr>
              <a:t>wenn</a:t>
            </a:r>
            <a:r>
              <a:rPr lang="en-GB" sz="1800" dirty="0">
                <a:latin typeface="Calibri"/>
                <a:ea typeface="Calibri"/>
                <a:cs typeface="Calibri"/>
                <a:sym typeface="Calibri"/>
              </a:rPr>
              <a:t> Ben </a:t>
            </a:r>
            <a:r>
              <a:rPr lang="en-GB" sz="1800" dirty="0" err="1">
                <a:latin typeface="Calibri"/>
                <a:ea typeface="Calibri"/>
                <a:cs typeface="Calibri"/>
                <a:sym typeface="Calibri"/>
              </a:rPr>
              <a:t>surft</a:t>
            </a:r>
            <a:r>
              <a:rPr lang="en-GB" sz="1800" dirty="0">
                <a:latin typeface="Calibri"/>
                <a:ea typeface="Calibri"/>
                <a:cs typeface="Calibri"/>
                <a:sym typeface="Calibri"/>
              </a:rPr>
              <a:t>? </a:t>
            </a:r>
            <a:r>
              <a:rPr lang="en-GB" sz="1800" dirty="0" err="1">
                <a:latin typeface="Calibri"/>
                <a:ea typeface="Calibri"/>
                <a:cs typeface="Calibri"/>
                <a:sym typeface="Calibri"/>
              </a:rPr>
              <a:t>Warum</a:t>
            </a:r>
            <a:r>
              <a:rPr lang="en-GB" sz="1800" dirty="0">
                <a:latin typeface="Calibri"/>
                <a:ea typeface="Calibri"/>
                <a:cs typeface="Calibri"/>
                <a:sym typeface="Calibri"/>
              </a:rPr>
              <a:t>?</a:t>
            </a:r>
            <a:endParaRPr dirty="0"/>
          </a:p>
          <a:p>
            <a:pPr marL="0" lvl="0" indent="0" algn="l" rtl="0">
              <a:lnSpc>
                <a:spcPct val="100000"/>
              </a:lnSpc>
              <a:spcBef>
                <a:spcPts val="0"/>
              </a:spcBef>
              <a:spcAft>
                <a:spcPts val="0"/>
              </a:spcAft>
              <a:buSzPts val="1400"/>
              <a:buNone/>
            </a:pPr>
            <a:r>
              <a:rPr lang="en-GB" sz="1800" dirty="0">
                <a:latin typeface="Calibri"/>
                <a:ea typeface="Calibri"/>
                <a:cs typeface="Calibri"/>
                <a:sym typeface="Calibri"/>
              </a:rPr>
              <a:t>Hast du </a:t>
            </a:r>
            <a:r>
              <a:rPr lang="en-GB" sz="1800" dirty="0" err="1">
                <a:latin typeface="Calibri"/>
                <a:ea typeface="Calibri"/>
                <a:cs typeface="Calibri"/>
                <a:sym typeface="Calibri"/>
              </a:rPr>
              <a:t>Surfen</a:t>
            </a:r>
            <a:r>
              <a:rPr lang="en-GB" sz="1800" dirty="0">
                <a:latin typeface="Calibri"/>
                <a:ea typeface="Calibri"/>
                <a:cs typeface="Calibri"/>
                <a:sym typeface="Calibri"/>
              </a:rPr>
              <a:t> </a:t>
            </a:r>
            <a:r>
              <a:rPr lang="en-GB" sz="1800" dirty="0" err="1">
                <a:latin typeface="Calibri"/>
                <a:ea typeface="Calibri"/>
                <a:cs typeface="Calibri"/>
                <a:sym typeface="Calibri"/>
              </a:rPr>
              <a:t>gemacht</a:t>
            </a:r>
            <a:r>
              <a:rPr lang="en-GB" sz="1800" dirty="0">
                <a:latin typeface="Calibri"/>
                <a:ea typeface="Calibri"/>
                <a:cs typeface="Calibri"/>
                <a:sym typeface="Calibri"/>
              </a:rPr>
              <a:t>?</a:t>
            </a:r>
            <a:endParaRPr dirty="0"/>
          </a:p>
          <a:p>
            <a:pPr marL="0" lvl="0" indent="0" algn="l" rtl="0">
              <a:lnSpc>
                <a:spcPct val="100000"/>
              </a:lnSpc>
              <a:spcBef>
                <a:spcPts val="0"/>
              </a:spcBef>
              <a:spcAft>
                <a:spcPts val="0"/>
              </a:spcAft>
              <a:buSzPts val="1400"/>
              <a:buNone/>
            </a:pPr>
            <a:r>
              <a:rPr lang="en-GB" sz="1800" dirty="0">
                <a:latin typeface="Calibri"/>
                <a:ea typeface="Calibri"/>
                <a:cs typeface="Calibri"/>
                <a:sym typeface="Calibri"/>
              </a:rPr>
              <a:t>Was </a:t>
            </a:r>
            <a:r>
              <a:rPr lang="en-GB" sz="1800" dirty="0" err="1">
                <a:latin typeface="Calibri"/>
                <a:ea typeface="Calibri"/>
                <a:cs typeface="Calibri"/>
                <a:sym typeface="Calibri"/>
              </a:rPr>
              <a:t>ist</a:t>
            </a:r>
            <a:r>
              <a:rPr lang="en-GB" sz="1800" dirty="0">
                <a:latin typeface="Calibri"/>
                <a:ea typeface="Calibri"/>
                <a:cs typeface="Calibri"/>
                <a:sym typeface="Calibri"/>
              </a:rPr>
              <a:t> </a:t>
            </a:r>
            <a:r>
              <a:rPr lang="en-GB" sz="1800" dirty="0" err="1">
                <a:latin typeface="Calibri"/>
                <a:ea typeface="Calibri"/>
                <a:cs typeface="Calibri"/>
                <a:sym typeface="Calibri"/>
              </a:rPr>
              <a:t>dein</a:t>
            </a:r>
            <a:r>
              <a:rPr lang="en-GB" sz="1800" dirty="0">
                <a:latin typeface="Calibri"/>
                <a:ea typeface="Calibri"/>
                <a:cs typeface="Calibri"/>
                <a:sym typeface="Calibri"/>
              </a:rPr>
              <a:t> </a:t>
            </a:r>
            <a:r>
              <a:rPr lang="en-GB" sz="1800" dirty="0" err="1">
                <a:latin typeface="Calibri"/>
                <a:ea typeface="Calibri"/>
                <a:cs typeface="Calibri"/>
                <a:sym typeface="Calibri"/>
              </a:rPr>
              <a:t>Lieblingssport</a:t>
            </a:r>
            <a:r>
              <a:rPr lang="en-GB" sz="1800" dirty="0">
                <a:latin typeface="Calibri"/>
                <a:ea typeface="Calibri"/>
                <a:cs typeface="Calibri"/>
                <a:sym typeface="Calibri"/>
              </a:rPr>
              <a:t>?</a:t>
            </a:r>
            <a:endParaRPr dirty="0"/>
          </a:p>
          <a:p>
            <a:pPr marL="0" lvl="0" indent="0" algn="l" rtl="0">
              <a:lnSpc>
                <a:spcPct val="100000"/>
              </a:lnSpc>
              <a:spcBef>
                <a:spcPts val="0"/>
              </a:spcBef>
              <a:spcAft>
                <a:spcPts val="0"/>
              </a:spcAft>
              <a:buSzPts val="1400"/>
              <a:buNone/>
            </a:pPr>
            <a:br>
              <a:rPr lang="en-GB" sz="1800" dirty="0">
                <a:latin typeface="Calibri"/>
                <a:ea typeface="Calibri"/>
                <a:cs typeface="Calibri"/>
                <a:sym typeface="Calibri"/>
              </a:rPr>
            </a:br>
            <a:r>
              <a:rPr lang="en-GB" sz="1800" dirty="0">
                <a:latin typeface="Calibri"/>
                <a:ea typeface="Calibri"/>
                <a:cs typeface="Calibri"/>
                <a:sym typeface="Calibri"/>
              </a:rPr>
              <a:t>5. If desired, click on the image to hear the text read aloud by a native speaker. This ‘listen and check’ stage could follow the initial read aloud activity.</a:t>
            </a:r>
            <a:endParaRPr dirty="0"/>
          </a:p>
          <a:p>
            <a:pPr marL="0" lvl="0" indent="0" algn="l" rtl="0">
              <a:lnSpc>
                <a:spcPct val="100000"/>
              </a:lnSpc>
              <a:spcBef>
                <a:spcPts val="0"/>
              </a:spcBef>
              <a:spcAft>
                <a:spcPts val="0"/>
              </a:spcAft>
              <a:buSzPts val="1400"/>
              <a:buNone/>
            </a:pPr>
            <a:endParaRPr sz="1800" b="1" dirty="0">
              <a:latin typeface="Calibri"/>
              <a:ea typeface="Calibri"/>
              <a:cs typeface="Calibri"/>
              <a:sym typeface="Calibri"/>
            </a:endParaRPr>
          </a:p>
          <a:p>
            <a:pPr marL="0" lvl="0" indent="0" algn="l" rtl="0">
              <a:lnSpc>
                <a:spcPct val="100000"/>
              </a:lnSpc>
              <a:spcBef>
                <a:spcPts val="0"/>
              </a:spcBef>
              <a:spcAft>
                <a:spcPts val="0"/>
              </a:spcAft>
              <a:buSzPts val="1400"/>
              <a:buNone/>
            </a:pPr>
            <a:r>
              <a:rPr lang="en-GB" sz="1800" b="1" dirty="0">
                <a:latin typeface="Calibri"/>
                <a:ea typeface="Calibri"/>
                <a:cs typeface="Calibri"/>
                <a:sym typeface="Calibri"/>
              </a:rPr>
              <a:t>Image attribution: </a:t>
            </a:r>
            <a:r>
              <a:rPr lang="en-GB" sz="1200" b="0" i="0" u="none" strike="noStrike" cap="none" dirty="0">
                <a:solidFill>
                  <a:schemeClr val="dk1"/>
                </a:solidFill>
                <a:latin typeface="Calibri"/>
                <a:ea typeface="Calibri"/>
                <a:cs typeface="Calibri"/>
                <a:sym typeface="Calibri"/>
              </a:rPr>
              <a:t>"</a:t>
            </a:r>
            <a:r>
              <a:rPr lang="en-GB" sz="1200" b="0"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Eurovision winner: Conchita Wurst at the European Parliament</a:t>
            </a:r>
            <a:r>
              <a:rPr lang="en-GB" sz="1200" b="0" i="0" u="none" strike="noStrike" cap="none" dirty="0">
                <a:solidFill>
                  <a:schemeClr val="dk1"/>
                </a:solidFill>
                <a:latin typeface="Calibri"/>
                <a:ea typeface="Calibri"/>
                <a:cs typeface="Calibri"/>
                <a:sym typeface="Calibri"/>
              </a:rPr>
              <a:t>" by </a:t>
            </a:r>
            <a:r>
              <a:rPr lang="en-GB"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European Parliament</a:t>
            </a:r>
            <a:r>
              <a:rPr lang="en-GB" sz="1200" b="0" i="0" u="none" strike="noStrike" cap="none" dirty="0">
                <a:solidFill>
                  <a:schemeClr val="dk1"/>
                </a:solidFill>
                <a:latin typeface="Calibri"/>
                <a:ea typeface="Calibri"/>
                <a:cs typeface="Calibri"/>
                <a:sym typeface="Calibri"/>
              </a:rPr>
              <a:t> is licensed under </a:t>
            </a:r>
            <a:r>
              <a:rPr lang="en-GB"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CC BY-NC-ND 2.0</a:t>
            </a:r>
            <a:r>
              <a:rPr lang="en-GB" sz="1200" b="0" i="0" u="none" strike="noStrike" cap="none" dirty="0">
                <a:solidFill>
                  <a:schemeClr val="dk1"/>
                </a:solidFill>
                <a:latin typeface="Calibri"/>
                <a:ea typeface="Calibri"/>
                <a:cs typeface="Calibri"/>
                <a:sym typeface="Calibri"/>
              </a:rPr>
              <a:t>, </a:t>
            </a:r>
            <a:r>
              <a:rPr lang="en-GB" sz="1200" b="0" i="0" u="sng" strike="noStrike" cap="none" dirty="0">
                <a:solidFill>
                  <a:schemeClr val="dk1"/>
                </a:solidFill>
                <a:latin typeface="Calibri"/>
                <a:cs typeface="Calibri"/>
                <a:sym typeface="Calibri"/>
              </a:rPr>
              <a:t>Ben Neumann </a:t>
            </a:r>
            <a:r>
              <a:rPr lang="en-GB" sz="1200" b="0" i="0" u="none" strike="noStrike" cap="none" dirty="0">
                <a:solidFill>
                  <a:schemeClr val="dk1"/>
                </a:solidFill>
                <a:latin typeface="Calibri"/>
                <a:cs typeface="Calibri"/>
                <a:sym typeface="Calibri"/>
              </a:rPr>
              <a:t>by </a:t>
            </a:r>
            <a:r>
              <a:rPr lang="en-GB" sz="1200" b="0" i="0" u="sng" strike="noStrike" cap="none" dirty="0">
                <a:solidFill>
                  <a:schemeClr val="dk1"/>
                </a:solidFill>
                <a:latin typeface="Calibri"/>
                <a:cs typeface="Calibri"/>
                <a:sym typeface="Calibri"/>
              </a:rPr>
              <a:t>Simon at </a:t>
            </a:r>
            <a:r>
              <a:rPr lang="en-GB" sz="1200" b="0" i="0" u="sng" strike="noStrike" cap="none" dirty="0" err="1">
                <a:solidFill>
                  <a:schemeClr val="dk1"/>
                </a:solidFill>
                <a:latin typeface="Calibri"/>
                <a:cs typeface="Calibri"/>
                <a:sym typeface="Calibri"/>
              </a:rPr>
              <a:t>Riverbreak</a:t>
            </a:r>
            <a:r>
              <a:rPr lang="en-GB" sz="1200" b="0" i="0" u="sng" strike="noStrike" cap="none" dirty="0">
                <a:solidFill>
                  <a:schemeClr val="dk1"/>
                </a:solidFill>
                <a:latin typeface="Calibri"/>
                <a:cs typeface="Calibri"/>
                <a:sym typeface="Calibri"/>
              </a:rPr>
              <a:t> Magazine </a:t>
            </a:r>
            <a:endParaRPr b="0" u="sng" dirty="0"/>
          </a:p>
        </p:txBody>
      </p:sp>
      <p:sp>
        <p:nvSpPr>
          <p:cNvPr id="130" name="Google Shape;13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0" dirty="0"/>
              <a:t>Vocabulary practice tasks continue to be very important.  At early stages with new words, written comprehension is practised, for example in this crossword activity. [click]</a:t>
            </a:r>
          </a:p>
          <a:p>
            <a:pPr marL="0" lvl="0" indent="0" algn="l" rtl="0">
              <a:lnSpc>
                <a:spcPct val="100000"/>
              </a:lnSpc>
              <a:spcBef>
                <a:spcPts val="0"/>
              </a:spcBef>
              <a:spcAft>
                <a:spcPts val="0"/>
              </a:spcAft>
              <a:buSzPts val="1400"/>
              <a:buNone/>
            </a:pPr>
            <a:endParaRPr lang="en-GB" b="1" dirty="0"/>
          </a:p>
          <a:p>
            <a:pPr marL="0" lvl="0" indent="0" algn="l" rtl="0">
              <a:lnSpc>
                <a:spcPct val="100000"/>
              </a:lnSpc>
              <a:spcBef>
                <a:spcPts val="0"/>
              </a:spcBef>
              <a:spcAft>
                <a:spcPts val="0"/>
              </a:spcAft>
              <a:buSzPts val="1400"/>
              <a:buNone/>
            </a:pPr>
            <a:r>
              <a:rPr lang="en-GB" b="1" dirty="0"/>
              <a:t>Timing: 5 minutes</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GB" b="1" dirty="0"/>
              <a:t>Aim: </a:t>
            </a:r>
            <a:r>
              <a:rPr lang="en-GB" b="0" dirty="0"/>
              <a:t>to practise written recognition of new words in this week’s vocabulary set.</a:t>
            </a:r>
            <a:endParaRPr b="0"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GB" b="1" dirty="0"/>
              <a:t>Procedure:</a:t>
            </a:r>
            <a:endParaRPr dirty="0"/>
          </a:p>
          <a:p>
            <a:pPr marL="228600" lvl="0" indent="-228600" algn="l" rtl="0">
              <a:lnSpc>
                <a:spcPct val="100000"/>
              </a:lnSpc>
              <a:spcBef>
                <a:spcPts val="0"/>
              </a:spcBef>
              <a:spcAft>
                <a:spcPts val="0"/>
              </a:spcAft>
              <a:buClr>
                <a:schemeClr val="dk1"/>
              </a:buClr>
              <a:buSzPts val="1200"/>
              <a:buFont typeface="Calibri"/>
              <a:buAutoNum type="arabicPeriod"/>
            </a:pPr>
            <a:r>
              <a:rPr lang="en-GB" b="0" dirty="0"/>
              <a:t>Students complete the crossword, reading the clues in German, and writing or saying the answers in English. Students could write the clue numbers and complete the crossword individually, or work in groups to contribute answers orally. </a:t>
            </a:r>
            <a:r>
              <a:rPr lang="en-GB" sz="1200" dirty="0">
                <a:solidFill>
                  <a:schemeClr val="dk1"/>
                </a:solidFill>
                <a:latin typeface="Century Gothic"/>
                <a:ea typeface="Century Gothic"/>
                <a:cs typeface="Century Gothic"/>
                <a:sym typeface="Century Gothic"/>
              </a:rPr>
              <a:t>There should be a space between words for multiple word answers. Circulate to check students’ work.</a:t>
            </a:r>
            <a:endParaRPr b="0" dirty="0"/>
          </a:p>
          <a:p>
            <a:pPr marL="228600" lvl="0" indent="-228600" algn="l" rtl="0">
              <a:lnSpc>
                <a:spcPct val="100000"/>
              </a:lnSpc>
              <a:spcBef>
                <a:spcPts val="0"/>
              </a:spcBef>
              <a:spcAft>
                <a:spcPts val="0"/>
              </a:spcAft>
              <a:buClr>
                <a:schemeClr val="dk1"/>
              </a:buClr>
              <a:buSzPts val="1200"/>
              <a:buFont typeface="Calibri"/>
              <a:buAutoNum type="arabicPeriod"/>
            </a:pPr>
            <a:r>
              <a:rPr lang="en-GB" b="0" dirty="0"/>
              <a:t>Click to reveal the English translation of each word in the crossword and elicit the target German word, chorally, from students. Click again to indicate (with a tick) the German word.</a:t>
            </a:r>
            <a:endParaRPr dirty="0"/>
          </a:p>
          <a:p>
            <a:pPr marL="0" lvl="0" indent="0" algn="l" rtl="0">
              <a:lnSpc>
                <a:spcPct val="100000"/>
              </a:lnSpc>
              <a:spcBef>
                <a:spcPts val="0"/>
              </a:spcBef>
              <a:spcAft>
                <a:spcPts val="0"/>
              </a:spcAft>
              <a:buClr>
                <a:schemeClr val="dk1"/>
              </a:buClr>
              <a:buSzPts val="1200"/>
              <a:buFont typeface="Calibri"/>
              <a:buNone/>
            </a:pPr>
            <a:endParaRPr b="0" dirty="0"/>
          </a:p>
          <a:p>
            <a:pPr marL="0" lvl="0" indent="0" algn="l" rtl="0">
              <a:lnSpc>
                <a:spcPct val="100000"/>
              </a:lnSpc>
              <a:spcBef>
                <a:spcPts val="0"/>
              </a:spcBef>
              <a:spcAft>
                <a:spcPts val="0"/>
              </a:spcAft>
              <a:buClr>
                <a:schemeClr val="dk1"/>
              </a:buClr>
              <a:buSzPts val="1200"/>
              <a:buFont typeface="Calibri"/>
              <a:buNone/>
            </a:pPr>
            <a:r>
              <a:rPr lang="en-GB" b="1" dirty="0"/>
              <a:t>Note</a:t>
            </a:r>
            <a:r>
              <a:rPr lang="en-GB" b="0" dirty="0"/>
              <a:t>: there is a pdf version of this crossword if teachers prefer to print paper copies.</a:t>
            </a:r>
            <a:endParaRPr dirty="0"/>
          </a:p>
          <a:p>
            <a:pPr marL="0" lvl="0" indent="0" algn="l" rtl="0">
              <a:lnSpc>
                <a:spcPct val="100000"/>
              </a:lnSpc>
              <a:spcBef>
                <a:spcPts val="0"/>
              </a:spcBef>
              <a:spcAft>
                <a:spcPts val="0"/>
              </a:spcAft>
              <a:buClr>
                <a:schemeClr val="dk1"/>
              </a:buClr>
              <a:buSzPts val="1200"/>
              <a:buFont typeface="Calibri"/>
              <a:buNone/>
            </a:pPr>
            <a:br>
              <a:rPr lang="en-GB" b="0" dirty="0"/>
            </a:br>
            <a:r>
              <a:rPr lang="en-GB" b="1" dirty="0"/>
              <a:t>Answers:</a:t>
            </a:r>
            <a:endParaRPr dirty="0"/>
          </a:p>
          <a:p>
            <a:pPr marL="0" lvl="0" indent="0" algn="l" rtl="0">
              <a:lnSpc>
                <a:spcPct val="100000"/>
              </a:lnSpc>
              <a:spcBef>
                <a:spcPts val="0"/>
              </a:spcBef>
              <a:spcAft>
                <a:spcPts val="0"/>
              </a:spcAft>
              <a:buClr>
                <a:schemeClr val="dk1"/>
              </a:buClr>
              <a:buSzPts val="1200"/>
              <a:buFont typeface="Calibri"/>
              <a:buNone/>
            </a:pPr>
            <a:r>
              <a:rPr lang="en-GB" b="0" dirty="0"/>
              <a:t>1. customer</a:t>
            </a:r>
            <a:br>
              <a:rPr lang="en-GB" b="0" dirty="0"/>
            </a:br>
            <a:r>
              <a:rPr lang="en-GB" b="0" dirty="0"/>
              <a:t>2. European Union</a:t>
            </a:r>
            <a:br>
              <a:rPr lang="en-GB" b="0" dirty="0"/>
            </a:br>
            <a:r>
              <a:rPr lang="en-GB" b="0" dirty="0"/>
              <a:t>3. to own</a:t>
            </a:r>
            <a:br>
              <a:rPr lang="en-GB" b="0" dirty="0"/>
            </a:br>
            <a:r>
              <a:rPr lang="en-GB" b="0" dirty="0"/>
              <a:t>4. lesbian</a:t>
            </a:r>
            <a:br>
              <a:rPr lang="en-GB" b="0" dirty="0"/>
            </a:br>
            <a:r>
              <a:rPr lang="en-GB" b="0" dirty="0"/>
              <a:t>5. homeland</a:t>
            </a:r>
            <a:br>
              <a:rPr lang="en-GB" b="0" dirty="0"/>
            </a:br>
            <a:r>
              <a:rPr lang="en-GB" b="0" dirty="0"/>
              <a:t>6. a German man</a:t>
            </a:r>
            <a:br>
              <a:rPr lang="en-GB" b="0" dirty="0"/>
            </a:br>
            <a:r>
              <a:rPr lang="en-GB" b="0" dirty="0"/>
              <a:t>7. Spanish</a:t>
            </a:r>
            <a:br>
              <a:rPr lang="en-GB" b="0" dirty="0"/>
            </a:br>
            <a:r>
              <a:rPr lang="en-GB" b="0" dirty="0"/>
              <a:t>8. an English man</a:t>
            </a:r>
            <a:br>
              <a:rPr lang="en-GB" b="0" dirty="0"/>
            </a:br>
            <a:r>
              <a:rPr lang="en-GB" b="0" dirty="0"/>
              <a:t>9. Great Britain</a:t>
            </a:r>
            <a:br>
              <a:rPr lang="en-GB" b="0" dirty="0"/>
            </a:br>
            <a:r>
              <a:rPr lang="en-GB" b="0" dirty="0"/>
              <a:t>10. heterosexual</a:t>
            </a:r>
            <a:br>
              <a:rPr lang="en-GB" b="0" dirty="0"/>
            </a:br>
            <a:r>
              <a:rPr lang="en-GB" b="0" dirty="0"/>
              <a:t>11. French</a:t>
            </a:r>
            <a:br>
              <a:rPr lang="en-GB" b="0" dirty="0"/>
            </a:br>
            <a:r>
              <a:rPr lang="en-GB" b="0" dirty="0"/>
              <a:t>12. a German woman</a:t>
            </a:r>
            <a:br>
              <a:rPr lang="en-GB" b="0" dirty="0"/>
            </a:br>
            <a:r>
              <a:rPr lang="en-GB" b="0" dirty="0"/>
              <a:t>13. gay</a:t>
            </a:r>
            <a:br>
              <a:rPr lang="en-GB" b="0" dirty="0"/>
            </a:br>
            <a:r>
              <a:rPr lang="en-GB" b="0" dirty="0"/>
              <a:t>14. European</a:t>
            </a:r>
            <a:br>
              <a:rPr lang="en-GB" b="0" dirty="0"/>
            </a:br>
            <a:r>
              <a:rPr lang="en-GB" b="0" dirty="0"/>
              <a:t>15. human beings</a:t>
            </a:r>
            <a:br>
              <a:rPr lang="en-GB" b="0" dirty="0"/>
            </a:br>
            <a:r>
              <a:rPr lang="en-GB" b="0" dirty="0"/>
              <a:t>16. gentleman (note that students are learning this 2</a:t>
            </a:r>
            <a:r>
              <a:rPr lang="en-GB" b="0" baseline="30000" dirty="0"/>
              <a:t>nd</a:t>
            </a:r>
            <a:r>
              <a:rPr lang="en-GB" b="0" dirty="0"/>
              <a:t> meaning of Herr this week, having previously learnt the meaning Mr.)</a:t>
            </a:r>
            <a:br>
              <a:rPr lang="en-GB" b="0" dirty="0"/>
            </a:br>
            <a:r>
              <a:rPr lang="en-GB" b="0" dirty="0"/>
              <a:t>17. bisexual</a:t>
            </a:r>
            <a:br>
              <a:rPr lang="en-GB" b="0" dirty="0"/>
            </a:br>
            <a:r>
              <a:rPr lang="en-GB" b="0" dirty="0"/>
              <a:t>18. non-binary</a:t>
            </a:r>
            <a:endParaRPr dirty="0"/>
          </a:p>
        </p:txBody>
      </p:sp>
      <p:sp>
        <p:nvSpPr>
          <p:cNvPr id="144" name="Google Shape;14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0" dirty="0"/>
              <a:t>And here we practise aural comprehension of 15 new words for this week. This text also introduces the context for this lesson – gender identity and inclusive language use. [click]</a:t>
            </a:r>
          </a:p>
          <a:p>
            <a:pPr marL="0" lvl="0" indent="0" algn="l" rtl="0">
              <a:lnSpc>
                <a:spcPct val="100000"/>
              </a:lnSpc>
              <a:spcBef>
                <a:spcPts val="0"/>
              </a:spcBef>
              <a:spcAft>
                <a:spcPts val="0"/>
              </a:spcAft>
              <a:buSzPts val="1400"/>
              <a:buNone/>
            </a:pPr>
            <a:r>
              <a:rPr lang="en-GB" b="1" dirty="0"/>
              <a:t>…………………………………………………………………………………………………………………………………………………………………………………………………</a:t>
            </a:r>
          </a:p>
          <a:p>
            <a:pPr marL="0" lvl="0" indent="0" algn="l" rtl="0">
              <a:lnSpc>
                <a:spcPct val="100000"/>
              </a:lnSpc>
              <a:spcBef>
                <a:spcPts val="0"/>
              </a:spcBef>
              <a:spcAft>
                <a:spcPts val="0"/>
              </a:spcAft>
              <a:buSzPts val="1400"/>
              <a:buNone/>
            </a:pPr>
            <a:endParaRPr lang="en-GB" b="1" dirty="0"/>
          </a:p>
          <a:p>
            <a:pPr marL="0" lvl="0" indent="0" algn="l" rtl="0">
              <a:lnSpc>
                <a:spcPct val="100000"/>
              </a:lnSpc>
              <a:spcBef>
                <a:spcPts val="0"/>
              </a:spcBef>
              <a:spcAft>
                <a:spcPts val="0"/>
              </a:spcAft>
              <a:buSzPts val="1400"/>
              <a:buNone/>
            </a:pPr>
            <a:r>
              <a:rPr lang="en-GB" b="1" dirty="0"/>
              <a:t>Timing: 6 minutes</a:t>
            </a:r>
            <a:endParaRPr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GB" b="1" dirty="0"/>
              <a:t>Aim: </a:t>
            </a:r>
            <a:r>
              <a:rPr lang="en-GB" b="0" dirty="0"/>
              <a:t>to practise aural recognition of 15 words from this week’s new vocabulary in context; to introduce the context for this lesson – gender identity and inclusive language use.</a:t>
            </a:r>
            <a:r>
              <a:rPr lang="en-GB" sz="1200" dirty="0">
                <a:solidFill>
                  <a:srgbClr val="1F4E79"/>
                </a:solidFill>
                <a:latin typeface="Century Gothic"/>
                <a:ea typeface="Century Gothic"/>
                <a:cs typeface="Century Gothic"/>
                <a:sym typeface="Century Gothic"/>
              </a:rPr>
              <a:t> </a:t>
            </a:r>
            <a:endParaRPr b="0"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GB" b="1" dirty="0"/>
              <a:t>Procedure:</a:t>
            </a:r>
            <a:endParaRPr dirty="0"/>
          </a:p>
          <a:p>
            <a:pPr marL="0" lvl="0" indent="0" algn="l" rtl="0">
              <a:lnSpc>
                <a:spcPct val="100000"/>
              </a:lnSpc>
              <a:spcBef>
                <a:spcPts val="0"/>
              </a:spcBef>
              <a:spcAft>
                <a:spcPts val="0"/>
              </a:spcAft>
              <a:buSzPts val="1400"/>
              <a:buNone/>
            </a:pPr>
            <a:r>
              <a:rPr lang="en-GB" b="0" dirty="0"/>
              <a:t>1. Click on the numbered audio buttons to hear each sentence. Students will hear the sentences in full.</a:t>
            </a:r>
            <a:endParaRPr dirty="0"/>
          </a:p>
          <a:p>
            <a:pPr marL="0" lvl="0" indent="0" algn="l" rtl="0">
              <a:lnSpc>
                <a:spcPct val="100000"/>
              </a:lnSpc>
              <a:spcBef>
                <a:spcPts val="0"/>
              </a:spcBef>
              <a:spcAft>
                <a:spcPts val="0"/>
              </a:spcAft>
              <a:buSzPts val="1400"/>
              <a:buNone/>
            </a:pPr>
            <a:r>
              <a:rPr lang="en-GB" b="0" dirty="0"/>
              <a:t>2. After each sentence is heard, the teacher asks the students to say which words in German they heard from the English translations in the boxes.</a:t>
            </a:r>
            <a:endParaRPr dirty="0"/>
          </a:p>
          <a:p>
            <a:pPr marL="0" lvl="0" indent="0" algn="l" rtl="0">
              <a:lnSpc>
                <a:spcPct val="100000"/>
              </a:lnSpc>
              <a:spcBef>
                <a:spcPts val="0"/>
              </a:spcBef>
              <a:spcAft>
                <a:spcPts val="0"/>
              </a:spcAft>
              <a:buSzPts val="1400"/>
              <a:buNone/>
            </a:pPr>
            <a:r>
              <a:rPr lang="en-GB" b="0" dirty="0"/>
              <a:t>3. The teacher then clicks to reveal the full sentence.</a:t>
            </a:r>
            <a:endParaRPr dirty="0"/>
          </a:p>
          <a:p>
            <a:pPr marL="0" lvl="0" indent="0" algn="l" rtl="0">
              <a:lnSpc>
                <a:spcPct val="100000"/>
              </a:lnSpc>
              <a:spcBef>
                <a:spcPts val="0"/>
              </a:spcBef>
              <a:spcAft>
                <a:spcPts val="0"/>
              </a:spcAft>
              <a:buSzPts val="1400"/>
              <a:buNone/>
            </a:pPr>
            <a:r>
              <a:rPr lang="en-GB" b="0" dirty="0"/>
              <a:t>4. Oral translation of full sentences.</a:t>
            </a:r>
            <a:endParaRPr b="0"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GB" b="1" dirty="0"/>
              <a:t>Transcript:</a:t>
            </a:r>
            <a:endParaRPr dirty="0"/>
          </a:p>
          <a:p>
            <a:pPr marL="342900" lvl="0" indent="-342900" algn="l" rtl="0">
              <a:lnSpc>
                <a:spcPct val="107000"/>
              </a:lnSpc>
              <a:spcBef>
                <a:spcPts val="0"/>
              </a:spcBef>
              <a:spcAft>
                <a:spcPts val="0"/>
              </a:spcAft>
              <a:buClr>
                <a:schemeClr val="dk1"/>
              </a:buClr>
              <a:buSzPts val="1800"/>
              <a:buFont typeface="Calibri"/>
              <a:buAutoNum type="arabicPeriod"/>
            </a:pPr>
            <a:r>
              <a:rPr lang="en-GB" sz="1800" dirty="0">
                <a:latin typeface="Calibri"/>
                <a:ea typeface="Calibri"/>
                <a:cs typeface="Calibri"/>
                <a:sym typeface="Calibri"/>
              </a:rPr>
              <a:t>20.000 </a:t>
            </a:r>
            <a:r>
              <a:rPr lang="en-GB" sz="1800" b="1" dirty="0">
                <a:highlight>
                  <a:srgbClr val="FFFF00"/>
                </a:highlight>
                <a:latin typeface="Calibri"/>
                <a:ea typeface="Calibri"/>
                <a:cs typeface="Calibri"/>
                <a:sym typeface="Calibri"/>
              </a:rPr>
              <a:t>Menschen</a:t>
            </a:r>
            <a:r>
              <a:rPr lang="en-GB" sz="1800" b="1" dirty="0">
                <a:latin typeface="Calibri"/>
                <a:ea typeface="Calibri"/>
                <a:cs typeface="Calibri"/>
                <a:sym typeface="Calibri"/>
              </a:rPr>
              <a:t> </a:t>
            </a:r>
            <a:r>
              <a:rPr lang="en-GB" sz="1800" dirty="0" err="1">
                <a:latin typeface="Calibri"/>
                <a:ea typeface="Calibri"/>
                <a:cs typeface="Calibri"/>
                <a:sym typeface="Calibri"/>
              </a:rPr>
              <a:t>gehen</a:t>
            </a:r>
            <a:r>
              <a:rPr lang="en-GB" sz="1800" dirty="0">
                <a:latin typeface="Calibri"/>
                <a:ea typeface="Calibri"/>
                <a:cs typeface="Calibri"/>
                <a:sym typeface="Calibri"/>
              </a:rPr>
              <a:t> am 3.  </a:t>
            </a:r>
            <a:r>
              <a:rPr lang="en-GB" sz="1800" dirty="0" err="1">
                <a:latin typeface="Calibri"/>
                <a:ea typeface="Calibri"/>
                <a:cs typeface="Calibri"/>
                <a:sym typeface="Calibri"/>
              </a:rPr>
              <a:t>Juli</a:t>
            </a:r>
            <a:r>
              <a:rPr lang="en-GB" sz="1800" dirty="0">
                <a:latin typeface="Calibri"/>
                <a:ea typeface="Calibri"/>
                <a:cs typeface="Calibri"/>
                <a:sym typeface="Calibri"/>
              </a:rPr>
              <a:t> 2022 in Graz </a:t>
            </a:r>
            <a:r>
              <a:rPr lang="en-GB" sz="1200" dirty="0">
                <a:latin typeface="Calibri"/>
                <a:ea typeface="Calibri"/>
                <a:cs typeface="Calibri"/>
                <a:sym typeface="Calibri"/>
              </a:rPr>
              <a:t>auf die </a:t>
            </a:r>
            <a:r>
              <a:rPr lang="en-GB" sz="1200" dirty="0" err="1">
                <a:latin typeface="Calibri"/>
                <a:ea typeface="Calibri"/>
                <a:cs typeface="Calibri"/>
                <a:sym typeface="Calibri"/>
              </a:rPr>
              <a:t>Straße</a:t>
            </a:r>
            <a:r>
              <a:rPr lang="en-GB" sz="1200" dirty="0">
                <a:latin typeface="Calibri"/>
                <a:ea typeface="Calibri"/>
                <a:cs typeface="Calibri"/>
                <a:sym typeface="Calibri"/>
              </a:rPr>
              <a:t>.</a:t>
            </a:r>
            <a:endParaRPr dirty="0"/>
          </a:p>
          <a:p>
            <a:pPr marL="342900" lvl="0" indent="-342900" algn="l" rtl="0">
              <a:lnSpc>
                <a:spcPct val="107000"/>
              </a:lnSpc>
              <a:spcBef>
                <a:spcPts val="800"/>
              </a:spcBef>
              <a:spcAft>
                <a:spcPts val="0"/>
              </a:spcAft>
              <a:buClr>
                <a:schemeClr val="dk1"/>
              </a:buClr>
              <a:buSzPts val="1800"/>
              <a:buFont typeface="Calibri"/>
              <a:buAutoNum type="arabicPeriod"/>
            </a:pPr>
            <a:r>
              <a:rPr lang="de-DE" sz="1200" b="1" i="0" u="none" strike="noStrike" cap="none" dirty="0">
                <a:solidFill>
                  <a:schemeClr val="dk1"/>
                </a:solidFill>
                <a:effectLst/>
                <a:highlight>
                  <a:srgbClr val="FFFF00"/>
                </a:highlight>
                <a:latin typeface="Calibri"/>
                <a:ea typeface="Calibri"/>
                <a:cs typeface="Calibri"/>
                <a:sym typeface="Calibri"/>
              </a:rPr>
              <a:t>Schwule,</a:t>
            </a:r>
            <a:r>
              <a:rPr lang="de-DE" sz="1200" b="0" i="0" u="none" strike="noStrike" cap="none" dirty="0">
                <a:solidFill>
                  <a:schemeClr val="dk1"/>
                </a:solidFill>
                <a:effectLst/>
                <a:highlight>
                  <a:srgbClr val="FFFF00"/>
                </a:highlight>
                <a:latin typeface="Calibri"/>
                <a:ea typeface="Calibri"/>
                <a:cs typeface="Calibri"/>
                <a:sym typeface="Calibri"/>
              </a:rPr>
              <a:t> </a:t>
            </a:r>
            <a:r>
              <a:rPr lang="de-DE" sz="1200" b="1" i="0" u="none" strike="noStrike" cap="none" dirty="0">
                <a:solidFill>
                  <a:schemeClr val="dk1"/>
                </a:solidFill>
                <a:effectLst/>
                <a:highlight>
                  <a:srgbClr val="FFFF00"/>
                </a:highlight>
                <a:latin typeface="Calibri"/>
                <a:ea typeface="Calibri"/>
                <a:cs typeface="Calibri"/>
                <a:sym typeface="Calibri"/>
              </a:rPr>
              <a:t>Lesbische</a:t>
            </a:r>
            <a:r>
              <a:rPr lang="de-DE" sz="1200" b="0" i="0" u="none" strike="noStrike" cap="none" dirty="0">
                <a:solidFill>
                  <a:schemeClr val="dk1"/>
                </a:solidFill>
                <a:effectLst/>
                <a:highlight>
                  <a:srgbClr val="FFFF00"/>
                </a:highlight>
                <a:latin typeface="Calibri"/>
                <a:ea typeface="Calibri"/>
                <a:cs typeface="Calibri"/>
                <a:sym typeface="Calibri"/>
              </a:rPr>
              <a:t>, </a:t>
            </a:r>
            <a:r>
              <a:rPr lang="de-DE" sz="1200" b="1" i="0" u="none" strike="noStrike" cap="none" dirty="0">
                <a:solidFill>
                  <a:schemeClr val="dk1"/>
                </a:solidFill>
                <a:effectLst/>
                <a:highlight>
                  <a:srgbClr val="FFFF00"/>
                </a:highlight>
                <a:latin typeface="Calibri"/>
                <a:ea typeface="Calibri"/>
                <a:cs typeface="Calibri"/>
                <a:sym typeface="Calibri"/>
              </a:rPr>
              <a:t>Nicht-binäre</a:t>
            </a:r>
            <a:r>
              <a:rPr lang="de-DE" sz="1200" b="0" i="0" u="none" strike="noStrike" cap="none" dirty="0">
                <a:solidFill>
                  <a:schemeClr val="dk1"/>
                </a:solidFill>
                <a:effectLst/>
                <a:highlight>
                  <a:srgbClr val="FFFF00"/>
                </a:highlight>
                <a:latin typeface="Calibri"/>
                <a:ea typeface="Calibri"/>
                <a:cs typeface="Calibri"/>
                <a:sym typeface="Calibri"/>
              </a:rPr>
              <a:t> und </a:t>
            </a:r>
            <a:r>
              <a:rPr lang="de-DE" sz="1200" b="1" i="0" u="none" strike="noStrike" cap="none" dirty="0">
                <a:solidFill>
                  <a:schemeClr val="dk1"/>
                </a:solidFill>
                <a:effectLst/>
                <a:highlight>
                  <a:srgbClr val="FFFF00"/>
                </a:highlight>
                <a:latin typeface="Calibri"/>
                <a:ea typeface="Calibri"/>
                <a:cs typeface="Calibri"/>
                <a:sym typeface="Calibri"/>
              </a:rPr>
              <a:t>Bisexuelle</a:t>
            </a:r>
            <a:r>
              <a:rPr lang="de-DE" sz="1200" b="0" i="0" u="none" strike="noStrike" cap="none" dirty="0">
                <a:solidFill>
                  <a:schemeClr val="dk1"/>
                </a:solidFill>
                <a:effectLst/>
                <a:highlight>
                  <a:srgbClr val="FFFF00"/>
                </a:highlight>
                <a:latin typeface="Calibri"/>
                <a:ea typeface="Calibri"/>
                <a:cs typeface="Calibri"/>
                <a:sym typeface="Calibri"/>
              </a:rPr>
              <a:t>, sowie auch </a:t>
            </a:r>
            <a:r>
              <a:rPr lang="de-DE" sz="1200" b="1" i="0" u="none" strike="noStrike" cap="none" dirty="0">
                <a:solidFill>
                  <a:schemeClr val="dk1"/>
                </a:solidFill>
                <a:effectLst/>
                <a:highlight>
                  <a:srgbClr val="FFFF00"/>
                </a:highlight>
                <a:latin typeface="Calibri"/>
                <a:ea typeface="Calibri"/>
                <a:cs typeface="Calibri"/>
                <a:sym typeface="Calibri"/>
              </a:rPr>
              <a:t>Heterosexuelle</a:t>
            </a:r>
            <a:r>
              <a:rPr lang="de-DE" sz="1200" b="0" i="0" u="none" strike="noStrike" cap="none" dirty="0">
                <a:solidFill>
                  <a:schemeClr val="dk1"/>
                </a:solidFill>
                <a:effectLst/>
                <a:highlight>
                  <a:srgbClr val="FFFF00"/>
                </a:highlight>
                <a:latin typeface="Calibri"/>
                <a:ea typeface="Calibri"/>
                <a:cs typeface="Calibri"/>
                <a:sym typeface="Calibri"/>
              </a:rPr>
              <a:t> kommen zusammen, und sie marschieren friedlich durch die Stadt. </a:t>
            </a:r>
          </a:p>
          <a:p>
            <a:pPr marL="342900" lvl="0" indent="-342900" algn="l" rtl="0">
              <a:lnSpc>
                <a:spcPct val="107000"/>
              </a:lnSpc>
              <a:spcBef>
                <a:spcPts val="800"/>
              </a:spcBef>
              <a:spcAft>
                <a:spcPts val="0"/>
              </a:spcAft>
              <a:buClr>
                <a:schemeClr val="dk1"/>
              </a:buClr>
              <a:buSzPts val="1800"/>
              <a:buFont typeface="Calibri"/>
              <a:buAutoNum type="arabicPeriod"/>
            </a:pPr>
            <a:r>
              <a:rPr lang="en-GB" sz="1800" dirty="0">
                <a:latin typeface="Calibri"/>
                <a:ea typeface="Calibri"/>
                <a:cs typeface="Calibri"/>
                <a:sym typeface="Calibri"/>
              </a:rPr>
              <a:t>Sie </a:t>
            </a:r>
            <a:r>
              <a:rPr lang="en-GB" sz="1800" b="1" dirty="0" err="1">
                <a:highlight>
                  <a:srgbClr val="FFFF00"/>
                </a:highlight>
                <a:latin typeface="Calibri"/>
                <a:ea typeface="Calibri"/>
                <a:cs typeface="Calibri"/>
                <a:sym typeface="Calibri"/>
              </a:rPr>
              <a:t>stammen</a:t>
            </a:r>
            <a:r>
              <a:rPr lang="en-GB" sz="1800" dirty="0">
                <a:latin typeface="Calibri"/>
                <a:ea typeface="Calibri"/>
                <a:cs typeface="Calibri"/>
                <a:sym typeface="Calibri"/>
              </a:rPr>
              <a:t> </a:t>
            </a:r>
            <a:r>
              <a:rPr lang="en-GB" sz="1800" dirty="0" err="1">
                <a:latin typeface="Calibri"/>
                <a:ea typeface="Calibri"/>
                <a:cs typeface="Calibri"/>
                <a:sym typeface="Calibri"/>
              </a:rPr>
              <a:t>aus</a:t>
            </a:r>
            <a:r>
              <a:rPr lang="en-GB" sz="1800" dirty="0">
                <a:latin typeface="Calibri"/>
                <a:ea typeface="Calibri"/>
                <a:cs typeface="Calibri"/>
                <a:sym typeface="Calibri"/>
              </a:rPr>
              <a:t> </a:t>
            </a:r>
            <a:r>
              <a:rPr lang="en-GB" sz="1800" dirty="0" err="1">
                <a:latin typeface="Calibri"/>
                <a:ea typeface="Calibri"/>
                <a:cs typeface="Calibri"/>
                <a:sym typeface="Calibri"/>
              </a:rPr>
              <a:t>allen</a:t>
            </a:r>
            <a:r>
              <a:rPr lang="en-GB" sz="1800" dirty="0">
                <a:latin typeface="Calibri"/>
                <a:ea typeface="Calibri"/>
                <a:cs typeface="Calibri"/>
                <a:sym typeface="Calibri"/>
              </a:rPr>
              <a:t> </a:t>
            </a:r>
            <a:r>
              <a:rPr lang="en-GB" sz="1800" dirty="0" err="1">
                <a:latin typeface="Calibri"/>
                <a:ea typeface="Calibri"/>
                <a:cs typeface="Calibri"/>
                <a:sym typeface="Calibri"/>
              </a:rPr>
              <a:t>Ländern</a:t>
            </a:r>
            <a:r>
              <a:rPr lang="en-GB" sz="1800" dirty="0">
                <a:latin typeface="Calibri"/>
                <a:ea typeface="Calibri"/>
                <a:cs typeface="Calibri"/>
                <a:sym typeface="Calibri"/>
              </a:rPr>
              <a:t> der Welt: </a:t>
            </a:r>
            <a:r>
              <a:rPr lang="en-GB" sz="1800" dirty="0" err="1">
                <a:latin typeface="Calibri"/>
                <a:ea typeface="Calibri"/>
                <a:cs typeface="Calibri"/>
                <a:sym typeface="Calibri"/>
              </a:rPr>
              <a:t>aus</a:t>
            </a:r>
            <a:r>
              <a:rPr lang="en-GB" sz="1800" dirty="0">
                <a:latin typeface="Calibri"/>
                <a:ea typeface="Calibri"/>
                <a:cs typeface="Calibri"/>
                <a:sym typeface="Calibri"/>
              </a:rPr>
              <a:t> den </a:t>
            </a:r>
            <a:r>
              <a:rPr lang="en-GB" sz="1800" b="1" dirty="0" err="1">
                <a:highlight>
                  <a:srgbClr val="FFFF00"/>
                </a:highlight>
                <a:latin typeface="Calibri"/>
                <a:ea typeface="Calibri"/>
                <a:cs typeface="Calibri"/>
                <a:sym typeface="Calibri"/>
              </a:rPr>
              <a:t>Vereinigten</a:t>
            </a:r>
            <a:r>
              <a:rPr lang="en-GB" sz="1800" b="1" dirty="0">
                <a:highlight>
                  <a:srgbClr val="FFFF00"/>
                </a:highlight>
                <a:latin typeface="Calibri"/>
                <a:ea typeface="Calibri"/>
                <a:cs typeface="Calibri"/>
                <a:sym typeface="Calibri"/>
              </a:rPr>
              <a:t> </a:t>
            </a:r>
            <a:r>
              <a:rPr lang="en-GB" sz="1800" b="1" dirty="0" err="1">
                <a:highlight>
                  <a:srgbClr val="FFFF00"/>
                </a:highlight>
                <a:latin typeface="Calibri"/>
                <a:ea typeface="Calibri"/>
                <a:cs typeface="Calibri"/>
                <a:sym typeface="Calibri"/>
              </a:rPr>
              <a:t>Staaten</a:t>
            </a:r>
            <a:r>
              <a:rPr lang="en-GB" sz="1800" b="1" dirty="0">
                <a:highlight>
                  <a:srgbClr val="FFFF00"/>
                </a:highlight>
                <a:latin typeface="Calibri"/>
                <a:ea typeface="Calibri"/>
                <a:cs typeface="Calibri"/>
                <a:sym typeface="Calibri"/>
              </a:rPr>
              <a:t> von Amerika</a:t>
            </a:r>
            <a:r>
              <a:rPr lang="en-GB" sz="1800" dirty="0">
                <a:latin typeface="Calibri"/>
                <a:ea typeface="Calibri"/>
                <a:cs typeface="Calibri"/>
                <a:sym typeface="Calibri"/>
              </a:rPr>
              <a:t>, </a:t>
            </a:r>
            <a:r>
              <a:rPr lang="en-GB" sz="1800" dirty="0" err="1">
                <a:latin typeface="Calibri"/>
                <a:ea typeface="Calibri"/>
                <a:cs typeface="Calibri"/>
                <a:sym typeface="Calibri"/>
              </a:rPr>
              <a:t>aus</a:t>
            </a:r>
            <a:r>
              <a:rPr lang="en-GB" sz="1800" dirty="0">
                <a:latin typeface="Calibri"/>
                <a:ea typeface="Calibri"/>
                <a:cs typeface="Calibri"/>
                <a:sym typeface="Calibri"/>
              </a:rPr>
              <a:t> </a:t>
            </a:r>
            <a:r>
              <a:rPr lang="en-GB" sz="1800" b="1" dirty="0" err="1">
                <a:highlight>
                  <a:srgbClr val="FFFF00"/>
                </a:highlight>
                <a:latin typeface="Calibri"/>
                <a:ea typeface="Calibri"/>
                <a:cs typeface="Calibri"/>
                <a:sym typeface="Calibri"/>
              </a:rPr>
              <a:t>Großbritannien</a:t>
            </a:r>
            <a:r>
              <a:rPr lang="en-GB" sz="1800" dirty="0">
                <a:latin typeface="Calibri"/>
                <a:ea typeface="Calibri"/>
                <a:cs typeface="Calibri"/>
                <a:sym typeface="Calibri"/>
              </a:rPr>
              <a:t>, </a:t>
            </a:r>
            <a:r>
              <a:rPr lang="en-GB" sz="1800" dirty="0" err="1">
                <a:latin typeface="Calibri"/>
                <a:ea typeface="Calibri"/>
                <a:cs typeface="Calibri"/>
                <a:sym typeface="Calibri"/>
              </a:rPr>
              <a:t>aus</a:t>
            </a:r>
            <a:r>
              <a:rPr lang="en-GB" sz="1800" dirty="0">
                <a:latin typeface="Calibri"/>
                <a:ea typeface="Calibri"/>
                <a:cs typeface="Calibri"/>
                <a:sym typeface="Calibri"/>
              </a:rPr>
              <a:t> der </a:t>
            </a:r>
            <a:r>
              <a:rPr lang="en-GB" sz="1800" b="1" dirty="0" err="1">
                <a:highlight>
                  <a:srgbClr val="FFFF00"/>
                </a:highlight>
                <a:latin typeface="Calibri"/>
                <a:ea typeface="Calibri"/>
                <a:cs typeface="Calibri"/>
                <a:sym typeface="Calibri"/>
              </a:rPr>
              <a:t>Europäischen</a:t>
            </a:r>
            <a:r>
              <a:rPr lang="en-GB" sz="1800" b="1" dirty="0">
                <a:highlight>
                  <a:srgbClr val="FFFF00"/>
                </a:highlight>
                <a:latin typeface="Calibri"/>
                <a:ea typeface="Calibri"/>
                <a:cs typeface="Calibri"/>
                <a:sym typeface="Calibri"/>
              </a:rPr>
              <a:t> Union</a:t>
            </a:r>
            <a:r>
              <a:rPr lang="en-GB" sz="1800" dirty="0">
                <a:latin typeface="Calibri"/>
                <a:ea typeface="Calibri"/>
                <a:cs typeface="Calibri"/>
                <a:sym typeface="Calibri"/>
              </a:rPr>
              <a:t>.</a:t>
            </a:r>
            <a:endParaRPr dirty="0"/>
          </a:p>
          <a:p>
            <a:pPr marL="342900" lvl="0" indent="-342900" algn="l" rtl="0">
              <a:lnSpc>
                <a:spcPct val="107000"/>
              </a:lnSpc>
              <a:spcBef>
                <a:spcPts val="800"/>
              </a:spcBef>
              <a:spcAft>
                <a:spcPts val="0"/>
              </a:spcAft>
              <a:buClr>
                <a:schemeClr val="dk1"/>
              </a:buClr>
              <a:buSzPts val="1800"/>
              <a:buFont typeface="Calibri"/>
              <a:buAutoNum type="arabicPeriod"/>
            </a:pPr>
            <a:r>
              <a:rPr lang="en-GB" sz="1800" dirty="0">
                <a:latin typeface="Calibri"/>
                <a:ea typeface="Calibri"/>
                <a:cs typeface="Calibri"/>
                <a:sym typeface="Calibri"/>
              </a:rPr>
              <a:t>Alle </a:t>
            </a:r>
            <a:r>
              <a:rPr lang="en-GB" sz="1800" dirty="0" err="1">
                <a:latin typeface="Calibri"/>
                <a:ea typeface="Calibri"/>
                <a:cs typeface="Calibri"/>
                <a:sym typeface="Calibri"/>
              </a:rPr>
              <a:t>wollen</a:t>
            </a:r>
            <a:r>
              <a:rPr lang="en-GB" sz="1800" dirty="0">
                <a:latin typeface="Calibri"/>
                <a:ea typeface="Calibri"/>
                <a:cs typeface="Calibri"/>
                <a:sym typeface="Calibri"/>
              </a:rPr>
              <a:t> an </a:t>
            </a:r>
            <a:r>
              <a:rPr lang="en-GB" sz="1800" dirty="0" err="1">
                <a:latin typeface="Calibri"/>
                <a:ea typeface="Calibri"/>
                <a:cs typeface="Calibri"/>
                <a:sym typeface="Calibri"/>
              </a:rPr>
              <a:t>einem</a:t>
            </a:r>
            <a:r>
              <a:rPr lang="en-GB" sz="1800" dirty="0">
                <a:latin typeface="Calibri"/>
                <a:ea typeface="Calibri"/>
                <a:cs typeface="Calibri"/>
                <a:sym typeface="Calibri"/>
              </a:rPr>
              <a:t> </a:t>
            </a:r>
            <a:r>
              <a:rPr lang="en-GB" sz="1800" dirty="0" err="1">
                <a:latin typeface="Calibri"/>
                <a:ea typeface="Calibri"/>
                <a:cs typeface="Calibri"/>
                <a:sym typeface="Calibri"/>
              </a:rPr>
              <a:t>sonnigen</a:t>
            </a:r>
            <a:r>
              <a:rPr lang="en-GB" sz="1800" dirty="0">
                <a:latin typeface="Calibri"/>
                <a:ea typeface="Calibri"/>
                <a:cs typeface="Calibri"/>
                <a:sym typeface="Calibri"/>
              </a:rPr>
              <a:t> Tag </a:t>
            </a:r>
            <a:r>
              <a:rPr lang="en-GB" sz="1800" dirty="0" err="1">
                <a:latin typeface="Calibri"/>
                <a:ea typeface="Calibri"/>
                <a:cs typeface="Calibri"/>
                <a:sym typeface="Calibri"/>
              </a:rPr>
              <a:t>im</a:t>
            </a:r>
            <a:r>
              <a:rPr lang="en-GB" sz="1800" dirty="0">
                <a:latin typeface="Calibri"/>
                <a:ea typeface="Calibri"/>
                <a:cs typeface="Calibri"/>
                <a:sym typeface="Calibri"/>
              </a:rPr>
              <a:t> </a:t>
            </a:r>
            <a:r>
              <a:rPr lang="en-GB" sz="1800" dirty="0" err="1">
                <a:latin typeface="Calibri"/>
                <a:ea typeface="Calibri"/>
                <a:cs typeface="Calibri"/>
                <a:sym typeface="Calibri"/>
              </a:rPr>
              <a:t>Volkspark</a:t>
            </a:r>
            <a:r>
              <a:rPr lang="en-GB" sz="1800" dirty="0">
                <a:latin typeface="Calibri"/>
                <a:ea typeface="Calibri"/>
                <a:cs typeface="Calibri"/>
                <a:sym typeface="Calibri"/>
              </a:rPr>
              <a:t> </a:t>
            </a:r>
            <a:r>
              <a:rPr lang="en-GB" sz="1800" dirty="0" err="1">
                <a:latin typeface="Calibri"/>
                <a:ea typeface="Calibri"/>
                <a:cs typeface="Calibri"/>
                <a:sym typeface="Calibri"/>
              </a:rPr>
              <a:t>feiern</a:t>
            </a:r>
            <a:r>
              <a:rPr lang="en-GB" sz="1800" dirty="0">
                <a:latin typeface="Calibri"/>
                <a:ea typeface="Calibri"/>
                <a:cs typeface="Calibri"/>
                <a:sym typeface="Calibri"/>
              </a:rPr>
              <a:t>, </a:t>
            </a:r>
            <a:r>
              <a:rPr lang="en-GB" sz="1800" dirty="0" err="1">
                <a:latin typeface="Calibri"/>
                <a:ea typeface="Calibri"/>
                <a:cs typeface="Calibri"/>
                <a:sym typeface="Calibri"/>
              </a:rPr>
              <a:t>im</a:t>
            </a:r>
            <a:r>
              <a:rPr lang="en-GB" sz="1800" dirty="0">
                <a:latin typeface="Calibri"/>
                <a:ea typeface="Calibri"/>
                <a:cs typeface="Calibri"/>
                <a:sym typeface="Calibri"/>
              </a:rPr>
              <a:t> </a:t>
            </a:r>
            <a:r>
              <a:rPr lang="en-GB" sz="1800" b="1" dirty="0" err="1">
                <a:highlight>
                  <a:srgbClr val="FFFF00"/>
                </a:highlight>
                <a:latin typeface="Calibri"/>
                <a:ea typeface="Calibri"/>
                <a:cs typeface="Calibri"/>
                <a:sym typeface="Calibri"/>
              </a:rPr>
              <a:t>Namen</a:t>
            </a:r>
            <a:r>
              <a:rPr lang="en-GB" sz="1800" dirty="0">
                <a:latin typeface="Calibri"/>
                <a:ea typeface="Calibri"/>
                <a:cs typeface="Calibri"/>
                <a:sym typeface="Calibri"/>
              </a:rPr>
              <a:t> von </a:t>
            </a:r>
            <a:r>
              <a:rPr lang="en-GB" sz="1800" dirty="0" err="1">
                <a:latin typeface="Calibri"/>
                <a:ea typeface="Calibri"/>
                <a:cs typeface="Calibri"/>
                <a:sym typeface="Calibri"/>
              </a:rPr>
              <a:t>Toleranz</a:t>
            </a:r>
            <a:r>
              <a:rPr lang="en-GB" sz="1800" dirty="0">
                <a:latin typeface="Calibri"/>
                <a:ea typeface="Calibri"/>
                <a:cs typeface="Calibri"/>
                <a:sym typeface="Calibri"/>
              </a:rPr>
              <a:t> und von der Liebe.</a:t>
            </a:r>
            <a:endParaRPr dirty="0"/>
          </a:p>
          <a:p>
            <a:pPr marL="342900" lvl="0" indent="-342900" algn="l" rtl="0">
              <a:lnSpc>
                <a:spcPct val="107000"/>
              </a:lnSpc>
              <a:spcBef>
                <a:spcPts val="800"/>
              </a:spcBef>
              <a:spcAft>
                <a:spcPts val="0"/>
              </a:spcAft>
              <a:buClr>
                <a:schemeClr val="dk1"/>
              </a:buClr>
              <a:buSzPts val="1800"/>
              <a:buFont typeface="Calibri"/>
              <a:buAutoNum type="arabicPeriod"/>
            </a:pPr>
            <a:r>
              <a:rPr lang="en-GB" sz="1800" dirty="0">
                <a:latin typeface="Calibri"/>
                <a:ea typeface="Calibri"/>
                <a:cs typeface="Calibri"/>
                <a:sym typeface="Calibri"/>
              </a:rPr>
              <a:t>Alle </a:t>
            </a:r>
            <a:r>
              <a:rPr lang="en-GB" sz="1800" b="1" dirty="0">
                <a:latin typeface="Calibri"/>
                <a:ea typeface="Calibri"/>
                <a:cs typeface="Calibri"/>
                <a:sym typeface="Calibri"/>
              </a:rPr>
              <a:t>Menschen</a:t>
            </a:r>
            <a:r>
              <a:rPr lang="en-GB" sz="1800" dirty="0">
                <a:latin typeface="Calibri"/>
                <a:ea typeface="Calibri"/>
                <a:cs typeface="Calibri"/>
                <a:sym typeface="Calibri"/>
              </a:rPr>
              <a:t> der Welt, </a:t>
            </a:r>
            <a:r>
              <a:rPr lang="en-GB" sz="1800" dirty="0" err="1">
                <a:latin typeface="Calibri"/>
                <a:ea typeface="Calibri"/>
                <a:cs typeface="Calibri"/>
                <a:sym typeface="Calibri"/>
              </a:rPr>
              <a:t>unabhängig</a:t>
            </a:r>
            <a:r>
              <a:rPr lang="en-GB" sz="1800" dirty="0">
                <a:latin typeface="Calibri"/>
                <a:ea typeface="Calibri"/>
                <a:cs typeface="Calibri"/>
                <a:sym typeface="Calibri"/>
              </a:rPr>
              <a:t> von </a:t>
            </a:r>
            <a:r>
              <a:rPr lang="en-GB" sz="1800" dirty="0" err="1">
                <a:latin typeface="Calibri"/>
                <a:ea typeface="Calibri"/>
                <a:cs typeface="Calibri"/>
                <a:sym typeface="Calibri"/>
              </a:rPr>
              <a:t>ihrer</a:t>
            </a:r>
            <a:r>
              <a:rPr lang="en-GB" sz="1800" dirty="0">
                <a:latin typeface="Calibri"/>
                <a:ea typeface="Calibri"/>
                <a:cs typeface="Calibri"/>
                <a:sym typeface="Calibri"/>
              </a:rPr>
              <a:t> </a:t>
            </a:r>
            <a:r>
              <a:rPr lang="en-GB" sz="1800" dirty="0" err="1">
                <a:latin typeface="Calibri"/>
                <a:ea typeface="Calibri"/>
                <a:cs typeface="Calibri"/>
                <a:sym typeface="Calibri"/>
              </a:rPr>
              <a:t>sexuellen</a:t>
            </a:r>
            <a:r>
              <a:rPr lang="en-GB" sz="1800" dirty="0">
                <a:latin typeface="Calibri"/>
                <a:ea typeface="Calibri"/>
                <a:cs typeface="Calibri"/>
                <a:sym typeface="Calibri"/>
              </a:rPr>
              <a:t> </a:t>
            </a:r>
            <a:r>
              <a:rPr lang="en-GB" sz="1800" dirty="0" err="1">
                <a:latin typeface="Calibri"/>
                <a:ea typeface="Calibri"/>
                <a:cs typeface="Calibri"/>
                <a:sym typeface="Calibri"/>
              </a:rPr>
              <a:t>Orientierung</a:t>
            </a:r>
            <a:r>
              <a:rPr lang="en-GB" sz="1800" dirty="0">
                <a:latin typeface="Calibri"/>
                <a:ea typeface="Calibri"/>
                <a:cs typeface="Calibri"/>
                <a:sym typeface="Calibri"/>
              </a:rPr>
              <a:t>, </a:t>
            </a:r>
            <a:r>
              <a:rPr lang="en-GB" sz="1800" dirty="0" err="1">
                <a:latin typeface="Calibri"/>
                <a:ea typeface="Calibri"/>
                <a:cs typeface="Calibri"/>
                <a:sym typeface="Calibri"/>
              </a:rPr>
              <a:t>sollen</a:t>
            </a:r>
            <a:r>
              <a:rPr lang="en-GB" sz="1800" dirty="0">
                <a:latin typeface="Calibri"/>
                <a:ea typeface="Calibri"/>
                <a:cs typeface="Calibri"/>
                <a:sym typeface="Calibri"/>
              </a:rPr>
              <a:t> </a:t>
            </a:r>
            <a:r>
              <a:rPr lang="en-GB" sz="1800" dirty="0" err="1">
                <a:latin typeface="Calibri"/>
                <a:ea typeface="Calibri"/>
                <a:cs typeface="Calibri"/>
                <a:sym typeface="Calibri"/>
              </a:rPr>
              <a:t>ihre</a:t>
            </a:r>
            <a:r>
              <a:rPr lang="en-GB" sz="1800" dirty="0">
                <a:latin typeface="Calibri"/>
                <a:ea typeface="Calibri"/>
                <a:cs typeface="Calibri"/>
                <a:sym typeface="Calibri"/>
              </a:rPr>
              <a:t> Liebe </a:t>
            </a:r>
            <a:r>
              <a:rPr lang="en-GB" sz="1800" dirty="0" err="1">
                <a:latin typeface="Calibri"/>
                <a:ea typeface="Calibri"/>
                <a:cs typeface="Calibri"/>
                <a:sym typeface="Calibri"/>
              </a:rPr>
              <a:t>feiern</a:t>
            </a:r>
            <a:r>
              <a:rPr lang="en-GB" sz="1800" dirty="0">
                <a:latin typeface="Calibri"/>
                <a:ea typeface="Calibri"/>
                <a:cs typeface="Calibri"/>
                <a:sym typeface="Calibri"/>
              </a:rPr>
              <a:t> </a:t>
            </a:r>
            <a:r>
              <a:rPr lang="en-GB" sz="1800" dirty="0" err="1">
                <a:latin typeface="Calibri"/>
                <a:ea typeface="Calibri"/>
                <a:cs typeface="Calibri"/>
                <a:sym typeface="Calibri"/>
              </a:rPr>
              <a:t>können</a:t>
            </a:r>
            <a:r>
              <a:rPr lang="en-GB" sz="1800" dirty="0">
                <a:latin typeface="Calibri"/>
                <a:ea typeface="Calibri"/>
                <a:cs typeface="Calibri"/>
                <a:sym typeface="Calibri"/>
              </a:rPr>
              <a:t>.</a:t>
            </a:r>
            <a:endParaRPr dirty="0"/>
          </a:p>
          <a:p>
            <a:pPr marL="342900" lvl="0" indent="-342900" algn="l" rtl="0">
              <a:lnSpc>
                <a:spcPct val="107000"/>
              </a:lnSpc>
              <a:spcBef>
                <a:spcPts val="800"/>
              </a:spcBef>
              <a:spcAft>
                <a:spcPts val="0"/>
              </a:spcAft>
              <a:buClr>
                <a:schemeClr val="dk1"/>
              </a:buClr>
              <a:buSzPts val="1800"/>
              <a:buFont typeface="Calibri"/>
              <a:buAutoNum type="arabicPeriod"/>
            </a:pPr>
            <a:r>
              <a:rPr lang="en-GB" sz="1800" dirty="0">
                <a:latin typeface="Calibri"/>
                <a:ea typeface="Calibri"/>
                <a:cs typeface="Calibri"/>
                <a:sym typeface="Calibri"/>
              </a:rPr>
              <a:t>Dieses </a:t>
            </a:r>
            <a:r>
              <a:rPr lang="en-GB" sz="1800" dirty="0" err="1">
                <a:latin typeface="Calibri"/>
                <a:ea typeface="Calibri"/>
                <a:cs typeface="Calibri"/>
                <a:sym typeface="Calibri"/>
              </a:rPr>
              <a:t>Parkfest</a:t>
            </a:r>
            <a:r>
              <a:rPr lang="en-GB" sz="1800" dirty="0">
                <a:latin typeface="Calibri"/>
                <a:ea typeface="Calibri"/>
                <a:cs typeface="Calibri"/>
                <a:sym typeface="Calibri"/>
              </a:rPr>
              <a:t> in Graz </a:t>
            </a:r>
            <a:r>
              <a:rPr lang="en-GB" sz="1800" dirty="0" err="1">
                <a:latin typeface="Calibri"/>
                <a:ea typeface="Calibri"/>
                <a:cs typeface="Calibri"/>
                <a:sym typeface="Calibri"/>
              </a:rPr>
              <a:t>macht</a:t>
            </a:r>
            <a:r>
              <a:rPr lang="en-GB" sz="1800" dirty="0">
                <a:latin typeface="Calibri"/>
                <a:ea typeface="Calibri"/>
                <a:cs typeface="Calibri"/>
                <a:sym typeface="Calibri"/>
              </a:rPr>
              <a:t> den </a:t>
            </a:r>
            <a:r>
              <a:rPr lang="en-GB" sz="1800" dirty="0" err="1">
                <a:latin typeface="Calibri"/>
                <a:ea typeface="Calibri"/>
                <a:cs typeface="Calibri"/>
                <a:sym typeface="Calibri"/>
              </a:rPr>
              <a:t>Volksgarten</a:t>
            </a:r>
            <a:r>
              <a:rPr lang="en-GB" sz="1800" dirty="0">
                <a:latin typeface="Calibri"/>
                <a:ea typeface="Calibri"/>
                <a:cs typeface="Calibri"/>
                <a:sym typeface="Calibri"/>
              </a:rPr>
              <a:t> für </a:t>
            </a:r>
            <a:r>
              <a:rPr lang="en-GB" sz="1800" b="1" dirty="0" err="1">
                <a:highlight>
                  <a:srgbClr val="FFFF00"/>
                </a:highlight>
                <a:latin typeface="Calibri"/>
                <a:ea typeface="Calibri"/>
                <a:cs typeface="Calibri"/>
                <a:sym typeface="Calibri"/>
              </a:rPr>
              <a:t>spanische</a:t>
            </a:r>
            <a:r>
              <a:rPr lang="en-GB" sz="1800" dirty="0">
                <a:highlight>
                  <a:srgbClr val="FFFF00"/>
                </a:highlight>
                <a:latin typeface="Calibri"/>
                <a:ea typeface="Calibri"/>
                <a:cs typeface="Calibri"/>
                <a:sym typeface="Calibri"/>
              </a:rPr>
              <a:t>,</a:t>
            </a:r>
            <a:r>
              <a:rPr lang="en-GB" sz="1800" dirty="0">
                <a:latin typeface="Calibri"/>
                <a:ea typeface="Calibri"/>
                <a:cs typeface="Calibri"/>
                <a:sym typeface="Calibri"/>
              </a:rPr>
              <a:t> </a:t>
            </a:r>
            <a:r>
              <a:rPr lang="en-GB" sz="1800" b="1" dirty="0" err="1">
                <a:highlight>
                  <a:srgbClr val="FFFF00"/>
                </a:highlight>
                <a:latin typeface="Calibri"/>
                <a:ea typeface="Calibri"/>
                <a:cs typeface="Calibri"/>
                <a:sym typeface="Calibri"/>
              </a:rPr>
              <a:t>französische</a:t>
            </a:r>
            <a:r>
              <a:rPr lang="en-GB" sz="1800" b="1" dirty="0">
                <a:latin typeface="Calibri"/>
                <a:ea typeface="Calibri"/>
                <a:cs typeface="Calibri"/>
                <a:sym typeface="Calibri"/>
              </a:rPr>
              <a:t> </a:t>
            </a:r>
            <a:r>
              <a:rPr lang="en-GB" sz="1800" dirty="0">
                <a:latin typeface="Calibri"/>
                <a:ea typeface="Calibri"/>
                <a:cs typeface="Calibri"/>
                <a:sym typeface="Calibri"/>
              </a:rPr>
              <a:t>und </a:t>
            </a:r>
            <a:r>
              <a:rPr lang="en-GB" sz="1800" b="1" dirty="0" err="1">
                <a:highlight>
                  <a:srgbClr val="FFFF00"/>
                </a:highlight>
                <a:latin typeface="Calibri"/>
                <a:ea typeface="Calibri"/>
                <a:cs typeface="Calibri"/>
                <a:sym typeface="Calibri"/>
              </a:rPr>
              <a:t>österreichische</a:t>
            </a:r>
            <a:r>
              <a:rPr lang="en-GB" sz="1800" dirty="0">
                <a:latin typeface="Calibri"/>
                <a:ea typeface="Calibri"/>
                <a:cs typeface="Calibri"/>
                <a:sym typeface="Calibri"/>
              </a:rPr>
              <a:t> </a:t>
            </a:r>
            <a:r>
              <a:rPr lang="en-GB" sz="1800" dirty="0" err="1">
                <a:latin typeface="Calibri"/>
                <a:ea typeface="Calibri"/>
                <a:cs typeface="Calibri"/>
                <a:sym typeface="Calibri"/>
              </a:rPr>
              <a:t>Besucher</a:t>
            </a:r>
            <a:r>
              <a:rPr lang="en-GB" sz="1800" dirty="0">
                <a:latin typeface="Calibri"/>
                <a:ea typeface="Calibri"/>
                <a:cs typeface="Calibri"/>
                <a:sym typeface="Calibri"/>
              </a:rPr>
              <a:t> </a:t>
            </a:r>
            <a:r>
              <a:rPr lang="en-GB" sz="1800" dirty="0" err="1">
                <a:latin typeface="Calibri"/>
                <a:ea typeface="Calibri"/>
                <a:cs typeface="Calibri"/>
                <a:sym typeface="Calibri"/>
              </a:rPr>
              <a:t>zu</a:t>
            </a:r>
            <a:r>
              <a:rPr lang="en-GB" sz="1800" dirty="0">
                <a:latin typeface="Calibri"/>
                <a:ea typeface="Calibri"/>
                <a:cs typeface="Calibri"/>
                <a:sym typeface="Calibri"/>
              </a:rPr>
              <a:t> </a:t>
            </a:r>
            <a:r>
              <a:rPr lang="en-GB" sz="1800" dirty="0" err="1">
                <a:latin typeface="Calibri"/>
                <a:ea typeface="Calibri"/>
                <a:cs typeface="Calibri"/>
                <a:sym typeface="Calibri"/>
              </a:rPr>
              <a:t>einem</a:t>
            </a:r>
            <a:r>
              <a:rPr lang="en-GB" sz="1800" dirty="0">
                <a:latin typeface="Calibri"/>
                <a:ea typeface="Calibri"/>
                <a:cs typeface="Calibri"/>
                <a:sym typeface="Calibri"/>
              </a:rPr>
              <a:t> safer Space! </a:t>
            </a:r>
            <a:endParaRPr dirty="0"/>
          </a:p>
          <a:p>
            <a:pPr marL="0" lvl="0" indent="0" algn="l" rtl="0">
              <a:lnSpc>
                <a:spcPct val="107000"/>
              </a:lnSpc>
              <a:spcBef>
                <a:spcPts val="800"/>
              </a:spcBef>
              <a:spcAft>
                <a:spcPts val="0"/>
              </a:spcAft>
              <a:buClr>
                <a:schemeClr val="dk1"/>
              </a:buClr>
              <a:buSzPts val="1800"/>
              <a:buFont typeface="Calibri"/>
              <a:buNone/>
            </a:pPr>
            <a:endParaRPr lang="en-GB" sz="1800" dirty="0">
              <a:latin typeface="Calibri"/>
              <a:ea typeface="Calibri"/>
              <a:cs typeface="Calibri"/>
              <a:sym typeface="Calibri"/>
            </a:endParaRPr>
          </a:p>
          <a:p>
            <a:pPr marL="0" lvl="0" indent="0" algn="l" rtl="0">
              <a:lnSpc>
                <a:spcPct val="107000"/>
              </a:lnSpc>
              <a:spcBef>
                <a:spcPts val="800"/>
              </a:spcBef>
              <a:spcAft>
                <a:spcPts val="0"/>
              </a:spcAft>
              <a:buClr>
                <a:schemeClr val="dk1"/>
              </a:buClr>
              <a:buSzPts val="1800"/>
              <a:buFont typeface="Calibri"/>
              <a:buNone/>
            </a:pPr>
            <a:r>
              <a:rPr lang="en-GB" sz="1800" b="1" dirty="0">
                <a:latin typeface="Calibri"/>
                <a:ea typeface="Calibri"/>
                <a:cs typeface="Calibri"/>
                <a:sym typeface="Calibri"/>
              </a:rPr>
              <a:t>Note: </a:t>
            </a:r>
            <a:r>
              <a:rPr lang="en-GB" sz="1800" dirty="0" err="1">
                <a:latin typeface="Calibri"/>
                <a:ea typeface="Calibri"/>
                <a:cs typeface="Calibri"/>
                <a:sym typeface="Calibri"/>
              </a:rPr>
              <a:t>stammen</a:t>
            </a:r>
            <a:r>
              <a:rPr lang="en-GB" sz="1800" dirty="0">
                <a:latin typeface="Calibri"/>
                <a:ea typeface="Calibri"/>
                <a:cs typeface="Calibri"/>
                <a:sym typeface="Calibri"/>
              </a:rPr>
              <a:t> and </a:t>
            </a:r>
            <a:r>
              <a:rPr lang="en-GB" sz="1800" dirty="0" err="1">
                <a:latin typeface="Calibri"/>
                <a:ea typeface="Calibri"/>
                <a:cs typeface="Calibri"/>
                <a:sym typeface="Calibri"/>
              </a:rPr>
              <a:t>österreichisch</a:t>
            </a:r>
            <a:r>
              <a:rPr lang="en-GB" sz="1800" dirty="0">
                <a:latin typeface="Calibri"/>
                <a:ea typeface="Calibri"/>
                <a:cs typeface="Calibri"/>
                <a:sym typeface="Calibri"/>
              </a:rPr>
              <a:t> are H only words.</a:t>
            </a:r>
            <a:endParaRPr sz="1800" dirty="0">
              <a:latin typeface="Calibri"/>
              <a:ea typeface="Calibri"/>
              <a:cs typeface="Calibri"/>
              <a:sym typeface="Calibri"/>
            </a:endParaRPr>
          </a:p>
          <a:p>
            <a:pPr marL="0" marR="0" lvl="0" indent="0" algn="l" rtl="0">
              <a:lnSpc>
                <a:spcPct val="107000"/>
              </a:lnSpc>
              <a:spcBef>
                <a:spcPts val="800"/>
              </a:spcBef>
              <a:spcAft>
                <a:spcPts val="0"/>
              </a:spcAft>
              <a:buClr>
                <a:schemeClr val="dk1"/>
              </a:buClr>
              <a:buSzPts val="1800"/>
              <a:buFont typeface="Calibri"/>
              <a:buNone/>
            </a:pPr>
            <a:endParaRPr lang="en-GB" sz="1800" b="1" dirty="0">
              <a:latin typeface="Calibri"/>
              <a:ea typeface="Calibri"/>
              <a:cs typeface="Calibri"/>
              <a:sym typeface="Calibri"/>
            </a:endParaRPr>
          </a:p>
          <a:p>
            <a:pPr marL="0" marR="0" lvl="0" indent="0" algn="l" rtl="0">
              <a:lnSpc>
                <a:spcPct val="107000"/>
              </a:lnSpc>
              <a:spcBef>
                <a:spcPts val="800"/>
              </a:spcBef>
              <a:spcAft>
                <a:spcPts val="0"/>
              </a:spcAft>
              <a:buClr>
                <a:schemeClr val="dk1"/>
              </a:buClr>
              <a:buSzPts val="1800"/>
              <a:buFont typeface="Calibri"/>
              <a:buNone/>
            </a:pPr>
            <a:r>
              <a:rPr lang="en-GB" sz="1800" b="1" dirty="0">
                <a:latin typeface="Calibri"/>
                <a:ea typeface="Calibri"/>
                <a:cs typeface="Calibri"/>
                <a:sym typeface="Calibri"/>
              </a:rPr>
              <a:t>Source</a:t>
            </a:r>
            <a:r>
              <a:rPr lang="en-GB" sz="1800" dirty="0">
                <a:latin typeface="Calibri"/>
                <a:ea typeface="Calibri"/>
                <a:cs typeface="Calibri"/>
                <a:sym typeface="Calibri"/>
              </a:rPr>
              <a:t>:</a:t>
            </a:r>
            <a:br>
              <a:rPr lang="en-GB" sz="1800" dirty="0">
                <a:latin typeface="Calibri"/>
                <a:ea typeface="Calibri"/>
                <a:cs typeface="Calibri"/>
                <a:sym typeface="Calibri"/>
              </a:rPr>
            </a:br>
            <a:r>
              <a:rPr lang="en-GB" sz="1800" u="sng" dirty="0">
                <a:solidFill>
                  <a:srgbClr val="0000FF"/>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RosaLila PantherInnen - Mehr als 10.000 Menschen verwandelten Graz in ein buntes Meer der Vielfalt (homo.at)</a:t>
            </a:r>
            <a:endParaRPr sz="1800" dirty="0">
              <a:latin typeface="Calibri"/>
              <a:ea typeface="Calibri"/>
              <a:cs typeface="Calibri"/>
              <a:sym typeface="Calibri"/>
            </a:endParaRPr>
          </a:p>
          <a:p>
            <a:pPr marL="0" lvl="0" indent="0" algn="l" rtl="0">
              <a:lnSpc>
                <a:spcPct val="100000"/>
              </a:lnSpc>
              <a:spcBef>
                <a:spcPts val="800"/>
              </a:spcBef>
              <a:spcAft>
                <a:spcPts val="0"/>
              </a:spcAft>
              <a:buSzPts val="1400"/>
              <a:buNone/>
            </a:pPr>
            <a:endParaRPr b="1" dirty="0"/>
          </a:p>
          <a:p>
            <a:pPr marL="0" marR="0" lvl="0" indent="0" algn="l" rtl="0">
              <a:lnSpc>
                <a:spcPct val="100000"/>
              </a:lnSpc>
              <a:spcBef>
                <a:spcPts val="0"/>
              </a:spcBef>
              <a:spcAft>
                <a:spcPts val="0"/>
              </a:spcAft>
              <a:buClr>
                <a:srgbClr val="FF0000"/>
              </a:buClr>
              <a:buSzPts val="1200"/>
              <a:buFont typeface="Calibri"/>
              <a:buNone/>
            </a:pPr>
            <a:r>
              <a:rPr lang="en-GB" b="1" dirty="0">
                <a:solidFill>
                  <a:srgbClr val="FF0000"/>
                </a:solidFill>
              </a:rPr>
              <a:t>Word frequency of unknown words and cognates used (1 is the most frequent word in German): </a:t>
            </a:r>
            <a:endParaRPr dirty="0"/>
          </a:p>
          <a:p>
            <a:pPr marL="0" marR="0" lvl="0" indent="0" algn="l" rtl="0">
              <a:lnSpc>
                <a:spcPct val="100000"/>
              </a:lnSpc>
              <a:spcBef>
                <a:spcPts val="0"/>
              </a:spcBef>
              <a:spcAft>
                <a:spcPts val="0"/>
              </a:spcAft>
              <a:buClr>
                <a:srgbClr val="FFFFFF"/>
              </a:buClr>
              <a:buSzPts val="1200"/>
              <a:buFont typeface="Century Gothic"/>
              <a:buNone/>
            </a:pPr>
            <a:r>
              <a:rPr lang="en-GB" sz="1200" b="0" dirty="0" err="1">
                <a:solidFill>
                  <a:srgbClr val="FFFFFF"/>
                </a:solidFill>
                <a:latin typeface="Century Gothic"/>
                <a:ea typeface="Century Gothic"/>
                <a:cs typeface="Century Gothic"/>
                <a:sym typeface="Century Gothic"/>
              </a:rPr>
              <a:t>marschieren</a:t>
            </a:r>
            <a:r>
              <a:rPr lang="en-GB" sz="1200" b="0" dirty="0">
                <a:solidFill>
                  <a:srgbClr val="FFFFFF"/>
                </a:solidFill>
                <a:latin typeface="Century Gothic"/>
                <a:ea typeface="Century Gothic"/>
                <a:cs typeface="Century Gothic"/>
                <a:sym typeface="Century Gothic"/>
              </a:rPr>
              <a:t> [4544] </a:t>
            </a:r>
            <a:r>
              <a:rPr lang="en-GB" sz="1200" b="0" dirty="0" err="1">
                <a:solidFill>
                  <a:srgbClr val="FFFFFF"/>
                </a:solidFill>
                <a:latin typeface="Century Gothic"/>
                <a:ea typeface="Century Gothic"/>
                <a:cs typeface="Century Gothic"/>
                <a:sym typeface="Century Gothic"/>
              </a:rPr>
              <a:t>sonnig</a:t>
            </a:r>
            <a:r>
              <a:rPr lang="en-GB" sz="1200" b="0" dirty="0">
                <a:solidFill>
                  <a:srgbClr val="FFFFFF"/>
                </a:solidFill>
                <a:latin typeface="Century Gothic"/>
                <a:ea typeface="Century Gothic"/>
                <a:cs typeface="Century Gothic"/>
                <a:sym typeface="Century Gothic"/>
              </a:rPr>
              <a:t> [n/a] </a:t>
            </a:r>
            <a:r>
              <a:rPr lang="en-GB" sz="1200" b="0" dirty="0" err="1">
                <a:solidFill>
                  <a:srgbClr val="FFFFFF"/>
                </a:solidFill>
                <a:latin typeface="Century Gothic"/>
                <a:ea typeface="Century Gothic"/>
                <a:cs typeface="Century Gothic"/>
                <a:sym typeface="Century Gothic"/>
              </a:rPr>
              <a:t>Toleranz</a:t>
            </a:r>
            <a:r>
              <a:rPr lang="en-GB" sz="1200" b="0" dirty="0">
                <a:solidFill>
                  <a:srgbClr val="FFFFFF"/>
                </a:solidFill>
                <a:latin typeface="Century Gothic"/>
                <a:ea typeface="Century Gothic"/>
                <a:cs typeface="Century Gothic"/>
                <a:sym typeface="Century Gothic"/>
              </a:rPr>
              <a:t> [4798] Volk [1032] </a:t>
            </a:r>
            <a:r>
              <a:rPr lang="en-GB" sz="1200" b="0" dirty="0" err="1">
                <a:solidFill>
                  <a:srgbClr val="FFFFFF"/>
                </a:solidFill>
                <a:latin typeface="Century Gothic"/>
                <a:ea typeface="Century Gothic"/>
                <a:cs typeface="Century Gothic"/>
                <a:sym typeface="Century Gothic"/>
              </a:rPr>
              <a:t>unabhängig</a:t>
            </a:r>
            <a:r>
              <a:rPr lang="en-GB" sz="1200" b="0" dirty="0">
                <a:solidFill>
                  <a:srgbClr val="FFFFFF"/>
                </a:solidFill>
                <a:latin typeface="Century Gothic"/>
                <a:ea typeface="Century Gothic"/>
                <a:cs typeface="Century Gothic"/>
                <a:sym typeface="Century Gothic"/>
              </a:rPr>
              <a:t> [751] </a:t>
            </a:r>
            <a:r>
              <a:rPr lang="en-GB" sz="1200" b="0" dirty="0" err="1">
                <a:solidFill>
                  <a:srgbClr val="FFFFFF"/>
                </a:solidFill>
                <a:latin typeface="Century Gothic"/>
                <a:ea typeface="Century Gothic"/>
                <a:cs typeface="Century Gothic"/>
                <a:sym typeface="Century Gothic"/>
              </a:rPr>
              <a:t>Orientierung</a:t>
            </a:r>
            <a:r>
              <a:rPr lang="en-GB" sz="1200" b="0" dirty="0">
                <a:solidFill>
                  <a:srgbClr val="FFFFFF"/>
                </a:solidFill>
                <a:latin typeface="Century Gothic"/>
                <a:ea typeface="Century Gothic"/>
                <a:cs typeface="Century Gothic"/>
                <a:sym typeface="Century Gothic"/>
              </a:rPr>
              <a:t> [3185]</a:t>
            </a:r>
            <a:endParaRPr sz="1200" b="0" i="0" u="none" strike="noStrike" cap="none" dirty="0">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FF0000"/>
              </a:buClr>
              <a:buSzPts val="1200"/>
              <a:buFont typeface="Century Gothic"/>
              <a:buNone/>
            </a:pPr>
            <a:r>
              <a:rPr lang="en-GB" sz="1200" b="0" i="0" dirty="0">
                <a:solidFill>
                  <a:srgbClr val="FF0000"/>
                </a:solidFill>
                <a:latin typeface="Century Gothic"/>
                <a:ea typeface="Century Gothic"/>
                <a:cs typeface="Century Gothic"/>
                <a:sym typeface="Century Gothic"/>
              </a:rPr>
              <a:t>Source: </a:t>
            </a:r>
            <a:r>
              <a:rPr lang="en-GB" sz="1200" dirty="0">
                <a:solidFill>
                  <a:srgbClr val="FF0000"/>
                </a:solidFill>
                <a:latin typeface="Century Gothic"/>
                <a:ea typeface="Century Gothic"/>
                <a:cs typeface="Century Gothic"/>
                <a:sym typeface="Century Gothic"/>
              </a:rPr>
              <a:t>Lonsdale, D., &amp; Le Bras, Y.  (2009). </a:t>
            </a:r>
            <a:r>
              <a:rPr lang="en-GB" sz="1200" i="1" dirty="0">
                <a:solidFill>
                  <a:srgbClr val="FF0000"/>
                </a:solidFill>
                <a:latin typeface="Century Gothic"/>
                <a:ea typeface="Century Gothic"/>
                <a:cs typeface="Century Gothic"/>
                <a:sym typeface="Century Gothic"/>
              </a:rPr>
              <a:t>A Frequency Dictionary of French: Core vocabulary for learners </a:t>
            </a:r>
            <a:r>
              <a:rPr lang="en-GB" sz="1200" dirty="0">
                <a:solidFill>
                  <a:srgbClr val="FF0000"/>
                </a:solidFill>
                <a:latin typeface="Century Gothic"/>
                <a:ea typeface="Century Gothic"/>
                <a:cs typeface="Century Gothic"/>
                <a:sym typeface="Century Gothic"/>
              </a:rPr>
              <a:t>London: Routledge.</a:t>
            </a:r>
            <a:endParaRPr dirty="0"/>
          </a:p>
          <a:p>
            <a:pPr marL="0" marR="0" lvl="0" indent="0" algn="l" rtl="0">
              <a:lnSpc>
                <a:spcPct val="100000"/>
              </a:lnSpc>
              <a:spcBef>
                <a:spcPts val="0"/>
              </a:spcBef>
              <a:spcAft>
                <a:spcPts val="0"/>
              </a:spcAft>
              <a:buClr>
                <a:srgbClr val="FF0000"/>
              </a:buClr>
              <a:buSzPts val="1200"/>
              <a:buFont typeface="Century Gothic"/>
              <a:buNone/>
            </a:pPr>
            <a:endParaRPr sz="1200" dirty="0">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FF0000"/>
              </a:buClr>
              <a:buSzPts val="1200"/>
              <a:buFont typeface="Century Gothic"/>
              <a:buNone/>
            </a:pPr>
            <a:r>
              <a:rPr lang="en-GB" sz="1200" b="1" dirty="0">
                <a:solidFill>
                  <a:srgbClr val="FF0000"/>
                </a:solidFill>
                <a:latin typeface="Century Gothic"/>
                <a:ea typeface="Century Gothic"/>
                <a:cs typeface="Century Gothic"/>
                <a:sym typeface="Century Gothic"/>
              </a:rPr>
              <a:t>Image attribution</a:t>
            </a:r>
            <a:r>
              <a:rPr lang="en-GB" sz="1200" dirty="0">
                <a:solidFill>
                  <a:srgbClr val="FF0000"/>
                </a:solidFill>
                <a:latin typeface="Century Gothic"/>
                <a:ea typeface="Century Gothic"/>
                <a:cs typeface="Century Gothic"/>
                <a:sym typeface="Century Gothic"/>
              </a:rPr>
              <a:t>: </a:t>
            </a:r>
            <a:r>
              <a:rPr lang="en-GB" sz="1200" b="0" i="0" u="none" strike="noStrike" cap="none" dirty="0">
                <a:solidFill>
                  <a:schemeClr val="dk1"/>
                </a:solidFill>
                <a:latin typeface="Calibri"/>
                <a:ea typeface="Calibri"/>
                <a:cs typeface="Calibri"/>
                <a:sym typeface="Calibri"/>
              </a:rPr>
              <a:t>"</a:t>
            </a:r>
            <a:r>
              <a:rPr lang="en-GB"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File:Transgenialer CSD 2009 06.jpg</a:t>
            </a:r>
            <a:r>
              <a:rPr lang="en-GB" sz="1200" b="0" i="0" u="none" strike="noStrike" cap="none" dirty="0">
                <a:solidFill>
                  <a:schemeClr val="dk1"/>
                </a:solidFill>
                <a:latin typeface="Calibri"/>
                <a:ea typeface="Calibri"/>
                <a:cs typeface="Calibri"/>
                <a:sym typeface="Calibri"/>
              </a:rPr>
              <a:t>" by Michael F. </a:t>
            </a:r>
            <a:r>
              <a:rPr lang="en-GB" sz="1200" b="0" i="0" u="none" strike="noStrike" cap="none" dirty="0" err="1">
                <a:solidFill>
                  <a:schemeClr val="dk1"/>
                </a:solidFill>
                <a:latin typeface="Calibri"/>
                <a:ea typeface="Calibri"/>
                <a:cs typeface="Calibri"/>
                <a:sym typeface="Calibri"/>
              </a:rPr>
              <a:t>Mehnert</a:t>
            </a:r>
            <a:r>
              <a:rPr lang="en-GB" sz="1200" b="0" i="0" u="none" strike="noStrike" cap="none" dirty="0">
                <a:solidFill>
                  <a:schemeClr val="dk1"/>
                </a:solidFill>
                <a:latin typeface="Calibri"/>
                <a:ea typeface="Calibri"/>
                <a:cs typeface="Calibri"/>
                <a:sym typeface="Calibri"/>
              </a:rPr>
              <a:t> is licensed under </a:t>
            </a:r>
            <a:r>
              <a:rPr lang="en-GB"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CC BY 3.0</a:t>
            </a:r>
            <a:r>
              <a:rPr lang="en-GB" sz="1200" b="0" i="0" u="none" strike="noStrike" cap="none" dirty="0">
                <a:solidFill>
                  <a:schemeClr val="dk1"/>
                </a:solidFill>
                <a:latin typeface="Calibri"/>
                <a:ea typeface="Calibri"/>
                <a:cs typeface="Calibri"/>
                <a:sym typeface="Calibri"/>
              </a:rPr>
              <a:t>.</a:t>
            </a:r>
            <a:endParaRPr dirty="0"/>
          </a:p>
          <a:p>
            <a:pPr marL="0" lvl="0" indent="0" algn="l" rtl="0">
              <a:lnSpc>
                <a:spcPct val="100000"/>
              </a:lnSpc>
              <a:spcBef>
                <a:spcPts val="0"/>
              </a:spcBef>
              <a:spcAft>
                <a:spcPts val="0"/>
              </a:spcAft>
              <a:buSzPts val="1400"/>
              <a:buNone/>
            </a:pPr>
            <a:endParaRPr dirty="0"/>
          </a:p>
        </p:txBody>
      </p:sp>
      <p:sp>
        <p:nvSpPr>
          <p:cNvPr id="358" name="Google Shape;35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9" name="Google Shape;68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0" dirty="0"/>
              <a:t>A feature of KS4 resources is the frequent use of more extended texts.  For practical reasons, we often provide the text and questions as a separate worksheet resource. [click]</a:t>
            </a:r>
          </a:p>
          <a:p>
            <a:pPr marL="0" lvl="0" indent="0" algn="l" rtl="0">
              <a:lnSpc>
                <a:spcPct val="100000"/>
              </a:lnSpc>
              <a:spcBef>
                <a:spcPts val="0"/>
              </a:spcBef>
              <a:spcAft>
                <a:spcPts val="0"/>
              </a:spcAft>
              <a:buSzPts val="1400"/>
              <a:buNone/>
            </a:pPr>
            <a:endParaRPr lang="en-GB" b="1" dirty="0"/>
          </a:p>
          <a:p>
            <a:pPr marL="0" lvl="0" indent="0" algn="l" rtl="0">
              <a:lnSpc>
                <a:spcPct val="100000"/>
              </a:lnSpc>
              <a:spcBef>
                <a:spcPts val="0"/>
              </a:spcBef>
              <a:spcAft>
                <a:spcPts val="0"/>
              </a:spcAft>
              <a:buSzPts val="1400"/>
              <a:buNone/>
            </a:pPr>
            <a:r>
              <a:rPr lang="en-GB" b="1" dirty="0"/>
              <a:t>Timing: 5 minutes (with potential to extend work on the text for homework)</a:t>
            </a:r>
            <a:br>
              <a:rPr lang="en-GB" dirty="0"/>
            </a:br>
            <a:br>
              <a:rPr lang="en-GB" b="1" dirty="0"/>
            </a:br>
            <a:r>
              <a:rPr lang="en-GB" b="1" dirty="0"/>
              <a:t>Aim: </a:t>
            </a:r>
            <a:r>
              <a:rPr lang="en-GB" b="0" dirty="0"/>
              <a:t>to practise aural comprehension of language and structures from this week and prior learning.</a:t>
            </a:r>
            <a:br>
              <a:rPr lang="en-GB" sz="1200" dirty="0">
                <a:solidFill>
                  <a:schemeClr val="dk1"/>
                </a:solidFill>
                <a:latin typeface="Calibri"/>
                <a:ea typeface="Calibri"/>
                <a:cs typeface="Calibri"/>
                <a:sym typeface="Calibri"/>
              </a:rPr>
            </a:br>
            <a:br>
              <a:rPr lang="en-GB" dirty="0"/>
            </a:br>
            <a:r>
              <a:rPr lang="en-GB" b="1" dirty="0"/>
              <a:t>Procedure:</a:t>
            </a:r>
            <a:br>
              <a:rPr lang="en-GB" dirty="0"/>
            </a:br>
            <a:r>
              <a:rPr lang="en-GB" dirty="0"/>
              <a:t>1. Click to play audio.  Students listen and read.</a:t>
            </a:r>
            <a:endParaRPr dirty="0"/>
          </a:p>
          <a:p>
            <a:pPr marL="0" lvl="0" indent="0" algn="l" rtl="0">
              <a:lnSpc>
                <a:spcPct val="100000"/>
              </a:lnSpc>
              <a:spcBef>
                <a:spcPts val="0"/>
              </a:spcBef>
              <a:spcAft>
                <a:spcPts val="0"/>
              </a:spcAft>
              <a:buSzPts val="1400"/>
              <a:buNone/>
            </a:pPr>
            <a:r>
              <a:rPr lang="en-GB" i="1" dirty="0"/>
              <a:t>2. </a:t>
            </a:r>
            <a:r>
              <a:rPr lang="en-GB" i="0" dirty="0"/>
              <a:t>Teachers ask the two questions.  Students answer concisely – e.g.,  </a:t>
            </a:r>
            <a:r>
              <a:rPr lang="en-GB" i="1" dirty="0"/>
              <a:t>Sie </a:t>
            </a:r>
            <a:r>
              <a:rPr lang="en-GB" i="1" dirty="0" err="1"/>
              <a:t>ist</a:t>
            </a:r>
            <a:r>
              <a:rPr lang="en-GB" i="1" dirty="0"/>
              <a:t> </a:t>
            </a:r>
            <a:r>
              <a:rPr lang="en-GB" i="1" dirty="0" err="1"/>
              <a:t>Sängerin</a:t>
            </a:r>
            <a:r>
              <a:rPr lang="en-GB" i="1" dirty="0"/>
              <a:t>, Sie </a:t>
            </a:r>
            <a:r>
              <a:rPr lang="en-GB" i="1" dirty="0" err="1"/>
              <a:t>ist</a:t>
            </a:r>
            <a:r>
              <a:rPr lang="en-GB" i="1" dirty="0"/>
              <a:t> das Alter Ego von Tom Neuwirth. Er </a:t>
            </a:r>
            <a:r>
              <a:rPr lang="en-GB" i="1" dirty="0" err="1"/>
              <a:t>ist</a:t>
            </a:r>
            <a:r>
              <a:rPr lang="en-GB" i="1" dirty="0"/>
              <a:t> </a:t>
            </a:r>
            <a:r>
              <a:rPr lang="en-GB" sz="1200" i="1" dirty="0" err="1">
                <a:solidFill>
                  <a:srgbClr val="000000"/>
                </a:solidFill>
              </a:rPr>
              <a:t>Österreicher</a:t>
            </a:r>
            <a:r>
              <a:rPr lang="en-GB" sz="1200" i="1" dirty="0">
                <a:solidFill>
                  <a:srgbClr val="000000"/>
                </a:solidFill>
              </a:rPr>
              <a:t>.</a:t>
            </a:r>
            <a:endParaRPr i="1" dirty="0"/>
          </a:p>
          <a:p>
            <a:pPr marL="0" lvl="0" indent="0" algn="l" rtl="0">
              <a:lnSpc>
                <a:spcPct val="100000"/>
              </a:lnSpc>
              <a:spcBef>
                <a:spcPts val="0"/>
              </a:spcBef>
              <a:spcAft>
                <a:spcPts val="0"/>
              </a:spcAft>
              <a:buSzPts val="1400"/>
              <a:buNone/>
            </a:pPr>
            <a:r>
              <a:rPr lang="en-GB" b="1" dirty="0"/>
              <a:t>Note</a:t>
            </a:r>
            <a:r>
              <a:rPr lang="en-GB" dirty="0"/>
              <a:t>: answers are not provided as several different answers are valid, here.</a:t>
            </a:r>
            <a:br>
              <a:rPr lang="en-GB" dirty="0"/>
            </a:br>
            <a:r>
              <a:rPr lang="en-GB" dirty="0"/>
              <a:t>3. Teachers may wish to ask further questions to draw out comprehension of the text, time permitting.</a:t>
            </a:r>
            <a:endParaRPr dirty="0"/>
          </a:p>
          <a:p>
            <a:pPr marL="0" lvl="0" indent="0" algn="l" rtl="0">
              <a:lnSpc>
                <a:spcPct val="100000"/>
              </a:lnSpc>
              <a:spcBef>
                <a:spcPts val="0"/>
              </a:spcBef>
              <a:spcAft>
                <a:spcPts val="0"/>
              </a:spcAft>
              <a:buSzPts val="1400"/>
              <a:buNone/>
            </a:pPr>
            <a:r>
              <a:rPr lang="en-GB" dirty="0"/>
              <a:t>4. Move on to slide 2</a:t>
            </a:r>
            <a:endParaRPr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Transcript:</a:t>
            </a:r>
            <a:endParaRPr dirty="0"/>
          </a:p>
          <a:p>
            <a:pPr marL="0" marR="0" lvl="0" indent="0" algn="l" rtl="0">
              <a:lnSpc>
                <a:spcPct val="100000"/>
              </a:lnSpc>
              <a:spcBef>
                <a:spcPts val="0"/>
              </a:spcBef>
              <a:spcAft>
                <a:spcPts val="0"/>
              </a:spcAft>
              <a:buClr>
                <a:srgbClr val="000000"/>
              </a:buClr>
              <a:buSzPts val="1200"/>
              <a:buFont typeface="Calibri"/>
              <a:buNone/>
            </a:pPr>
            <a:r>
              <a:rPr lang="en-GB" sz="1200" dirty="0">
                <a:solidFill>
                  <a:srgbClr val="000000"/>
                </a:solidFill>
              </a:rPr>
              <a:t>2014 </a:t>
            </a:r>
            <a:r>
              <a:rPr lang="en-GB" sz="1200" dirty="0" err="1">
                <a:solidFill>
                  <a:srgbClr val="000000"/>
                </a:solidFill>
              </a:rPr>
              <a:t>nimmt</a:t>
            </a:r>
            <a:r>
              <a:rPr lang="en-GB" sz="1200" dirty="0">
                <a:solidFill>
                  <a:srgbClr val="000000"/>
                </a:solidFill>
              </a:rPr>
              <a:t> Tom Neuwirth am Eurovision Song Contest in </a:t>
            </a:r>
            <a:r>
              <a:rPr lang="en-GB" sz="1200" dirty="0" err="1">
                <a:solidFill>
                  <a:srgbClr val="000000"/>
                </a:solidFill>
              </a:rPr>
              <a:t>Kopenhagen</a:t>
            </a:r>
            <a:r>
              <a:rPr lang="en-GB" sz="1200" dirty="0">
                <a:solidFill>
                  <a:srgbClr val="000000"/>
                </a:solidFill>
              </a:rPr>
              <a:t> teil. Sein Alter Ego Conchita Wurst </a:t>
            </a:r>
            <a:r>
              <a:rPr lang="en-GB" sz="1200" dirty="0" err="1">
                <a:solidFill>
                  <a:srgbClr val="000000"/>
                </a:solidFill>
              </a:rPr>
              <a:t>singt</a:t>
            </a:r>
            <a:r>
              <a:rPr lang="en-GB" sz="1200" dirty="0">
                <a:solidFill>
                  <a:srgbClr val="000000"/>
                </a:solidFill>
              </a:rPr>
              <a:t> das Lied ˵ Rise Like a Phoenix”. </a:t>
            </a:r>
            <a:r>
              <a:rPr lang="en-GB" sz="1200" dirty="0" err="1">
                <a:solidFill>
                  <a:srgbClr val="000000"/>
                </a:solidFill>
              </a:rPr>
              <a:t>Mit</a:t>
            </a:r>
            <a:r>
              <a:rPr lang="en-GB" sz="1200" dirty="0">
                <a:solidFill>
                  <a:srgbClr val="000000"/>
                </a:solidFill>
              </a:rPr>
              <a:t> </a:t>
            </a:r>
            <a:r>
              <a:rPr lang="en-GB" sz="1200" dirty="0" err="1">
                <a:solidFill>
                  <a:srgbClr val="000000"/>
                </a:solidFill>
              </a:rPr>
              <a:t>Erfolg</a:t>
            </a:r>
            <a:r>
              <a:rPr lang="en-GB" sz="1200" dirty="0">
                <a:solidFill>
                  <a:srgbClr val="000000"/>
                </a:solidFill>
              </a:rPr>
              <a:t>!</a:t>
            </a:r>
            <a:endParaRPr sz="12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dirty="0"/>
            </a:br>
            <a:r>
              <a:rPr lang="en-GB" sz="1200" dirty="0">
                <a:effectLst/>
                <a:latin typeface="Century Gothic" panose="020B0502020202020204" pitchFamily="34" charset="0"/>
                <a:ea typeface="SimSun" panose="02010600030101010101" pitchFamily="2" charset="-122"/>
                <a:cs typeface="Times New Roman" panose="02020603050405020304" pitchFamily="18" charset="0"/>
              </a:rPr>
              <a:t>Tom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wurde</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1988 in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Gmunden</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Österreich</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geboren</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Er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studiert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Mode* in der Stadt Graz.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Mit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19 Jahren </a:t>
            </a:r>
            <a:r>
              <a:rPr lang="en-GB" sz="1200" dirty="0">
                <a:solidFill>
                  <a:srgbClr val="000000"/>
                </a:solidFill>
                <a:effectLst/>
                <a:latin typeface="Century Gothic" panose="020B0502020202020204" pitchFamily="34" charset="0"/>
                <a:ea typeface="SimSun" panose="02010600030101010101" pitchFamily="2" charset="-122"/>
                <a:cs typeface="Times New Roman" panose="02020603050405020304" pitchFamily="18" charset="0"/>
              </a:rPr>
              <a:t>war er </a:t>
            </a:r>
            <a:r>
              <a:rPr lang="en-GB" sz="1200" dirty="0" err="1">
                <a:solidFill>
                  <a:srgbClr val="000000"/>
                </a:solidFill>
                <a:effectLst/>
                <a:latin typeface="Century Gothic" panose="020B0502020202020204" pitchFamily="34" charset="0"/>
                <a:ea typeface="SimSun" panose="02010600030101010101" pitchFamily="2" charset="-122"/>
                <a:cs typeface="Times New Roman" panose="02020603050405020304" pitchFamily="18" charset="0"/>
              </a:rPr>
              <a:t>mit</a:t>
            </a:r>
            <a:r>
              <a:rPr lang="en-GB" sz="1200" dirty="0">
                <a:solidFill>
                  <a:srgbClr val="000000"/>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solidFill>
                  <a:srgbClr val="000000"/>
                </a:solidFill>
                <a:effectLst/>
                <a:latin typeface="Century Gothic" panose="020B0502020202020204" pitchFamily="34" charset="0"/>
                <a:ea typeface="SimSun" panose="02010600030101010101" pitchFamily="2" charset="-122"/>
                <a:cs typeface="Times New Roman" panose="02020603050405020304" pitchFamily="18" charset="0"/>
              </a:rPr>
              <a:t>Freunden</a:t>
            </a:r>
            <a:r>
              <a:rPr lang="en-GB" sz="1200" dirty="0">
                <a:solidFill>
                  <a:srgbClr val="000000"/>
                </a:solidFill>
                <a:effectLst/>
                <a:latin typeface="Century Gothic" panose="020B0502020202020204" pitchFamily="34" charset="0"/>
                <a:ea typeface="SimSun" panose="02010600030101010101" pitchFamily="2" charset="-122"/>
                <a:cs typeface="Times New Roman" panose="02020603050405020304" pitchFamily="18" charset="0"/>
              </a:rPr>
              <a:t> in der Band </a:t>
            </a:r>
            <a:r>
              <a:rPr lang="en-GB" sz="1200" dirty="0">
                <a:effectLst/>
                <a:latin typeface="Arial" panose="020B0604020202020204" pitchFamily="34" charset="0"/>
                <a:ea typeface="SimSun" panose="02010600030101010101" pitchFamily="2" charset="-122"/>
                <a:cs typeface="Times New Roman" panose="02020603050405020304" pitchFamily="18" charset="0"/>
              </a:rPr>
              <a: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Boyband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jetzt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anders</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a:t>
            </a:r>
            <a:r>
              <a:rPr lang="en-GB" sz="1200" dirty="0">
                <a:effectLst/>
                <a:latin typeface="Century Gothic" panose="020B0502020202020204" pitchFamily="34" charset="0"/>
                <a:ea typeface="SimSun" panose="02010600030101010101" pitchFamily="2" charset="-122"/>
                <a:cs typeface="Century Gothic" panose="020B0502020202020204" pitchFamily="34" charset="0"/>
              </a:rPr>
              <a:t>” </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Die Band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ist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aber</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nur</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ein</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Jahr</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lang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zusammen</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dann</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beginnt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Tom eine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neue</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Show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zu</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entwickeln</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als</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Drag Queen </a:t>
            </a:r>
            <a:r>
              <a:rPr lang="en-GB" sz="1200" dirty="0">
                <a:effectLst/>
                <a:latin typeface="Arial" panose="020B0604020202020204" pitchFamily="34" charset="0"/>
                <a:ea typeface="SimSun" panose="02010600030101010101" pitchFamily="2" charset="-122"/>
                <a:cs typeface="Times New Roman" panose="02020603050405020304" pitchFamily="18" charset="0"/>
              </a:rPr>
              <a: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Conchita Wurst</a:t>
            </a:r>
            <a:r>
              <a:rPr lang="en-GB" sz="1200" dirty="0">
                <a:effectLst/>
                <a:latin typeface="Century Gothic" panose="020B0502020202020204" pitchFamily="34" charset="0"/>
                <a:ea typeface="SimSun" panose="02010600030101010101" pitchFamily="2" charset="-122"/>
                <a:cs typeface="Century Gothic" panose="020B0502020202020204" pitchFamily="34" charset="0"/>
              </a:rPr>
              <a: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a:effectLst/>
                <a:latin typeface="Century Gothic" panose="020B0502020202020204" pitchFamily="34" charset="0"/>
                <a:ea typeface="SimSun" panose="02010600030101010101" pitchFamily="2" charset="-122"/>
                <a:cs typeface="Century Gothic" panose="020B0502020202020204" pitchFamily="34" charset="0"/>
              </a:rPr>
              <a: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mit</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vollem</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Bart*.  </a:t>
            </a:r>
          </a:p>
          <a:p>
            <a:pPr marL="0" marR="0" lvl="0" indent="0" algn="l" rtl="0">
              <a:lnSpc>
                <a:spcPct val="100000"/>
              </a:lnSpc>
              <a:spcBef>
                <a:spcPts val="0"/>
              </a:spcBef>
              <a:spcAft>
                <a:spcPts val="0"/>
              </a:spcAft>
              <a:buClr>
                <a:schemeClr val="dk1"/>
              </a:buClr>
              <a:buSzPts val="1200"/>
              <a:buFont typeface="Calibri"/>
              <a:buNone/>
            </a:pPr>
            <a:endParaRPr sz="1200"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rgbClr val="FF0000"/>
              </a:buClr>
              <a:buSzPts val="1200"/>
              <a:buFont typeface="Calibri"/>
              <a:buNone/>
            </a:pPr>
            <a:r>
              <a:rPr lang="en-GB" b="1" dirty="0">
                <a:solidFill>
                  <a:srgbClr val="FF0000"/>
                </a:solidFill>
              </a:rPr>
              <a:t>Word frequency of unknown words and cognates used (1 is the most frequent word in German): </a:t>
            </a:r>
            <a:endParaRPr dirty="0"/>
          </a:p>
          <a:p>
            <a:pPr marL="0" marR="0" lvl="0" indent="0" algn="l" rtl="0">
              <a:lnSpc>
                <a:spcPct val="100000"/>
              </a:lnSpc>
              <a:spcBef>
                <a:spcPts val="0"/>
              </a:spcBef>
              <a:spcAft>
                <a:spcPts val="0"/>
              </a:spcAft>
              <a:buClr>
                <a:srgbClr val="FFFFFF"/>
              </a:buClr>
              <a:buSzPts val="1200"/>
              <a:buFont typeface="Century Gothic"/>
              <a:buNone/>
            </a:pPr>
            <a:r>
              <a:rPr lang="en-GB" sz="1200" b="0" dirty="0">
                <a:solidFill>
                  <a:srgbClr val="FFFFFF"/>
                </a:solidFill>
                <a:latin typeface="Century Gothic"/>
                <a:ea typeface="Century Gothic"/>
                <a:cs typeface="Century Gothic"/>
                <a:sym typeface="Century Gothic"/>
              </a:rPr>
              <a:t>Bart [n/a] Mode [3867] </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Show [3367] Alter Ego [n/a] Drag Queen [n/a]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homophob</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[n/a]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Hasskommentar</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[n/a] </a:t>
            </a:r>
            <a:r>
              <a:rPr lang="en-GB" sz="1200" dirty="0" err="1">
                <a:effectLst/>
                <a:latin typeface="Century Gothic" panose="020B0502020202020204" pitchFamily="34" charset="0"/>
                <a:ea typeface="SimSun" panose="02010600030101010101" pitchFamily="2" charset="-122"/>
                <a:cs typeface="Times New Roman" panose="02020603050405020304" pitchFamily="18" charset="0"/>
              </a:rPr>
              <a:t>boykottieren</a:t>
            </a:r>
            <a:r>
              <a:rPr lang="en-GB" sz="1200" dirty="0">
                <a:effectLst/>
                <a:latin typeface="Century Gothic" panose="020B0502020202020204" pitchFamily="34" charset="0"/>
                <a:ea typeface="SimSun" panose="02010600030101010101" pitchFamily="2" charset="-122"/>
                <a:cs typeface="Times New Roman" panose="02020603050405020304" pitchFamily="18" charset="0"/>
              </a:rPr>
              <a:t> [n/a]</a:t>
            </a:r>
            <a:endParaRPr dirty="0"/>
          </a:p>
          <a:p>
            <a:pPr marL="0" marR="0" lvl="0" indent="0" algn="l" rtl="0">
              <a:lnSpc>
                <a:spcPct val="100000"/>
              </a:lnSpc>
              <a:spcBef>
                <a:spcPts val="0"/>
              </a:spcBef>
              <a:spcAft>
                <a:spcPts val="0"/>
              </a:spcAft>
              <a:buClr>
                <a:schemeClr val="dk1"/>
              </a:buClr>
              <a:buSzPts val="1200"/>
              <a:buFont typeface="Calibri"/>
              <a:buNone/>
            </a:pPr>
            <a:r>
              <a:rPr lang="en-GB" i="1" dirty="0"/>
              <a:t>Source:  </a:t>
            </a:r>
            <a:r>
              <a:rPr lang="en-GB" sz="1200" i="1" dirty="0">
                <a:solidFill>
                  <a:srgbClr val="000000"/>
                </a:solidFill>
                <a:latin typeface="Calibri"/>
                <a:ea typeface="Calibri"/>
                <a:cs typeface="Calibri"/>
                <a:sym typeface="Calibri"/>
              </a:rPr>
              <a:t>Jones, R.L &amp; </a:t>
            </a:r>
            <a:r>
              <a:rPr lang="en-GB" sz="1200" i="1" dirty="0" err="1">
                <a:solidFill>
                  <a:srgbClr val="000000"/>
                </a:solidFill>
                <a:latin typeface="Calibri"/>
                <a:ea typeface="Calibri"/>
                <a:cs typeface="Calibri"/>
                <a:sym typeface="Calibri"/>
              </a:rPr>
              <a:t>Tschirner</a:t>
            </a:r>
            <a:r>
              <a:rPr lang="en-GB" sz="1200" i="1" dirty="0">
                <a:solidFill>
                  <a:srgbClr val="000000"/>
                </a:solidFill>
                <a:latin typeface="Calibri"/>
                <a:ea typeface="Calibri"/>
                <a:cs typeface="Calibri"/>
                <a:sym typeface="Calibri"/>
              </a:rPr>
              <a:t>, E. (2019). A frequency dictionary of German: Core vocabulary for learners. London: Routledge.</a:t>
            </a:r>
            <a:endParaRPr lang="en-GB" sz="1200" i="1" dirty="0">
              <a:solidFill>
                <a:srgbClr val="000000"/>
              </a:solidFill>
              <a:effectLst/>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i="1" dirty="0">
              <a:solidFill>
                <a:srgbClr val="000000"/>
              </a:solidFill>
              <a:effectLst/>
              <a:latin typeface="Calibri"/>
              <a:ea typeface="SimSun" panose="02010600030101010101" pitchFamily="2" charset="-122"/>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800" b="1" dirty="0">
                <a:effectLst/>
                <a:latin typeface="Century Gothic" panose="020B0502020202020204" pitchFamily="34" charset="0"/>
                <a:ea typeface="SimSun" panose="02010600030101010101" pitchFamily="2" charset="-122"/>
                <a:cs typeface="Times New Roman" panose="02020603050405020304" pitchFamily="18" charset="0"/>
              </a:rPr>
              <a:t>Proper nouns</a:t>
            </a:r>
            <a:r>
              <a:rPr lang="en-GB" sz="1800" dirty="0">
                <a:effectLst/>
                <a:latin typeface="Century Gothic" panose="020B0502020202020204" pitchFamily="34" charset="0"/>
                <a:ea typeface="SimSun" panose="02010600030101010101" pitchFamily="2" charset="-122"/>
                <a:cs typeface="Times New Roman" panose="02020603050405020304" pitchFamily="18" charset="0"/>
              </a:rPr>
              <a:t>: Tom Neuwirth, Conchita, Eurovision Song Contest, </a:t>
            </a:r>
            <a:r>
              <a:rPr lang="en-GB" sz="1800" dirty="0" err="1">
                <a:effectLst/>
                <a:latin typeface="Century Gothic" panose="020B0502020202020204" pitchFamily="34" charset="0"/>
                <a:ea typeface="SimSun" panose="02010600030101010101" pitchFamily="2" charset="-122"/>
                <a:cs typeface="Times New Roman" panose="02020603050405020304" pitchFamily="18" charset="0"/>
              </a:rPr>
              <a:t>Kopenhagen</a:t>
            </a:r>
            <a:r>
              <a:rPr lang="en-GB" sz="18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1800" dirty="0" err="1">
                <a:effectLst/>
                <a:latin typeface="Century Gothic" panose="020B0502020202020204" pitchFamily="34" charset="0"/>
                <a:ea typeface="SimSun" panose="02010600030101010101" pitchFamily="2" charset="-122"/>
                <a:cs typeface="Times New Roman" panose="02020603050405020304" pitchFamily="18" charset="0"/>
              </a:rPr>
              <a:t>Gmunden</a:t>
            </a:r>
            <a:r>
              <a:rPr lang="en-GB" sz="1800" dirty="0">
                <a:effectLst/>
                <a:latin typeface="Century Gothic" panose="020B0502020202020204" pitchFamily="34" charset="0"/>
                <a:ea typeface="SimSun" panose="02010600030101010101" pitchFamily="2" charset="-122"/>
                <a:cs typeface="Times New Roman" panose="02020603050405020304" pitchFamily="18" charset="0"/>
              </a:rPr>
              <a:t>, Bogota, Facebook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Image attribution</a:t>
            </a:r>
            <a:r>
              <a:rPr lang="en-GB" dirty="0"/>
              <a:t>:</a:t>
            </a:r>
            <a:br>
              <a:rPr lang="en-GB" dirty="0"/>
            </a:br>
            <a:r>
              <a:rPr lang="en-GB" dirty="0"/>
              <a:t>Manfred Werner - CC by-</a:t>
            </a:r>
            <a:r>
              <a:rPr lang="en-GB" dirty="0" err="1"/>
              <a:t>sa</a:t>
            </a:r>
            <a:r>
              <a:rPr lang="en-GB" dirty="0"/>
              <a:t> 4.0, CC BY-SA 4.0 via Wikimedia Commons</a:t>
            </a:r>
            <a:br>
              <a:rPr lang="en-GB" dirty="0"/>
            </a:br>
            <a:br>
              <a:rPr lang="en-GB" dirty="0"/>
            </a:br>
            <a:r>
              <a:rPr lang="en-GB" b="1" dirty="0"/>
              <a:t>Source:</a:t>
            </a:r>
            <a:br>
              <a:rPr lang="en-GB" dirty="0"/>
            </a:br>
            <a:r>
              <a:rPr lang="en-GB" dirty="0"/>
              <a:t>https://de.wikipedia.org/wiki/Conchita_Wurst</a:t>
            </a:r>
            <a:endParaRPr dirty="0"/>
          </a:p>
        </p:txBody>
      </p:sp>
      <p:sp>
        <p:nvSpPr>
          <p:cNvPr id="690" name="Google Shape;69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b="0" dirty="0"/>
              <a:t>This prose translation task targets written production of words and grammar from this week, whilst including other previously taught language, which is not credited in the mark scheme. Each underlined section is worth 2 points, giving a total of 20 for the task. The idea is that students attempt full sentences, but they should also be clear which words are targeted. This is the Higher version of the task. [click]</a:t>
            </a: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b="0" dirty="0"/>
              <a:t>……………………………………………………………………………………………………………………………………………………………………………………</a:t>
            </a:r>
            <a:br>
              <a:rPr lang="en-GB" dirty="0"/>
            </a:br>
            <a:endParaRPr lang="en-GB" b="1" dirty="0"/>
          </a:p>
          <a:p>
            <a:pPr marL="0" lvl="0" indent="0" algn="l" rtl="0">
              <a:lnSpc>
                <a:spcPct val="100000"/>
              </a:lnSpc>
              <a:spcBef>
                <a:spcPts val="0"/>
              </a:spcBef>
              <a:spcAft>
                <a:spcPts val="0"/>
              </a:spcAft>
              <a:buSzPts val="1400"/>
              <a:buNone/>
            </a:pPr>
            <a:r>
              <a:rPr lang="en-GB" b="1" dirty="0"/>
              <a:t>Note: this is a Higher version of the task. The animated callouts are presented as static tip boxes on the handouts.</a:t>
            </a:r>
            <a:br>
              <a:rPr lang="en-GB" b="1" dirty="0"/>
            </a:br>
            <a:endParaRPr b="1" dirty="0"/>
          </a:p>
          <a:p>
            <a:pPr marL="0" lvl="0" indent="0" algn="l" rtl="0">
              <a:lnSpc>
                <a:spcPct val="100000"/>
              </a:lnSpc>
              <a:spcBef>
                <a:spcPts val="0"/>
              </a:spcBef>
              <a:spcAft>
                <a:spcPts val="0"/>
              </a:spcAft>
              <a:buSzPts val="1400"/>
              <a:buNone/>
            </a:pPr>
            <a:r>
              <a:rPr lang="en-GB" b="1" dirty="0"/>
              <a:t>Timing: 10-12 minutes</a:t>
            </a:r>
            <a:br>
              <a:rPr lang="en-GB" dirty="0"/>
            </a:br>
            <a:br>
              <a:rPr lang="en-GB" b="1" dirty="0"/>
            </a:br>
            <a:r>
              <a:rPr lang="en-GB" b="1" dirty="0"/>
              <a:t>Aim: </a:t>
            </a:r>
            <a:r>
              <a:rPr lang="en-GB" b="0" dirty="0"/>
              <a:t>to practise written production of language and structures from this week and prior learning.</a:t>
            </a:r>
            <a:br>
              <a:rPr lang="en-GB" sz="1200" dirty="0">
                <a:solidFill>
                  <a:schemeClr val="dk1"/>
                </a:solidFill>
                <a:latin typeface="Calibri"/>
                <a:ea typeface="Calibri"/>
                <a:cs typeface="Calibri"/>
                <a:sym typeface="Calibri"/>
              </a:rPr>
            </a:br>
            <a:br>
              <a:rPr lang="en-GB" dirty="0"/>
            </a:br>
            <a:r>
              <a:rPr lang="en-GB" b="1" dirty="0"/>
              <a:t>Procedure:</a:t>
            </a:r>
            <a:br>
              <a:rPr lang="en-GB" dirty="0"/>
            </a:br>
            <a:r>
              <a:rPr lang="en-GB" dirty="0"/>
              <a:t>1. Students translate the seven sentences from English into German.</a:t>
            </a:r>
            <a:br>
              <a:rPr lang="en-GB" dirty="0"/>
            </a:br>
            <a:r>
              <a:rPr lang="en-GB" dirty="0"/>
              <a:t>2. Students can peer mark this task (at the start of next lesson, perhaps).</a:t>
            </a:r>
            <a:br>
              <a:rPr lang="en-GB" dirty="0"/>
            </a:br>
            <a:br>
              <a:rPr lang="en-GB" dirty="0"/>
            </a:br>
            <a:r>
              <a:rPr lang="en-GB" b="1" dirty="0"/>
              <a:t>Note</a:t>
            </a:r>
            <a:r>
              <a:rPr lang="en-GB" dirty="0"/>
              <a:t>: this task deliberately targets words and grammar from this week, whilst including other previously taught language, which is not credited in the </a:t>
            </a:r>
            <a:r>
              <a:rPr lang="en-GB" dirty="0" err="1"/>
              <a:t>markscheme</a:t>
            </a:r>
            <a:r>
              <a:rPr lang="en-GB" dirty="0"/>
              <a:t>. Students should attempt full sentences, but they should also be clear which words are targeted.</a:t>
            </a:r>
            <a:br>
              <a:rPr lang="en-GB" dirty="0"/>
            </a:br>
            <a:r>
              <a:rPr lang="en-GB" dirty="0"/>
              <a:t>Each underlined section is worth 2 points, giving a total of 20 for the task.</a:t>
            </a:r>
            <a:br>
              <a:rPr lang="en-GB" dirty="0"/>
            </a:br>
            <a:br>
              <a:rPr lang="en-GB" dirty="0"/>
            </a:br>
            <a:r>
              <a:rPr lang="en-GB" b="1" dirty="0" err="1"/>
              <a:t>Markscheme</a:t>
            </a:r>
            <a:r>
              <a:rPr lang="en-GB" dirty="0"/>
              <a:t>:</a:t>
            </a:r>
            <a:br>
              <a:rPr lang="en-GB" dirty="0"/>
            </a:br>
            <a:r>
              <a:rPr lang="en-GB" dirty="0"/>
              <a:t>2 points – message communicated accurately</a:t>
            </a:r>
            <a:br>
              <a:rPr lang="en-GB" dirty="0"/>
            </a:br>
            <a:r>
              <a:rPr lang="en-GB" dirty="0"/>
              <a:t>1 point – message communicated</a:t>
            </a:r>
            <a:br>
              <a:rPr lang="en-GB" dirty="0"/>
            </a:br>
            <a:r>
              <a:rPr lang="en-GB" dirty="0"/>
              <a:t>0 – message not communicated</a:t>
            </a:r>
            <a:br>
              <a:rPr lang="en-GB" dirty="0"/>
            </a:br>
            <a:br>
              <a:rPr lang="en-GB" dirty="0"/>
            </a:br>
            <a:r>
              <a:rPr lang="en-GB" dirty="0"/>
              <a:t>Note that item 4 repeats the same target structure as item 1. This is a 2</a:t>
            </a:r>
            <a:r>
              <a:rPr lang="en-GB" baseline="30000" dirty="0"/>
              <a:t>nd</a:t>
            </a:r>
            <a:r>
              <a:rPr lang="en-GB" dirty="0"/>
              <a:t> chance for students to get the 2 points for this structure. If they get it right in both items, they still receive two points (i.e.,  they do not score 22/20).</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Teachers may consider it useful to include summary tasks like this (either weekly or fortnightly), recording the scores and sharing them with students and parents (e.g.,  on the schools online data system). The tasks provide a very useful regular snapshot of student effort and progress over time.  In our department, we have teacher-marked every 1/3 of these tasks, with peer marking for the rest. We have generally considered that 14+/20 is a benchmark for good progress, whilst regular scores of &gt;12 are of concern.</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b="1" dirty="0"/>
              <a:t>Image attribution</a:t>
            </a:r>
            <a:r>
              <a:rPr lang="en-GB" dirty="0"/>
              <a:t>:</a:t>
            </a:r>
            <a:br>
              <a:rPr lang="en-GB" dirty="0"/>
            </a:br>
            <a:r>
              <a:rPr lang="en-GB" dirty="0"/>
              <a:t>Paul </a:t>
            </a:r>
            <a:r>
              <a:rPr lang="en-GB" dirty="0" err="1"/>
              <a:t>Lannuier</a:t>
            </a:r>
            <a:r>
              <a:rPr lang="en-GB" dirty="0"/>
              <a:t> from Sussex, NJ, USA, CC BY-SA 2.0 via Wikimedia Commons</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b="1" dirty="0"/>
              <a:t>Source</a:t>
            </a:r>
            <a:r>
              <a:rPr lang="en-GB" dirty="0"/>
              <a:t>:</a:t>
            </a:r>
            <a:br>
              <a:rPr lang="en-GB" dirty="0"/>
            </a:br>
            <a:r>
              <a:rPr lang="en-GB" dirty="0"/>
              <a:t>https://de.wikipedia.org/wiki/Michael_Schumacher</a:t>
            </a:r>
            <a:endParaRPr dirty="0"/>
          </a:p>
        </p:txBody>
      </p:sp>
      <p:sp>
        <p:nvSpPr>
          <p:cNvPr id="712" name="Google Shape;71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0" name="Google Shape;73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0" dirty="0"/>
              <a:t>This is a Foundation version of the task. The animated callouts are presented as static tip boxes on the separate handouts. [click]</a:t>
            </a:r>
            <a:br>
              <a:rPr lang="en-GB" b="1" dirty="0"/>
            </a:br>
            <a:r>
              <a:rPr lang="en-GB" b="1" dirty="0"/>
              <a:t>…………………………………………………………………………………………………………………………………………………………………………………………….</a:t>
            </a:r>
            <a:endParaRPr b="1" dirty="0"/>
          </a:p>
          <a:p>
            <a:pPr marL="0" lvl="0" indent="0" algn="l" rtl="0">
              <a:lnSpc>
                <a:spcPct val="100000"/>
              </a:lnSpc>
              <a:spcBef>
                <a:spcPts val="0"/>
              </a:spcBef>
              <a:spcAft>
                <a:spcPts val="0"/>
              </a:spcAft>
              <a:buSzPts val="1400"/>
              <a:buNone/>
            </a:pPr>
            <a:r>
              <a:rPr lang="en-GB" b="1" dirty="0"/>
              <a:t>Timing: 10-12 minutes</a:t>
            </a:r>
            <a:br>
              <a:rPr lang="en-GB" dirty="0"/>
            </a:br>
            <a:br>
              <a:rPr lang="en-GB" b="1" dirty="0"/>
            </a:br>
            <a:r>
              <a:rPr lang="en-GB" b="1" dirty="0"/>
              <a:t>Aim: </a:t>
            </a:r>
            <a:r>
              <a:rPr lang="en-GB" b="0" dirty="0"/>
              <a:t>to practise written production of language and structures from this week and prior learning.</a:t>
            </a:r>
            <a:br>
              <a:rPr lang="en-GB" sz="1200" dirty="0">
                <a:solidFill>
                  <a:schemeClr val="dk1"/>
                </a:solidFill>
                <a:latin typeface="Calibri"/>
                <a:ea typeface="Calibri"/>
                <a:cs typeface="Calibri"/>
                <a:sym typeface="Calibri"/>
              </a:rPr>
            </a:br>
            <a:br>
              <a:rPr lang="en-GB" dirty="0"/>
            </a:br>
            <a:r>
              <a:rPr lang="en-GB" b="1" dirty="0"/>
              <a:t>Procedure:</a:t>
            </a:r>
            <a:br>
              <a:rPr lang="en-GB" dirty="0"/>
            </a:br>
            <a:r>
              <a:rPr lang="en-GB" dirty="0"/>
              <a:t>1. Students translate the seven sentences from English into German.</a:t>
            </a:r>
            <a:br>
              <a:rPr lang="en-GB" dirty="0"/>
            </a:br>
            <a:r>
              <a:rPr lang="en-GB" dirty="0"/>
              <a:t>2. Students can peer mark this task (at the start of next lesson, perhaps).</a:t>
            </a:r>
            <a:br>
              <a:rPr lang="en-GB" dirty="0"/>
            </a:br>
            <a:br>
              <a:rPr lang="en-GB" dirty="0"/>
            </a:br>
            <a:r>
              <a:rPr lang="en-GB" b="1" dirty="0"/>
              <a:t>Note</a:t>
            </a:r>
            <a:r>
              <a:rPr lang="en-GB" dirty="0"/>
              <a:t>: this task deliberately targets words and grammar from this week, whilst including other previously taught language, which is not credited in the </a:t>
            </a:r>
            <a:r>
              <a:rPr lang="en-GB" dirty="0" err="1"/>
              <a:t>markscheme</a:t>
            </a:r>
            <a:r>
              <a:rPr lang="en-GB" dirty="0"/>
              <a:t>. Students should attempt full sentences, but they should also be clear which words are targeted.</a:t>
            </a:r>
            <a:br>
              <a:rPr lang="en-GB" dirty="0"/>
            </a:br>
            <a:r>
              <a:rPr lang="en-GB" dirty="0"/>
              <a:t>Each underlined section is worth 2 points, giving a total of 20 for the task. </a:t>
            </a:r>
            <a:br>
              <a:rPr lang="en-GB" dirty="0"/>
            </a:br>
            <a:br>
              <a:rPr lang="en-GB" dirty="0"/>
            </a:br>
            <a:r>
              <a:rPr lang="en-GB" b="1" dirty="0" err="1"/>
              <a:t>Markscheme</a:t>
            </a:r>
            <a:r>
              <a:rPr lang="en-GB" dirty="0"/>
              <a:t>:</a:t>
            </a:r>
            <a:br>
              <a:rPr lang="en-GB" dirty="0"/>
            </a:br>
            <a:r>
              <a:rPr lang="en-GB" dirty="0"/>
              <a:t>2 points – message communicated accurately</a:t>
            </a:r>
            <a:br>
              <a:rPr lang="en-GB" dirty="0"/>
            </a:br>
            <a:r>
              <a:rPr lang="en-GB" dirty="0"/>
              <a:t>1 point – message communicated</a:t>
            </a:r>
            <a:br>
              <a:rPr lang="en-GB" dirty="0"/>
            </a:br>
            <a:r>
              <a:rPr lang="en-GB" dirty="0"/>
              <a:t>0 – message not communicated</a:t>
            </a:r>
            <a:br>
              <a:rPr lang="en-GB" dirty="0"/>
            </a:br>
            <a:br>
              <a:rPr lang="en-GB" dirty="0"/>
            </a:br>
            <a:r>
              <a:rPr lang="en-GB" dirty="0"/>
              <a:t>Note that item 4 repeats the same target structure as item 1. This is a 2</a:t>
            </a:r>
            <a:r>
              <a:rPr lang="en-GB" baseline="30000" dirty="0"/>
              <a:t>nd</a:t>
            </a:r>
            <a:r>
              <a:rPr lang="en-GB" dirty="0"/>
              <a:t> chance for students to get the 2 points for this structure. If they get it right in both items, they still receive two points (i.e., they do not score 22/20).</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Teachers may consider it useful to include summary tasks like this (either weekly or fortnightly), recording the scores and sharing them with students and parents (e.g.,  on the schools online data system). The tasks provide a very useful regular snapshot of student effort and progress over time.  In our department, we have teacher-marked every 1/3 of these tasks, with peer marking for the rest. We have generally considered that 14+/20 is a benchmark for good progress, whilst regular scores of &gt;12 are of concern.</a:t>
            </a:r>
            <a:endParaRPr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Image attribution</a:t>
            </a:r>
            <a:r>
              <a:rPr lang="en-GB" dirty="0"/>
              <a:t>:</a:t>
            </a:r>
            <a:br>
              <a:rPr lang="en-GB" dirty="0"/>
            </a:br>
            <a:r>
              <a:rPr lang="en-GB" dirty="0"/>
              <a:t>Paul </a:t>
            </a:r>
            <a:r>
              <a:rPr lang="en-GB" dirty="0" err="1"/>
              <a:t>Lannuier</a:t>
            </a:r>
            <a:r>
              <a:rPr lang="en-GB" dirty="0"/>
              <a:t> from Sussex, NJ, USA, CC BY-SA 2.0 via Wikimedia Commons</a:t>
            </a:r>
            <a:endParaRPr dirty="0"/>
          </a:p>
          <a:p>
            <a:pPr marL="0" lvl="0" indent="0" algn="l" rtl="0">
              <a:lnSpc>
                <a:spcPct val="100000"/>
              </a:lnSpc>
              <a:spcBef>
                <a:spcPts val="0"/>
              </a:spcBef>
              <a:spcAft>
                <a:spcPts val="0"/>
              </a:spcAft>
              <a:buSzPts val="1400"/>
              <a:buNone/>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Source</a:t>
            </a:r>
            <a:r>
              <a:rPr lang="en-GB" dirty="0"/>
              <a:t>:</a:t>
            </a:r>
            <a:br>
              <a:rPr lang="en-GB" dirty="0"/>
            </a:br>
            <a:r>
              <a:rPr lang="en-GB" dirty="0"/>
              <a:t>https://de.wikipedia.org/wiki/Michael_Schumacher</a:t>
            </a:r>
          </a:p>
          <a:p>
            <a:pPr marL="0" lvl="0" indent="0" algn="l" rtl="0">
              <a:lnSpc>
                <a:spcPct val="100000"/>
              </a:lnSpc>
              <a:spcBef>
                <a:spcPts val="0"/>
              </a:spcBef>
              <a:spcAft>
                <a:spcPts val="0"/>
              </a:spcAft>
              <a:buSzPts val="1400"/>
              <a:buNone/>
            </a:pPr>
            <a:endParaRPr dirty="0"/>
          </a:p>
        </p:txBody>
      </p:sp>
      <p:sp>
        <p:nvSpPr>
          <p:cNvPr id="731" name="Google Shape;731;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When you download and open the Key Stage 4 Scheme of Work in excel, you will see that it has a series of coloured tabs at the bottom.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first two tabs are the Y10 and Y11 grammar week by week overviews of the new and revisited grammar points that provide the structure for that week’s teaching. We will now look at each of these tabs in turn.</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12320444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Having looked at a few sample resources, I’m now going to show you our free resources and how to access them on the NCELP portal.</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3015368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is our resource portal. It contains schemes of work, lessons, </a:t>
            </a:r>
            <a:r>
              <a:rPr lang="en-GB" sz="1200" kern="1200" dirty="0" err="1">
                <a:solidFill>
                  <a:schemeClr val="tx1"/>
                </a:solidFill>
                <a:effectLst/>
                <a:latin typeface="+mn-lt"/>
                <a:ea typeface="+mn-ea"/>
                <a:cs typeface="+mn-cs"/>
              </a:rPr>
              <a:t>homeworks</a:t>
            </a:r>
            <a:r>
              <a:rPr lang="en-GB" sz="1200" kern="1200" dirty="0">
                <a:solidFill>
                  <a:schemeClr val="tx1"/>
                </a:solidFill>
                <a:effectLst/>
                <a:latin typeface="+mn-lt"/>
                <a:ea typeface="+mn-ea"/>
                <a:cs typeface="+mn-cs"/>
              </a:rPr>
              <a:t>, assessments, language guides and CPD materials.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 are different options for accessing the resources.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You can type what you are looking for into the search bar.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example, German SOW Y10 will bring up any resources for Year 10 German.</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38855196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However if you scroll down, you can see there are different methods of browsing and including by collection.</a:t>
            </a:r>
          </a:p>
          <a:p>
            <a:r>
              <a:rPr lang="en-GB" sz="1200" kern="1200" dirty="0">
                <a:solidFill>
                  <a:schemeClr val="tx1"/>
                </a:solidFill>
                <a:effectLst/>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Click on </a:t>
            </a:r>
            <a:r>
              <a:rPr lang="en-US" sz="1200" dirty="0"/>
              <a:t>the </a:t>
            </a:r>
            <a:r>
              <a:rPr lang="en-US" sz="1200" b="1" dirty="0"/>
              <a:t>All collections</a:t>
            </a:r>
            <a:r>
              <a:rPr lang="en-US" sz="1200" dirty="0"/>
              <a:t> tab and scroll to the bottom to see the SOW and all materials collections.</a:t>
            </a:r>
            <a:endParaRPr lang="en-GB" sz="1200" dirty="0"/>
          </a:p>
          <a:p>
            <a:r>
              <a:rPr lang="en-GB" sz="1200" kern="1200" dirty="0">
                <a:solidFill>
                  <a:schemeClr val="tx1"/>
                </a:solidFill>
                <a:effectLst/>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Click on a link to find all the resources for that term. </a:t>
            </a:r>
            <a:endParaRPr lang="en-GB" sz="1200" dirty="0"/>
          </a:p>
          <a:p>
            <a:r>
              <a:rPr lang="en-GB" sz="1200" kern="1200" dirty="0">
                <a:solidFill>
                  <a:schemeClr val="tx1"/>
                </a:solidFill>
                <a:effectLst/>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Then scroll to the bottom of the page and click to </a:t>
            </a:r>
            <a:r>
              <a:rPr lang="en-US" sz="1200" b="1" dirty="0"/>
              <a:t>download all</a:t>
            </a:r>
            <a:r>
              <a:rPr lang="en-US" sz="1200" dirty="0"/>
              <a:t>.</a:t>
            </a:r>
            <a:endParaRPr lang="en-GB" sz="1200"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25391223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That brings us to the end of this presentation. We hope you’ve found it a useful starting point for using NCELP resources.</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2615325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the Y10 Grammar Overview tab.</a:t>
            </a:r>
            <a:br>
              <a:rPr lang="en-GB" dirty="0"/>
            </a:br>
            <a:r>
              <a:rPr lang="en-GB"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There is continuity in the content from Key Stage 3. All non-bold text shows previously-taught knowledge.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latin typeface="Century Gothic" panose="020B0502020202020204" pitchFamily="34" charset="0"/>
              </a:rPr>
              <a:t>New grammar features are in bold type.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Higher only features are in orange and followed by an H in brackets.</a:t>
            </a:r>
          </a:p>
          <a:p>
            <a:r>
              <a:rPr lang="en-GB" dirty="0"/>
              <a:t>[Click]</a:t>
            </a:r>
          </a:p>
          <a:p>
            <a:r>
              <a:rPr lang="en-GB" i="1" dirty="0"/>
              <a:t>Italics denotes grammar revisited a 2</a:t>
            </a:r>
            <a:r>
              <a:rPr lang="en-GB" i="1" baseline="30000" dirty="0"/>
              <a:t>nd</a:t>
            </a:r>
            <a:r>
              <a:rPr lang="en-GB" i="1" dirty="0"/>
              <a:t> time or more.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column denotes the main tense that is in focus for each week.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column gives the learning context.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It also gives a GCSE theme.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There are </a:t>
            </a:r>
            <a:r>
              <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five</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themes in our SOW:  Identity | Everyday</a:t>
            </a:r>
            <a:r>
              <a:rPr kumimoji="0" lang="en-GB" sz="12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living | My future | Exploring | Global matters.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the end of Term 1, there is a revision week followed by a test week.  Revision weeks and assessment will aim to recap and assess knowledge all of the new grammar content, phonics and vocabulary covered since the start of the year or since the last assessment week.  There are two further revision and assessment fortnights built into the scheme of work in Term 2.2 week 1 (just after the February half term) and Term 3.2 week 1 (just after May half term).  Of course, teachers may wish to move these to align with school reporting deadlines or Y10 mock exams.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4</a:t>
            </a:fld>
            <a:endParaRPr lang="en-GB"/>
          </a:p>
        </p:txBody>
      </p:sp>
    </p:spTree>
    <p:extLst>
      <p:ext uri="{BB962C8B-B14F-4D97-AF65-F5344CB8AC3E}">
        <p14:creationId xmlns:p14="http://schemas.microsoft.com/office/powerpoint/2010/main" val="3660506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Let’s move on to Y11. This is the Y11 Grammar Overview tab.</a:t>
            </a:r>
            <a:br>
              <a:rPr lang="en-GB" dirty="0"/>
            </a:br>
            <a:r>
              <a:rPr lang="en-GB" dirty="0"/>
              <a:t>[Click]</a:t>
            </a:r>
            <a:br>
              <a:rPr lang="en-GB" dirty="0"/>
            </a:br>
            <a:r>
              <a:rPr kumimoji="0" lang="en-GB" sz="1200" b="0" i="0" u="none" strike="noStrike" kern="1200" cap="none" spc="0" normalizeH="0" baseline="0" noProof="0" dirty="0">
                <a:ln>
                  <a:noFill/>
                </a:ln>
                <a:solidFill>
                  <a:srgbClr val="FFFFFF"/>
                </a:solidFill>
                <a:effectLst/>
                <a:uLnTx/>
                <a:uFillTx/>
                <a:latin typeface="Century Gothic"/>
                <a:ea typeface="+mn-ea"/>
                <a:cs typeface="+mn-cs"/>
              </a:rPr>
              <a:t>The</a:t>
            </a:r>
            <a:r>
              <a:rPr kumimoji="0" lang="en-GB" sz="1200" b="0" i="0" u="none" strike="noStrike" kern="1200" cap="none" spc="0" normalizeH="0" noProof="0" dirty="0">
                <a:ln>
                  <a:noFill/>
                </a:ln>
                <a:solidFill>
                  <a:srgbClr val="FFFFFF"/>
                </a:solidFill>
                <a:effectLst/>
                <a:uLnTx/>
                <a:uFillTx/>
                <a:latin typeface="Century Gothic"/>
                <a:ea typeface="+mn-ea"/>
                <a:cs typeface="+mn-cs"/>
              </a:rPr>
              <a:t> Y11 week by week overview follows the same structure as the Y10 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entury Gothic"/>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entury Gothic"/>
                <a:ea typeface="+mn-ea"/>
                <a:cs typeface="+mn-cs"/>
              </a:rPr>
              <a:t>No new content is taught</a:t>
            </a:r>
            <a:r>
              <a:rPr kumimoji="0" lang="en-GB" sz="1200" b="0" i="0" u="none" strike="noStrike" kern="1200" cap="none" spc="0" normalizeH="0" noProof="0" dirty="0">
                <a:ln>
                  <a:noFill/>
                </a:ln>
                <a:solidFill>
                  <a:srgbClr val="FFFFFF"/>
                </a:solidFill>
                <a:effectLst/>
                <a:uLnTx/>
                <a:uFillTx/>
                <a:latin typeface="Century Gothic"/>
                <a:ea typeface="+mn-ea"/>
                <a:cs typeface="+mn-cs"/>
              </a:rPr>
              <a:t> after February half term.</a:t>
            </a:r>
            <a:endParaRPr kumimoji="0" lang="en-GB" sz="1200" b="0" i="0" u="none" strike="noStrike" kern="1200" cap="none" spc="0" normalizeH="0" baseline="0" noProof="0" dirty="0">
              <a:ln>
                <a:noFill/>
              </a:ln>
              <a:solidFill>
                <a:srgbClr val="FFFFFF"/>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entury Gothic"/>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entury Gothic"/>
                <a:ea typeface="+mn-ea"/>
                <a:cs typeface="+mn-cs"/>
              </a:rPr>
              <a:t>The GCSE content to be revised is divided</a:t>
            </a:r>
            <a:r>
              <a:rPr kumimoji="0" lang="en-GB" sz="1200" b="0" i="0" u="none" strike="noStrike" kern="1200" cap="none" spc="0" normalizeH="0" noProof="0" dirty="0">
                <a:ln>
                  <a:noFill/>
                </a:ln>
                <a:solidFill>
                  <a:srgbClr val="FFFFFF"/>
                </a:solidFill>
                <a:effectLst/>
                <a:uLnTx/>
                <a:uFillTx/>
                <a:latin typeface="Century Gothic"/>
                <a:ea typeface="+mn-ea"/>
                <a:cs typeface="+mn-cs"/>
              </a:rPr>
              <a:t> up over the final 9 weeks, where the focus is exam practice.</a:t>
            </a:r>
            <a:endParaRPr kumimoji="0" lang="en-GB" sz="1200" b="0" i="0" u="none" strike="noStrike" kern="1200" cap="none" spc="0" normalizeH="0" baseline="0" noProof="0" dirty="0">
              <a:ln>
                <a:noFill/>
              </a:ln>
              <a:solidFill>
                <a:srgbClr val="FFFFFF"/>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entury Gothic"/>
                <a:ea typeface="+mn-ea"/>
                <a:cs typeface="+mn-cs"/>
              </a:rPr>
              <a:t>[Click]</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a:t>
            </a:fld>
            <a:endParaRPr lang="en-GB"/>
          </a:p>
        </p:txBody>
      </p:sp>
    </p:spTree>
    <p:extLst>
      <p:ext uri="{BB962C8B-B14F-4D97-AF65-F5344CB8AC3E}">
        <p14:creationId xmlns:p14="http://schemas.microsoft.com/office/powerpoint/2010/main" val="2995944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now look at the GCSE scheme of work tab. As you would expect, this is full and detailed.</a:t>
            </a:r>
            <a:br>
              <a:rPr lang="en-GB" dirty="0"/>
            </a:br>
            <a:r>
              <a:rPr lang="en-GB" dirty="0"/>
              <a:t>[Click]</a:t>
            </a:r>
          </a:p>
          <a:p>
            <a:r>
              <a:rPr lang="en-GB" dirty="0"/>
              <a:t>These two columns repeat the grammar information from the overview, new KS4 and revisited KS3 grammar respectively.</a:t>
            </a:r>
            <a:br>
              <a:rPr lang="en-GB" dirty="0"/>
            </a:br>
            <a:r>
              <a:rPr lang="en-GB" dirty="0"/>
              <a:t>[Click]</a:t>
            </a:r>
            <a:br>
              <a:rPr lang="en-GB" dirty="0"/>
            </a:br>
            <a:r>
              <a:rPr lang="en-GB" dirty="0"/>
              <a:t>This column lists all of the function words (the words that are compulsory for all awarding bodies to include) which were already taught at KS3 and will be revisited at KS4.  They recur multiple times each and are listed every time, for transparency.</a:t>
            </a:r>
          </a:p>
          <a:p>
            <a:r>
              <a:rPr lang="en-GB" dirty="0"/>
              <a:t>[Click]</a:t>
            </a:r>
          </a:p>
          <a:p>
            <a:r>
              <a:rPr lang="en-GB" dirty="0"/>
              <a:t>The new vocabulary column contains all words that are new to KS4.  </a:t>
            </a:r>
          </a:p>
          <a:p>
            <a:r>
              <a:rPr lang="en-GB" dirty="0"/>
              <a:t>[Click]</a:t>
            </a:r>
          </a:p>
          <a:p>
            <a:r>
              <a:rPr lang="en-GB" dirty="0"/>
              <a:t>Higher only vocabulary is in orange font. </a:t>
            </a:r>
          </a:p>
          <a:p>
            <a:r>
              <a:rPr lang="en-GB" dirty="0"/>
              <a:t>[Click]</a:t>
            </a:r>
          </a:p>
          <a:p>
            <a:r>
              <a:rPr lang="en-GB" dirty="0"/>
              <a:t>The next two columns show the spaced revisiting schedule for the new KS4 words, which are first revisited after three weeks, and revisited for a 2</a:t>
            </a:r>
            <a:r>
              <a:rPr lang="en-GB" baseline="30000" dirty="0"/>
              <a:t>nd</a:t>
            </a:r>
            <a:r>
              <a:rPr lang="en-GB" dirty="0"/>
              <a:t> time after nine weeks.</a:t>
            </a:r>
            <a:br>
              <a:rPr lang="en-GB" dirty="0"/>
            </a:br>
            <a:r>
              <a:rPr lang="en-GB" dirty="0"/>
              <a:t>[Click]</a:t>
            </a:r>
          </a:p>
          <a:p>
            <a:r>
              <a:rPr lang="en-GB" dirty="0"/>
              <a:t>The final vocabulary column sets out the words taught at KS3 that have been selected for revisiting in that particular week.  All KS3 words are intentionally revisited </a:t>
            </a:r>
            <a:r>
              <a:rPr lang="en-GB" b="1" u="sng" dirty="0"/>
              <a:t>three times each </a:t>
            </a:r>
            <a:r>
              <a:rPr lang="en-GB" dirty="0"/>
              <a:t>across KS4, twice as part of themed teaching weeks and again as part of the final nine-week revision schedule in the lead up to the exams. </a:t>
            </a:r>
            <a:br>
              <a:rPr lang="en-GB" dirty="0"/>
            </a:br>
            <a:r>
              <a:rPr lang="en-GB" dirty="0"/>
              <a:t>[Click]</a:t>
            </a:r>
          </a:p>
          <a:p>
            <a:r>
              <a:rPr lang="en-GB" dirty="0"/>
              <a:t>Words followed by a superscript number show whether it is the first, second or even third definition of the word to be introduced.</a:t>
            </a:r>
          </a:p>
          <a:p>
            <a:r>
              <a:rPr lang="en-GB" dirty="0"/>
              <a:t>[Click]</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6</a:t>
            </a:fld>
            <a:endParaRPr lang="en-GB"/>
          </a:p>
        </p:txBody>
      </p:sp>
    </p:spTree>
    <p:extLst>
      <p:ext uri="{BB962C8B-B14F-4D97-AF65-F5344CB8AC3E}">
        <p14:creationId xmlns:p14="http://schemas.microsoft.com/office/powerpoint/2010/main" val="1326770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[Click]</a:t>
            </a:r>
            <a:br>
              <a:rPr lang="en-GB" dirty="0"/>
            </a:br>
            <a:r>
              <a:rPr lang="en-GB" dirty="0"/>
              <a:t>Phonics are set out in the Sounds of the language column, which also includes other elements such as intonation and stress patterns in German.  All sounds were taught at Key Stage 3, so at Key Stage 4 we revisit the SSCs (sound-symbol correspondences) each week linked to a relevant grammar feature. </a:t>
            </a:r>
            <a:br>
              <a:rPr lang="en-GB" dirty="0"/>
            </a:br>
            <a:r>
              <a:rPr lang="en-GB" dirty="0"/>
              <a:t>[Click]</a:t>
            </a:r>
          </a:p>
          <a:p>
            <a:r>
              <a:rPr lang="en-GB" dirty="0"/>
              <a:t>The Lesson context column details the weekly lesson context as well as the overarching GCSE theme it belongs to. </a:t>
            </a:r>
          </a:p>
          <a:p>
            <a:r>
              <a:rPr lang="en-GB" dirty="0"/>
              <a:t>[Click]</a:t>
            </a:r>
          </a:p>
          <a:p>
            <a:r>
              <a:rPr lang="en-GB" dirty="0"/>
              <a:t>The Lesson resources tab indicates the materials that are available for that week.</a:t>
            </a:r>
          </a:p>
          <a:p>
            <a:r>
              <a:rPr lang="en-GB" dirty="0"/>
              <a:t>[Click]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entury Gothic"/>
                <a:ea typeface="+mn-ea"/>
                <a:cs typeface="+mn-cs"/>
              </a:rPr>
              <a:t>Each row on the SOW represents one week of teaching, notionally 3 x 50 minute lessons.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entury Gothic"/>
                <a:ea typeface="+mn-ea"/>
                <a:cs typeface="+mn-cs"/>
              </a:rPr>
              <a:t>As for Key Stage 3, all Key Stage 4 lesson resources will be free and fully adaptable by teachers for use in their contexts.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7</a:t>
            </a:fld>
            <a:endParaRPr lang="en-GB"/>
          </a:p>
        </p:txBody>
      </p:sp>
    </p:spTree>
    <p:extLst>
      <p:ext uri="{BB962C8B-B14F-4D97-AF65-F5344CB8AC3E}">
        <p14:creationId xmlns:p14="http://schemas.microsoft.com/office/powerpoint/2010/main" val="1731080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GCSE List tab is a full word list for GCSE, and it is the word list that Eduqas will be using for its new suite of GCSE exams.</a:t>
            </a:r>
          </a:p>
          <a:p>
            <a:r>
              <a:rPr lang="en-GB"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As the list is in excel it can be easily sorted or filtered, making it easy to customise the display to show: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different parts of speech,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all the F or H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all the ‘R’ (required words – these are the words that are 100% common to all awarding bodies),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O (optional words) – these are the remaining words up to a total of 1200 F / 1700 H words, of which at least 85% items come from a list of the most common 2000 words, and up to 15% may be of any frequency.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You can also see the ‘C’ (20 cultural terms) and ‘MWP’ (30 Multiword phrases) that make up the final totals of 1250 and 1750.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[Click] </a:t>
            </a:r>
          </a:p>
          <a:p>
            <a:r>
              <a:rPr lang="en-GB" dirty="0"/>
              <a:t>These two columns give the year and the week when words were/are taught, </a:t>
            </a:r>
          </a:p>
          <a:p>
            <a:r>
              <a:rPr lang="en-GB" dirty="0"/>
              <a:t>[Click]</a:t>
            </a:r>
          </a:p>
          <a:p>
            <a:r>
              <a:rPr lang="en-GB" dirty="0"/>
              <a:t>and 2</a:t>
            </a:r>
            <a:r>
              <a:rPr lang="en-GB" baseline="30000" dirty="0"/>
              <a:t>nd</a:t>
            </a:r>
            <a:r>
              <a:rPr lang="en-GB" dirty="0"/>
              <a:t> and 3</a:t>
            </a:r>
            <a:r>
              <a:rPr lang="en-GB" baseline="30000" dirty="0"/>
              <a:t>rd</a:t>
            </a:r>
            <a:r>
              <a:rPr lang="en-GB" dirty="0"/>
              <a:t> meanings of words are taught and tracked separately.</a:t>
            </a:r>
          </a:p>
          <a:p>
            <a:r>
              <a:rPr lang="en-GB" dirty="0"/>
              <a:t>[Click]</a:t>
            </a:r>
          </a:p>
          <a:p>
            <a:r>
              <a:rPr lang="en-GB" dirty="0"/>
              <a:t>Words shaded in pink were first taught in year 7, in blue in year 8, in green in year 9 and where there is no shading these are KS4 words.</a:t>
            </a:r>
          </a:p>
        </p:txBody>
      </p:sp>
      <p:sp>
        <p:nvSpPr>
          <p:cNvPr id="4" name="Slide Number Placeholder 3"/>
          <p:cNvSpPr>
            <a:spLocks noGrp="1"/>
          </p:cNvSpPr>
          <p:nvPr>
            <p:ph type="sldNum" sz="quarter" idx="5"/>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2996466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This is the KS3 revisits tab.</a:t>
            </a:r>
          </a:p>
          <a:p>
            <a:r>
              <a:rPr lang="fr-FR" dirty="0"/>
              <a:t>[Click]</a:t>
            </a:r>
          </a:p>
          <a:p>
            <a:r>
              <a:rPr lang="en-GB" dirty="0"/>
              <a:t>The final two columns show where words from key stage 3 are revisited in key stage 4.  Each word will be revisited at least twice.</a:t>
            </a:r>
          </a:p>
          <a:p>
            <a:r>
              <a:rPr lang="en-GB" dirty="0"/>
              <a:t>[Click]</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41841481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31478" y="6483598"/>
            <a:ext cx="2274092" cy="212871"/>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179418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96043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556810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707286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638233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1802004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pening Slide">
  <p:cSld name="Opening Slide">
    <p:spTree>
      <p:nvGrpSpPr>
        <p:cNvPr id="1" name="Shape 12"/>
        <p:cNvGrpSpPr/>
        <p:nvPr/>
      </p:nvGrpSpPr>
      <p:grpSpPr>
        <a:xfrm>
          <a:off x="0" y="0"/>
          <a:ext cx="0" cy="0"/>
          <a:chOff x="0" y="0"/>
          <a:chExt cx="0" cy="0"/>
        </a:xfrm>
      </p:grpSpPr>
      <p:pic>
        <p:nvPicPr>
          <p:cNvPr id="13" name="Google Shape;13;p19" descr="Shap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4" name="Google Shape;14;p19" descr="Map&#10;&#10;Description automatically generated"/>
          <p:cNvPicPr preferRelativeResize="0"/>
          <p:nvPr/>
        </p:nvPicPr>
        <p:blipFill rotWithShape="1">
          <a:blip r:embed="rId3">
            <a:alphaModFix/>
          </a:blip>
          <a:srcRect/>
          <a:stretch/>
        </p:blipFill>
        <p:spPr>
          <a:xfrm>
            <a:off x="11083630" y="161531"/>
            <a:ext cx="921940" cy="1180730"/>
          </a:xfrm>
          <a:prstGeom prst="rect">
            <a:avLst/>
          </a:prstGeom>
          <a:noFill/>
          <a:ln>
            <a:noFill/>
          </a:ln>
        </p:spPr>
      </p:pic>
      <p:pic>
        <p:nvPicPr>
          <p:cNvPr id="15" name="Google Shape;15;p19"/>
          <p:cNvPicPr preferRelativeResize="0"/>
          <p:nvPr/>
        </p:nvPicPr>
        <p:blipFill rotWithShape="1">
          <a:blip r:embed="rId4">
            <a:alphaModFix/>
          </a:blip>
          <a:srcRect/>
          <a:stretch/>
        </p:blipFill>
        <p:spPr>
          <a:xfrm>
            <a:off x="9731478" y="6483598"/>
            <a:ext cx="2274092" cy="212871"/>
          </a:xfrm>
          <a:prstGeom prst="rect">
            <a:avLst/>
          </a:prstGeom>
          <a:noFill/>
          <a:ln>
            <a:noFill/>
          </a:ln>
        </p:spPr>
      </p:pic>
      <p:sp>
        <p:nvSpPr>
          <p:cNvPr id="16" name="Google Shape;16;p19"/>
          <p:cNvSpPr txBox="1">
            <a:spLocks noGrp="1"/>
          </p:cNvSpPr>
          <p:nvPr>
            <p:ph type="body" idx="1"/>
          </p:nvPr>
        </p:nvSpPr>
        <p:spPr>
          <a:xfrm>
            <a:off x="363538" y="5329486"/>
            <a:ext cx="2974975" cy="11541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 name="Google Shape;17;p19"/>
          <p:cNvSpPr txBox="1">
            <a:spLocks noGrp="1"/>
          </p:cNvSpPr>
          <p:nvPr>
            <p:ph type="body" idx="2"/>
          </p:nvPr>
        </p:nvSpPr>
        <p:spPr>
          <a:xfrm>
            <a:off x="363538" y="2796466"/>
            <a:ext cx="4864546" cy="47939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a:solidFill>
                  <a:schemeClr val="lt1"/>
                </a:solidFill>
              </a:defRPr>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9"/>
          <p:cNvSpPr txBox="1">
            <a:spLocks noGrp="1"/>
          </p:cNvSpPr>
          <p:nvPr>
            <p:ph type="body" idx="3"/>
          </p:nvPr>
        </p:nvSpPr>
        <p:spPr>
          <a:xfrm>
            <a:off x="363538" y="1952625"/>
            <a:ext cx="6640512" cy="8445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5400"/>
              <a:buNone/>
              <a:defRPr sz="5400" b="1">
                <a:solidFill>
                  <a:schemeClr val="lt1"/>
                </a:solidFill>
              </a:defRPr>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80860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_&amp;_Text Box">
  <p:cSld name="Title_&amp;_Text Box">
    <p:spTree>
      <p:nvGrpSpPr>
        <p:cNvPr id="1" name="Shape 19"/>
        <p:cNvGrpSpPr/>
        <p:nvPr/>
      </p:nvGrpSpPr>
      <p:grpSpPr>
        <a:xfrm>
          <a:off x="0" y="0"/>
          <a:ext cx="0" cy="0"/>
          <a:chOff x="0" y="0"/>
          <a:chExt cx="0" cy="0"/>
        </a:xfrm>
      </p:grpSpPr>
      <p:sp>
        <p:nvSpPr>
          <p:cNvPr id="20" name="Google Shape;20;p20"/>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0"/>
          <p:cNvSpPr txBox="1">
            <a:spLocks noGrp="1"/>
          </p:cNvSpPr>
          <p:nvPr>
            <p:ph type="body" idx="1"/>
          </p:nvPr>
        </p:nvSpPr>
        <p:spPr>
          <a:xfrm>
            <a:off x="373063" y="1065213"/>
            <a:ext cx="11514137" cy="5105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25050"/>
              </a:buClr>
              <a:buSzPts val="2400"/>
              <a:buNone/>
              <a:defRPr sz="2400">
                <a:solidFill>
                  <a:srgbClr val="525050"/>
                </a:solidFill>
              </a:defRPr>
            </a:lvl1pPr>
            <a:lvl2pPr marL="914400" lvl="1" indent="-228600" algn="l">
              <a:lnSpc>
                <a:spcPct val="90000"/>
              </a:lnSpc>
              <a:spcBef>
                <a:spcPts val="500"/>
              </a:spcBef>
              <a:spcAft>
                <a:spcPts val="0"/>
              </a:spcAft>
              <a:buClr>
                <a:srgbClr val="525050"/>
              </a:buClr>
              <a:buSzPts val="2200"/>
              <a:buNone/>
              <a:defRPr sz="2200">
                <a:solidFill>
                  <a:srgbClr val="525050"/>
                </a:solidFill>
              </a:defRPr>
            </a:lvl2pPr>
            <a:lvl3pPr marL="1371600" lvl="2" indent="-228600" algn="l">
              <a:lnSpc>
                <a:spcPct val="90000"/>
              </a:lnSpc>
              <a:spcBef>
                <a:spcPts val="500"/>
              </a:spcBef>
              <a:spcAft>
                <a:spcPts val="0"/>
              </a:spcAft>
              <a:buClr>
                <a:srgbClr val="525050"/>
              </a:buClr>
              <a:buSzPts val="2000"/>
              <a:buNone/>
              <a:defRPr>
                <a:solidFill>
                  <a:srgbClr val="525050"/>
                </a:solidFill>
              </a:defRPr>
            </a:lvl3pPr>
            <a:lvl4pPr marL="1828800" lvl="3" indent="-228600" algn="l">
              <a:lnSpc>
                <a:spcPct val="90000"/>
              </a:lnSpc>
              <a:spcBef>
                <a:spcPts val="500"/>
              </a:spcBef>
              <a:spcAft>
                <a:spcPts val="0"/>
              </a:spcAft>
              <a:buClr>
                <a:srgbClr val="525050"/>
              </a:buClr>
              <a:buSzPts val="1800"/>
              <a:buNone/>
              <a:defRPr>
                <a:solidFill>
                  <a:srgbClr val="525050"/>
                </a:solidFill>
              </a:defRPr>
            </a:lvl4pPr>
            <a:lvl5pPr marL="2286000" lvl="4" indent="-228600" algn="l">
              <a:lnSpc>
                <a:spcPct val="90000"/>
              </a:lnSpc>
              <a:spcBef>
                <a:spcPts val="500"/>
              </a:spcBef>
              <a:spcAft>
                <a:spcPts val="0"/>
              </a:spcAft>
              <a:buClr>
                <a:srgbClr val="525050"/>
              </a:buClr>
              <a:buSzPts val="1600"/>
              <a:buNone/>
              <a:defRPr sz="1600">
                <a:solidFill>
                  <a:srgbClr val="52505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01367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_Slide" type="blank">
  <p:cSld name="Blank_Slide">
    <p:spTree>
      <p:nvGrpSpPr>
        <p:cNvPr id="1" name="Shape 22"/>
        <p:cNvGrpSpPr/>
        <p:nvPr/>
      </p:nvGrpSpPr>
      <p:grpSpPr>
        <a:xfrm>
          <a:off x="0" y="0"/>
          <a:ext cx="0" cy="0"/>
          <a:chOff x="0" y="0"/>
          <a:chExt cx="0" cy="0"/>
        </a:xfrm>
      </p:grpSpPr>
    </p:spTree>
    <p:extLst>
      <p:ext uri="{BB962C8B-B14F-4D97-AF65-F5344CB8AC3E}">
        <p14:creationId xmlns:p14="http://schemas.microsoft.com/office/powerpoint/2010/main" val="542498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ext_Box_Only">
  <p:cSld name="Text_Box_Only">
    <p:spTree>
      <p:nvGrpSpPr>
        <p:cNvPr id="1" name="Shape 23"/>
        <p:cNvGrpSpPr/>
        <p:nvPr/>
      </p:nvGrpSpPr>
      <p:grpSpPr>
        <a:xfrm>
          <a:off x="0" y="0"/>
          <a:ext cx="0" cy="0"/>
          <a:chOff x="0" y="0"/>
          <a:chExt cx="0" cy="0"/>
        </a:xfrm>
      </p:grpSpPr>
      <p:sp>
        <p:nvSpPr>
          <p:cNvPr id="24" name="Google Shape;24;p24"/>
          <p:cNvSpPr txBox="1">
            <a:spLocks noGrp="1"/>
          </p:cNvSpPr>
          <p:nvPr>
            <p:ph type="body" idx="1"/>
          </p:nvPr>
        </p:nvSpPr>
        <p:spPr>
          <a:xfrm>
            <a:off x="266531" y="212956"/>
            <a:ext cx="11691690" cy="60191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25050"/>
              </a:buClr>
              <a:buSzPts val="2400"/>
              <a:buNone/>
              <a:defRPr sz="2400"/>
            </a:lvl1pPr>
            <a:lvl2pPr marL="914400" lvl="1" indent="-228600" algn="l">
              <a:lnSpc>
                <a:spcPct val="90000"/>
              </a:lnSpc>
              <a:spcBef>
                <a:spcPts val="500"/>
              </a:spcBef>
              <a:spcAft>
                <a:spcPts val="0"/>
              </a:spcAft>
              <a:buClr>
                <a:srgbClr val="525050"/>
              </a:buClr>
              <a:buSzPts val="2200"/>
              <a:buNone/>
              <a:defRPr sz="2200"/>
            </a:lvl2pPr>
            <a:lvl3pPr marL="1371600" lvl="2" indent="-228600" algn="l">
              <a:lnSpc>
                <a:spcPct val="90000"/>
              </a:lnSpc>
              <a:spcBef>
                <a:spcPts val="500"/>
              </a:spcBef>
              <a:spcAft>
                <a:spcPts val="0"/>
              </a:spcAft>
              <a:buClr>
                <a:srgbClr val="525050"/>
              </a:buClr>
              <a:buSzPts val="20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3340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_&amp;_Table">
  <p:cSld name="Title_&amp;_Table">
    <p:spTree>
      <p:nvGrpSpPr>
        <p:cNvPr id="1" name="Shape 25"/>
        <p:cNvGrpSpPr/>
        <p:nvPr/>
      </p:nvGrpSpPr>
      <p:grpSpPr>
        <a:xfrm>
          <a:off x="0" y="0"/>
          <a:ext cx="0" cy="0"/>
          <a:chOff x="0" y="0"/>
          <a:chExt cx="0" cy="0"/>
        </a:xfrm>
      </p:grpSpPr>
      <p:sp>
        <p:nvSpPr>
          <p:cNvPr id="26" name="Google Shape;26;p25"/>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98491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036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_Only">
  <p:cSld name="Table_Only">
    <p:spTree>
      <p:nvGrpSpPr>
        <p:cNvPr id="1" name="Shape 27"/>
        <p:cNvGrpSpPr/>
        <p:nvPr/>
      </p:nvGrpSpPr>
      <p:grpSpPr>
        <a:xfrm>
          <a:off x="0" y="0"/>
          <a:ext cx="0" cy="0"/>
          <a:chOff x="0" y="0"/>
          <a:chExt cx="0" cy="0"/>
        </a:xfrm>
      </p:grpSpPr>
    </p:spTree>
    <p:extLst>
      <p:ext uri="{BB962C8B-B14F-4D97-AF65-F5344CB8AC3E}">
        <p14:creationId xmlns:p14="http://schemas.microsoft.com/office/powerpoint/2010/main" val="3896143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_&amp;_Callout">
  <p:cSld name="Title_&amp;_Callout">
    <p:spTree>
      <p:nvGrpSpPr>
        <p:cNvPr id="1" name="Shape 28"/>
        <p:cNvGrpSpPr/>
        <p:nvPr/>
      </p:nvGrpSpPr>
      <p:grpSpPr>
        <a:xfrm>
          <a:off x="0" y="0"/>
          <a:ext cx="0" cy="0"/>
          <a:chOff x="0" y="0"/>
          <a:chExt cx="0" cy="0"/>
        </a:xfrm>
      </p:grpSpPr>
      <p:sp>
        <p:nvSpPr>
          <p:cNvPr id="29" name="Google Shape;29;p27"/>
          <p:cNvSpPr>
            <a:spLocks noGrp="1"/>
          </p:cNvSpPr>
          <p:nvPr>
            <p:ph type="body" idx="1"/>
          </p:nvPr>
        </p:nvSpPr>
        <p:spPr>
          <a:xfrm>
            <a:off x="1449850" y="1757778"/>
            <a:ext cx="3681444" cy="2645545"/>
          </a:xfrm>
          <a:prstGeom prst="wedgeRoundRectCallout">
            <a:avLst>
              <a:gd name="adj1" fmla="val 51423"/>
              <a:gd name="adj2" fmla="val 97413"/>
              <a:gd name="adj3"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7"/>
          <p:cNvSpPr>
            <a:spLocks noGrp="1"/>
          </p:cNvSpPr>
          <p:nvPr>
            <p:ph type="body" idx="2"/>
          </p:nvPr>
        </p:nvSpPr>
        <p:spPr>
          <a:xfrm flipH="1">
            <a:off x="6991927" y="1790106"/>
            <a:ext cx="3694546" cy="2645545"/>
          </a:xfrm>
          <a:prstGeom prst="wedgeRoundRectCallout">
            <a:avLst>
              <a:gd name="adj1" fmla="val 51423"/>
              <a:gd name="adj2" fmla="val 97413"/>
              <a:gd name="adj3"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27"/>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878984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llout_Only">
  <p:cSld name="Callout_Only">
    <p:spTree>
      <p:nvGrpSpPr>
        <p:cNvPr id="1" name="Shape 32"/>
        <p:cNvGrpSpPr/>
        <p:nvPr/>
      </p:nvGrpSpPr>
      <p:grpSpPr>
        <a:xfrm>
          <a:off x="0" y="0"/>
          <a:ext cx="0" cy="0"/>
          <a:chOff x="0" y="0"/>
          <a:chExt cx="0" cy="0"/>
        </a:xfrm>
      </p:grpSpPr>
      <p:sp>
        <p:nvSpPr>
          <p:cNvPr id="33" name="Google Shape;33;p28"/>
          <p:cNvSpPr>
            <a:spLocks noGrp="1"/>
          </p:cNvSpPr>
          <p:nvPr>
            <p:ph type="body" idx="1"/>
          </p:nvPr>
        </p:nvSpPr>
        <p:spPr>
          <a:xfrm>
            <a:off x="1449850" y="1757778"/>
            <a:ext cx="3681444" cy="2645545"/>
          </a:xfrm>
          <a:prstGeom prst="wedgeRoundRectCallout">
            <a:avLst>
              <a:gd name="adj1" fmla="val 51423"/>
              <a:gd name="adj2" fmla="val 97413"/>
              <a:gd name="adj3"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28"/>
          <p:cNvSpPr>
            <a:spLocks noGrp="1"/>
          </p:cNvSpPr>
          <p:nvPr>
            <p:ph type="body" idx="2"/>
          </p:nvPr>
        </p:nvSpPr>
        <p:spPr>
          <a:xfrm flipH="1">
            <a:off x="6991927" y="1790106"/>
            <a:ext cx="3694546" cy="2645545"/>
          </a:xfrm>
          <a:prstGeom prst="wedgeRoundRectCallout">
            <a:avLst>
              <a:gd name="adj1" fmla="val 51423"/>
              <a:gd name="adj2" fmla="val 97413"/>
              <a:gd name="adj3"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92165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_&amp;_Gloss_Box">
  <p:cSld name="Title_&amp;_Gloss_Box">
    <p:spTree>
      <p:nvGrpSpPr>
        <p:cNvPr id="1" name="Shape 35"/>
        <p:cNvGrpSpPr/>
        <p:nvPr/>
      </p:nvGrpSpPr>
      <p:grpSpPr>
        <a:xfrm>
          <a:off x="0" y="0"/>
          <a:ext cx="0" cy="0"/>
          <a:chOff x="0" y="0"/>
          <a:chExt cx="0" cy="0"/>
        </a:xfrm>
      </p:grpSpPr>
      <p:sp>
        <p:nvSpPr>
          <p:cNvPr id="36" name="Google Shape;36;p29"/>
          <p:cNvSpPr>
            <a:spLocks noGrp="1"/>
          </p:cNvSpPr>
          <p:nvPr>
            <p:ph type="body" idx="1"/>
          </p:nvPr>
        </p:nvSpPr>
        <p:spPr>
          <a:xfrm>
            <a:off x="3544261" y="1951024"/>
            <a:ext cx="4826664" cy="2645545"/>
          </a:xfrm>
          <a:prstGeom prst="roundRect">
            <a:avLst>
              <a:gd name="adj"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9"/>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25333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Gloss_Box_Only">
  <p:cSld name="Gloss_Box_Only">
    <p:spTree>
      <p:nvGrpSpPr>
        <p:cNvPr id="1" name="Shape 38"/>
        <p:cNvGrpSpPr/>
        <p:nvPr/>
      </p:nvGrpSpPr>
      <p:grpSpPr>
        <a:xfrm>
          <a:off x="0" y="0"/>
          <a:ext cx="0" cy="0"/>
          <a:chOff x="0" y="0"/>
          <a:chExt cx="0" cy="0"/>
        </a:xfrm>
      </p:grpSpPr>
      <p:sp>
        <p:nvSpPr>
          <p:cNvPr id="39" name="Google Shape;39;p30"/>
          <p:cNvSpPr>
            <a:spLocks noGrp="1"/>
          </p:cNvSpPr>
          <p:nvPr>
            <p:ph type="body" idx="1"/>
          </p:nvPr>
        </p:nvSpPr>
        <p:spPr>
          <a:xfrm>
            <a:off x="3544261" y="1951024"/>
            <a:ext cx="4826664" cy="2645545"/>
          </a:xfrm>
          <a:prstGeom prst="roundRect">
            <a:avLst>
              <a:gd name="adj"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594567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_&amp;_Chart">
  <p:cSld name="Title_&amp;_Chart">
    <p:spTree>
      <p:nvGrpSpPr>
        <p:cNvPr id="1" name="Shape 40"/>
        <p:cNvGrpSpPr/>
        <p:nvPr/>
      </p:nvGrpSpPr>
      <p:grpSpPr>
        <a:xfrm>
          <a:off x="0" y="0"/>
          <a:ext cx="0" cy="0"/>
          <a:chOff x="0" y="0"/>
          <a:chExt cx="0" cy="0"/>
        </a:xfrm>
      </p:grpSpPr>
      <p:sp>
        <p:nvSpPr>
          <p:cNvPr id="41" name="Google Shape;41;p31"/>
          <p:cNvSpPr>
            <a:spLocks noGrp="1"/>
          </p:cNvSpPr>
          <p:nvPr>
            <p:ph type="chart" idx="2"/>
          </p:nvPr>
        </p:nvSpPr>
        <p:spPr>
          <a:xfrm>
            <a:off x="534193" y="1260306"/>
            <a:ext cx="11123613" cy="4687887"/>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525050"/>
              </a:buClr>
              <a:buSzPts val="2400"/>
              <a:buFont typeface="Arial"/>
              <a:buNone/>
              <a:defRPr sz="2400" b="0" i="0" u="none" strike="noStrike" cap="none">
                <a:solidFill>
                  <a:srgbClr val="525050"/>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525050"/>
              </a:buClr>
              <a:buSzPts val="2200"/>
              <a:buFont typeface="Arial"/>
              <a:buNone/>
              <a:defRPr sz="2200" b="0" i="0" u="none" strike="noStrike" cap="none">
                <a:solidFill>
                  <a:srgbClr val="525050"/>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525050"/>
              </a:buClr>
              <a:buSzPts val="2000"/>
              <a:buFont typeface="Arial"/>
              <a:buNone/>
              <a:defRPr sz="2000" b="0" i="0" u="none" strike="noStrike" cap="none">
                <a:solidFill>
                  <a:srgbClr val="525050"/>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2" name="Google Shape;42;p31"/>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436254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hart_Only">
  <p:cSld name="Chart_Only">
    <p:spTree>
      <p:nvGrpSpPr>
        <p:cNvPr id="1" name="Shape 43"/>
        <p:cNvGrpSpPr/>
        <p:nvPr/>
      </p:nvGrpSpPr>
      <p:grpSpPr>
        <a:xfrm>
          <a:off x="0" y="0"/>
          <a:ext cx="0" cy="0"/>
          <a:chOff x="0" y="0"/>
          <a:chExt cx="0" cy="0"/>
        </a:xfrm>
      </p:grpSpPr>
      <p:sp>
        <p:nvSpPr>
          <p:cNvPr id="44" name="Google Shape;44;p32"/>
          <p:cNvSpPr>
            <a:spLocks noGrp="1"/>
          </p:cNvSpPr>
          <p:nvPr>
            <p:ph type="chart" idx="2"/>
          </p:nvPr>
        </p:nvSpPr>
        <p:spPr>
          <a:xfrm>
            <a:off x="558800" y="461639"/>
            <a:ext cx="11123613" cy="543313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525050"/>
              </a:buClr>
              <a:buSzPts val="2400"/>
              <a:buFont typeface="Arial"/>
              <a:buNone/>
              <a:defRPr sz="2400" b="0" i="0" u="none" strike="noStrike" cap="none">
                <a:solidFill>
                  <a:srgbClr val="525050"/>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525050"/>
              </a:buClr>
              <a:buSzPts val="2200"/>
              <a:buFont typeface="Arial"/>
              <a:buNone/>
              <a:defRPr sz="2200" b="0" i="0" u="none" strike="noStrike" cap="none">
                <a:solidFill>
                  <a:srgbClr val="525050"/>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525050"/>
              </a:buClr>
              <a:buSzPts val="2000"/>
              <a:buFont typeface="Arial"/>
              <a:buNone/>
              <a:defRPr sz="2000" b="0" i="0" u="none" strike="noStrike" cap="none">
                <a:solidFill>
                  <a:srgbClr val="525050"/>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0190675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_&amp;_Numbers">
  <p:cSld name="Title_&amp;_Numbers">
    <p:spTree>
      <p:nvGrpSpPr>
        <p:cNvPr id="1" name="Shape 45"/>
        <p:cNvGrpSpPr/>
        <p:nvPr/>
      </p:nvGrpSpPr>
      <p:grpSpPr>
        <a:xfrm>
          <a:off x="0" y="0"/>
          <a:ext cx="0" cy="0"/>
          <a:chOff x="0" y="0"/>
          <a:chExt cx="0" cy="0"/>
        </a:xfrm>
      </p:grpSpPr>
      <p:sp>
        <p:nvSpPr>
          <p:cNvPr id="46" name="Google Shape;46;p33"/>
          <p:cNvSpPr>
            <a:spLocks noGrp="1"/>
          </p:cNvSpPr>
          <p:nvPr>
            <p:ph type="body" idx="1"/>
          </p:nvPr>
        </p:nvSpPr>
        <p:spPr>
          <a:xfrm>
            <a:off x="1099128" y="1707156"/>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33"/>
          <p:cNvSpPr>
            <a:spLocks noGrp="1"/>
          </p:cNvSpPr>
          <p:nvPr>
            <p:ph type="body" idx="2"/>
          </p:nvPr>
        </p:nvSpPr>
        <p:spPr>
          <a:xfrm>
            <a:off x="1082563" y="2754077"/>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3"/>
          <p:cNvSpPr>
            <a:spLocks noGrp="1"/>
          </p:cNvSpPr>
          <p:nvPr>
            <p:ph type="body" idx="3"/>
          </p:nvPr>
        </p:nvSpPr>
        <p:spPr>
          <a:xfrm>
            <a:off x="1075937" y="3860634"/>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3"/>
          <p:cNvSpPr>
            <a:spLocks noGrp="1"/>
          </p:cNvSpPr>
          <p:nvPr>
            <p:ph type="body" idx="4"/>
          </p:nvPr>
        </p:nvSpPr>
        <p:spPr>
          <a:xfrm>
            <a:off x="1089189" y="5076521"/>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3"/>
          <p:cNvSpPr>
            <a:spLocks noGrp="1"/>
          </p:cNvSpPr>
          <p:nvPr>
            <p:ph type="body" idx="5"/>
          </p:nvPr>
        </p:nvSpPr>
        <p:spPr>
          <a:xfrm>
            <a:off x="6608720" y="1720408"/>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3"/>
          <p:cNvSpPr>
            <a:spLocks noGrp="1"/>
          </p:cNvSpPr>
          <p:nvPr>
            <p:ph type="body" idx="6"/>
          </p:nvPr>
        </p:nvSpPr>
        <p:spPr>
          <a:xfrm>
            <a:off x="6592155" y="2767329"/>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3"/>
          <p:cNvSpPr>
            <a:spLocks noGrp="1"/>
          </p:cNvSpPr>
          <p:nvPr>
            <p:ph type="body" idx="7"/>
          </p:nvPr>
        </p:nvSpPr>
        <p:spPr>
          <a:xfrm>
            <a:off x="6585529" y="3873886"/>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33"/>
          <p:cNvSpPr>
            <a:spLocks noGrp="1"/>
          </p:cNvSpPr>
          <p:nvPr>
            <p:ph type="body" idx="8"/>
          </p:nvPr>
        </p:nvSpPr>
        <p:spPr>
          <a:xfrm>
            <a:off x="6598781" y="5089773"/>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33"/>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463101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_Only">
  <p:cSld name="Numbers_Only">
    <p:spTree>
      <p:nvGrpSpPr>
        <p:cNvPr id="1" name="Shape 55"/>
        <p:cNvGrpSpPr/>
        <p:nvPr/>
      </p:nvGrpSpPr>
      <p:grpSpPr>
        <a:xfrm>
          <a:off x="0" y="0"/>
          <a:ext cx="0" cy="0"/>
          <a:chOff x="0" y="0"/>
          <a:chExt cx="0" cy="0"/>
        </a:xfrm>
      </p:grpSpPr>
      <p:sp>
        <p:nvSpPr>
          <p:cNvPr id="56" name="Google Shape;56;p34"/>
          <p:cNvSpPr>
            <a:spLocks noGrp="1"/>
          </p:cNvSpPr>
          <p:nvPr>
            <p:ph type="body" idx="1"/>
          </p:nvPr>
        </p:nvSpPr>
        <p:spPr>
          <a:xfrm>
            <a:off x="1099128" y="1240017"/>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34"/>
          <p:cNvSpPr>
            <a:spLocks noGrp="1"/>
          </p:cNvSpPr>
          <p:nvPr>
            <p:ph type="body" idx="2"/>
          </p:nvPr>
        </p:nvSpPr>
        <p:spPr>
          <a:xfrm>
            <a:off x="1082563" y="2286938"/>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34"/>
          <p:cNvSpPr>
            <a:spLocks noGrp="1"/>
          </p:cNvSpPr>
          <p:nvPr>
            <p:ph type="body" idx="3"/>
          </p:nvPr>
        </p:nvSpPr>
        <p:spPr>
          <a:xfrm>
            <a:off x="1075937" y="3393495"/>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34"/>
          <p:cNvSpPr>
            <a:spLocks noGrp="1"/>
          </p:cNvSpPr>
          <p:nvPr>
            <p:ph type="body" idx="4"/>
          </p:nvPr>
        </p:nvSpPr>
        <p:spPr>
          <a:xfrm>
            <a:off x="1089189" y="4609382"/>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34"/>
          <p:cNvSpPr>
            <a:spLocks noGrp="1"/>
          </p:cNvSpPr>
          <p:nvPr>
            <p:ph type="body" idx="5"/>
          </p:nvPr>
        </p:nvSpPr>
        <p:spPr>
          <a:xfrm>
            <a:off x="6608720" y="1253269"/>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34"/>
          <p:cNvSpPr>
            <a:spLocks noGrp="1"/>
          </p:cNvSpPr>
          <p:nvPr>
            <p:ph type="body" idx="6"/>
          </p:nvPr>
        </p:nvSpPr>
        <p:spPr>
          <a:xfrm>
            <a:off x="6592155" y="2300190"/>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34"/>
          <p:cNvSpPr>
            <a:spLocks noGrp="1"/>
          </p:cNvSpPr>
          <p:nvPr>
            <p:ph type="body" idx="7"/>
          </p:nvPr>
        </p:nvSpPr>
        <p:spPr>
          <a:xfrm>
            <a:off x="6585529" y="3406747"/>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34"/>
          <p:cNvSpPr>
            <a:spLocks noGrp="1"/>
          </p:cNvSpPr>
          <p:nvPr>
            <p:ph type="body" idx="8"/>
          </p:nvPr>
        </p:nvSpPr>
        <p:spPr>
          <a:xfrm>
            <a:off x="6598781" y="4622634"/>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46666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37907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8047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56843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230405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0852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48095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09169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6.jp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7" r:id="rId1"/>
    <p:sldLayoutId id="2147483673" r:id="rId2"/>
    <p:sldLayoutId id="2147483662" r:id="rId3"/>
    <p:sldLayoutId id="2147483669" r:id="rId4"/>
    <p:sldLayoutId id="2147483668" r:id="rId5"/>
    <p:sldLayoutId id="2147483670" r:id="rId6"/>
    <p:sldLayoutId id="2147483671" r:id="rId7"/>
    <p:sldLayoutId id="2147483672" r:id="rId8"/>
    <p:sldLayoutId id="2147483676" r:id="rId9"/>
    <p:sldLayoutId id="2147483677" r:id="rId10"/>
    <p:sldLayoutId id="2147483674" r:id="rId11"/>
    <p:sldLayoutId id="2147483675" r:id="rId12"/>
    <p:sldLayoutId id="2147483678" r:id="rId13"/>
    <p:sldLayoutId id="2147483679" r:id="rId14"/>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6">
            <a:alphaModFix/>
          </a:blip>
          <a:stretch>
            <a:fillRect/>
          </a:stretch>
        </a:blip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525050"/>
              </a:buClr>
              <a:buSzPts val="3200"/>
              <a:buFont typeface="Century Gothic"/>
              <a:buNone/>
              <a:defRPr sz="3200" b="1" i="0" u="none" strike="noStrike" cap="none">
                <a:solidFill>
                  <a:srgbClr val="52505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525050"/>
              </a:buClr>
              <a:buSzPts val="2400"/>
              <a:buFont typeface="Arial"/>
              <a:buNone/>
              <a:defRPr sz="2400" b="0" i="0" u="none" strike="noStrike" cap="none">
                <a:solidFill>
                  <a:srgbClr val="525050"/>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525050"/>
              </a:buClr>
              <a:buSzPts val="2200"/>
              <a:buFont typeface="Arial"/>
              <a:buNone/>
              <a:defRPr sz="2200" b="0" i="0" u="none" strike="noStrike" cap="none">
                <a:solidFill>
                  <a:srgbClr val="525050"/>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525050"/>
              </a:buClr>
              <a:buSzPts val="2000"/>
              <a:buFont typeface="Arial"/>
              <a:buNone/>
              <a:defRPr sz="2000" b="0" i="0" u="none" strike="noStrike" cap="none">
                <a:solidFill>
                  <a:srgbClr val="525050"/>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019005962"/>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42.mp3"/><Relationship Id="rId7" Type="http://schemas.openxmlformats.org/officeDocument/2006/relationships/image" Target="../media/image20.png"/><Relationship Id="rId2" Type="http://schemas.openxmlformats.org/officeDocument/2006/relationships/audio" Target="../media/media41.mp3"/><Relationship Id="rId1" Type="http://schemas.microsoft.com/office/2007/relationships/media" Target="../media/media41.mp3"/><Relationship Id="rId6" Type="http://schemas.openxmlformats.org/officeDocument/2006/relationships/notesSlide" Target="../notesSlides/notesSlide10.xml"/><Relationship Id="rId5" Type="http://schemas.openxmlformats.org/officeDocument/2006/relationships/slideLayout" Target="../slideLayouts/slideLayout3.xml"/><Relationship Id="rId4" Type="http://schemas.openxmlformats.org/officeDocument/2006/relationships/audio" Target="../media/media42.mp3"/></Relationships>
</file>

<file path=ppt/slides/_rels/slide11.xml.rels><?xml version="1.0" encoding="UTF-8" standalone="yes"?>
<Relationships xmlns="http://schemas.openxmlformats.org/package/2006/relationships"><Relationship Id="rId8" Type="http://schemas.openxmlformats.org/officeDocument/2006/relationships/audio" Target="../media/media46.mp3"/><Relationship Id="rId3" Type="http://schemas.microsoft.com/office/2007/relationships/media" Target="../media/media44.mp3"/><Relationship Id="rId7" Type="http://schemas.microsoft.com/office/2007/relationships/media" Target="../media/media46.mp3"/><Relationship Id="rId12" Type="http://schemas.openxmlformats.org/officeDocument/2006/relationships/image" Target="../media/image9.png"/><Relationship Id="rId2" Type="http://schemas.openxmlformats.org/officeDocument/2006/relationships/audio" Target="../media/media43.mp3"/><Relationship Id="rId1" Type="http://schemas.microsoft.com/office/2007/relationships/media" Target="../media/media43.mp3"/><Relationship Id="rId6" Type="http://schemas.openxmlformats.org/officeDocument/2006/relationships/audio" Target="../media/media45.mp3"/><Relationship Id="rId11" Type="http://schemas.openxmlformats.org/officeDocument/2006/relationships/image" Target="../media/image21.png"/><Relationship Id="rId5" Type="http://schemas.microsoft.com/office/2007/relationships/media" Target="../media/media45.mp3"/><Relationship Id="rId10" Type="http://schemas.openxmlformats.org/officeDocument/2006/relationships/notesSlide" Target="../notesSlides/notesSlide11.xml"/><Relationship Id="rId4" Type="http://schemas.openxmlformats.org/officeDocument/2006/relationships/audio" Target="../media/media44.mp3"/><Relationship Id="rId9"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7.mp3"/><Relationship Id="rId1" Type="http://schemas.microsoft.com/office/2007/relationships/media" Target="../media/media47.mp3"/><Relationship Id="rId6" Type="http://schemas.openxmlformats.org/officeDocument/2006/relationships/image" Target="../media/image9.png"/><Relationship Id="rId5" Type="http://schemas.openxmlformats.org/officeDocument/2006/relationships/image" Target="../media/image2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49.mp3"/><Relationship Id="rId7" Type="http://schemas.openxmlformats.org/officeDocument/2006/relationships/image" Target="../media/image23.png"/><Relationship Id="rId2" Type="http://schemas.openxmlformats.org/officeDocument/2006/relationships/audio" Target="../media/media48.mp3"/><Relationship Id="rId1" Type="http://schemas.microsoft.com/office/2007/relationships/media" Target="../media/media48.mp3"/><Relationship Id="rId6" Type="http://schemas.openxmlformats.org/officeDocument/2006/relationships/notesSlide" Target="../notesSlides/notesSlide13.xml"/><Relationship Id="rId5" Type="http://schemas.openxmlformats.org/officeDocument/2006/relationships/slideLayout" Target="../slideLayouts/slideLayout3.xml"/><Relationship Id="rId4" Type="http://schemas.openxmlformats.org/officeDocument/2006/relationships/audio" Target="../media/media49.mp3"/></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50.mp3"/><Relationship Id="rId1" Type="http://schemas.microsoft.com/office/2007/relationships/media" Target="../media/media50.mp3"/><Relationship Id="rId6" Type="http://schemas.openxmlformats.org/officeDocument/2006/relationships/image" Target="../media/image10.png"/><Relationship Id="rId5" Type="http://schemas.openxmlformats.org/officeDocument/2006/relationships/hyperlink" Target="https://resources.ncelp.org/"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1.mp3"/><Relationship Id="rId1" Type="http://schemas.microsoft.com/office/2007/relationships/media" Target="../media/media51.mp3"/><Relationship Id="rId5" Type="http://schemas.openxmlformats.org/officeDocument/2006/relationships/image" Target="../media/image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53.mp3"/><Relationship Id="rId7" Type="http://schemas.openxmlformats.org/officeDocument/2006/relationships/image" Target="../media/image24.png"/><Relationship Id="rId2" Type="http://schemas.openxmlformats.org/officeDocument/2006/relationships/audio" Target="../media/media52.mp3"/><Relationship Id="rId1" Type="http://schemas.microsoft.com/office/2007/relationships/media" Target="../media/media52.mp3"/><Relationship Id="rId6" Type="http://schemas.openxmlformats.org/officeDocument/2006/relationships/notesSlide" Target="../notesSlides/notesSlide16.xml"/><Relationship Id="rId5" Type="http://schemas.openxmlformats.org/officeDocument/2006/relationships/slideLayout" Target="../slideLayouts/slideLayout5.xml"/><Relationship Id="rId4" Type="http://schemas.openxmlformats.org/officeDocument/2006/relationships/audio" Target="../media/media53.mp3"/><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4.mp3"/><Relationship Id="rId1" Type="http://schemas.microsoft.com/office/2007/relationships/media" Target="../media/media54.mp3"/><Relationship Id="rId5" Type="http://schemas.openxmlformats.org/officeDocument/2006/relationships/image" Target="../media/image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slideLayout" Target="../slideLayouts/slideLayout3.xml"/><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audio" Target="../media/media55.mp3"/><Relationship Id="rId16" Type="http://schemas.openxmlformats.org/officeDocument/2006/relationships/image" Target="../media/image36.png"/><Relationship Id="rId20" Type="http://schemas.openxmlformats.org/officeDocument/2006/relationships/image" Target="../media/image9.png"/><Relationship Id="rId1" Type="http://schemas.microsoft.com/office/2007/relationships/media" Target="../media/media55.mp3"/><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svg"/><Relationship Id="rId19" Type="http://schemas.openxmlformats.org/officeDocument/2006/relationships/image" Target="../media/image39.png"/><Relationship Id="rId4" Type="http://schemas.openxmlformats.org/officeDocument/2006/relationships/notesSlide" Target="../notesSlides/notesSlide18.xml"/><Relationship Id="rId9" Type="http://schemas.openxmlformats.org/officeDocument/2006/relationships/image" Target="../media/image29.png"/><Relationship Id="rId1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7.wav"/><Relationship Id="rId3" Type="http://schemas.openxmlformats.org/officeDocument/2006/relationships/slideLayout" Target="../slideLayouts/slideLayout13.xml"/><Relationship Id="rId7" Type="http://schemas.openxmlformats.org/officeDocument/2006/relationships/audio" Target="../media/audio1.wav"/><Relationship Id="rId12" Type="http://schemas.openxmlformats.org/officeDocument/2006/relationships/audio" Target="../media/audio6.wav"/><Relationship Id="rId2" Type="http://schemas.openxmlformats.org/officeDocument/2006/relationships/audio" Target="../media/media56.mp3"/><Relationship Id="rId1" Type="http://schemas.microsoft.com/office/2007/relationships/media" Target="../media/media56.mp3"/><Relationship Id="rId6" Type="http://schemas.openxmlformats.org/officeDocument/2006/relationships/image" Target="../media/image41.png"/><Relationship Id="rId11" Type="http://schemas.openxmlformats.org/officeDocument/2006/relationships/audio" Target="../media/audio5.wav"/><Relationship Id="rId5" Type="http://schemas.openxmlformats.org/officeDocument/2006/relationships/image" Target="../media/image40.png"/><Relationship Id="rId15" Type="http://schemas.openxmlformats.org/officeDocument/2006/relationships/image" Target="../media/image9.png"/><Relationship Id="rId10" Type="http://schemas.openxmlformats.org/officeDocument/2006/relationships/audio" Target="../media/audio4.wav"/><Relationship Id="rId4" Type="http://schemas.openxmlformats.org/officeDocument/2006/relationships/notesSlide" Target="../notesSlides/notesSlide19.xml"/><Relationship Id="rId9" Type="http://schemas.openxmlformats.org/officeDocument/2006/relationships/audio" Target="../media/audio3.wav"/><Relationship Id="rId14" Type="http://schemas.openxmlformats.org/officeDocument/2006/relationships/audio" Target="../media/audio8.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hyperlink" Target="https://resources.ncelp.org/"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57.mp3"/><Relationship Id="rId1" Type="http://schemas.microsoft.com/office/2007/relationships/media" Target="../media/media57.mp3"/><Relationship Id="rId6" Type="http://schemas.openxmlformats.org/officeDocument/2006/relationships/image" Target="../media/image5.png"/><Relationship Id="rId5" Type="http://schemas.openxmlformats.org/officeDocument/2006/relationships/image" Target="../media/image42.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slideLayout" Target="../slideLayouts/slideLayout3.xml"/><Relationship Id="rId7" Type="http://schemas.openxmlformats.org/officeDocument/2006/relationships/audio" Target="../media/audio9.wav"/><Relationship Id="rId12" Type="http://schemas.openxmlformats.org/officeDocument/2006/relationships/image" Target="../media/image9.png"/><Relationship Id="rId2" Type="http://schemas.openxmlformats.org/officeDocument/2006/relationships/audio" Target="../media/media58.mp3"/><Relationship Id="rId1" Type="http://schemas.microsoft.com/office/2007/relationships/media" Target="../media/media58.mp3"/><Relationship Id="rId6" Type="http://schemas.openxmlformats.org/officeDocument/2006/relationships/image" Target="../media/image44.jpeg"/><Relationship Id="rId11" Type="http://schemas.openxmlformats.org/officeDocument/2006/relationships/audio" Target="../media/audio13.wav"/><Relationship Id="rId5" Type="http://schemas.openxmlformats.org/officeDocument/2006/relationships/image" Target="../media/image43.jpeg"/><Relationship Id="rId10" Type="http://schemas.openxmlformats.org/officeDocument/2006/relationships/audio" Target="../media/audio12.wav"/><Relationship Id="rId4" Type="http://schemas.openxmlformats.org/officeDocument/2006/relationships/notesSlide" Target="../notesSlides/notesSlide21.xml"/><Relationship Id="rId9" Type="http://schemas.openxmlformats.org/officeDocument/2006/relationships/audio" Target="../media/audio11.wav"/></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audio" Target="../media/audio9.wav"/><Relationship Id="rId1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image" Target="../media/image25.png"/><Relationship Id="rId12" Type="http://schemas.openxmlformats.org/officeDocument/2006/relationships/image" Target="../media/image46.png"/><Relationship Id="rId17" Type="http://schemas.openxmlformats.org/officeDocument/2006/relationships/audio" Target="../media/audio13.wav"/><Relationship Id="rId2" Type="http://schemas.openxmlformats.org/officeDocument/2006/relationships/audio" Target="../media/media59.mp3"/><Relationship Id="rId16" Type="http://schemas.openxmlformats.org/officeDocument/2006/relationships/audio" Target="../media/audio12.wav"/><Relationship Id="rId1" Type="http://schemas.microsoft.com/office/2007/relationships/media" Target="../media/media59.mp3"/><Relationship Id="rId6" Type="http://schemas.openxmlformats.org/officeDocument/2006/relationships/image" Target="../media/image44.jpeg"/><Relationship Id="rId11" Type="http://schemas.openxmlformats.org/officeDocument/2006/relationships/image" Target="../media/image39.png"/><Relationship Id="rId5" Type="http://schemas.openxmlformats.org/officeDocument/2006/relationships/image" Target="../media/image43.jpeg"/><Relationship Id="rId15" Type="http://schemas.openxmlformats.org/officeDocument/2006/relationships/audio" Target="../media/audio11.wav"/><Relationship Id="rId10" Type="http://schemas.openxmlformats.org/officeDocument/2006/relationships/image" Target="../media/image38.png"/><Relationship Id="rId4" Type="http://schemas.openxmlformats.org/officeDocument/2006/relationships/notesSlide" Target="../notesSlides/notesSlide22.xml"/><Relationship Id="rId9" Type="http://schemas.openxmlformats.org/officeDocument/2006/relationships/image" Target="../media/image45.png"/><Relationship Id="rId14" Type="http://schemas.openxmlformats.org/officeDocument/2006/relationships/audio" Target="../media/audio10.wav"/></Relationships>
</file>

<file path=ppt/slides/_rels/slide23.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slideLayout" Target="../slideLayouts/slideLayout3.xml"/><Relationship Id="rId7" Type="http://schemas.openxmlformats.org/officeDocument/2006/relationships/audio" Target="../media/audio9.wav"/><Relationship Id="rId12" Type="http://schemas.openxmlformats.org/officeDocument/2006/relationships/image" Target="../media/image9.png"/><Relationship Id="rId2" Type="http://schemas.openxmlformats.org/officeDocument/2006/relationships/audio" Target="../media/media60.mp3"/><Relationship Id="rId1" Type="http://schemas.microsoft.com/office/2007/relationships/media" Target="../media/media60.mp3"/><Relationship Id="rId6" Type="http://schemas.openxmlformats.org/officeDocument/2006/relationships/image" Target="../media/image44.jpeg"/><Relationship Id="rId11" Type="http://schemas.openxmlformats.org/officeDocument/2006/relationships/audio" Target="../media/audio13.wav"/><Relationship Id="rId5" Type="http://schemas.openxmlformats.org/officeDocument/2006/relationships/image" Target="../media/image43.jpeg"/><Relationship Id="rId10" Type="http://schemas.openxmlformats.org/officeDocument/2006/relationships/audio" Target="../media/audio12.wav"/><Relationship Id="rId4" Type="http://schemas.openxmlformats.org/officeDocument/2006/relationships/notesSlide" Target="../notesSlides/notesSlide23.xml"/><Relationship Id="rId9" Type="http://schemas.openxmlformats.org/officeDocument/2006/relationships/audio" Target="../media/audio11.wav"/></Relationships>
</file>

<file path=ppt/slides/_rels/slide24.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slideLayout" Target="../slideLayouts/slideLayout16.xml"/><Relationship Id="rId7" Type="http://schemas.openxmlformats.org/officeDocument/2006/relationships/audio" Target="../media/audio14.wav"/><Relationship Id="rId2" Type="http://schemas.openxmlformats.org/officeDocument/2006/relationships/audio" Target="../media/media61.mp3"/><Relationship Id="rId1" Type="http://schemas.microsoft.com/office/2007/relationships/media" Target="../media/media61.mp3"/><Relationship Id="rId6" Type="http://schemas.openxmlformats.org/officeDocument/2006/relationships/image" Target="../media/image47.pn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49.jpeg"/><Relationship Id="rId4" Type="http://schemas.openxmlformats.org/officeDocument/2006/relationships/notesSlide" Target="../notesSlides/notesSlide24.xml"/><Relationship Id="rId9" Type="http://schemas.openxmlformats.org/officeDocument/2006/relationships/audio" Target="../media/audio15.wav"/></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6.xml"/><Relationship Id="rId7" Type="http://schemas.openxmlformats.org/officeDocument/2006/relationships/image" Target="../media/image51.png"/><Relationship Id="rId2" Type="http://schemas.openxmlformats.org/officeDocument/2006/relationships/audio" Target="../media/media62.mp3"/><Relationship Id="rId1" Type="http://schemas.microsoft.com/office/2007/relationships/media" Target="../media/media62.mp3"/><Relationship Id="rId6" Type="http://schemas.openxmlformats.org/officeDocument/2006/relationships/image" Target="../media/image50.png"/><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image" Target="../media/image9.png"/><Relationship Id="rId3" Type="http://schemas.openxmlformats.org/officeDocument/2006/relationships/slideLayout" Target="../slideLayouts/slideLayout16.xml"/><Relationship Id="rId7" Type="http://schemas.openxmlformats.org/officeDocument/2006/relationships/audio" Target="../media/audio17.wav"/><Relationship Id="rId12" Type="http://schemas.openxmlformats.org/officeDocument/2006/relationships/image" Target="../media/image52.jpg"/><Relationship Id="rId2" Type="http://schemas.openxmlformats.org/officeDocument/2006/relationships/audio" Target="../media/media63.mp3"/><Relationship Id="rId1" Type="http://schemas.microsoft.com/office/2007/relationships/media" Target="../media/media63.mp3"/><Relationship Id="rId6" Type="http://schemas.openxmlformats.org/officeDocument/2006/relationships/audio" Target="../media/audio16.wav"/><Relationship Id="rId11" Type="http://schemas.openxmlformats.org/officeDocument/2006/relationships/audio" Target="../media/audio21.wav"/><Relationship Id="rId5" Type="http://schemas.openxmlformats.org/officeDocument/2006/relationships/image" Target="../media/image5.png"/><Relationship Id="rId10" Type="http://schemas.openxmlformats.org/officeDocument/2006/relationships/audio" Target="../media/audio20.wav"/><Relationship Id="rId4" Type="http://schemas.openxmlformats.org/officeDocument/2006/relationships/notesSlide" Target="../notesSlides/notesSlide26.xml"/><Relationship Id="rId9" Type="http://schemas.openxmlformats.org/officeDocument/2006/relationships/audio" Target="../media/audio19.wav"/></Relationships>
</file>

<file path=ppt/slides/_rels/slide27.xml.rels><?xml version="1.0" encoding="UTF-8" standalone="yes"?>
<Relationships xmlns="http://schemas.openxmlformats.org/package/2006/relationships"><Relationship Id="rId8" Type="http://schemas.openxmlformats.org/officeDocument/2006/relationships/image" Target="../media/image53.jpg"/><Relationship Id="rId3" Type="http://schemas.microsoft.com/office/2007/relationships/media" Target="../media/media65.mp3"/><Relationship Id="rId7" Type="http://schemas.openxmlformats.org/officeDocument/2006/relationships/image" Target="../media/image5.png"/><Relationship Id="rId2" Type="http://schemas.openxmlformats.org/officeDocument/2006/relationships/audio" Target="../media/media64.mp3"/><Relationship Id="rId1" Type="http://schemas.microsoft.com/office/2007/relationships/media" Target="../media/media64.mp3"/><Relationship Id="rId6" Type="http://schemas.openxmlformats.org/officeDocument/2006/relationships/notesSlide" Target="../notesSlides/notesSlide27.xml"/><Relationship Id="rId11" Type="http://schemas.openxmlformats.org/officeDocument/2006/relationships/image" Target="../media/image9.png"/><Relationship Id="rId5" Type="http://schemas.openxmlformats.org/officeDocument/2006/relationships/slideLayout" Target="../slideLayouts/slideLayout16.xml"/><Relationship Id="rId10" Type="http://schemas.openxmlformats.org/officeDocument/2006/relationships/image" Target="../media/image16.png"/><Relationship Id="rId4" Type="http://schemas.openxmlformats.org/officeDocument/2006/relationships/audio" Target="../media/media65.mp3"/><Relationship Id="rId9"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9.png"/><Relationship Id="rId2" Type="http://schemas.openxmlformats.org/officeDocument/2006/relationships/audio" Target="../media/media66.mp3"/><Relationship Id="rId1" Type="http://schemas.microsoft.com/office/2007/relationships/media" Target="../media/media66.mp3"/><Relationship Id="rId6" Type="http://schemas.openxmlformats.org/officeDocument/2006/relationships/image" Target="../media/image55.jpg"/><Relationship Id="rId5" Type="http://schemas.openxmlformats.org/officeDocument/2006/relationships/image" Target="../media/image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9.png"/><Relationship Id="rId2" Type="http://schemas.openxmlformats.org/officeDocument/2006/relationships/audio" Target="../media/media67.mp3"/><Relationship Id="rId1" Type="http://schemas.microsoft.com/office/2007/relationships/media" Target="../media/media67.mp3"/><Relationship Id="rId6" Type="http://schemas.openxmlformats.org/officeDocument/2006/relationships/image" Target="../media/image55.jpg"/><Relationship Id="rId5" Type="http://schemas.openxmlformats.org/officeDocument/2006/relationships/image" Target="../media/image5.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6.png"/><Relationship Id="rId2" Type="http://schemas.openxmlformats.org/officeDocument/2006/relationships/audio" Target="../media/media68.mp3"/><Relationship Id="rId1" Type="http://schemas.microsoft.com/office/2007/relationships/media" Target="../media/media68.mp3"/><Relationship Id="rId6" Type="http://schemas.openxmlformats.org/officeDocument/2006/relationships/image" Target="../media/image10.png"/><Relationship Id="rId5" Type="http://schemas.openxmlformats.org/officeDocument/2006/relationships/hyperlink" Target="https://resources.ncelp.org/" TargetMode="External"/><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microsoft.com/office/2007/relationships/media" Target="../media/media70.mp3"/><Relationship Id="rId7" Type="http://schemas.openxmlformats.org/officeDocument/2006/relationships/slideLayout" Target="../slideLayouts/slideLayout3.xml"/><Relationship Id="rId2" Type="http://schemas.openxmlformats.org/officeDocument/2006/relationships/audio" Target="../media/media69.mp3"/><Relationship Id="rId1" Type="http://schemas.microsoft.com/office/2007/relationships/media" Target="../media/media69.mp3"/><Relationship Id="rId6" Type="http://schemas.openxmlformats.org/officeDocument/2006/relationships/audio" Target="../media/media71.mp3"/><Relationship Id="rId11" Type="http://schemas.openxmlformats.org/officeDocument/2006/relationships/image" Target="../media/image9.png"/><Relationship Id="rId5" Type="http://schemas.microsoft.com/office/2007/relationships/media" Target="../media/media71.mp3"/><Relationship Id="rId10" Type="http://schemas.openxmlformats.org/officeDocument/2006/relationships/hyperlink" Target="https://resources.ncelp.org/" TargetMode="External"/><Relationship Id="rId4" Type="http://schemas.openxmlformats.org/officeDocument/2006/relationships/audio" Target="../media/media70.mp3"/><Relationship Id="rId9" Type="http://schemas.openxmlformats.org/officeDocument/2006/relationships/image" Target="../media/image56.png"/></Relationships>
</file>

<file path=ppt/slides/_rels/slide32.xml.rels><?xml version="1.0" encoding="UTF-8" standalone="yes"?>
<Relationships xmlns="http://schemas.openxmlformats.org/package/2006/relationships"><Relationship Id="rId8" Type="http://schemas.openxmlformats.org/officeDocument/2006/relationships/audio" Target="../media/media75.mp3"/><Relationship Id="rId13" Type="http://schemas.openxmlformats.org/officeDocument/2006/relationships/image" Target="../media/image58.png"/><Relationship Id="rId3" Type="http://schemas.microsoft.com/office/2007/relationships/media" Target="../media/media73.mp3"/><Relationship Id="rId7" Type="http://schemas.microsoft.com/office/2007/relationships/media" Target="../media/media75.mp3"/><Relationship Id="rId12" Type="http://schemas.openxmlformats.org/officeDocument/2006/relationships/hyperlink" Target="https://resources.ncelp.org/" TargetMode="External"/><Relationship Id="rId2" Type="http://schemas.openxmlformats.org/officeDocument/2006/relationships/audio" Target="../media/media72.mp3"/><Relationship Id="rId1" Type="http://schemas.microsoft.com/office/2007/relationships/media" Target="../media/media72.mp3"/><Relationship Id="rId6" Type="http://schemas.openxmlformats.org/officeDocument/2006/relationships/audio" Target="../media/media74.mp3"/><Relationship Id="rId11" Type="http://schemas.openxmlformats.org/officeDocument/2006/relationships/image" Target="../media/image57.png"/><Relationship Id="rId5" Type="http://schemas.microsoft.com/office/2007/relationships/media" Target="../media/media74.mp3"/><Relationship Id="rId15" Type="http://schemas.openxmlformats.org/officeDocument/2006/relationships/image" Target="../media/image9.png"/><Relationship Id="rId10" Type="http://schemas.openxmlformats.org/officeDocument/2006/relationships/notesSlide" Target="../notesSlides/notesSlide32.xml"/><Relationship Id="rId4" Type="http://schemas.openxmlformats.org/officeDocument/2006/relationships/audio" Target="../media/media73.mp3"/><Relationship Id="rId9" Type="http://schemas.openxmlformats.org/officeDocument/2006/relationships/slideLayout" Target="../slideLayouts/slideLayout3.xml"/><Relationship Id="rId1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76.mp3"/><Relationship Id="rId1" Type="http://schemas.microsoft.com/office/2007/relationships/media" Target="../media/media76.mp3"/><Relationship Id="rId6" Type="http://schemas.openxmlformats.org/officeDocument/2006/relationships/image" Target="../media/image10.png"/><Relationship Id="rId5" Type="http://schemas.openxmlformats.org/officeDocument/2006/relationships/hyperlink" Target="https://resources.ncelp.org/" TargetMode="External"/><Relationship Id="rId4"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8" Type="http://schemas.openxmlformats.org/officeDocument/2006/relationships/audio" Target="../media/media7.mp3"/><Relationship Id="rId13" Type="http://schemas.microsoft.com/office/2007/relationships/media" Target="../media/media10.mp3"/><Relationship Id="rId18" Type="http://schemas.openxmlformats.org/officeDocument/2006/relationships/audio" Target="../media/media12.mp3"/><Relationship Id="rId3" Type="http://schemas.microsoft.com/office/2007/relationships/media" Target="../media/media5.mp3"/><Relationship Id="rId21" Type="http://schemas.openxmlformats.org/officeDocument/2006/relationships/slideLayout" Target="../slideLayouts/slideLayout3.xml"/><Relationship Id="rId7" Type="http://schemas.microsoft.com/office/2007/relationships/media" Target="../media/media7.mp3"/><Relationship Id="rId12" Type="http://schemas.openxmlformats.org/officeDocument/2006/relationships/audio" Target="../media/media9.mp3"/><Relationship Id="rId17" Type="http://schemas.microsoft.com/office/2007/relationships/media" Target="../media/media12.mp3"/><Relationship Id="rId25" Type="http://schemas.openxmlformats.org/officeDocument/2006/relationships/image" Target="../media/image9.png"/><Relationship Id="rId2" Type="http://schemas.openxmlformats.org/officeDocument/2006/relationships/audio" Target="../media/media4.mp3"/><Relationship Id="rId16" Type="http://schemas.openxmlformats.org/officeDocument/2006/relationships/audio" Target="../media/media11.mp3"/><Relationship Id="rId20" Type="http://schemas.openxmlformats.org/officeDocument/2006/relationships/audio" Target="../media/media13.mp3"/><Relationship Id="rId1" Type="http://schemas.microsoft.com/office/2007/relationships/media" Target="../media/media4.mp3"/><Relationship Id="rId6" Type="http://schemas.openxmlformats.org/officeDocument/2006/relationships/audio" Target="../media/media6.mp3"/><Relationship Id="rId11" Type="http://schemas.microsoft.com/office/2007/relationships/media" Target="../media/media9.mp3"/><Relationship Id="rId24" Type="http://schemas.openxmlformats.org/officeDocument/2006/relationships/image" Target="../media/image13.png"/><Relationship Id="rId5" Type="http://schemas.microsoft.com/office/2007/relationships/media" Target="../media/media6.mp3"/><Relationship Id="rId15" Type="http://schemas.microsoft.com/office/2007/relationships/media" Target="../media/media11.mp3"/><Relationship Id="rId23" Type="http://schemas.openxmlformats.org/officeDocument/2006/relationships/image" Target="../media/image12.png"/><Relationship Id="rId10" Type="http://schemas.openxmlformats.org/officeDocument/2006/relationships/audio" Target="../media/media8.mp3"/><Relationship Id="rId19" Type="http://schemas.microsoft.com/office/2007/relationships/media" Target="../media/media13.mp3"/><Relationship Id="rId4" Type="http://schemas.openxmlformats.org/officeDocument/2006/relationships/audio" Target="../media/media5.mp3"/><Relationship Id="rId9" Type="http://schemas.microsoft.com/office/2007/relationships/media" Target="../media/media8.mp3"/><Relationship Id="rId14" Type="http://schemas.openxmlformats.org/officeDocument/2006/relationships/audio" Target="../media/media10.mp3"/><Relationship Id="rId2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audio" Target="../media/media17.mp3"/><Relationship Id="rId13" Type="http://schemas.openxmlformats.org/officeDocument/2006/relationships/image" Target="../media/image9.png"/><Relationship Id="rId3" Type="http://schemas.microsoft.com/office/2007/relationships/media" Target="../media/media15.mp3"/><Relationship Id="rId7" Type="http://schemas.microsoft.com/office/2007/relationships/media" Target="../media/media17.mp3"/><Relationship Id="rId12" Type="http://schemas.openxmlformats.org/officeDocument/2006/relationships/image" Target="../media/image14.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audio" Target="../media/media16.mp3"/><Relationship Id="rId11" Type="http://schemas.openxmlformats.org/officeDocument/2006/relationships/oleObject" Target="../embeddings/oleObject1.bin"/><Relationship Id="rId5" Type="http://schemas.microsoft.com/office/2007/relationships/media" Target="../media/media16.mp3"/><Relationship Id="rId10" Type="http://schemas.openxmlformats.org/officeDocument/2006/relationships/notesSlide" Target="../notesSlides/notesSlide5.xml"/><Relationship Id="rId4" Type="http://schemas.openxmlformats.org/officeDocument/2006/relationships/audio" Target="../media/media15.mp3"/><Relationship Id="rId9"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audio" Target="../media/media21.mp3"/><Relationship Id="rId13" Type="http://schemas.microsoft.com/office/2007/relationships/media" Target="../media/media24.mp3"/><Relationship Id="rId18" Type="http://schemas.openxmlformats.org/officeDocument/2006/relationships/notesSlide" Target="../notesSlides/notesSlide6.xml"/><Relationship Id="rId3" Type="http://schemas.microsoft.com/office/2007/relationships/media" Target="../media/media19.mp3"/><Relationship Id="rId21" Type="http://schemas.openxmlformats.org/officeDocument/2006/relationships/image" Target="../media/image16.png"/><Relationship Id="rId7" Type="http://schemas.microsoft.com/office/2007/relationships/media" Target="../media/media21.mp3"/><Relationship Id="rId12" Type="http://schemas.openxmlformats.org/officeDocument/2006/relationships/audio" Target="../media/media23.mp3"/><Relationship Id="rId17" Type="http://schemas.openxmlformats.org/officeDocument/2006/relationships/slideLayout" Target="../slideLayouts/slideLayout3.xml"/><Relationship Id="rId2" Type="http://schemas.openxmlformats.org/officeDocument/2006/relationships/audio" Target="../media/media18.mp3"/><Relationship Id="rId16" Type="http://schemas.openxmlformats.org/officeDocument/2006/relationships/audio" Target="../media/media25.wav"/><Relationship Id="rId20" Type="http://schemas.openxmlformats.org/officeDocument/2006/relationships/image" Target="../media/image9.png"/><Relationship Id="rId1" Type="http://schemas.microsoft.com/office/2007/relationships/media" Target="../media/media18.mp3"/><Relationship Id="rId6" Type="http://schemas.openxmlformats.org/officeDocument/2006/relationships/audio" Target="../media/media20.mp3"/><Relationship Id="rId11" Type="http://schemas.microsoft.com/office/2007/relationships/media" Target="../media/media23.mp3"/><Relationship Id="rId5" Type="http://schemas.microsoft.com/office/2007/relationships/media" Target="../media/media20.mp3"/><Relationship Id="rId15" Type="http://schemas.microsoft.com/office/2007/relationships/media" Target="../media/media25.wav"/><Relationship Id="rId10" Type="http://schemas.openxmlformats.org/officeDocument/2006/relationships/audio" Target="../media/media22.mp3"/><Relationship Id="rId19" Type="http://schemas.openxmlformats.org/officeDocument/2006/relationships/image" Target="../media/image15.png"/><Relationship Id="rId4" Type="http://schemas.openxmlformats.org/officeDocument/2006/relationships/audio" Target="../media/media19.mp3"/><Relationship Id="rId9" Type="http://schemas.microsoft.com/office/2007/relationships/media" Target="../media/media22.mp3"/><Relationship Id="rId14" Type="http://schemas.openxmlformats.org/officeDocument/2006/relationships/audio" Target="../media/media24.mp3"/></Relationships>
</file>

<file path=ppt/slides/_rels/slide7.xml.rels><?xml version="1.0" encoding="UTF-8" standalone="yes"?>
<Relationships xmlns="http://schemas.openxmlformats.org/package/2006/relationships"><Relationship Id="rId8" Type="http://schemas.openxmlformats.org/officeDocument/2006/relationships/audio" Target="../media/media29.mp3"/><Relationship Id="rId13" Type="http://schemas.openxmlformats.org/officeDocument/2006/relationships/image" Target="../media/image17.png"/><Relationship Id="rId3" Type="http://schemas.microsoft.com/office/2007/relationships/media" Target="../media/media27.mp3"/><Relationship Id="rId7" Type="http://schemas.microsoft.com/office/2007/relationships/media" Target="../media/media29.mp3"/><Relationship Id="rId12" Type="http://schemas.openxmlformats.org/officeDocument/2006/relationships/notesSlide" Target="../notesSlides/notesSlide7.xml"/><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audio" Target="../media/media28.mp3"/><Relationship Id="rId11" Type="http://schemas.openxmlformats.org/officeDocument/2006/relationships/slideLayout" Target="../slideLayouts/slideLayout3.xml"/><Relationship Id="rId5" Type="http://schemas.microsoft.com/office/2007/relationships/media" Target="../media/media28.mp3"/><Relationship Id="rId10" Type="http://schemas.openxmlformats.org/officeDocument/2006/relationships/audio" Target="../media/media30.mp3"/><Relationship Id="rId4" Type="http://schemas.openxmlformats.org/officeDocument/2006/relationships/audio" Target="../media/media27.mp3"/><Relationship Id="rId9" Type="http://schemas.microsoft.com/office/2007/relationships/media" Target="../media/media30.mp3"/><Relationship Id="rId1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audio" Target="../media/media34.mp3"/><Relationship Id="rId13" Type="http://schemas.microsoft.com/office/2007/relationships/media" Target="../media/media37.mp3"/><Relationship Id="rId18" Type="http://schemas.openxmlformats.org/officeDocument/2006/relationships/notesSlide" Target="../notesSlides/notesSlide8.xml"/><Relationship Id="rId3" Type="http://schemas.microsoft.com/office/2007/relationships/media" Target="../media/media32.mp3"/><Relationship Id="rId21" Type="http://schemas.openxmlformats.org/officeDocument/2006/relationships/image" Target="../media/image16.png"/><Relationship Id="rId7" Type="http://schemas.microsoft.com/office/2007/relationships/media" Target="../media/media34.mp3"/><Relationship Id="rId12" Type="http://schemas.openxmlformats.org/officeDocument/2006/relationships/audio" Target="../media/media36.mp3"/><Relationship Id="rId17" Type="http://schemas.openxmlformats.org/officeDocument/2006/relationships/slideLayout" Target="../slideLayouts/slideLayout3.xml"/><Relationship Id="rId2" Type="http://schemas.openxmlformats.org/officeDocument/2006/relationships/audio" Target="../media/media31.mp3"/><Relationship Id="rId16" Type="http://schemas.openxmlformats.org/officeDocument/2006/relationships/audio" Target="../media/media38.wav"/><Relationship Id="rId20" Type="http://schemas.openxmlformats.org/officeDocument/2006/relationships/image" Target="../media/image9.png"/><Relationship Id="rId1" Type="http://schemas.microsoft.com/office/2007/relationships/media" Target="../media/media31.mp3"/><Relationship Id="rId6" Type="http://schemas.openxmlformats.org/officeDocument/2006/relationships/audio" Target="../media/media33.mp3"/><Relationship Id="rId11" Type="http://schemas.microsoft.com/office/2007/relationships/media" Target="../media/media36.mp3"/><Relationship Id="rId5" Type="http://schemas.microsoft.com/office/2007/relationships/media" Target="../media/media33.mp3"/><Relationship Id="rId15" Type="http://schemas.microsoft.com/office/2007/relationships/media" Target="../media/media38.wav"/><Relationship Id="rId10" Type="http://schemas.openxmlformats.org/officeDocument/2006/relationships/audio" Target="../media/media35.mp3"/><Relationship Id="rId19" Type="http://schemas.openxmlformats.org/officeDocument/2006/relationships/image" Target="../media/image18.png"/><Relationship Id="rId4" Type="http://schemas.openxmlformats.org/officeDocument/2006/relationships/audio" Target="../media/media32.mp3"/><Relationship Id="rId9" Type="http://schemas.microsoft.com/office/2007/relationships/media" Target="../media/media35.mp3"/><Relationship Id="rId14" Type="http://schemas.openxmlformats.org/officeDocument/2006/relationships/audio" Target="../media/media37.mp3"/></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40.mp3"/><Relationship Id="rId7" Type="http://schemas.openxmlformats.org/officeDocument/2006/relationships/image" Target="../media/image19.png"/><Relationship Id="rId2" Type="http://schemas.openxmlformats.org/officeDocument/2006/relationships/audio" Target="../media/media39.mp3"/><Relationship Id="rId1" Type="http://schemas.microsoft.com/office/2007/relationships/media" Target="../media/media39.mp3"/><Relationship Id="rId6" Type="http://schemas.openxmlformats.org/officeDocument/2006/relationships/notesSlide" Target="../notesSlides/notesSlide9.xml"/><Relationship Id="rId5" Type="http://schemas.openxmlformats.org/officeDocument/2006/relationships/slideLayout" Target="../slideLayouts/slideLayout3.xml"/><Relationship Id="rId4" Type="http://schemas.openxmlformats.org/officeDocument/2006/relationships/audio" Target="../media/media40.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31F92A-904D-DBC5-DA13-FF307A68D1FF}"/>
              </a:ext>
            </a:extLst>
          </p:cNvPr>
          <p:cNvSpPr>
            <a:spLocks noGrp="1"/>
          </p:cNvSpPr>
          <p:nvPr>
            <p:ph type="body" sz="quarter" idx="12"/>
          </p:nvPr>
        </p:nvSpPr>
        <p:spPr>
          <a:xfrm>
            <a:off x="120257" y="5992216"/>
            <a:ext cx="2974975" cy="1154112"/>
          </a:xfrm>
        </p:spPr>
        <p:txBody>
          <a:bodyPr/>
          <a:lstStyle/>
          <a:p>
            <a:r>
              <a:rPr lang="en-US" dirty="0"/>
              <a:t>Presenter:</a:t>
            </a:r>
            <a:br>
              <a:rPr lang="en-US" dirty="0"/>
            </a:br>
            <a:r>
              <a:rPr lang="en-US" dirty="0"/>
              <a:t>Charlotte Moss</a:t>
            </a:r>
            <a:endParaRPr lang="en-GB" dirty="0"/>
          </a:p>
        </p:txBody>
      </p:sp>
      <p:sp>
        <p:nvSpPr>
          <p:cNvPr id="3" name="Text Placeholder 2">
            <a:extLst>
              <a:ext uri="{FF2B5EF4-FFF2-40B4-BE49-F238E27FC236}">
                <a16:creationId xmlns:a16="http://schemas.microsoft.com/office/drawing/2014/main" id="{8EF61730-50D1-58D4-C1D1-49DD32F6A4E2}"/>
              </a:ext>
            </a:extLst>
          </p:cNvPr>
          <p:cNvSpPr>
            <a:spLocks noGrp="1"/>
          </p:cNvSpPr>
          <p:nvPr>
            <p:ph type="body" sz="quarter" idx="13"/>
          </p:nvPr>
        </p:nvSpPr>
        <p:spPr/>
        <p:txBody>
          <a:bodyPr/>
          <a:lstStyle/>
          <a:p>
            <a:r>
              <a:rPr lang="en-US" dirty="0"/>
              <a:t>German</a:t>
            </a:r>
            <a:endParaRPr lang="en-GB" dirty="0"/>
          </a:p>
        </p:txBody>
      </p:sp>
      <p:sp>
        <p:nvSpPr>
          <p:cNvPr id="4" name="Text Placeholder 3">
            <a:extLst>
              <a:ext uri="{FF2B5EF4-FFF2-40B4-BE49-F238E27FC236}">
                <a16:creationId xmlns:a16="http://schemas.microsoft.com/office/drawing/2014/main" id="{7775F3E5-A5AE-2D99-B729-F6564D29B14F}"/>
              </a:ext>
            </a:extLst>
          </p:cNvPr>
          <p:cNvSpPr>
            <a:spLocks noGrp="1"/>
          </p:cNvSpPr>
          <p:nvPr>
            <p:ph type="body" sz="quarter" idx="14"/>
          </p:nvPr>
        </p:nvSpPr>
        <p:spPr/>
        <p:txBody>
          <a:bodyPr>
            <a:normAutofit fontScale="62500" lnSpcReduction="20000"/>
          </a:bodyPr>
          <a:lstStyle/>
          <a:p>
            <a:r>
              <a:rPr lang="en-US" dirty="0"/>
              <a:t>An Introduction to the Key Stage 4 Scheme of Work</a:t>
            </a:r>
            <a:endParaRPr lang="en-GB" dirty="0"/>
          </a:p>
        </p:txBody>
      </p:sp>
      <p:pic>
        <p:nvPicPr>
          <p:cNvPr id="7" name="Slide 1.mp3">
            <a:hlinkClick r:id="" action="ppaction://media"/>
            <a:extLst>
              <a:ext uri="{FF2B5EF4-FFF2-40B4-BE49-F238E27FC236}">
                <a16:creationId xmlns:a16="http://schemas.microsoft.com/office/drawing/2014/main" id="{3F4E5102-32A6-F3A5-8EAA-EEC60B0B79F1}"/>
              </a:ext>
            </a:extLst>
          </p:cNvPr>
          <p:cNvPicPr>
            <a:picLocks noChangeAspect="1"/>
          </p:cNvPicPr>
          <p:nvPr>
            <a:audioFile r:link="rId1"/>
            <p:extLst>
              <p:ext uri="{DAA4B4D4-6D71-4841-9C94-3DE7FCFB9230}">
                <p14:media xmlns:p14="http://schemas.microsoft.com/office/powerpoint/2010/main" r:embed="rId2">
                  <p14:trim st="1066.0842"/>
                </p14:media>
              </p:ext>
            </p:extLst>
          </p:nvPr>
        </p:nvPicPr>
        <p:blipFill>
          <a:blip r:embed="rId5"/>
          <a:stretch>
            <a:fillRect/>
          </a:stretch>
        </p:blipFill>
        <p:spPr>
          <a:xfrm>
            <a:off x="10008681" y="435042"/>
            <a:ext cx="812800" cy="812800"/>
          </a:xfrm>
          <a:prstGeom prst="rect">
            <a:avLst/>
          </a:prstGeom>
        </p:spPr>
      </p:pic>
    </p:spTree>
    <p:extLst>
      <p:ext uri="{BB962C8B-B14F-4D97-AF65-F5344CB8AC3E}">
        <p14:creationId xmlns:p14="http://schemas.microsoft.com/office/powerpoint/2010/main" val="4011554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3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4D799-E1B3-F168-0A24-F1A796738718}"/>
              </a:ext>
            </a:extLst>
          </p:cNvPr>
          <p:cNvSpPr>
            <a:spLocks noGrp="1"/>
          </p:cNvSpPr>
          <p:nvPr>
            <p:ph type="title"/>
          </p:nvPr>
        </p:nvSpPr>
        <p:spPr>
          <a:xfrm>
            <a:off x="0" y="213557"/>
            <a:ext cx="4259179" cy="647577"/>
          </a:xfrm>
        </p:spPr>
        <p:txBody>
          <a:bodyPr/>
          <a:lstStyle/>
          <a:p>
            <a:r>
              <a:rPr lang="en-US" dirty="0"/>
              <a:t>Phonics tracker</a:t>
            </a:r>
            <a:endParaRPr lang="en-GB" dirty="0"/>
          </a:p>
        </p:txBody>
      </p:sp>
      <p:pic>
        <p:nvPicPr>
          <p:cNvPr id="5" name="Picture 4">
            <a:extLst>
              <a:ext uri="{FF2B5EF4-FFF2-40B4-BE49-F238E27FC236}">
                <a16:creationId xmlns:a16="http://schemas.microsoft.com/office/drawing/2014/main" id="{BD210BB1-5C72-2EF6-577E-623C6B4DF205}"/>
              </a:ext>
            </a:extLst>
          </p:cNvPr>
          <p:cNvPicPr>
            <a:picLocks noChangeAspect="1"/>
          </p:cNvPicPr>
          <p:nvPr/>
        </p:nvPicPr>
        <p:blipFill>
          <a:blip r:embed="rId7"/>
          <a:stretch>
            <a:fillRect/>
          </a:stretch>
        </p:blipFill>
        <p:spPr>
          <a:xfrm>
            <a:off x="2165254" y="1195318"/>
            <a:ext cx="9906859" cy="5044877"/>
          </a:xfrm>
          <a:prstGeom prst="rect">
            <a:avLst/>
          </a:prstGeom>
        </p:spPr>
      </p:pic>
      <p:sp>
        <p:nvSpPr>
          <p:cNvPr id="6" name="Speech Bubble: Rectangle with Corners Rounded 5">
            <a:extLst>
              <a:ext uri="{FF2B5EF4-FFF2-40B4-BE49-F238E27FC236}">
                <a16:creationId xmlns:a16="http://schemas.microsoft.com/office/drawing/2014/main" id="{8BCE3049-5D4C-F4FA-01E9-3EAACD00117B}"/>
              </a:ext>
            </a:extLst>
          </p:cNvPr>
          <p:cNvSpPr/>
          <p:nvPr/>
        </p:nvSpPr>
        <p:spPr>
          <a:xfrm>
            <a:off x="119886" y="1910890"/>
            <a:ext cx="1781103" cy="2841583"/>
          </a:xfrm>
          <a:prstGeom prst="wedgeRoundRectCallout">
            <a:avLst>
              <a:gd name="adj1" fmla="val 63040"/>
              <a:gd name="adj2" fmla="val -2425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Here we have listed all of the SSCs/stress patterns, and the grammar features that will be revisited.</a:t>
            </a:r>
            <a:endParaRPr lang="en-GB" dirty="0"/>
          </a:p>
        </p:txBody>
      </p:sp>
      <p:pic>
        <p:nvPicPr>
          <p:cNvPr id="3" name="Slide 10 1.mp3">
            <a:hlinkClick r:id="" action="ppaction://media"/>
            <a:extLst>
              <a:ext uri="{FF2B5EF4-FFF2-40B4-BE49-F238E27FC236}">
                <a16:creationId xmlns:a16="http://schemas.microsoft.com/office/drawing/2014/main" id="{6E67FEB4-DC7D-03B8-AF8B-A25C992D2BE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742543" y="197228"/>
            <a:ext cx="812800" cy="812800"/>
          </a:xfrm>
          <a:prstGeom prst="rect">
            <a:avLst/>
          </a:prstGeom>
        </p:spPr>
      </p:pic>
      <p:pic>
        <p:nvPicPr>
          <p:cNvPr id="4" name="Slide 10 2.mp3">
            <a:hlinkClick r:id="" action="ppaction://media"/>
            <a:extLst>
              <a:ext uri="{FF2B5EF4-FFF2-40B4-BE49-F238E27FC236}">
                <a16:creationId xmlns:a16="http://schemas.microsoft.com/office/drawing/2014/main" id="{9602CDBB-6FAD-B178-F43F-35E6329DEFA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230259" y="197228"/>
            <a:ext cx="812800" cy="812800"/>
          </a:xfrm>
          <a:prstGeom prst="rect">
            <a:avLst/>
          </a:prstGeom>
        </p:spPr>
      </p:pic>
    </p:spTree>
    <p:extLst>
      <p:ext uri="{BB962C8B-B14F-4D97-AF65-F5344CB8AC3E}">
        <p14:creationId xmlns:p14="http://schemas.microsoft.com/office/powerpoint/2010/main" val="79529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1" presetClass="mediacall" presetSubtype="0" fill="hold" nodeType="withEffect">
                                  <p:stCondLst>
                                    <p:cond delay="0"/>
                                  </p:stCondLst>
                                  <p:childTnLst>
                                    <p:cmd type="call" cmd="playFrom(0.0)">
                                      <p:cBhvr>
                                        <p:cTn id="14" dur="90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3"/>
                </p:tgtEl>
              </p:cMediaNode>
            </p:audio>
            <p:audio>
              <p:cMediaNode vol="80000" showWhenStopped="0">
                <p:cTn id="16" repeatCount="0" fill="hold" display="0">
                  <p:stCondLst>
                    <p:cond delay="indefinite"/>
                  </p:stCondLst>
                  <p:endCondLst>
                    <p:cond evt="onStopAudio" delay="0">
                      <p:tgtEl>
                        <p:sldTgt/>
                      </p:tgtEl>
                    </p:cond>
                    <p:cond evt="onNext" delay="0">
                      <p:tgtEl>
                        <p:sldTgt/>
                      </p:tgtEl>
                    </p:cond>
                  </p:endCondLst>
                </p:cTn>
                <p:tgtEl>
                  <p:spTgt spid="4"/>
                </p:tgtEl>
              </p:cMediaNode>
            </p:audio>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9B12C-B8DF-716D-08F9-909946D1EE3D}"/>
              </a:ext>
            </a:extLst>
          </p:cNvPr>
          <p:cNvSpPr>
            <a:spLocks noGrp="1"/>
          </p:cNvSpPr>
          <p:nvPr>
            <p:ph type="title"/>
          </p:nvPr>
        </p:nvSpPr>
        <p:spPr/>
        <p:txBody>
          <a:bodyPr/>
          <a:lstStyle/>
          <a:p>
            <a:r>
              <a:rPr lang="en-US" dirty="0"/>
              <a:t>Grammar tracker</a:t>
            </a:r>
            <a:endParaRPr lang="en-GB" dirty="0"/>
          </a:p>
        </p:txBody>
      </p:sp>
      <p:pic>
        <p:nvPicPr>
          <p:cNvPr id="7" name="Picture 6">
            <a:extLst>
              <a:ext uri="{FF2B5EF4-FFF2-40B4-BE49-F238E27FC236}">
                <a16:creationId xmlns:a16="http://schemas.microsoft.com/office/drawing/2014/main" id="{0876C1A3-A95E-DC32-BB8A-09313D3F6747}"/>
              </a:ext>
            </a:extLst>
          </p:cNvPr>
          <p:cNvPicPr>
            <a:picLocks noChangeAspect="1"/>
          </p:cNvPicPr>
          <p:nvPr/>
        </p:nvPicPr>
        <p:blipFill>
          <a:blip r:embed="rId11"/>
          <a:stretch>
            <a:fillRect/>
          </a:stretch>
        </p:blipFill>
        <p:spPr>
          <a:xfrm>
            <a:off x="194789" y="2319990"/>
            <a:ext cx="11802422" cy="3585546"/>
          </a:xfrm>
          <a:prstGeom prst="rect">
            <a:avLst/>
          </a:prstGeom>
        </p:spPr>
      </p:pic>
      <p:sp>
        <p:nvSpPr>
          <p:cNvPr id="8" name="Speech Bubble: Rectangle with Corners Rounded 7">
            <a:extLst>
              <a:ext uri="{FF2B5EF4-FFF2-40B4-BE49-F238E27FC236}">
                <a16:creationId xmlns:a16="http://schemas.microsoft.com/office/drawing/2014/main" id="{2654D592-6FAF-8FB6-85F7-23351373D322}"/>
              </a:ext>
            </a:extLst>
          </p:cNvPr>
          <p:cNvSpPr/>
          <p:nvPr/>
        </p:nvSpPr>
        <p:spPr>
          <a:xfrm>
            <a:off x="194789" y="1815152"/>
            <a:ext cx="828793" cy="368490"/>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Tier</a:t>
            </a:r>
            <a:endParaRPr lang="en-GB" dirty="0"/>
          </a:p>
        </p:txBody>
      </p:sp>
      <p:sp>
        <p:nvSpPr>
          <p:cNvPr id="9" name="Speech Bubble: Rectangle with Corners Rounded 8">
            <a:extLst>
              <a:ext uri="{FF2B5EF4-FFF2-40B4-BE49-F238E27FC236}">
                <a16:creationId xmlns:a16="http://schemas.microsoft.com/office/drawing/2014/main" id="{B87D6CB3-018C-E134-B07B-F8A2C95C1BF2}"/>
              </a:ext>
            </a:extLst>
          </p:cNvPr>
          <p:cNvSpPr/>
          <p:nvPr/>
        </p:nvSpPr>
        <p:spPr>
          <a:xfrm>
            <a:off x="7124132" y="693158"/>
            <a:ext cx="2238234" cy="1490484"/>
          </a:xfrm>
          <a:prstGeom prst="wedgeRoundRectCallout">
            <a:avLst>
              <a:gd name="adj1" fmla="val 70215"/>
              <a:gd name="adj2" fmla="val 5578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Details of when the grammar will be/was introduced</a:t>
            </a:r>
            <a:endParaRPr lang="en-GB" dirty="0"/>
          </a:p>
        </p:txBody>
      </p:sp>
      <p:sp>
        <p:nvSpPr>
          <p:cNvPr id="11" name="Speech Bubble: Rectangle with Corners Rounded 10">
            <a:extLst>
              <a:ext uri="{FF2B5EF4-FFF2-40B4-BE49-F238E27FC236}">
                <a16:creationId xmlns:a16="http://schemas.microsoft.com/office/drawing/2014/main" id="{7A59E4F7-20B0-9A82-AECE-BADC4D1896C2}"/>
              </a:ext>
            </a:extLst>
          </p:cNvPr>
          <p:cNvSpPr/>
          <p:nvPr/>
        </p:nvSpPr>
        <p:spPr>
          <a:xfrm>
            <a:off x="6851176" y="2879678"/>
            <a:ext cx="2333767" cy="1132764"/>
          </a:xfrm>
          <a:prstGeom prst="wedgeRoundRectCallout">
            <a:avLst>
              <a:gd name="adj1" fmla="val 75658"/>
              <a:gd name="adj2" fmla="val -3509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Hyperlinks to previous resources</a:t>
            </a:r>
            <a:endParaRPr lang="en-GB" dirty="0"/>
          </a:p>
        </p:txBody>
      </p:sp>
      <p:sp>
        <p:nvSpPr>
          <p:cNvPr id="12" name="Speech Bubble: Rectangle with Corners Rounded 11">
            <a:extLst>
              <a:ext uri="{FF2B5EF4-FFF2-40B4-BE49-F238E27FC236}">
                <a16:creationId xmlns:a16="http://schemas.microsoft.com/office/drawing/2014/main" id="{FBFB4933-5B76-E4DA-8432-8FB5DA174C2D}"/>
              </a:ext>
            </a:extLst>
          </p:cNvPr>
          <p:cNvSpPr/>
          <p:nvPr/>
        </p:nvSpPr>
        <p:spPr>
          <a:xfrm>
            <a:off x="10167582" y="861134"/>
            <a:ext cx="1651379" cy="954018"/>
          </a:xfrm>
          <a:prstGeom prst="wedgeRoundRectCallout">
            <a:avLst>
              <a:gd name="adj1" fmla="val -21659"/>
              <a:gd name="adj2" fmla="val 8681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Details of revisits</a:t>
            </a:r>
            <a:endParaRPr lang="en-GB" dirty="0"/>
          </a:p>
        </p:txBody>
      </p:sp>
      <p:sp>
        <p:nvSpPr>
          <p:cNvPr id="13" name="Speech Bubble: Rectangle with Corners Rounded 12">
            <a:extLst>
              <a:ext uri="{FF2B5EF4-FFF2-40B4-BE49-F238E27FC236}">
                <a16:creationId xmlns:a16="http://schemas.microsoft.com/office/drawing/2014/main" id="{665BCE21-9011-BAD1-E260-7504A1BB7ADA}"/>
              </a:ext>
            </a:extLst>
          </p:cNvPr>
          <p:cNvSpPr/>
          <p:nvPr/>
        </p:nvSpPr>
        <p:spPr>
          <a:xfrm>
            <a:off x="2292824" y="1187354"/>
            <a:ext cx="3630304" cy="996287"/>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List of features included in the GCSE subject content</a:t>
            </a:r>
            <a:endParaRPr lang="en-GB" dirty="0"/>
          </a:p>
        </p:txBody>
      </p:sp>
      <p:pic>
        <p:nvPicPr>
          <p:cNvPr id="3" name="Slide 11 1mp3.mp3">
            <a:hlinkClick r:id="" action="ppaction://media"/>
            <a:extLst>
              <a:ext uri="{FF2B5EF4-FFF2-40B4-BE49-F238E27FC236}">
                <a16:creationId xmlns:a16="http://schemas.microsoft.com/office/drawing/2014/main" id="{F7962F21-73E4-6622-B8D1-C7CFEFB963E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92549" y="1272404"/>
            <a:ext cx="812800" cy="812800"/>
          </a:xfrm>
          <a:prstGeom prst="rect">
            <a:avLst/>
          </a:prstGeom>
        </p:spPr>
      </p:pic>
      <p:pic>
        <p:nvPicPr>
          <p:cNvPr id="4" name="Slide 11 2.mp3">
            <a:hlinkClick r:id="" action="ppaction://media"/>
            <a:extLst>
              <a:ext uri="{FF2B5EF4-FFF2-40B4-BE49-F238E27FC236}">
                <a16:creationId xmlns:a16="http://schemas.microsoft.com/office/drawing/2014/main" id="{9571B9C6-BF1A-95B4-CFF9-880287A6821E}"/>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3058452" y="712780"/>
            <a:ext cx="812800" cy="812800"/>
          </a:xfrm>
          <a:prstGeom prst="rect">
            <a:avLst/>
          </a:prstGeom>
        </p:spPr>
      </p:pic>
      <p:pic>
        <p:nvPicPr>
          <p:cNvPr id="5" name="Slide 11 3.mp3">
            <a:hlinkClick r:id="" action="ppaction://media"/>
            <a:extLst>
              <a:ext uri="{FF2B5EF4-FFF2-40B4-BE49-F238E27FC236}">
                <a16:creationId xmlns:a16="http://schemas.microsoft.com/office/drawing/2014/main" id="{E167B231-3419-8EB1-BC8A-8939188DAA74}"/>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1369695" y="1438400"/>
            <a:ext cx="812800" cy="812800"/>
          </a:xfrm>
          <a:prstGeom prst="rect">
            <a:avLst/>
          </a:prstGeom>
        </p:spPr>
      </p:pic>
      <p:pic>
        <p:nvPicPr>
          <p:cNvPr id="6" name="Slide 11 4.mp3">
            <a:hlinkClick r:id="" action="ppaction://media"/>
            <a:extLst>
              <a:ext uri="{FF2B5EF4-FFF2-40B4-BE49-F238E27FC236}">
                <a16:creationId xmlns:a16="http://schemas.microsoft.com/office/drawing/2014/main" id="{6DABF16D-C150-F210-9847-053C86A61629}"/>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8549566" y="2845207"/>
            <a:ext cx="812800" cy="812800"/>
          </a:xfrm>
          <a:prstGeom prst="rect">
            <a:avLst/>
          </a:prstGeom>
        </p:spPr>
      </p:pic>
    </p:spTree>
    <p:extLst>
      <p:ext uri="{BB962C8B-B14F-4D97-AF65-F5344CB8AC3E}">
        <p14:creationId xmlns:p14="http://schemas.microsoft.com/office/powerpoint/2010/main" val="348864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6" fill="hold"/>
                                        <p:tgtEl>
                                          <p:spTgt spid="3"/>
                                        </p:tgtEl>
                                      </p:cBhvr>
                                    </p:cmd>
                                  </p:childTnLst>
                                </p:cTn>
                              </p:par>
                              <p:par>
                                <p:cTn id="7" presetID="2" presetClass="entr" presetSubtype="4"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 fill="hold"/>
                                        <p:tgtEl>
                                          <p:spTgt spid="8"/>
                                        </p:tgtEl>
                                        <p:attrNameLst>
                                          <p:attrName>ppt_x</p:attrName>
                                        </p:attrNameLst>
                                      </p:cBhvr>
                                      <p:tavLst>
                                        <p:tav tm="0">
                                          <p:val>
                                            <p:strVal val="#ppt_x"/>
                                          </p:val>
                                        </p:tav>
                                        <p:tav tm="100000">
                                          <p:val>
                                            <p:strVal val="#ppt_x"/>
                                          </p:val>
                                        </p:tav>
                                      </p:tavLst>
                                    </p:anim>
                                    <p:anim calcmode="lin" valueType="num">
                                      <p:cBhvr additive="base">
                                        <p:cTn id="1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1" presetClass="mediacall" presetSubtype="0" fill="hold" nodeType="withEffect">
                                  <p:stCondLst>
                                    <p:cond delay="0"/>
                                  </p:stCondLst>
                                  <p:childTnLst>
                                    <p:cmd type="call" cmd="playFrom(0.0)">
                                      <p:cBhvr>
                                        <p:cTn id="18" dur="6217" fill="hold"/>
                                        <p:tgtEl>
                                          <p:spTgt spid="4"/>
                                        </p:tgtEl>
                                      </p:cBhvr>
                                    </p:cmd>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3944" fill="hold"/>
                                        <p:tgtEl>
                                          <p:spTgt spid="5"/>
                                        </p:tgtEl>
                                      </p:cBhvr>
                                    </p:cmd>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1" presetClass="mediacall" presetSubtype="0" fill="hold" nodeType="withEffect">
                                  <p:stCondLst>
                                    <p:cond delay="0"/>
                                  </p:stCondLst>
                                  <p:childTnLst>
                                    <p:cmd type="call" cmd="playFrom(0.0)">
                                      <p:cBhvr>
                                        <p:cTn id="38" dur="129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9" repeatCount="0" fill="hold" display="0">
                  <p:stCondLst>
                    <p:cond delay="indefinite"/>
                  </p:stCondLst>
                  <p:endCondLst>
                    <p:cond evt="onStopAudio" delay="0">
                      <p:tgtEl>
                        <p:sldTgt/>
                      </p:tgtEl>
                    </p:cond>
                    <p:cond evt="onNext" delay="0">
                      <p:tgtEl>
                        <p:sldTgt/>
                      </p:tgtEl>
                    </p:cond>
                  </p:endCondLst>
                </p:cTn>
                <p:tgtEl>
                  <p:spTgt spid="3"/>
                </p:tgtEl>
              </p:cMediaNode>
            </p:audio>
            <p:audio>
              <p:cMediaNode vol="80000" showWhenStopped="0">
                <p:cTn id="40" repeatCount="0" fill="hold" display="0">
                  <p:stCondLst>
                    <p:cond delay="indefinite"/>
                  </p:stCondLst>
                  <p:endCondLst>
                    <p:cond evt="onStopAudio" delay="0">
                      <p:tgtEl>
                        <p:sldTgt/>
                      </p:tgtEl>
                    </p:cond>
                    <p:cond evt="onNext" delay="0">
                      <p:tgtEl>
                        <p:sldTgt/>
                      </p:tgtEl>
                    </p:cond>
                  </p:endCondLst>
                </p:cTn>
                <p:tgtEl>
                  <p:spTgt spid="4"/>
                </p:tgtEl>
              </p:cMediaNode>
            </p:audio>
            <p:audio>
              <p:cMediaNode vol="80000" showWhenStopped="0">
                <p:cTn id="41" repeatCount="0" fill="hold" display="0">
                  <p:stCondLst>
                    <p:cond delay="indefinite"/>
                  </p:stCondLst>
                  <p:endCondLst>
                    <p:cond evt="onStopAudio" delay="0">
                      <p:tgtEl>
                        <p:sldTgt/>
                      </p:tgtEl>
                    </p:cond>
                    <p:cond evt="onNext" delay="0">
                      <p:tgtEl>
                        <p:sldTgt/>
                      </p:tgtEl>
                    </p:cond>
                  </p:endCondLst>
                </p:cTn>
                <p:tgtEl>
                  <p:spTgt spid="5"/>
                </p:tgtEl>
              </p:cMediaNode>
            </p:audio>
            <p:audio>
              <p:cMediaNode vol="80000" showWhenStopped="0">
                <p:cTn id="42" repeatCount="0" fill="hold" display="0">
                  <p:stCondLst>
                    <p:cond delay="indefinite"/>
                  </p:stCondLst>
                  <p:endCondLst>
                    <p:cond evt="onStopAudio" delay="0">
                      <p:tgtEl>
                        <p:sldTgt/>
                      </p:tgtEl>
                    </p:cond>
                    <p:cond evt="onNext" delay="0">
                      <p:tgtEl>
                        <p:sldTgt/>
                      </p:tgtEl>
                    </p:cond>
                  </p:endCondLst>
                </p:cTn>
                <p:tgtEl>
                  <p:spTgt spid="6"/>
                </p:tgtEl>
              </p:cMediaNode>
            </p:audio>
          </p:childTnLst>
        </p:cTn>
      </p:par>
    </p:tnLst>
    <p:bldLst>
      <p:bldP spid="8" grpId="0" animBg="1"/>
      <p:bldP spid="9"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13C35-A90F-4AF0-9B22-2BAC878AEA21}"/>
              </a:ext>
            </a:extLst>
          </p:cNvPr>
          <p:cNvSpPr>
            <a:spLocks noGrp="1"/>
          </p:cNvSpPr>
          <p:nvPr>
            <p:ph type="title"/>
          </p:nvPr>
        </p:nvSpPr>
        <p:spPr>
          <a:xfrm>
            <a:off x="-1" y="213557"/>
            <a:ext cx="5213445" cy="647577"/>
          </a:xfrm>
        </p:spPr>
        <p:txBody>
          <a:bodyPr/>
          <a:lstStyle/>
          <a:p>
            <a:r>
              <a:rPr lang="en-US" dirty="0"/>
              <a:t>GCSE revision weeks</a:t>
            </a:r>
            <a:endParaRPr lang="en-GB" dirty="0"/>
          </a:p>
        </p:txBody>
      </p:sp>
      <p:pic>
        <p:nvPicPr>
          <p:cNvPr id="5" name="Picture 4">
            <a:extLst>
              <a:ext uri="{FF2B5EF4-FFF2-40B4-BE49-F238E27FC236}">
                <a16:creationId xmlns:a16="http://schemas.microsoft.com/office/drawing/2014/main" id="{F3C2BBCF-FD3D-CAEE-2A99-6AA0DFC72E3E}"/>
              </a:ext>
            </a:extLst>
          </p:cNvPr>
          <p:cNvPicPr>
            <a:picLocks noChangeAspect="1"/>
          </p:cNvPicPr>
          <p:nvPr/>
        </p:nvPicPr>
        <p:blipFill>
          <a:blip r:embed="rId5"/>
          <a:stretch>
            <a:fillRect/>
          </a:stretch>
        </p:blipFill>
        <p:spPr>
          <a:xfrm>
            <a:off x="144694" y="835035"/>
            <a:ext cx="10622365" cy="5557831"/>
          </a:xfrm>
          <a:prstGeom prst="rect">
            <a:avLst/>
          </a:prstGeom>
        </p:spPr>
      </p:pic>
      <p:sp>
        <p:nvSpPr>
          <p:cNvPr id="6" name="Speech Bubble: Rectangle with Corners Rounded 5">
            <a:extLst>
              <a:ext uri="{FF2B5EF4-FFF2-40B4-BE49-F238E27FC236}">
                <a16:creationId xmlns:a16="http://schemas.microsoft.com/office/drawing/2014/main" id="{728CB45B-AB65-688E-9D51-D6ABF6473115}"/>
              </a:ext>
            </a:extLst>
          </p:cNvPr>
          <p:cNvSpPr/>
          <p:nvPr/>
        </p:nvSpPr>
        <p:spPr>
          <a:xfrm>
            <a:off x="7334649" y="155630"/>
            <a:ext cx="2674960" cy="1411008"/>
          </a:xfrm>
          <a:prstGeom prst="wedgeRoundRectCallout">
            <a:avLst>
              <a:gd name="adj1" fmla="val 56092"/>
              <a:gd name="adj2" fmla="val 2795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final tab shows the words that are covered in each of the 9 revision weeks.</a:t>
            </a:r>
            <a:endParaRPr lang="en-GB" dirty="0"/>
          </a:p>
        </p:txBody>
      </p:sp>
      <p:pic>
        <p:nvPicPr>
          <p:cNvPr id="3" name="Slide 12.mp3">
            <a:hlinkClick r:id="" action="ppaction://media"/>
            <a:extLst>
              <a:ext uri="{FF2B5EF4-FFF2-40B4-BE49-F238E27FC236}">
                <a16:creationId xmlns:a16="http://schemas.microsoft.com/office/drawing/2014/main" id="{AEFF6BE1-E0CE-6183-8353-F6BF72C3CD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51544" y="130945"/>
            <a:ext cx="812800" cy="812800"/>
          </a:xfrm>
          <a:prstGeom prst="rect">
            <a:avLst/>
          </a:prstGeom>
        </p:spPr>
      </p:pic>
    </p:spTree>
    <p:extLst>
      <p:ext uri="{BB962C8B-B14F-4D97-AF65-F5344CB8AC3E}">
        <p14:creationId xmlns:p14="http://schemas.microsoft.com/office/powerpoint/2010/main" val="400060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46" fill="hold"/>
                                        <p:tgtEl>
                                          <p:spTgt spid="3"/>
                                        </p:tgtEl>
                                      </p:cBhvr>
                                    </p:cmd>
                                  </p:childTnLst>
                                </p:cTn>
                              </p:par>
                              <p:par>
                                <p:cTn id="7" presetID="2" presetClass="entr" presetSubtype="4"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ppt_x"/>
                                          </p:val>
                                        </p:tav>
                                        <p:tav tm="100000">
                                          <p:val>
                                            <p:strVal val="#ppt_x"/>
                                          </p:val>
                                        </p:tav>
                                      </p:tavLst>
                                    </p:anim>
                                    <p:anim calcmode="lin" valueType="num">
                                      <p:cBhvr additive="base">
                                        <p:cTn id="1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1A756-3EA8-1DC3-A81C-41F00476D65E}"/>
              </a:ext>
            </a:extLst>
          </p:cNvPr>
          <p:cNvSpPr>
            <a:spLocks noGrp="1"/>
          </p:cNvSpPr>
          <p:nvPr>
            <p:ph type="title"/>
          </p:nvPr>
        </p:nvSpPr>
        <p:spPr>
          <a:xfrm>
            <a:off x="0" y="189494"/>
            <a:ext cx="3486150" cy="647577"/>
          </a:xfrm>
        </p:spPr>
        <p:txBody>
          <a:bodyPr>
            <a:normAutofit/>
          </a:bodyPr>
          <a:lstStyle/>
          <a:p>
            <a:r>
              <a:rPr lang="en-US" dirty="0"/>
              <a:t>KS4 Resources</a:t>
            </a:r>
            <a:endParaRPr lang="en-GB" dirty="0"/>
          </a:p>
        </p:txBody>
      </p:sp>
      <p:pic>
        <p:nvPicPr>
          <p:cNvPr id="4" name="Picture 3">
            <a:extLst>
              <a:ext uri="{FF2B5EF4-FFF2-40B4-BE49-F238E27FC236}">
                <a16:creationId xmlns:a16="http://schemas.microsoft.com/office/drawing/2014/main" id="{DF805AD8-A0D3-4D79-8094-8D66CC7989EA}"/>
              </a:ext>
            </a:extLst>
          </p:cNvPr>
          <p:cNvPicPr>
            <a:picLocks noChangeAspect="1"/>
          </p:cNvPicPr>
          <p:nvPr/>
        </p:nvPicPr>
        <p:blipFill>
          <a:blip r:embed="rId7"/>
          <a:stretch>
            <a:fillRect/>
          </a:stretch>
        </p:blipFill>
        <p:spPr>
          <a:xfrm>
            <a:off x="0" y="1454682"/>
            <a:ext cx="12192000" cy="3948635"/>
          </a:xfrm>
          <a:prstGeom prst="rect">
            <a:avLst/>
          </a:prstGeom>
        </p:spPr>
      </p:pic>
      <p:sp>
        <p:nvSpPr>
          <p:cNvPr id="6" name="Speech Bubble: Rectangle with Corners Rounded 5">
            <a:extLst>
              <a:ext uri="{FF2B5EF4-FFF2-40B4-BE49-F238E27FC236}">
                <a16:creationId xmlns:a16="http://schemas.microsoft.com/office/drawing/2014/main" id="{61EBD6A5-9113-5D37-2F2A-8BC091797BB7}"/>
              </a:ext>
            </a:extLst>
          </p:cNvPr>
          <p:cNvSpPr/>
          <p:nvPr/>
        </p:nvSpPr>
        <p:spPr>
          <a:xfrm>
            <a:off x="3832652" y="91440"/>
            <a:ext cx="3219658" cy="1165859"/>
          </a:xfrm>
          <a:prstGeom prst="wedgeRoundRectCallout">
            <a:avLst>
              <a:gd name="adj1" fmla="val -96719"/>
              <a:gd name="adj2" fmla="val 7308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dirty="0">
                <a:solidFill>
                  <a:srgbClr val="525050"/>
                </a:solidFill>
              </a:rPr>
              <a:t>Clicking on the hyperlink takes you directly to the resource on the NCELP  Resource Portal.</a:t>
            </a:r>
          </a:p>
        </p:txBody>
      </p:sp>
      <p:pic>
        <p:nvPicPr>
          <p:cNvPr id="3" name="Slide 13 1.mp3">
            <a:hlinkClick r:id="" action="ppaction://media"/>
            <a:extLst>
              <a:ext uri="{FF2B5EF4-FFF2-40B4-BE49-F238E27FC236}">
                <a16:creationId xmlns:a16="http://schemas.microsoft.com/office/drawing/2014/main" id="{7E560D29-9C96-340C-CF66-BBD028DB84C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398812" y="189494"/>
            <a:ext cx="812800" cy="812800"/>
          </a:xfrm>
          <a:prstGeom prst="rect">
            <a:avLst/>
          </a:prstGeom>
        </p:spPr>
      </p:pic>
      <p:pic>
        <p:nvPicPr>
          <p:cNvPr id="5" name="Slide 13 2.mp3">
            <a:hlinkClick r:id="" action="ppaction://media"/>
            <a:extLst>
              <a:ext uri="{FF2B5EF4-FFF2-40B4-BE49-F238E27FC236}">
                <a16:creationId xmlns:a16="http://schemas.microsoft.com/office/drawing/2014/main" id="{80E4DCB1-A7C1-1729-0011-4EAD8B00A85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914743" y="189494"/>
            <a:ext cx="812800" cy="812800"/>
          </a:xfrm>
          <a:prstGeom prst="rect">
            <a:avLst/>
          </a:prstGeom>
        </p:spPr>
      </p:pic>
    </p:spTree>
    <p:extLst>
      <p:ext uri="{BB962C8B-B14F-4D97-AF65-F5344CB8AC3E}">
        <p14:creationId xmlns:p14="http://schemas.microsoft.com/office/powerpoint/2010/main" val="66124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1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1" presetClass="mediacall" presetSubtype="0" fill="hold" nodeType="withEffect">
                                  <p:stCondLst>
                                    <p:cond delay="0"/>
                                  </p:stCondLst>
                                  <p:childTnLst>
                                    <p:cmd type="call" cmd="playFrom(0.0)">
                                      <p:cBhvr>
                                        <p:cTn id="14" dur="51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0" fill="hold" display="0">
                  <p:stCondLst>
                    <p:cond delay="indefinite"/>
                  </p:stCondLst>
                  <p:endCondLst>
                    <p:cond evt="onStopAudio" delay="0">
                      <p:tgtEl>
                        <p:sldTgt/>
                      </p:tgtEl>
                    </p:cond>
                    <p:cond evt="onNext" delay="0">
                      <p:tgtEl>
                        <p:sldTgt/>
                      </p:tgtEl>
                    </p:cond>
                  </p:endCondLst>
                </p:cTn>
                <p:tgtEl>
                  <p:spTgt spid="3"/>
                </p:tgtEl>
              </p:cMediaNode>
            </p:audio>
            <p:audio>
              <p:cMediaNode vol="80000" showWhenStopped="0">
                <p:cTn id="16" repeatCount="0" fill="hold" display="0">
                  <p:stCondLst>
                    <p:cond delay="indefinite"/>
                  </p:stCondLst>
                  <p:endCondLst>
                    <p:cond evt="onStopAudio" delay="0">
                      <p:tgtEl>
                        <p:sldTgt/>
                      </p:tgtEl>
                    </p:cond>
                    <p:cond evt="onNext" delay="0">
                      <p:tgtEl>
                        <p:sldTgt/>
                      </p:tgtEl>
                    </p:cond>
                  </p:endCondLst>
                </p:cTn>
                <p:tgtEl>
                  <p:spTgt spid="5"/>
                </p:tgtEl>
              </p:cMediaNode>
            </p:audio>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F5E88-DFA3-4345-8A3D-3D6D9584170C}"/>
              </a:ext>
            </a:extLst>
          </p:cNvPr>
          <p:cNvSpPr>
            <a:spLocks noGrp="1"/>
          </p:cNvSpPr>
          <p:nvPr>
            <p:ph type="title"/>
          </p:nvPr>
        </p:nvSpPr>
        <p:spPr/>
        <p:txBody>
          <a:bodyPr/>
          <a:lstStyle/>
          <a:p>
            <a:r>
              <a:rPr lang="en-US" dirty="0"/>
              <a:t>This session</a:t>
            </a:r>
            <a:endParaRPr lang="en-GB" dirty="0"/>
          </a:p>
        </p:txBody>
      </p:sp>
      <p:sp>
        <p:nvSpPr>
          <p:cNvPr id="3" name="Text Placeholder 2">
            <a:extLst>
              <a:ext uri="{FF2B5EF4-FFF2-40B4-BE49-F238E27FC236}">
                <a16:creationId xmlns:a16="http://schemas.microsoft.com/office/drawing/2014/main" id="{4A4EF68E-6322-56F3-F55C-2422FD80DFB8}"/>
              </a:ext>
            </a:extLst>
          </p:cNvPr>
          <p:cNvSpPr>
            <a:spLocks noGrp="1"/>
          </p:cNvSpPr>
          <p:nvPr>
            <p:ph type="body" sz="quarter" idx="10"/>
          </p:nvPr>
        </p:nvSpPr>
        <p:spPr/>
        <p:txBody>
          <a:bodyPr/>
          <a:lstStyle/>
          <a:p>
            <a:pPr marL="342900" indent="-342900">
              <a:lnSpc>
                <a:spcPct val="150000"/>
              </a:lnSpc>
              <a:buClr>
                <a:schemeClr val="tx1"/>
              </a:buClr>
              <a:buFont typeface="Arial" panose="020B0604020202020204" pitchFamily="34" charset="0"/>
              <a:buChar char="•"/>
            </a:pPr>
            <a:r>
              <a:rPr lang="en-GB" dirty="0">
                <a:solidFill>
                  <a:schemeClr val="tx1"/>
                </a:solidFill>
              </a:rPr>
              <a:t>Walk through of Key Stage 4 German SoW document </a:t>
            </a:r>
          </a:p>
          <a:p>
            <a:pPr marL="342900" indent="-342900">
              <a:lnSpc>
                <a:spcPct val="150000"/>
              </a:lnSpc>
              <a:buClr>
                <a:schemeClr val="tx1"/>
              </a:buClr>
              <a:buFont typeface="Arial" panose="020B0604020202020204" pitchFamily="34" charset="0"/>
              <a:buChar char="•"/>
            </a:pPr>
            <a:r>
              <a:rPr lang="en-GB" b="1" dirty="0">
                <a:solidFill>
                  <a:schemeClr val="tx1"/>
                </a:solidFill>
              </a:rPr>
              <a:t>Presentation of Key Stage 4 sample resources based on SoW </a:t>
            </a:r>
          </a:p>
          <a:p>
            <a:pPr marL="342900" indent="-342900">
              <a:lnSpc>
                <a:spcPct val="150000"/>
              </a:lnSpc>
              <a:buClr>
                <a:schemeClr val="tx1"/>
              </a:buClr>
              <a:buFont typeface="Arial" panose="020B0604020202020204" pitchFamily="34" charset="0"/>
              <a:buChar char="•"/>
            </a:pPr>
            <a:r>
              <a:rPr lang="en-GB" dirty="0">
                <a:solidFill>
                  <a:schemeClr val="tx1"/>
                </a:solidFill>
              </a:rPr>
              <a:t>NCELP </a:t>
            </a:r>
            <a:r>
              <a:rPr lang="en-GB" u="sng" dirty="0">
                <a:solidFill>
                  <a:schemeClr val="tx1"/>
                </a:solidFill>
                <a:hlinkClick r:id="rId5"/>
              </a:rPr>
              <a:t>Resource Portal</a:t>
            </a:r>
            <a:endParaRPr lang="en-GB" dirty="0">
              <a:solidFill>
                <a:schemeClr val="tx1"/>
              </a:solidFill>
            </a:endParaRPr>
          </a:p>
          <a:p>
            <a:endParaRPr lang="en-GB" dirty="0"/>
          </a:p>
        </p:txBody>
      </p:sp>
      <p:pic>
        <p:nvPicPr>
          <p:cNvPr id="4" name="Picture 3">
            <a:extLst>
              <a:ext uri="{FF2B5EF4-FFF2-40B4-BE49-F238E27FC236}">
                <a16:creationId xmlns:a16="http://schemas.microsoft.com/office/drawing/2014/main" id="{5C632B66-82DB-FBD6-6CE1-11E51E9047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82691" y="3850959"/>
            <a:ext cx="4904509" cy="2452255"/>
          </a:xfrm>
          <a:prstGeom prst="rect">
            <a:avLst/>
          </a:prstGeom>
        </p:spPr>
      </p:pic>
      <p:sp>
        <p:nvSpPr>
          <p:cNvPr id="8" name="TextBox 7">
            <a:extLst>
              <a:ext uri="{FF2B5EF4-FFF2-40B4-BE49-F238E27FC236}">
                <a16:creationId xmlns:a16="http://schemas.microsoft.com/office/drawing/2014/main" id="{82563230-5742-F1F6-FA4D-9114159271C1}"/>
              </a:ext>
            </a:extLst>
          </p:cNvPr>
          <p:cNvSpPr txBox="1"/>
          <p:nvPr/>
        </p:nvSpPr>
        <p:spPr>
          <a:xfrm>
            <a:off x="2929689" y="3244334"/>
            <a:ext cx="6172200" cy="369332"/>
          </a:xfrm>
          <a:prstGeom prst="rect">
            <a:avLst/>
          </a:prstGeom>
          <a:noFill/>
        </p:spPr>
        <p:txBody>
          <a:bodyPr wrap="square">
            <a:spAutoFit/>
          </a:bodyPr>
          <a:lstStyle/>
          <a:p>
            <a:r>
              <a:rPr lang="en-GB" b="0" dirty="0">
                <a:effectLst/>
              </a:rPr>
              <a:t> </a:t>
            </a:r>
            <a:endParaRPr lang="en-GB" dirty="0"/>
          </a:p>
        </p:txBody>
      </p:sp>
      <p:sp>
        <p:nvSpPr>
          <p:cNvPr id="10" name="TextBox 9">
            <a:extLst>
              <a:ext uri="{FF2B5EF4-FFF2-40B4-BE49-F238E27FC236}">
                <a16:creationId xmlns:a16="http://schemas.microsoft.com/office/drawing/2014/main" id="{B3BF1BD9-EF61-7A9C-3D95-35EDBA7C8F9E}"/>
              </a:ext>
            </a:extLst>
          </p:cNvPr>
          <p:cNvSpPr txBox="1"/>
          <p:nvPr/>
        </p:nvSpPr>
        <p:spPr>
          <a:xfrm>
            <a:off x="2929689" y="3244334"/>
            <a:ext cx="6172200" cy="369332"/>
          </a:xfrm>
          <a:prstGeom prst="rect">
            <a:avLst/>
          </a:prstGeom>
          <a:noFill/>
        </p:spPr>
        <p:txBody>
          <a:bodyPr wrap="square">
            <a:spAutoFit/>
          </a:bodyPr>
          <a:lstStyle/>
          <a:p>
            <a:r>
              <a:rPr lang="en-GB" b="0" dirty="0">
                <a:effectLst/>
              </a:rPr>
              <a:t> </a:t>
            </a:r>
            <a:endParaRPr lang="en-GB" dirty="0"/>
          </a:p>
        </p:txBody>
      </p:sp>
      <p:pic>
        <p:nvPicPr>
          <p:cNvPr id="5" name="Slide 14.mp3">
            <a:hlinkClick r:id="" action="ppaction://media"/>
            <a:extLst>
              <a:ext uri="{FF2B5EF4-FFF2-40B4-BE49-F238E27FC236}">
                <a16:creationId xmlns:a16="http://schemas.microsoft.com/office/drawing/2014/main" id="{D43445B8-7516-4615-4272-334286CD09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36457" y="252413"/>
            <a:ext cx="812800" cy="812800"/>
          </a:xfrm>
          <a:prstGeom prst="rect">
            <a:avLst/>
          </a:prstGeom>
        </p:spPr>
      </p:pic>
    </p:spTree>
    <p:extLst>
      <p:ext uri="{BB962C8B-B14F-4D97-AF65-F5344CB8AC3E}">
        <p14:creationId xmlns:p14="http://schemas.microsoft.com/office/powerpoint/2010/main" val="89674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802A7C-4F36-0D8A-28F0-31FE07FE60E1}"/>
              </a:ext>
            </a:extLst>
          </p:cNvPr>
          <p:cNvSpPr>
            <a:spLocks noGrp="1"/>
          </p:cNvSpPr>
          <p:nvPr>
            <p:ph type="body" sz="quarter" idx="12"/>
          </p:nvPr>
        </p:nvSpPr>
        <p:spPr>
          <a:xfrm>
            <a:off x="223794" y="5703888"/>
            <a:ext cx="4109071" cy="1154112"/>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Janine Turner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600" dirty="0">
                <a:solidFill>
                  <a:srgbClr val="525050"/>
                </a:solidFill>
                <a:latin typeface="Century Gothic" panose="020B0502020202020204" pitchFamily="34" charset="0"/>
              </a:rPr>
              <a:t>Date updated: 07/09/22</a:t>
            </a:r>
            <a:endParaRPr kumimoji="0" lang="en-GB" sz="1600" b="0"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endParaRPr>
          </a:p>
          <a:p>
            <a:endParaRPr lang="en-GB" dirty="0">
              <a:solidFill>
                <a:srgbClr val="525050"/>
              </a:solidFill>
            </a:endParaRPr>
          </a:p>
        </p:txBody>
      </p:sp>
      <p:sp>
        <p:nvSpPr>
          <p:cNvPr id="3" name="Text Placeholder 2">
            <a:extLst>
              <a:ext uri="{FF2B5EF4-FFF2-40B4-BE49-F238E27FC236}">
                <a16:creationId xmlns:a16="http://schemas.microsoft.com/office/drawing/2014/main" id="{3B11B4C1-5405-4EC4-F240-394737B28662}"/>
              </a:ext>
            </a:extLst>
          </p:cNvPr>
          <p:cNvSpPr>
            <a:spLocks noGrp="1"/>
          </p:cNvSpPr>
          <p:nvPr>
            <p:ph type="body" sz="quarter" idx="13"/>
          </p:nvPr>
        </p:nvSpPr>
        <p:spPr>
          <a:xfrm>
            <a:off x="363538" y="3097803"/>
            <a:ext cx="4864546" cy="479394"/>
          </a:xfrm>
        </p:spPr>
        <p:txBody>
          <a:bodyPr/>
          <a:lstStyle/>
          <a:p>
            <a:r>
              <a:rPr lang="en-GB" dirty="0"/>
              <a:t>Y10 Term 1.1 Week 1</a:t>
            </a:r>
          </a:p>
        </p:txBody>
      </p:sp>
      <p:sp>
        <p:nvSpPr>
          <p:cNvPr id="4" name="Text Placeholder 3">
            <a:extLst>
              <a:ext uri="{FF2B5EF4-FFF2-40B4-BE49-F238E27FC236}">
                <a16:creationId xmlns:a16="http://schemas.microsoft.com/office/drawing/2014/main" id="{937B75CA-A4F9-72E1-1ADD-8F8F6CAFA9D3}"/>
              </a:ext>
            </a:extLst>
          </p:cNvPr>
          <p:cNvSpPr>
            <a:spLocks noGrp="1"/>
          </p:cNvSpPr>
          <p:nvPr>
            <p:ph type="body" sz="quarter" idx="14"/>
          </p:nvPr>
        </p:nvSpPr>
        <p:spPr>
          <a:xfrm>
            <a:off x="363538" y="1670244"/>
            <a:ext cx="7938655" cy="1453428"/>
          </a:xfrm>
        </p:spPr>
        <p:txBody>
          <a:bodyPr>
            <a:normAutofit fontScale="92500"/>
          </a:bodyPr>
          <a:lstStyle/>
          <a:p>
            <a:r>
              <a:rPr lang="en-GB" dirty="0" err="1"/>
              <a:t>Identität</a:t>
            </a:r>
            <a:r>
              <a:rPr lang="en-GB" dirty="0"/>
              <a:t>: </a:t>
            </a:r>
            <a:br>
              <a:rPr lang="en-GB" dirty="0"/>
            </a:br>
            <a:r>
              <a:rPr lang="en-GB" sz="3900" b="0" dirty="0"/>
              <a:t>Länder, </a:t>
            </a:r>
            <a:r>
              <a:rPr lang="en-GB" sz="3900" b="0" dirty="0" err="1"/>
              <a:t>Sprachen</a:t>
            </a:r>
            <a:r>
              <a:rPr lang="en-GB" sz="3900" b="0" dirty="0"/>
              <a:t>, </a:t>
            </a:r>
            <a:r>
              <a:rPr lang="en-GB" sz="3900" b="0" dirty="0" err="1"/>
              <a:t>Nationalitäten</a:t>
            </a:r>
            <a:endParaRPr lang="en-GB" sz="3900" b="0" dirty="0"/>
          </a:p>
        </p:txBody>
      </p:sp>
      <p:pic>
        <p:nvPicPr>
          <p:cNvPr id="5" name="Slide 15.mp3">
            <a:hlinkClick r:id="" action="ppaction://media"/>
            <a:extLst>
              <a:ext uri="{FF2B5EF4-FFF2-40B4-BE49-F238E27FC236}">
                <a16:creationId xmlns:a16="http://schemas.microsoft.com/office/drawing/2014/main" id="{A0FF4279-EB32-4CFC-DE13-9BFCE80990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30972" y="230414"/>
            <a:ext cx="812800" cy="812800"/>
          </a:xfrm>
          <a:prstGeom prst="rect">
            <a:avLst/>
          </a:prstGeom>
        </p:spPr>
      </p:pic>
    </p:spTree>
    <p:extLst>
      <p:ext uri="{BB962C8B-B14F-4D97-AF65-F5344CB8AC3E}">
        <p14:creationId xmlns:p14="http://schemas.microsoft.com/office/powerpoint/2010/main" val="198124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C8B82593-122E-48E5-99E9-C9852196DB78}"/>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361611"/>
          </a:xfrm>
          <a:prstGeom prst="rect">
            <a:avLst/>
          </a:prstGeom>
        </p:spPr>
      </p:pic>
      <p:sp>
        <p:nvSpPr>
          <p:cNvPr id="4" name="TextBox 3">
            <a:extLst>
              <a:ext uri="{FF2B5EF4-FFF2-40B4-BE49-F238E27FC236}">
                <a16:creationId xmlns:a16="http://schemas.microsoft.com/office/drawing/2014/main" id="{D22BA898-CC29-4BB5-BA57-B71E4A7E4E21}"/>
              </a:ext>
            </a:extLst>
          </p:cNvPr>
          <p:cNvSpPr txBox="1"/>
          <p:nvPr/>
        </p:nvSpPr>
        <p:spPr>
          <a:xfrm>
            <a:off x="4427580" y="296334"/>
            <a:ext cx="442758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Kategorisiere</a:t>
            </a:r>
            <a:r>
              <a:rPr kumimoji="0" lang="en-US" sz="2400" b="1" i="0" u="none" strike="noStrike" kern="1200" cap="none" spc="0" normalizeH="0" baseline="0" noProof="0" dirty="0">
                <a:ln>
                  <a:noFill/>
                </a:ln>
                <a:solidFill>
                  <a:srgbClr val="525050"/>
                </a:solidFill>
                <a:effectLst/>
                <a:uLnTx/>
                <a:uFillTx/>
                <a:latin typeface="Century Gothic"/>
                <a:ea typeface="+mn-ea"/>
                <a:cs typeface="+mn-cs"/>
              </a:rPr>
              <a:t> die </a:t>
            </a: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Wörter</a:t>
            </a:r>
            <a:r>
              <a:rPr kumimoji="0" lang="en-US" sz="2400" b="1"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5" name="Rectangle: Rounded Corners 4">
            <a:extLst>
              <a:ext uri="{FF2B5EF4-FFF2-40B4-BE49-F238E27FC236}">
                <a16:creationId xmlns:a16="http://schemas.microsoft.com/office/drawing/2014/main" id="{3B3B7527-7EC3-4F0F-8061-C53F898D16A0}"/>
              </a:ext>
            </a:extLst>
          </p:cNvPr>
          <p:cNvSpPr/>
          <p:nvPr/>
        </p:nvSpPr>
        <p:spPr>
          <a:xfrm>
            <a:off x="10363200" y="90502"/>
            <a:ext cx="1727200"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Auftakt</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6" name="Title 5">
            <a:extLst>
              <a:ext uri="{FF2B5EF4-FFF2-40B4-BE49-F238E27FC236}">
                <a16:creationId xmlns:a16="http://schemas.microsoft.com/office/drawing/2014/main" id="{C31234B3-843E-4E85-9A33-8AF5D485F97D}"/>
              </a:ext>
            </a:extLst>
          </p:cNvPr>
          <p:cNvSpPr>
            <a:spLocks noGrp="1"/>
          </p:cNvSpPr>
          <p:nvPr>
            <p:ph type="title"/>
          </p:nvPr>
        </p:nvSpPr>
        <p:spPr/>
        <p:txBody>
          <a:bodyPr/>
          <a:lstStyle/>
          <a:p>
            <a:r>
              <a:rPr lang="en-GB" dirty="0">
                <a:solidFill>
                  <a:srgbClr val="525050"/>
                </a:solidFill>
              </a:rPr>
              <a:t>Wo in der Welt?</a:t>
            </a:r>
          </a:p>
        </p:txBody>
      </p:sp>
      <p:graphicFrame>
        <p:nvGraphicFramePr>
          <p:cNvPr id="8" name="Table 8">
            <a:extLst>
              <a:ext uri="{FF2B5EF4-FFF2-40B4-BE49-F238E27FC236}">
                <a16:creationId xmlns:a16="http://schemas.microsoft.com/office/drawing/2014/main" id="{430F2B59-841B-4C85-97A5-47353294874E}"/>
              </a:ext>
            </a:extLst>
          </p:cNvPr>
          <p:cNvGraphicFramePr>
            <a:graphicFrameLocks noGrp="1"/>
          </p:cNvGraphicFramePr>
          <p:nvPr/>
        </p:nvGraphicFramePr>
        <p:xfrm>
          <a:off x="276498" y="1074691"/>
          <a:ext cx="11639004" cy="3108960"/>
        </p:xfrm>
        <a:graphic>
          <a:graphicData uri="http://schemas.openxmlformats.org/drawingml/2006/table">
            <a:tbl>
              <a:tblPr firstRow="1" bandRow="1">
                <a:tableStyleId>{5C22544A-7EE6-4342-B048-85BDC9FD1C3A}</a:tableStyleId>
              </a:tblPr>
              <a:tblGrid>
                <a:gridCol w="2909751">
                  <a:extLst>
                    <a:ext uri="{9D8B030D-6E8A-4147-A177-3AD203B41FA5}">
                      <a16:colId xmlns:a16="http://schemas.microsoft.com/office/drawing/2014/main" val="1909766417"/>
                    </a:ext>
                  </a:extLst>
                </a:gridCol>
                <a:gridCol w="2909751">
                  <a:extLst>
                    <a:ext uri="{9D8B030D-6E8A-4147-A177-3AD203B41FA5}">
                      <a16:colId xmlns:a16="http://schemas.microsoft.com/office/drawing/2014/main" val="4176325956"/>
                    </a:ext>
                  </a:extLst>
                </a:gridCol>
                <a:gridCol w="2909751">
                  <a:extLst>
                    <a:ext uri="{9D8B030D-6E8A-4147-A177-3AD203B41FA5}">
                      <a16:colId xmlns:a16="http://schemas.microsoft.com/office/drawing/2014/main" val="2223809583"/>
                    </a:ext>
                  </a:extLst>
                </a:gridCol>
                <a:gridCol w="2909751">
                  <a:extLst>
                    <a:ext uri="{9D8B030D-6E8A-4147-A177-3AD203B41FA5}">
                      <a16:colId xmlns:a16="http://schemas.microsoft.com/office/drawing/2014/main" val="2461870728"/>
                    </a:ext>
                  </a:extLst>
                </a:gridCol>
              </a:tblGrid>
              <a:tr h="370840">
                <a:tc>
                  <a:txBody>
                    <a:bodyPr/>
                    <a:lstStyle/>
                    <a:p>
                      <a:pPr algn="ctr"/>
                      <a:r>
                        <a:rPr lang="en-GB" sz="2400" dirty="0" err="1">
                          <a:solidFill>
                            <a:srgbClr val="525050"/>
                          </a:solidFill>
                        </a:rPr>
                        <a:t>Kontinent</a:t>
                      </a:r>
                      <a:endParaRPr lang="en-GB" sz="2400" dirty="0">
                        <a:solidFill>
                          <a:srgbClr val="525050"/>
                        </a:solidFill>
                      </a:endParaRPr>
                    </a:p>
                  </a:txBody>
                  <a:tcPr anchor="ctr"/>
                </a:tc>
                <a:tc>
                  <a:txBody>
                    <a:bodyPr/>
                    <a:lstStyle/>
                    <a:p>
                      <a:pPr algn="ctr"/>
                      <a:r>
                        <a:rPr lang="en-GB" sz="2400" dirty="0">
                          <a:solidFill>
                            <a:srgbClr val="525050"/>
                          </a:solidFill>
                        </a:rPr>
                        <a:t>Land</a:t>
                      </a:r>
                    </a:p>
                  </a:txBody>
                  <a:tcPr anchor="ctr"/>
                </a:tc>
                <a:tc>
                  <a:txBody>
                    <a:bodyPr/>
                    <a:lstStyle/>
                    <a:p>
                      <a:pPr algn="ctr"/>
                      <a:r>
                        <a:rPr lang="en-GB" sz="2400" dirty="0" err="1">
                          <a:solidFill>
                            <a:srgbClr val="525050"/>
                          </a:solidFill>
                        </a:rPr>
                        <a:t>Sprache</a:t>
                      </a:r>
                      <a:endParaRPr lang="en-GB" sz="2400" dirty="0">
                        <a:solidFill>
                          <a:srgbClr val="525050"/>
                        </a:solidFill>
                      </a:endParaRPr>
                    </a:p>
                  </a:txBody>
                  <a:tcPr anchor="ctr"/>
                </a:tc>
                <a:tc>
                  <a:txBody>
                    <a:bodyPr/>
                    <a:lstStyle/>
                    <a:p>
                      <a:pPr algn="ctr"/>
                      <a:r>
                        <a:rPr lang="en-GB" sz="2400" dirty="0" err="1">
                          <a:solidFill>
                            <a:srgbClr val="525050"/>
                          </a:solidFill>
                        </a:rPr>
                        <a:t>Anderes</a:t>
                      </a:r>
                      <a:endParaRPr lang="en-GB" sz="2400" dirty="0">
                        <a:solidFill>
                          <a:srgbClr val="525050"/>
                        </a:solidFill>
                      </a:endParaRPr>
                    </a:p>
                  </a:txBody>
                  <a:tcPr anchor="ctr"/>
                </a:tc>
                <a:extLst>
                  <a:ext uri="{0D108BD9-81ED-4DB2-BD59-A6C34878D82A}">
                    <a16:rowId xmlns:a16="http://schemas.microsoft.com/office/drawing/2014/main" val="1887996132"/>
                  </a:ext>
                </a:extLst>
              </a:tr>
              <a:tr h="370840">
                <a:tc>
                  <a:txBody>
                    <a:bodyPr/>
                    <a:lstStyle/>
                    <a:p>
                      <a:pPr algn="ctr"/>
                      <a:endParaRPr lang="en-GB" sz="2400" dirty="0"/>
                    </a:p>
                    <a:p>
                      <a:pPr algn="ctr"/>
                      <a:endParaRPr lang="en-GB" sz="2400" dirty="0"/>
                    </a:p>
                    <a:p>
                      <a:pPr algn="ctr"/>
                      <a:endParaRPr lang="en-GB" sz="2400" dirty="0"/>
                    </a:p>
                    <a:p>
                      <a:pPr algn="ctr"/>
                      <a:endParaRPr lang="en-GB" sz="2400" dirty="0"/>
                    </a:p>
                    <a:p>
                      <a:pPr algn="ctr"/>
                      <a:endParaRPr lang="en-GB" sz="2400" dirty="0"/>
                    </a:p>
                  </a:txBody>
                  <a:tcPr anchor="ctr">
                    <a:noFill/>
                  </a:tcPr>
                </a:tc>
                <a:tc>
                  <a:txBody>
                    <a:bodyPr/>
                    <a:lstStyle/>
                    <a:p>
                      <a:pPr algn="ctr"/>
                      <a:endParaRPr lang="en-GB" sz="2400" dirty="0"/>
                    </a:p>
                  </a:txBody>
                  <a:tcPr anchor="ctr">
                    <a:noFill/>
                  </a:tcPr>
                </a:tc>
                <a:tc>
                  <a:txBody>
                    <a:bodyPr/>
                    <a:lstStyle/>
                    <a:p>
                      <a:pPr algn="ctr"/>
                      <a:endParaRPr lang="en-GB" sz="2400" dirty="0"/>
                    </a:p>
                    <a:p>
                      <a:pPr algn="ctr"/>
                      <a:endParaRPr lang="en-GB" sz="2400" dirty="0"/>
                    </a:p>
                    <a:p>
                      <a:pPr algn="ctr"/>
                      <a:endParaRPr lang="en-GB" sz="2400" dirty="0"/>
                    </a:p>
                    <a:p>
                      <a:pPr algn="ctr"/>
                      <a:endParaRPr lang="en-GB" sz="2400" dirty="0"/>
                    </a:p>
                    <a:p>
                      <a:pPr algn="ctr"/>
                      <a:endParaRPr lang="en-GB" sz="2400" dirty="0"/>
                    </a:p>
                    <a:p>
                      <a:pPr algn="ctr"/>
                      <a:endParaRPr lang="en-GB" sz="2400" dirty="0"/>
                    </a:p>
                    <a:p>
                      <a:pPr algn="ctr"/>
                      <a:endParaRPr lang="en-GB" sz="2400" dirty="0"/>
                    </a:p>
                  </a:txBody>
                  <a:tcPr anchor="ctr">
                    <a:noFill/>
                  </a:tcPr>
                </a:tc>
                <a:tc>
                  <a:txBody>
                    <a:bodyPr/>
                    <a:lstStyle/>
                    <a:p>
                      <a:pPr algn="ctr"/>
                      <a:endParaRPr lang="en-GB" sz="2400" dirty="0"/>
                    </a:p>
                  </a:txBody>
                  <a:tcPr anchor="ctr">
                    <a:noFill/>
                  </a:tcPr>
                </a:tc>
                <a:extLst>
                  <a:ext uri="{0D108BD9-81ED-4DB2-BD59-A6C34878D82A}">
                    <a16:rowId xmlns:a16="http://schemas.microsoft.com/office/drawing/2014/main" val="4010138341"/>
                  </a:ext>
                </a:extLst>
              </a:tr>
            </a:tbl>
          </a:graphicData>
        </a:graphic>
      </p:graphicFrame>
      <p:sp>
        <p:nvSpPr>
          <p:cNvPr id="10" name="TextBox 9">
            <a:extLst>
              <a:ext uri="{FF2B5EF4-FFF2-40B4-BE49-F238E27FC236}">
                <a16:creationId xmlns:a16="http://schemas.microsoft.com/office/drawing/2014/main" id="{D29ADD59-9766-4162-958E-B67F779711B1}"/>
              </a:ext>
            </a:extLst>
          </p:cNvPr>
          <p:cNvSpPr txBox="1"/>
          <p:nvPr/>
        </p:nvSpPr>
        <p:spPr>
          <a:xfrm rot="21250569">
            <a:off x="182878" y="4638961"/>
            <a:ext cx="223375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Deutschland</a:t>
            </a:r>
          </a:p>
        </p:txBody>
      </p:sp>
      <p:sp>
        <p:nvSpPr>
          <p:cNvPr id="11" name="TextBox 10">
            <a:extLst>
              <a:ext uri="{FF2B5EF4-FFF2-40B4-BE49-F238E27FC236}">
                <a16:creationId xmlns:a16="http://schemas.microsoft.com/office/drawing/2014/main" id="{B52CF395-214B-4299-9F47-6974DFAFD9FC}"/>
              </a:ext>
            </a:extLst>
          </p:cNvPr>
          <p:cNvSpPr txBox="1"/>
          <p:nvPr/>
        </p:nvSpPr>
        <p:spPr>
          <a:xfrm rot="441734">
            <a:off x="2234160" y="4266912"/>
            <a:ext cx="223375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Nordamerika</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76B06CBA-A7A6-4B1D-BBD1-3438C08FBE95}"/>
              </a:ext>
            </a:extLst>
          </p:cNvPr>
          <p:cNvSpPr txBox="1"/>
          <p:nvPr/>
        </p:nvSpPr>
        <p:spPr>
          <a:xfrm rot="21250569">
            <a:off x="4875879" y="4420085"/>
            <a:ext cx="137789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Schweiz</a:t>
            </a:r>
          </a:p>
        </p:txBody>
      </p:sp>
      <p:sp>
        <p:nvSpPr>
          <p:cNvPr id="13" name="TextBox 12">
            <a:extLst>
              <a:ext uri="{FF2B5EF4-FFF2-40B4-BE49-F238E27FC236}">
                <a16:creationId xmlns:a16="http://schemas.microsoft.com/office/drawing/2014/main" id="{6F6CEBFF-7680-453C-AFB7-5A386564EAB1}"/>
              </a:ext>
            </a:extLst>
          </p:cNvPr>
          <p:cNvSpPr txBox="1"/>
          <p:nvPr/>
        </p:nvSpPr>
        <p:spPr>
          <a:xfrm rot="21250569">
            <a:off x="8414738" y="4622710"/>
            <a:ext cx="255405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Großbritannien</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4" name="TextBox 13">
            <a:extLst>
              <a:ext uri="{FF2B5EF4-FFF2-40B4-BE49-F238E27FC236}">
                <a16:creationId xmlns:a16="http://schemas.microsoft.com/office/drawing/2014/main" id="{08D0DA24-45F9-4141-B247-7254E50638F1}"/>
              </a:ext>
            </a:extLst>
          </p:cNvPr>
          <p:cNvSpPr txBox="1"/>
          <p:nvPr/>
        </p:nvSpPr>
        <p:spPr>
          <a:xfrm rot="441734">
            <a:off x="6498322" y="4353499"/>
            <a:ext cx="185513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Österreich</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5" name="TextBox 14">
            <a:extLst>
              <a:ext uri="{FF2B5EF4-FFF2-40B4-BE49-F238E27FC236}">
                <a16:creationId xmlns:a16="http://schemas.microsoft.com/office/drawing/2014/main" id="{FADDD59F-4EFD-4ACE-BCE9-187C24767294}"/>
              </a:ext>
            </a:extLst>
          </p:cNvPr>
          <p:cNvSpPr txBox="1"/>
          <p:nvPr/>
        </p:nvSpPr>
        <p:spPr>
          <a:xfrm rot="441734">
            <a:off x="10020488" y="4154002"/>
            <a:ext cx="223375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Deutsch</a:t>
            </a:r>
          </a:p>
        </p:txBody>
      </p:sp>
      <p:sp>
        <p:nvSpPr>
          <p:cNvPr id="16" name="TextBox 15">
            <a:extLst>
              <a:ext uri="{FF2B5EF4-FFF2-40B4-BE49-F238E27FC236}">
                <a16:creationId xmlns:a16="http://schemas.microsoft.com/office/drawing/2014/main" id="{3198BCDD-BBFC-43A5-8130-F2623FC998DC}"/>
              </a:ext>
            </a:extLst>
          </p:cNvPr>
          <p:cNvSpPr txBox="1"/>
          <p:nvPr/>
        </p:nvSpPr>
        <p:spPr>
          <a:xfrm rot="21250569">
            <a:off x="10017774" y="5744836"/>
            <a:ext cx="223375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Südamerika</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7" name="TextBox 16">
            <a:extLst>
              <a:ext uri="{FF2B5EF4-FFF2-40B4-BE49-F238E27FC236}">
                <a16:creationId xmlns:a16="http://schemas.microsoft.com/office/drawing/2014/main" id="{7F6170DF-6EB2-4B1C-94A3-6260CD5541D3}"/>
              </a:ext>
            </a:extLst>
          </p:cNvPr>
          <p:cNvSpPr txBox="1"/>
          <p:nvPr/>
        </p:nvSpPr>
        <p:spPr>
          <a:xfrm rot="441734">
            <a:off x="181962" y="5398638"/>
            <a:ext cx="179779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Englisch</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8" name="TextBox 17">
            <a:extLst>
              <a:ext uri="{FF2B5EF4-FFF2-40B4-BE49-F238E27FC236}">
                <a16:creationId xmlns:a16="http://schemas.microsoft.com/office/drawing/2014/main" id="{A1E27C85-87C2-461F-8298-EDF9DDD0A3CE}"/>
              </a:ext>
            </a:extLst>
          </p:cNvPr>
          <p:cNvSpPr txBox="1"/>
          <p:nvPr/>
        </p:nvSpPr>
        <p:spPr>
          <a:xfrm rot="21250569">
            <a:off x="2281433" y="4970548"/>
            <a:ext cx="2466242"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die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Vereinigten</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Staaten</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 von Amerika (USA)</a:t>
            </a:r>
          </a:p>
        </p:txBody>
      </p:sp>
      <p:sp>
        <p:nvSpPr>
          <p:cNvPr id="19" name="TextBox 18">
            <a:extLst>
              <a:ext uri="{FF2B5EF4-FFF2-40B4-BE49-F238E27FC236}">
                <a16:creationId xmlns:a16="http://schemas.microsoft.com/office/drawing/2014/main" id="{68126974-AF29-4599-AD2B-27876992E8E6}"/>
              </a:ext>
            </a:extLst>
          </p:cNvPr>
          <p:cNvSpPr txBox="1"/>
          <p:nvPr/>
        </p:nvSpPr>
        <p:spPr>
          <a:xfrm rot="21250569">
            <a:off x="5759557" y="5562646"/>
            <a:ext cx="266213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die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Europäische</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 Union</a:t>
            </a:r>
          </a:p>
        </p:txBody>
      </p:sp>
      <p:sp>
        <p:nvSpPr>
          <p:cNvPr id="20" name="TextBox 19">
            <a:extLst>
              <a:ext uri="{FF2B5EF4-FFF2-40B4-BE49-F238E27FC236}">
                <a16:creationId xmlns:a16="http://schemas.microsoft.com/office/drawing/2014/main" id="{87EA8D46-87BA-49DB-A124-7852759A7E56}"/>
              </a:ext>
            </a:extLst>
          </p:cNvPr>
          <p:cNvSpPr txBox="1"/>
          <p:nvPr/>
        </p:nvSpPr>
        <p:spPr>
          <a:xfrm rot="441734">
            <a:off x="5478277" y="4998894"/>
            <a:ext cx="123544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Europa</a:t>
            </a:r>
          </a:p>
        </p:txBody>
      </p:sp>
      <p:sp>
        <p:nvSpPr>
          <p:cNvPr id="21" name="TextBox 20">
            <a:extLst>
              <a:ext uri="{FF2B5EF4-FFF2-40B4-BE49-F238E27FC236}">
                <a16:creationId xmlns:a16="http://schemas.microsoft.com/office/drawing/2014/main" id="{9B9402BD-5C8E-447E-9662-C14F8B2C506E}"/>
              </a:ext>
            </a:extLst>
          </p:cNvPr>
          <p:cNvSpPr txBox="1"/>
          <p:nvPr/>
        </p:nvSpPr>
        <p:spPr>
          <a:xfrm rot="441734">
            <a:off x="8761454" y="5364805"/>
            <a:ext cx="143549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England</a:t>
            </a:r>
          </a:p>
        </p:txBody>
      </p:sp>
      <p:sp>
        <p:nvSpPr>
          <p:cNvPr id="22" name="TextBox 21">
            <a:extLst>
              <a:ext uri="{FF2B5EF4-FFF2-40B4-BE49-F238E27FC236}">
                <a16:creationId xmlns:a16="http://schemas.microsoft.com/office/drawing/2014/main" id="{B3084586-DAED-4856-AE50-E67314E2FBA0}"/>
              </a:ext>
            </a:extLst>
          </p:cNvPr>
          <p:cNvSpPr txBox="1"/>
          <p:nvPr/>
        </p:nvSpPr>
        <p:spPr>
          <a:xfrm>
            <a:off x="649200" y="1556002"/>
            <a:ext cx="223375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Nordamerika</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3" name="TextBox 22">
            <a:extLst>
              <a:ext uri="{FF2B5EF4-FFF2-40B4-BE49-F238E27FC236}">
                <a16:creationId xmlns:a16="http://schemas.microsoft.com/office/drawing/2014/main" id="{26083189-E112-4EB5-BEE2-3D02F1D436FF}"/>
              </a:ext>
            </a:extLst>
          </p:cNvPr>
          <p:cNvSpPr txBox="1"/>
          <p:nvPr/>
        </p:nvSpPr>
        <p:spPr>
          <a:xfrm>
            <a:off x="632197" y="2002250"/>
            <a:ext cx="223375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Europa</a:t>
            </a:r>
          </a:p>
        </p:txBody>
      </p:sp>
      <p:sp>
        <p:nvSpPr>
          <p:cNvPr id="24" name="TextBox 23">
            <a:extLst>
              <a:ext uri="{FF2B5EF4-FFF2-40B4-BE49-F238E27FC236}">
                <a16:creationId xmlns:a16="http://schemas.microsoft.com/office/drawing/2014/main" id="{DF8AD8B7-2E35-4210-AC97-0A95AD70B9B1}"/>
              </a:ext>
            </a:extLst>
          </p:cNvPr>
          <p:cNvSpPr txBox="1"/>
          <p:nvPr/>
        </p:nvSpPr>
        <p:spPr>
          <a:xfrm>
            <a:off x="632196" y="2411556"/>
            <a:ext cx="223375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Süd</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amerika</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5" name="TextBox 24">
            <a:extLst>
              <a:ext uri="{FF2B5EF4-FFF2-40B4-BE49-F238E27FC236}">
                <a16:creationId xmlns:a16="http://schemas.microsoft.com/office/drawing/2014/main" id="{028D0095-6048-4043-BACF-6B1E76645758}"/>
              </a:ext>
            </a:extLst>
          </p:cNvPr>
          <p:cNvSpPr txBox="1"/>
          <p:nvPr/>
        </p:nvSpPr>
        <p:spPr>
          <a:xfrm>
            <a:off x="3544800" y="1530395"/>
            <a:ext cx="223375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Deutschland</a:t>
            </a:r>
          </a:p>
        </p:txBody>
      </p:sp>
      <p:sp>
        <p:nvSpPr>
          <p:cNvPr id="26" name="TextBox 25">
            <a:extLst>
              <a:ext uri="{FF2B5EF4-FFF2-40B4-BE49-F238E27FC236}">
                <a16:creationId xmlns:a16="http://schemas.microsoft.com/office/drawing/2014/main" id="{CE5A9D33-1BBD-4ADD-A96A-29D5CFFBF075}"/>
              </a:ext>
            </a:extLst>
          </p:cNvPr>
          <p:cNvSpPr txBox="1"/>
          <p:nvPr/>
        </p:nvSpPr>
        <p:spPr>
          <a:xfrm>
            <a:off x="3544799" y="1899425"/>
            <a:ext cx="223375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Schweiz</a:t>
            </a:r>
          </a:p>
        </p:txBody>
      </p:sp>
      <p:sp>
        <p:nvSpPr>
          <p:cNvPr id="27" name="TextBox 26">
            <a:extLst>
              <a:ext uri="{FF2B5EF4-FFF2-40B4-BE49-F238E27FC236}">
                <a16:creationId xmlns:a16="http://schemas.microsoft.com/office/drawing/2014/main" id="{3FEE216C-7A48-4007-BF1B-3F7ABBDB1084}"/>
              </a:ext>
            </a:extLst>
          </p:cNvPr>
          <p:cNvSpPr txBox="1"/>
          <p:nvPr/>
        </p:nvSpPr>
        <p:spPr>
          <a:xfrm>
            <a:off x="3559102" y="2257038"/>
            <a:ext cx="223375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Österreich</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0" name="TextBox 29">
            <a:extLst>
              <a:ext uri="{FF2B5EF4-FFF2-40B4-BE49-F238E27FC236}">
                <a16:creationId xmlns:a16="http://schemas.microsoft.com/office/drawing/2014/main" id="{5A9FD752-001C-4523-AF1F-87234AA2E2D2}"/>
              </a:ext>
            </a:extLst>
          </p:cNvPr>
          <p:cNvSpPr txBox="1"/>
          <p:nvPr/>
        </p:nvSpPr>
        <p:spPr>
          <a:xfrm>
            <a:off x="3276715" y="2695306"/>
            <a:ext cx="2769917"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die </a:t>
            </a:r>
            <a:r>
              <a:rPr kumimoji="0" lang="en-GB" sz="24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Vereinigten</a:t>
            </a: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Staaten</a:t>
            </a: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von Amerika (USA)</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1" name="TextBox 30">
            <a:extLst>
              <a:ext uri="{FF2B5EF4-FFF2-40B4-BE49-F238E27FC236}">
                <a16:creationId xmlns:a16="http://schemas.microsoft.com/office/drawing/2014/main" id="{DD087AF4-015A-4B90-9C71-5765CA20F1A8}"/>
              </a:ext>
            </a:extLst>
          </p:cNvPr>
          <p:cNvSpPr txBox="1"/>
          <p:nvPr/>
        </p:nvSpPr>
        <p:spPr>
          <a:xfrm>
            <a:off x="3590640" y="3767517"/>
            <a:ext cx="223375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England</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2" name="TextBox 31">
            <a:extLst>
              <a:ext uri="{FF2B5EF4-FFF2-40B4-BE49-F238E27FC236}">
                <a16:creationId xmlns:a16="http://schemas.microsoft.com/office/drawing/2014/main" id="{2C2517C3-A3CF-442B-9FE0-1F82197A35B1}"/>
              </a:ext>
            </a:extLst>
          </p:cNvPr>
          <p:cNvSpPr txBox="1"/>
          <p:nvPr/>
        </p:nvSpPr>
        <p:spPr>
          <a:xfrm>
            <a:off x="6457401" y="1544309"/>
            <a:ext cx="223375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Deutsch</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3" name="TextBox 32">
            <a:extLst>
              <a:ext uri="{FF2B5EF4-FFF2-40B4-BE49-F238E27FC236}">
                <a16:creationId xmlns:a16="http://schemas.microsoft.com/office/drawing/2014/main" id="{C8A18255-414C-43F6-87F5-557ABBB998FF}"/>
              </a:ext>
            </a:extLst>
          </p:cNvPr>
          <p:cNvSpPr txBox="1"/>
          <p:nvPr/>
        </p:nvSpPr>
        <p:spPr>
          <a:xfrm>
            <a:off x="6465373" y="1953615"/>
            <a:ext cx="223375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Englisch</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4" name="TextBox 33">
            <a:extLst>
              <a:ext uri="{FF2B5EF4-FFF2-40B4-BE49-F238E27FC236}">
                <a16:creationId xmlns:a16="http://schemas.microsoft.com/office/drawing/2014/main" id="{C5A722A1-6685-4832-A809-1BC8D061B5F4}"/>
              </a:ext>
            </a:extLst>
          </p:cNvPr>
          <p:cNvSpPr txBox="1"/>
          <p:nvPr/>
        </p:nvSpPr>
        <p:spPr>
          <a:xfrm>
            <a:off x="9022294" y="1544309"/>
            <a:ext cx="289320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Großbritannien</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5" name="TextBox 34">
            <a:extLst>
              <a:ext uri="{FF2B5EF4-FFF2-40B4-BE49-F238E27FC236}">
                <a16:creationId xmlns:a16="http://schemas.microsoft.com/office/drawing/2014/main" id="{2FAE798E-E73D-40B6-A23E-40B64FD42356}"/>
              </a:ext>
            </a:extLst>
          </p:cNvPr>
          <p:cNvSpPr txBox="1"/>
          <p:nvPr/>
        </p:nvSpPr>
        <p:spPr>
          <a:xfrm>
            <a:off x="9022294" y="1953615"/>
            <a:ext cx="289320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die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Europäische</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 Union</a:t>
            </a:r>
          </a:p>
        </p:txBody>
      </p:sp>
      <p:sp>
        <p:nvSpPr>
          <p:cNvPr id="36" name="Speech Bubble: Rectangle with Corners Rounded 35">
            <a:extLst>
              <a:ext uri="{FF2B5EF4-FFF2-40B4-BE49-F238E27FC236}">
                <a16:creationId xmlns:a16="http://schemas.microsoft.com/office/drawing/2014/main" id="{35082529-7FFA-458A-9CF6-8DC27D343E53}"/>
              </a:ext>
            </a:extLst>
          </p:cNvPr>
          <p:cNvSpPr/>
          <p:nvPr/>
        </p:nvSpPr>
        <p:spPr>
          <a:xfrm>
            <a:off x="3544799" y="165072"/>
            <a:ext cx="6175671" cy="1301046"/>
          </a:xfrm>
          <a:prstGeom prst="wedgeRoundRectCallout">
            <a:avLst>
              <a:gd name="adj1" fmla="val 42294"/>
              <a:gd name="adj2" fmla="val 70874"/>
              <a:gd name="adj3" fmla="val 16667"/>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mn-ea"/>
                <a:cs typeface="+mn-cs"/>
              </a:rPr>
              <a:t>Großbritannien</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Das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sind</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0" u="sng" strike="noStrike" kern="1200" cap="none" spc="0" normalizeH="0" baseline="0" noProof="0" dirty="0" err="1">
                <a:ln>
                  <a:noFill/>
                </a:ln>
                <a:solidFill>
                  <a:srgbClr val="FFFFFF"/>
                </a:solidFill>
                <a:effectLst/>
                <a:uLnTx/>
                <a:uFillTx/>
                <a:latin typeface="Century Gothic"/>
                <a:ea typeface="+mn-ea"/>
                <a:cs typeface="+mn-cs"/>
              </a:rPr>
              <a:t>drei</a:t>
            </a:r>
            <a:r>
              <a:rPr kumimoji="0" lang="en-GB" sz="2000" b="0" i="0" u="sng" strike="noStrike" kern="1200" cap="none" spc="0" normalizeH="0" baseline="0" noProof="0" dirty="0">
                <a:ln>
                  <a:noFill/>
                </a:ln>
                <a:solidFill>
                  <a:srgbClr val="FFFFFF"/>
                </a:solidFill>
                <a:effectLst/>
                <a:uLnTx/>
                <a:uFillTx/>
                <a:latin typeface="Century Gothic"/>
                <a:ea typeface="+mn-ea"/>
                <a:cs typeface="+mn-cs"/>
              </a:rPr>
              <a:t> </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Länder – England,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Schottland</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und Wales. </a:t>
            </a:r>
            <a:r>
              <a:rPr kumimoji="0" lang="en-GB" sz="2000" b="1" i="0" u="none" strike="noStrike" kern="1200" cap="none" spc="0" normalizeH="0" baseline="0" noProof="0" dirty="0">
                <a:ln>
                  <a:noFill/>
                </a:ln>
                <a:solidFill>
                  <a:srgbClr val="FFFFFF"/>
                </a:solidFill>
                <a:effectLst/>
                <a:uLnTx/>
                <a:uFillTx/>
                <a:latin typeface="Century Gothic"/>
                <a:ea typeface="+mn-ea"/>
                <a:cs typeface="+mn-cs"/>
              </a:rPr>
              <a:t>Das </a:t>
            </a:r>
            <a:r>
              <a:rPr kumimoji="0" lang="en-GB" sz="2000" b="1" i="0" u="none" strike="noStrike" kern="1200" cap="none" spc="0" normalizeH="0" baseline="0" noProof="0" dirty="0" err="1">
                <a:ln>
                  <a:noFill/>
                </a:ln>
                <a:solidFill>
                  <a:srgbClr val="FFFFFF"/>
                </a:solidFill>
                <a:effectLst/>
                <a:uLnTx/>
                <a:uFillTx/>
                <a:latin typeface="Century Gothic"/>
                <a:ea typeface="+mn-ea"/>
                <a:cs typeface="+mn-cs"/>
              </a:rPr>
              <a:t>Vereinigte</a:t>
            </a:r>
            <a:r>
              <a:rPr kumimoji="0" lang="en-GB" sz="2000" b="1" i="0" u="none" strike="noStrike" kern="1200" cap="none" spc="0" normalizeH="0" baseline="0" noProof="0" dirty="0">
                <a:ln>
                  <a:noFill/>
                </a:ln>
                <a:solidFill>
                  <a:srgbClr val="FFFFFF"/>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FFFFFF"/>
                </a:solidFill>
                <a:effectLst/>
                <a:uLnTx/>
                <a:uFillTx/>
                <a:latin typeface="Century Gothic"/>
                <a:ea typeface="+mn-ea"/>
                <a:cs typeface="+mn-cs"/>
              </a:rPr>
              <a:t>Königreich</a:t>
            </a:r>
            <a:r>
              <a:rPr kumimoji="0" lang="en-GB" sz="2000" b="1" i="0"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(UK): Das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sind</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0" u="sng" strike="noStrike" kern="1200" cap="none" spc="0" normalizeH="0" baseline="0" noProof="0" dirty="0" err="1">
                <a:ln>
                  <a:noFill/>
                </a:ln>
                <a:solidFill>
                  <a:srgbClr val="FFFFFF"/>
                </a:solidFill>
                <a:effectLst/>
                <a:uLnTx/>
                <a:uFillTx/>
                <a:latin typeface="Century Gothic"/>
                <a:ea typeface="+mn-ea"/>
                <a:cs typeface="+mn-cs"/>
              </a:rPr>
              <a:t>vier</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Länder – England,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Schottland</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Wales und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Nordirland</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a:t>
            </a:r>
          </a:p>
        </p:txBody>
      </p:sp>
      <p:sp>
        <p:nvSpPr>
          <p:cNvPr id="37" name="Speech Bubble: Rectangle with Corners Rounded 36">
            <a:extLst>
              <a:ext uri="{FF2B5EF4-FFF2-40B4-BE49-F238E27FC236}">
                <a16:creationId xmlns:a16="http://schemas.microsoft.com/office/drawing/2014/main" id="{5D594F81-8556-43F5-B251-3A1A18ED3AF3}"/>
              </a:ext>
            </a:extLst>
          </p:cNvPr>
          <p:cNvSpPr/>
          <p:nvPr/>
        </p:nvSpPr>
        <p:spPr>
          <a:xfrm>
            <a:off x="9183849" y="3018006"/>
            <a:ext cx="2635290" cy="975183"/>
          </a:xfrm>
          <a:prstGeom prst="wedgeRoundRectCallout">
            <a:avLst>
              <a:gd name="adj1" fmla="val -13017"/>
              <a:gd name="adj2" fmla="val -77797"/>
              <a:gd name="adj3" fmla="val 16667"/>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Die </a:t>
            </a:r>
            <a:r>
              <a:rPr kumimoji="0" lang="en-GB" sz="2000" b="1" i="0" u="none" strike="noStrike" kern="1200" cap="none" spc="0" normalizeH="0" baseline="0" noProof="0" dirty="0" err="1">
                <a:ln>
                  <a:noFill/>
                </a:ln>
                <a:solidFill>
                  <a:srgbClr val="FFFFFF"/>
                </a:solidFill>
                <a:effectLst/>
                <a:uLnTx/>
                <a:uFillTx/>
                <a:latin typeface="Century Gothic"/>
                <a:ea typeface="+mn-ea"/>
                <a:cs typeface="+mn-cs"/>
              </a:rPr>
              <a:t>Europäische</a:t>
            </a:r>
            <a:r>
              <a:rPr kumimoji="0" lang="en-GB" sz="2000" b="1" i="0" u="none" strike="noStrike" kern="1200" cap="none" spc="0" normalizeH="0" baseline="0" noProof="0" dirty="0">
                <a:ln>
                  <a:noFill/>
                </a:ln>
                <a:solidFill>
                  <a:srgbClr val="FFFFFF"/>
                </a:solidFill>
                <a:effectLst/>
                <a:uLnTx/>
                <a:uFillTx/>
                <a:latin typeface="Century Gothic"/>
                <a:ea typeface="+mn-ea"/>
                <a:cs typeface="+mn-cs"/>
              </a:rPr>
              <a:t> Union</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hat 27 Länder.</a:t>
            </a:r>
          </a:p>
        </p:txBody>
      </p:sp>
      <p:pic>
        <p:nvPicPr>
          <p:cNvPr id="9" name="chill">
            <a:hlinkClick r:id="" action="ppaction://media"/>
            <a:extLst>
              <a:ext uri="{FF2B5EF4-FFF2-40B4-BE49-F238E27FC236}">
                <a16:creationId xmlns:a16="http://schemas.microsoft.com/office/drawing/2014/main" id="{738184FD-35D8-4943-A00A-E309B5BAB7C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42105" y="6232050"/>
            <a:ext cx="609600" cy="609600"/>
          </a:xfrm>
          <a:prstGeom prst="rect">
            <a:avLst/>
          </a:prstGeom>
        </p:spPr>
      </p:pic>
      <p:pic>
        <p:nvPicPr>
          <p:cNvPr id="2" name="Slide 16.mp3">
            <a:hlinkClick r:id="" action="ppaction://media"/>
            <a:extLst>
              <a:ext uri="{FF2B5EF4-FFF2-40B4-BE49-F238E27FC236}">
                <a16:creationId xmlns:a16="http://schemas.microsoft.com/office/drawing/2014/main" id="{DDEB0B9C-EC72-2700-4CF7-7E20E8C4B9DC}"/>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497890" y="115143"/>
            <a:ext cx="812800" cy="812800"/>
          </a:xfrm>
          <a:prstGeom prst="rect">
            <a:avLst/>
          </a:prstGeom>
        </p:spPr>
      </p:pic>
    </p:spTree>
    <p:extLst>
      <p:ext uri="{BB962C8B-B14F-4D97-AF65-F5344CB8AC3E}">
        <p14:creationId xmlns:p14="http://schemas.microsoft.com/office/powerpoint/2010/main" val="114432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8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53" presetClass="exit" presetSubtype="32" fill="hold" grpId="0" nodeType="clickEffect">
                                  <p:stCondLst>
                                    <p:cond delay="0"/>
                                  </p:stCondLst>
                                  <p:childTnLst>
                                    <p:anim calcmode="lin" valueType="num">
                                      <p:cBhvr>
                                        <p:cTn id="19" dur="500"/>
                                        <p:tgtEl>
                                          <p:spTgt spid="10"/>
                                        </p:tgtEl>
                                        <p:attrNameLst>
                                          <p:attrName>ppt_w</p:attrName>
                                        </p:attrNameLst>
                                      </p:cBhvr>
                                      <p:tavLst>
                                        <p:tav tm="0">
                                          <p:val>
                                            <p:strVal val="ppt_w"/>
                                          </p:val>
                                        </p:tav>
                                        <p:tav tm="100000">
                                          <p:val>
                                            <p:fltVal val="0"/>
                                          </p:val>
                                        </p:tav>
                                      </p:tavLst>
                                    </p:anim>
                                    <p:anim calcmode="lin" valueType="num">
                                      <p:cBhvr>
                                        <p:cTn id="20" dur="500"/>
                                        <p:tgtEl>
                                          <p:spTgt spid="10"/>
                                        </p:tgtEl>
                                        <p:attrNameLst>
                                          <p:attrName>ppt_h</p:attrName>
                                        </p:attrNameLst>
                                      </p:cBhvr>
                                      <p:tavLst>
                                        <p:tav tm="0">
                                          <p:val>
                                            <p:strVal val="ppt_h"/>
                                          </p:val>
                                        </p:tav>
                                        <p:tav tm="100000">
                                          <p:val>
                                            <p:fltVal val="0"/>
                                          </p:val>
                                        </p:tav>
                                      </p:tavLst>
                                    </p:anim>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53" presetClass="entr" presetSubtype="16"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500" fill="hold"/>
                                        <p:tgtEl>
                                          <p:spTgt spid="25"/>
                                        </p:tgtEl>
                                        <p:attrNameLst>
                                          <p:attrName>ppt_w</p:attrName>
                                        </p:attrNameLst>
                                      </p:cBhvr>
                                      <p:tavLst>
                                        <p:tav tm="0">
                                          <p:val>
                                            <p:fltVal val="0"/>
                                          </p:val>
                                        </p:tav>
                                        <p:tav tm="100000">
                                          <p:val>
                                            <p:strVal val="#ppt_w"/>
                                          </p:val>
                                        </p:tav>
                                      </p:tavLst>
                                    </p:anim>
                                    <p:anim calcmode="lin" valueType="num">
                                      <p:cBhvr>
                                        <p:cTn id="26" dur="500" fill="hold"/>
                                        <p:tgtEl>
                                          <p:spTgt spid="25"/>
                                        </p:tgtEl>
                                        <p:attrNameLst>
                                          <p:attrName>ppt_h</p:attrName>
                                        </p:attrNameLst>
                                      </p:cBhvr>
                                      <p:tavLst>
                                        <p:tav tm="0">
                                          <p:val>
                                            <p:fltVal val="0"/>
                                          </p:val>
                                        </p:tav>
                                        <p:tav tm="100000">
                                          <p:val>
                                            <p:strVal val="#ppt_h"/>
                                          </p:val>
                                        </p:tav>
                                      </p:tavLst>
                                    </p:anim>
                                    <p:animEffect transition="in" filter="fade">
                                      <p:cBhvr>
                                        <p:cTn id="27" dur="500"/>
                                        <p:tgtEl>
                                          <p:spTgt spid="25"/>
                                        </p:tgtEl>
                                      </p:cBhvr>
                                    </p:animEffect>
                                  </p:childTnLst>
                                </p:cTn>
                              </p:par>
                            </p:childTnLst>
                          </p:cTn>
                        </p:par>
                      </p:childTnLst>
                    </p:cTn>
                  </p:par>
                </p:childTnLst>
              </p:cTn>
              <p:nextCondLst>
                <p:cond evt="onClick" delay="0">
                  <p:tgtEl>
                    <p:spTgt spid="10"/>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53" presetClass="exit" presetSubtype="32" fill="hold" grpId="0" nodeType="clickEffect">
                                  <p:stCondLst>
                                    <p:cond delay="0"/>
                                  </p:stCondLst>
                                  <p:childTnLst>
                                    <p:anim calcmode="lin" valueType="num">
                                      <p:cBhvr>
                                        <p:cTn id="32" dur="500"/>
                                        <p:tgtEl>
                                          <p:spTgt spid="11"/>
                                        </p:tgtEl>
                                        <p:attrNameLst>
                                          <p:attrName>ppt_w</p:attrName>
                                        </p:attrNameLst>
                                      </p:cBhvr>
                                      <p:tavLst>
                                        <p:tav tm="0">
                                          <p:val>
                                            <p:strVal val="ppt_w"/>
                                          </p:val>
                                        </p:tav>
                                        <p:tav tm="100000">
                                          <p:val>
                                            <p:fltVal val="0"/>
                                          </p:val>
                                        </p:tav>
                                      </p:tavLst>
                                    </p:anim>
                                    <p:anim calcmode="lin" valueType="num">
                                      <p:cBhvr>
                                        <p:cTn id="33" dur="500"/>
                                        <p:tgtEl>
                                          <p:spTgt spid="11"/>
                                        </p:tgtEl>
                                        <p:attrNameLst>
                                          <p:attrName>ppt_h</p:attrName>
                                        </p:attrNameLst>
                                      </p:cBhvr>
                                      <p:tavLst>
                                        <p:tav tm="0">
                                          <p:val>
                                            <p:strVal val="ppt_h"/>
                                          </p:val>
                                        </p:tav>
                                        <p:tav tm="100000">
                                          <p:val>
                                            <p:fltVal val="0"/>
                                          </p:val>
                                        </p:tav>
                                      </p:tavLst>
                                    </p:anim>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par>
                                <p:cTn id="36" presetID="53" presetClass="entr" presetSubtype="16"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animEffect transition="in" filter="fade">
                                      <p:cBhvr>
                                        <p:cTn id="40" dur="500"/>
                                        <p:tgtEl>
                                          <p:spTgt spid="22"/>
                                        </p:tgtEl>
                                      </p:cBhvr>
                                    </p:animEffect>
                                  </p:childTnLst>
                                </p:cTn>
                              </p:par>
                            </p:childTnLst>
                          </p:cTn>
                        </p:par>
                      </p:childTnLst>
                    </p:cTn>
                  </p:par>
                </p:childTnLst>
              </p:cTn>
              <p:nextCondLst>
                <p:cond evt="onClick" delay="0">
                  <p:tgtEl>
                    <p:spTgt spid="11"/>
                  </p:tgtEl>
                </p:cond>
              </p:nextCondLst>
            </p:seq>
            <p:audio>
              <p:cMediaNode vol="37879">
                <p:cTn id="41" fill="hold" display="0">
                  <p:stCondLst>
                    <p:cond delay="indefinite"/>
                  </p:stCondLst>
                  <p:endCondLst>
                    <p:cond evt="onStopAudio" delay="0">
                      <p:tgtEl>
                        <p:sldTgt/>
                      </p:tgtEl>
                    </p:cond>
                  </p:endCondLst>
                </p:cTn>
                <p:tgtEl>
                  <p:spTgt spid="9"/>
                </p:tgtEl>
              </p:cMediaNode>
            </p:audio>
            <p:seq concurrent="1" nextAc="seek">
              <p:cTn id="42" restart="whenNotActive" fill="hold" evtFilter="cancelBubble" nodeType="interactiveSeq">
                <p:stCondLst>
                  <p:cond evt="onClick" delay="0">
                    <p:tgtEl>
                      <p:spTgt spid="15"/>
                    </p:tgtEl>
                  </p:cond>
                </p:stCondLst>
                <p:endSync evt="end" delay="0">
                  <p:rtn val="all"/>
                </p:endSync>
                <p:childTnLst>
                  <p:par>
                    <p:cTn id="43" fill="hold">
                      <p:stCondLst>
                        <p:cond delay="0"/>
                      </p:stCondLst>
                      <p:childTnLst>
                        <p:par>
                          <p:cTn id="44" fill="hold">
                            <p:stCondLst>
                              <p:cond delay="0"/>
                            </p:stCondLst>
                            <p:childTnLst>
                              <p:par>
                                <p:cTn id="45" presetID="53" presetClass="exit" presetSubtype="32" fill="hold" grpId="0" nodeType="clickEffect">
                                  <p:stCondLst>
                                    <p:cond delay="0"/>
                                  </p:stCondLst>
                                  <p:childTnLst>
                                    <p:anim calcmode="lin" valueType="num">
                                      <p:cBhvr>
                                        <p:cTn id="46" dur="500"/>
                                        <p:tgtEl>
                                          <p:spTgt spid="15"/>
                                        </p:tgtEl>
                                        <p:attrNameLst>
                                          <p:attrName>ppt_w</p:attrName>
                                        </p:attrNameLst>
                                      </p:cBhvr>
                                      <p:tavLst>
                                        <p:tav tm="0">
                                          <p:val>
                                            <p:strVal val="ppt_w"/>
                                          </p:val>
                                        </p:tav>
                                        <p:tav tm="100000">
                                          <p:val>
                                            <p:fltVal val="0"/>
                                          </p:val>
                                        </p:tav>
                                      </p:tavLst>
                                    </p:anim>
                                    <p:anim calcmode="lin" valueType="num">
                                      <p:cBhvr>
                                        <p:cTn id="47" dur="500"/>
                                        <p:tgtEl>
                                          <p:spTgt spid="15"/>
                                        </p:tgtEl>
                                        <p:attrNameLst>
                                          <p:attrName>ppt_h</p:attrName>
                                        </p:attrNameLst>
                                      </p:cBhvr>
                                      <p:tavLst>
                                        <p:tav tm="0">
                                          <p:val>
                                            <p:strVal val="ppt_h"/>
                                          </p:val>
                                        </p:tav>
                                        <p:tav tm="100000">
                                          <p:val>
                                            <p:fltVal val="0"/>
                                          </p:val>
                                        </p:tav>
                                      </p:tavLst>
                                    </p:anim>
                                    <p:animEffect transition="out" filter="fade">
                                      <p:cBhvr>
                                        <p:cTn id="48" dur="500"/>
                                        <p:tgtEl>
                                          <p:spTgt spid="15"/>
                                        </p:tgtEl>
                                      </p:cBhvr>
                                    </p:animEffect>
                                    <p:set>
                                      <p:cBhvr>
                                        <p:cTn id="49" dur="1" fill="hold">
                                          <p:stCondLst>
                                            <p:cond delay="499"/>
                                          </p:stCondLst>
                                        </p:cTn>
                                        <p:tgtEl>
                                          <p:spTgt spid="15"/>
                                        </p:tgtEl>
                                        <p:attrNameLst>
                                          <p:attrName>style.visibility</p:attrName>
                                        </p:attrNameLst>
                                      </p:cBhvr>
                                      <p:to>
                                        <p:strVal val="hidden"/>
                                      </p:to>
                                    </p:set>
                                  </p:childTnLst>
                                </p:cTn>
                              </p:par>
                              <p:par>
                                <p:cTn id="50" presetID="53" presetClass="entr" presetSubtype="16"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cBhvr>
                                        <p:cTn id="52" dur="500" fill="hold"/>
                                        <p:tgtEl>
                                          <p:spTgt spid="32"/>
                                        </p:tgtEl>
                                        <p:attrNameLst>
                                          <p:attrName>ppt_w</p:attrName>
                                        </p:attrNameLst>
                                      </p:cBhvr>
                                      <p:tavLst>
                                        <p:tav tm="0">
                                          <p:val>
                                            <p:fltVal val="0"/>
                                          </p:val>
                                        </p:tav>
                                        <p:tav tm="100000">
                                          <p:val>
                                            <p:strVal val="#ppt_w"/>
                                          </p:val>
                                        </p:tav>
                                      </p:tavLst>
                                    </p:anim>
                                    <p:anim calcmode="lin" valueType="num">
                                      <p:cBhvr>
                                        <p:cTn id="53" dur="500" fill="hold"/>
                                        <p:tgtEl>
                                          <p:spTgt spid="32"/>
                                        </p:tgtEl>
                                        <p:attrNameLst>
                                          <p:attrName>ppt_h</p:attrName>
                                        </p:attrNameLst>
                                      </p:cBhvr>
                                      <p:tavLst>
                                        <p:tav tm="0">
                                          <p:val>
                                            <p:fltVal val="0"/>
                                          </p:val>
                                        </p:tav>
                                        <p:tav tm="100000">
                                          <p:val>
                                            <p:strVal val="#ppt_h"/>
                                          </p:val>
                                        </p:tav>
                                      </p:tavLst>
                                    </p:anim>
                                    <p:animEffect transition="in" filter="fade">
                                      <p:cBhvr>
                                        <p:cTn id="54" dur="500"/>
                                        <p:tgtEl>
                                          <p:spTgt spid="32"/>
                                        </p:tgtEl>
                                      </p:cBhvr>
                                    </p:animEffect>
                                  </p:childTnLst>
                                </p:cTn>
                              </p:par>
                            </p:childTnLst>
                          </p:cTn>
                        </p:par>
                      </p:childTnLst>
                    </p:cTn>
                  </p:par>
                </p:childTnLst>
              </p:cTn>
              <p:nextCondLst>
                <p:cond evt="onClick" delay="0">
                  <p:tgtEl>
                    <p:spTgt spid="15"/>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53" presetClass="exit" presetSubtype="32" fill="hold" grpId="0" nodeType="clickEffect">
                                  <p:stCondLst>
                                    <p:cond delay="0"/>
                                  </p:stCondLst>
                                  <p:childTnLst>
                                    <p:anim calcmode="lin" valueType="num">
                                      <p:cBhvr>
                                        <p:cTn id="59" dur="500"/>
                                        <p:tgtEl>
                                          <p:spTgt spid="13"/>
                                        </p:tgtEl>
                                        <p:attrNameLst>
                                          <p:attrName>ppt_w</p:attrName>
                                        </p:attrNameLst>
                                      </p:cBhvr>
                                      <p:tavLst>
                                        <p:tav tm="0">
                                          <p:val>
                                            <p:strVal val="ppt_w"/>
                                          </p:val>
                                        </p:tav>
                                        <p:tav tm="100000">
                                          <p:val>
                                            <p:fltVal val="0"/>
                                          </p:val>
                                        </p:tav>
                                      </p:tavLst>
                                    </p:anim>
                                    <p:anim calcmode="lin" valueType="num">
                                      <p:cBhvr>
                                        <p:cTn id="60" dur="500"/>
                                        <p:tgtEl>
                                          <p:spTgt spid="13"/>
                                        </p:tgtEl>
                                        <p:attrNameLst>
                                          <p:attrName>ppt_h</p:attrName>
                                        </p:attrNameLst>
                                      </p:cBhvr>
                                      <p:tavLst>
                                        <p:tav tm="0">
                                          <p:val>
                                            <p:strVal val="ppt_h"/>
                                          </p:val>
                                        </p:tav>
                                        <p:tav tm="100000">
                                          <p:val>
                                            <p:fltVal val="0"/>
                                          </p:val>
                                        </p:tav>
                                      </p:tavLst>
                                    </p:anim>
                                    <p:animEffect transition="out" filter="fad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par>
                                <p:cTn id="63" presetID="53" presetClass="entr" presetSubtype="16"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anim calcmode="lin" valueType="num">
                                      <p:cBhvr>
                                        <p:cTn id="65" dur="500" fill="hold"/>
                                        <p:tgtEl>
                                          <p:spTgt spid="34"/>
                                        </p:tgtEl>
                                        <p:attrNameLst>
                                          <p:attrName>ppt_w</p:attrName>
                                        </p:attrNameLst>
                                      </p:cBhvr>
                                      <p:tavLst>
                                        <p:tav tm="0">
                                          <p:val>
                                            <p:fltVal val="0"/>
                                          </p:val>
                                        </p:tav>
                                        <p:tav tm="100000">
                                          <p:val>
                                            <p:strVal val="#ppt_w"/>
                                          </p:val>
                                        </p:tav>
                                      </p:tavLst>
                                    </p:anim>
                                    <p:anim calcmode="lin" valueType="num">
                                      <p:cBhvr>
                                        <p:cTn id="66" dur="500" fill="hold"/>
                                        <p:tgtEl>
                                          <p:spTgt spid="34"/>
                                        </p:tgtEl>
                                        <p:attrNameLst>
                                          <p:attrName>ppt_h</p:attrName>
                                        </p:attrNameLst>
                                      </p:cBhvr>
                                      <p:tavLst>
                                        <p:tav tm="0">
                                          <p:val>
                                            <p:fltVal val="0"/>
                                          </p:val>
                                        </p:tav>
                                        <p:tav tm="100000">
                                          <p:val>
                                            <p:strVal val="#ppt_h"/>
                                          </p:val>
                                        </p:tav>
                                      </p:tavLst>
                                    </p:anim>
                                    <p:animEffect transition="in" filter="fade">
                                      <p:cBhvr>
                                        <p:cTn id="67" dur="500"/>
                                        <p:tgtEl>
                                          <p:spTgt spid="34"/>
                                        </p:tgtEl>
                                      </p:cBhvr>
                                    </p:animEffect>
                                  </p:childTnLst>
                                </p:cTn>
                              </p:par>
                            </p:childTnLst>
                          </p:cTn>
                        </p:par>
                      </p:childTnLst>
                    </p:cTn>
                  </p:par>
                </p:childTnLst>
              </p:cTn>
              <p:nextCondLst>
                <p:cond evt="onClick" delay="0">
                  <p:tgtEl>
                    <p:spTgt spid="13"/>
                  </p:tgtEl>
                </p:cond>
              </p:nextCondLst>
            </p:seq>
            <p:seq concurrent="1" nextAc="seek">
              <p:cTn id="68" restart="whenNotActive" fill="hold" evtFilter="cancelBubble" nodeType="interactiveSeq">
                <p:stCondLst>
                  <p:cond evt="onClick" delay="0">
                    <p:tgtEl>
                      <p:spTgt spid="20"/>
                    </p:tgtEl>
                  </p:cond>
                </p:stCondLst>
                <p:endSync evt="end" delay="0">
                  <p:rtn val="all"/>
                </p:endSync>
                <p:childTnLst>
                  <p:par>
                    <p:cTn id="69" fill="hold">
                      <p:stCondLst>
                        <p:cond delay="0"/>
                      </p:stCondLst>
                      <p:childTnLst>
                        <p:par>
                          <p:cTn id="70" fill="hold">
                            <p:stCondLst>
                              <p:cond delay="0"/>
                            </p:stCondLst>
                            <p:childTnLst>
                              <p:par>
                                <p:cTn id="71" presetID="53" presetClass="exit" presetSubtype="32" fill="hold" grpId="0" nodeType="clickEffect">
                                  <p:stCondLst>
                                    <p:cond delay="0"/>
                                  </p:stCondLst>
                                  <p:childTnLst>
                                    <p:anim calcmode="lin" valueType="num">
                                      <p:cBhvr>
                                        <p:cTn id="72" dur="500"/>
                                        <p:tgtEl>
                                          <p:spTgt spid="20"/>
                                        </p:tgtEl>
                                        <p:attrNameLst>
                                          <p:attrName>ppt_w</p:attrName>
                                        </p:attrNameLst>
                                      </p:cBhvr>
                                      <p:tavLst>
                                        <p:tav tm="0">
                                          <p:val>
                                            <p:strVal val="ppt_w"/>
                                          </p:val>
                                        </p:tav>
                                        <p:tav tm="100000">
                                          <p:val>
                                            <p:fltVal val="0"/>
                                          </p:val>
                                        </p:tav>
                                      </p:tavLst>
                                    </p:anim>
                                    <p:anim calcmode="lin" valueType="num">
                                      <p:cBhvr>
                                        <p:cTn id="73" dur="500"/>
                                        <p:tgtEl>
                                          <p:spTgt spid="20"/>
                                        </p:tgtEl>
                                        <p:attrNameLst>
                                          <p:attrName>ppt_h</p:attrName>
                                        </p:attrNameLst>
                                      </p:cBhvr>
                                      <p:tavLst>
                                        <p:tav tm="0">
                                          <p:val>
                                            <p:strVal val="ppt_h"/>
                                          </p:val>
                                        </p:tav>
                                        <p:tav tm="100000">
                                          <p:val>
                                            <p:fltVal val="0"/>
                                          </p:val>
                                        </p:tav>
                                      </p:tavLst>
                                    </p:anim>
                                    <p:animEffect transition="out" filter="fade">
                                      <p:cBhvr>
                                        <p:cTn id="74" dur="500"/>
                                        <p:tgtEl>
                                          <p:spTgt spid="20"/>
                                        </p:tgtEl>
                                      </p:cBhvr>
                                    </p:animEffect>
                                    <p:set>
                                      <p:cBhvr>
                                        <p:cTn id="75" dur="1" fill="hold">
                                          <p:stCondLst>
                                            <p:cond delay="499"/>
                                          </p:stCondLst>
                                        </p:cTn>
                                        <p:tgtEl>
                                          <p:spTgt spid="20"/>
                                        </p:tgtEl>
                                        <p:attrNameLst>
                                          <p:attrName>style.visibility</p:attrName>
                                        </p:attrNameLst>
                                      </p:cBhvr>
                                      <p:to>
                                        <p:strVal val="hidden"/>
                                      </p:to>
                                    </p:set>
                                  </p:childTnLst>
                                </p:cTn>
                              </p:par>
                              <p:par>
                                <p:cTn id="76" presetID="53" presetClass="entr" presetSubtype="16" fill="hold" grpId="0" nodeType="withEffect">
                                  <p:stCondLst>
                                    <p:cond delay="0"/>
                                  </p:stCondLst>
                                  <p:childTnLst>
                                    <p:set>
                                      <p:cBhvr>
                                        <p:cTn id="77" dur="1" fill="hold">
                                          <p:stCondLst>
                                            <p:cond delay="0"/>
                                          </p:stCondLst>
                                        </p:cTn>
                                        <p:tgtEl>
                                          <p:spTgt spid="23"/>
                                        </p:tgtEl>
                                        <p:attrNameLst>
                                          <p:attrName>style.visibility</p:attrName>
                                        </p:attrNameLst>
                                      </p:cBhvr>
                                      <p:to>
                                        <p:strVal val="visible"/>
                                      </p:to>
                                    </p:set>
                                    <p:anim calcmode="lin" valueType="num">
                                      <p:cBhvr>
                                        <p:cTn id="78" dur="500" fill="hold"/>
                                        <p:tgtEl>
                                          <p:spTgt spid="23"/>
                                        </p:tgtEl>
                                        <p:attrNameLst>
                                          <p:attrName>ppt_w</p:attrName>
                                        </p:attrNameLst>
                                      </p:cBhvr>
                                      <p:tavLst>
                                        <p:tav tm="0">
                                          <p:val>
                                            <p:fltVal val="0"/>
                                          </p:val>
                                        </p:tav>
                                        <p:tav tm="100000">
                                          <p:val>
                                            <p:strVal val="#ppt_w"/>
                                          </p:val>
                                        </p:tav>
                                      </p:tavLst>
                                    </p:anim>
                                    <p:anim calcmode="lin" valueType="num">
                                      <p:cBhvr>
                                        <p:cTn id="79" dur="500" fill="hold"/>
                                        <p:tgtEl>
                                          <p:spTgt spid="23"/>
                                        </p:tgtEl>
                                        <p:attrNameLst>
                                          <p:attrName>ppt_h</p:attrName>
                                        </p:attrNameLst>
                                      </p:cBhvr>
                                      <p:tavLst>
                                        <p:tav tm="0">
                                          <p:val>
                                            <p:fltVal val="0"/>
                                          </p:val>
                                        </p:tav>
                                        <p:tav tm="100000">
                                          <p:val>
                                            <p:strVal val="#ppt_h"/>
                                          </p:val>
                                        </p:tav>
                                      </p:tavLst>
                                    </p:anim>
                                    <p:animEffect transition="in" filter="fade">
                                      <p:cBhvr>
                                        <p:cTn id="80" dur="500"/>
                                        <p:tgtEl>
                                          <p:spTgt spid="23"/>
                                        </p:tgtEl>
                                      </p:cBhvr>
                                    </p:animEffect>
                                  </p:childTnLst>
                                </p:cTn>
                              </p:par>
                            </p:childTnLst>
                          </p:cTn>
                        </p:par>
                      </p:childTnLst>
                    </p:cTn>
                  </p:par>
                </p:childTnLst>
              </p:cTn>
              <p:nextCondLst>
                <p:cond evt="onClick" delay="0">
                  <p:tgtEl>
                    <p:spTgt spid="20"/>
                  </p:tgtEl>
                </p:cond>
              </p:nextCondLst>
            </p:seq>
            <p:seq concurrent="1" nextAc="seek">
              <p:cTn id="81" restart="whenNotActive" fill="hold" evtFilter="cancelBubble" nodeType="interactiveSeq">
                <p:stCondLst>
                  <p:cond evt="onClick" delay="0">
                    <p:tgtEl>
                      <p:spTgt spid="17"/>
                    </p:tgtEl>
                  </p:cond>
                </p:stCondLst>
                <p:endSync evt="end" delay="0">
                  <p:rtn val="all"/>
                </p:endSync>
                <p:childTnLst>
                  <p:par>
                    <p:cTn id="82" fill="hold">
                      <p:stCondLst>
                        <p:cond delay="0"/>
                      </p:stCondLst>
                      <p:childTnLst>
                        <p:par>
                          <p:cTn id="83" fill="hold">
                            <p:stCondLst>
                              <p:cond delay="0"/>
                            </p:stCondLst>
                            <p:childTnLst>
                              <p:par>
                                <p:cTn id="84" presetID="53" presetClass="exit" presetSubtype="32" fill="hold" grpId="0" nodeType="clickEffect">
                                  <p:stCondLst>
                                    <p:cond delay="0"/>
                                  </p:stCondLst>
                                  <p:childTnLst>
                                    <p:anim calcmode="lin" valueType="num">
                                      <p:cBhvr>
                                        <p:cTn id="85" dur="500"/>
                                        <p:tgtEl>
                                          <p:spTgt spid="17"/>
                                        </p:tgtEl>
                                        <p:attrNameLst>
                                          <p:attrName>ppt_w</p:attrName>
                                        </p:attrNameLst>
                                      </p:cBhvr>
                                      <p:tavLst>
                                        <p:tav tm="0">
                                          <p:val>
                                            <p:strVal val="ppt_w"/>
                                          </p:val>
                                        </p:tav>
                                        <p:tav tm="100000">
                                          <p:val>
                                            <p:fltVal val="0"/>
                                          </p:val>
                                        </p:tav>
                                      </p:tavLst>
                                    </p:anim>
                                    <p:anim calcmode="lin" valueType="num">
                                      <p:cBhvr>
                                        <p:cTn id="86" dur="500"/>
                                        <p:tgtEl>
                                          <p:spTgt spid="17"/>
                                        </p:tgtEl>
                                        <p:attrNameLst>
                                          <p:attrName>ppt_h</p:attrName>
                                        </p:attrNameLst>
                                      </p:cBhvr>
                                      <p:tavLst>
                                        <p:tav tm="0">
                                          <p:val>
                                            <p:strVal val="ppt_h"/>
                                          </p:val>
                                        </p:tav>
                                        <p:tav tm="100000">
                                          <p:val>
                                            <p:fltVal val="0"/>
                                          </p:val>
                                        </p:tav>
                                      </p:tavLst>
                                    </p:anim>
                                    <p:animEffect transition="out" filter="fade">
                                      <p:cBhvr>
                                        <p:cTn id="87" dur="500"/>
                                        <p:tgtEl>
                                          <p:spTgt spid="17"/>
                                        </p:tgtEl>
                                      </p:cBhvr>
                                    </p:animEffect>
                                    <p:set>
                                      <p:cBhvr>
                                        <p:cTn id="88" dur="1" fill="hold">
                                          <p:stCondLst>
                                            <p:cond delay="499"/>
                                          </p:stCondLst>
                                        </p:cTn>
                                        <p:tgtEl>
                                          <p:spTgt spid="17"/>
                                        </p:tgtEl>
                                        <p:attrNameLst>
                                          <p:attrName>style.visibility</p:attrName>
                                        </p:attrNameLst>
                                      </p:cBhvr>
                                      <p:to>
                                        <p:strVal val="hidden"/>
                                      </p:to>
                                    </p:set>
                                  </p:childTnLst>
                                </p:cTn>
                              </p:par>
                              <p:par>
                                <p:cTn id="89" presetID="53" presetClass="entr" presetSubtype="16" fill="hold" grpId="0" nodeType="withEffect">
                                  <p:stCondLst>
                                    <p:cond delay="0"/>
                                  </p:stCondLst>
                                  <p:childTnLst>
                                    <p:set>
                                      <p:cBhvr>
                                        <p:cTn id="90" dur="1" fill="hold">
                                          <p:stCondLst>
                                            <p:cond delay="0"/>
                                          </p:stCondLst>
                                        </p:cTn>
                                        <p:tgtEl>
                                          <p:spTgt spid="33"/>
                                        </p:tgtEl>
                                        <p:attrNameLst>
                                          <p:attrName>style.visibility</p:attrName>
                                        </p:attrNameLst>
                                      </p:cBhvr>
                                      <p:to>
                                        <p:strVal val="visible"/>
                                      </p:to>
                                    </p:set>
                                    <p:anim calcmode="lin" valueType="num">
                                      <p:cBhvr>
                                        <p:cTn id="91" dur="500" fill="hold"/>
                                        <p:tgtEl>
                                          <p:spTgt spid="33"/>
                                        </p:tgtEl>
                                        <p:attrNameLst>
                                          <p:attrName>ppt_w</p:attrName>
                                        </p:attrNameLst>
                                      </p:cBhvr>
                                      <p:tavLst>
                                        <p:tav tm="0">
                                          <p:val>
                                            <p:fltVal val="0"/>
                                          </p:val>
                                        </p:tav>
                                        <p:tav tm="100000">
                                          <p:val>
                                            <p:strVal val="#ppt_w"/>
                                          </p:val>
                                        </p:tav>
                                      </p:tavLst>
                                    </p:anim>
                                    <p:anim calcmode="lin" valueType="num">
                                      <p:cBhvr>
                                        <p:cTn id="92" dur="500" fill="hold"/>
                                        <p:tgtEl>
                                          <p:spTgt spid="33"/>
                                        </p:tgtEl>
                                        <p:attrNameLst>
                                          <p:attrName>ppt_h</p:attrName>
                                        </p:attrNameLst>
                                      </p:cBhvr>
                                      <p:tavLst>
                                        <p:tav tm="0">
                                          <p:val>
                                            <p:fltVal val="0"/>
                                          </p:val>
                                        </p:tav>
                                        <p:tav tm="100000">
                                          <p:val>
                                            <p:strVal val="#ppt_h"/>
                                          </p:val>
                                        </p:tav>
                                      </p:tavLst>
                                    </p:anim>
                                    <p:animEffect transition="in" filter="fade">
                                      <p:cBhvr>
                                        <p:cTn id="93" dur="500"/>
                                        <p:tgtEl>
                                          <p:spTgt spid="33"/>
                                        </p:tgtEl>
                                      </p:cBhvr>
                                    </p:animEffect>
                                  </p:childTnLst>
                                </p:cTn>
                              </p:par>
                            </p:childTnLst>
                          </p:cTn>
                        </p:par>
                      </p:childTnLst>
                    </p:cTn>
                  </p:par>
                </p:childTnLst>
              </p:cTn>
              <p:nextCondLst>
                <p:cond evt="onClick" delay="0">
                  <p:tgtEl>
                    <p:spTgt spid="17"/>
                  </p:tgtEl>
                </p:cond>
              </p:nextCondLst>
            </p:seq>
            <p:seq concurrent="1" nextAc="seek">
              <p:cTn id="94" restart="whenNotActive" fill="hold" evtFilter="cancelBubble" nodeType="interactiveSeq">
                <p:stCondLst>
                  <p:cond evt="onClick" delay="0">
                    <p:tgtEl>
                      <p:spTgt spid="19"/>
                    </p:tgtEl>
                  </p:cond>
                </p:stCondLst>
                <p:endSync evt="end" delay="0">
                  <p:rtn val="all"/>
                </p:endSync>
                <p:childTnLst>
                  <p:par>
                    <p:cTn id="95" fill="hold">
                      <p:stCondLst>
                        <p:cond delay="0"/>
                      </p:stCondLst>
                      <p:childTnLst>
                        <p:par>
                          <p:cTn id="96" fill="hold">
                            <p:stCondLst>
                              <p:cond delay="0"/>
                            </p:stCondLst>
                            <p:childTnLst>
                              <p:par>
                                <p:cTn id="97" presetID="53" presetClass="exit" presetSubtype="32" fill="hold" grpId="0" nodeType="clickEffect">
                                  <p:stCondLst>
                                    <p:cond delay="0"/>
                                  </p:stCondLst>
                                  <p:childTnLst>
                                    <p:anim calcmode="lin" valueType="num">
                                      <p:cBhvr>
                                        <p:cTn id="98" dur="500"/>
                                        <p:tgtEl>
                                          <p:spTgt spid="19"/>
                                        </p:tgtEl>
                                        <p:attrNameLst>
                                          <p:attrName>ppt_w</p:attrName>
                                        </p:attrNameLst>
                                      </p:cBhvr>
                                      <p:tavLst>
                                        <p:tav tm="0">
                                          <p:val>
                                            <p:strVal val="ppt_w"/>
                                          </p:val>
                                        </p:tav>
                                        <p:tav tm="100000">
                                          <p:val>
                                            <p:fltVal val="0"/>
                                          </p:val>
                                        </p:tav>
                                      </p:tavLst>
                                    </p:anim>
                                    <p:anim calcmode="lin" valueType="num">
                                      <p:cBhvr>
                                        <p:cTn id="99" dur="500"/>
                                        <p:tgtEl>
                                          <p:spTgt spid="19"/>
                                        </p:tgtEl>
                                        <p:attrNameLst>
                                          <p:attrName>ppt_h</p:attrName>
                                        </p:attrNameLst>
                                      </p:cBhvr>
                                      <p:tavLst>
                                        <p:tav tm="0">
                                          <p:val>
                                            <p:strVal val="ppt_h"/>
                                          </p:val>
                                        </p:tav>
                                        <p:tav tm="100000">
                                          <p:val>
                                            <p:fltVal val="0"/>
                                          </p:val>
                                        </p:tav>
                                      </p:tavLst>
                                    </p:anim>
                                    <p:animEffect transition="out" filter="fade">
                                      <p:cBhvr>
                                        <p:cTn id="100" dur="500"/>
                                        <p:tgtEl>
                                          <p:spTgt spid="19"/>
                                        </p:tgtEl>
                                      </p:cBhvr>
                                    </p:animEffect>
                                    <p:set>
                                      <p:cBhvr>
                                        <p:cTn id="101" dur="1" fill="hold">
                                          <p:stCondLst>
                                            <p:cond delay="499"/>
                                          </p:stCondLst>
                                        </p:cTn>
                                        <p:tgtEl>
                                          <p:spTgt spid="19"/>
                                        </p:tgtEl>
                                        <p:attrNameLst>
                                          <p:attrName>style.visibility</p:attrName>
                                        </p:attrNameLst>
                                      </p:cBhvr>
                                      <p:to>
                                        <p:strVal val="hidden"/>
                                      </p:to>
                                    </p:set>
                                  </p:childTnLst>
                                </p:cTn>
                              </p:par>
                              <p:par>
                                <p:cTn id="102" presetID="53" presetClass="entr" presetSubtype="16" fill="hold" grpId="0" nodeType="withEffect">
                                  <p:stCondLst>
                                    <p:cond delay="0"/>
                                  </p:stCondLst>
                                  <p:childTnLst>
                                    <p:set>
                                      <p:cBhvr>
                                        <p:cTn id="103" dur="1" fill="hold">
                                          <p:stCondLst>
                                            <p:cond delay="0"/>
                                          </p:stCondLst>
                                        </p:cTn>
                                        <p:tgtEl>
                                          <p:spTgt spid="35"/>
                                        </p:tgtEl>
                                        <p:attrNameLst>
                                          <p:attrName>style.visibility</p:attrName>
                                        </p:attrNameLst>
                                      </p:cBhvr>
                                      <p:to>
                                        <p:strVal val="visible"/>
                                      </p:to>
                                    </p:set>
                                    <p:anim calcmode="lin" valueType="num">
                                      <p:cBhvr>
                                        <p:cTn id="104" dur="500" fill="hold"/>
                                        <p:tgtEl>
                                          <p:spTgt spid="35"/>
                                        </p:tgtEl>
                                        <p:attrNameLst>
                                          <p:attrName>ppt_w</p:attrName>
                                        </p:attrNameLst>
                                      </p:cBhvr>
                                      <p:tavLst>
                                        <p:tav tm="0">
                                          <p:val>
                                            <p:fltVal val="0"/>
                                          </p:val>
                                        </p:tav>
                                        <p:tav tm="100000">
                                          <p:val>
                                            <p:strVal val="#ppt_w"/>
                                          </p:val>
                                        </p:tav>
                                      </p:tavLst>
                                    </p:anim>
                                    <p:anim calcmode="lin" valueType="num">
                                      <p:cBhvr>
                                        <p:cTn id="105" dur="500" fill="hold"/>
                                        <p:tgtEl>
                                          <p:spTgt spid="35"/>
                                        </p:tgtEl>
                                        <p:attrNameLst>
                                          <p:attrName>ppt_h</p:attrName>
                                        </p:attrNameLst>
                                      </p:cBhvr>
                                      <p:tavLst>
                                        <p:tav tm="0">
                                          <p:val>
                                            <p:fltVal val="0"/>
                                          </p:val>
                                        </p:tav>
                                        <p:tav tm="100000">
                                          <p:val>
                                            <p:strVal val="#ppt_h"/>
                                          </p:val>
                                        </p:tav>
                                      </p:tavLst>
                                    </p:anim>
                                    <p:animEffect transition="in" filter="fade">
                                      <p:cBhvr>
                                        <p:cTn id="106" dur="500"/>
                                        <p:tgtEl>
                                          <p:spTgt spid="35"/>
                                        </p:tgtEl>
                                      </p:cBhvr>
                                    </p:animEffect>
                                  </p:childTnLst>
                                </p:cTn>
                              </p:par>
                            </p:childTnLst>
                          </p:cTn>
                        </p:par>
                      </p:childTnLst>
                    </p:cTn>
                  </p:par>
                </p:childTnLst>
              </p:cTn>
              <p:nextCondLst>
                <p:cond evt="onClick" delay="0">
                  <p:tgtEl>
                    <p:spTgt spid="19"/>
                  </p:tgtEl>
                </p:cond>
              </p:nextCondLst>
            </p:seq>
            <p:seq concurrent="1" nextAc="seek">
              <p:cTn id="107" restart="whenNotActive" fill="hold" evtFilter="cancelBubble" nodeType="interactiveSeq">
                <p:stCondLst>
                  <p:cond evt="onClick" delay="0">
                    <p:tgtEl>
                      <p:spTgt spid="16"/>
                    </p:tgtEl>
                  </p:cond>
                </p:stCondLst>
                <p:endSync evt="end" delay="0">
                  <p:rtn val="all"/>
                </p:endSync>
                <p:childTnLst>
                  <p:par>
                    <p:cTn id="108" fill="hold">
                      <p:stCondLst>
                        <p:cond delay="0"/>
                      </p:stCondLst>
                      <p:childTnLst>
                        <p:par>
                          <p:cTn id="109" fill="hold">
                            <p:stCondLst>
                              <p:cond delay="0"/>
                            </p:stCondLst>
                            <p:childTnLst>
                              <p:par>
                                <p:cTn id="110" presetID="53" presetClass="exit" presetSubtype="32" fill="hold" grpId="0" nodeType="clickEffect">
                                  <p:stCondLst>
                                    <p:cond delay="0"/>
                                  </p:stCondLst>
                                  <p:childTnLst>
                                    <p:anim calcmode="lin" valueType="num">
                                      <p:cBhvr>
                                        <p:cTn id="111" dur="500"/>
                                        <p:tgtEl>
                                          <p:spTgt spid="16"/>
                                        </p:tgtEl>
                                        <p:attrNameLst>
                                          <p:attrName>ppt_w</p:attrName>
                                        </p:attrNameLst>
                                      </p:cBhvr>
                                      <p:tavLst>
                                        <p:tav tm="0">
                                          <p:val>
                                            <p:strVal val="ppt_w"/>
                                          </p:val>
                                        </p:tav>
                                        <p:tav tm="100000">
                                          <p:val>
                                            <p:fltVal val="0"/>
                                          </p:val>
                                        </p:tav>
                                      </p:tavLst>
                                    </p:anim>
                                    <p:anim calcmode="lin" valueType="num">
                                      <p:cBhvr>
                                        <p:cTn id="112" dur="500"/>
                                        <p:tgtEl>
                                          <p:spTgt spid="16"/>
                                        </p:tgtEl>
                                        <p:attrNameLst>
                                          <p:attrName>ppt_h</p:attrName>
                                        </p:attrNameLst>
                                      </p:cBhvr>
                                      <p:tavLst>
                                        <p:tav tm="0">
                                          <p:val>
                                            <p:strVal val="ppt_h"/>
                                          </p:val>
                                        </p:tav>
                                        <p:tav tm="100000">
                                          <p:val>
                                            <p:fltVal val="0"/>
                                          </p:val>
                                        </p:tav>
                                      </p:tavLst>
                                    </p:anim>
                                    <p:animEffect transition="out" filter="fade">
                                      <p:cBhvr>
                                        <p:cTn id="113" dur="500"/>
                                        <p:tgtEl>
                                          <p:spTgt spid="16"/>
                                        </p:tgtEl>
                                      </p:cBhvr>
                                    </p:animEffect>
                                    <p:set>
                                      <p:cBhvr>
                                        <p:cTn id="114" dur="1" fill="hold">
                                          <p:stCondLst>
                                            <p:cond delay="499"/>
                                          </p:stCondLst>
                                        </p:cTn>
                                        <p:tgtEl>
                                          <p:spTgt spid="16"/>
                                        </p:tgtEl>
                                        <p:attrNameLst>
                                          <p:attrName>style.visibility</p:attrName>
                                        </p:attrNameLst>
                                      </p:cBhvr>
                                      <p:to>
                                        <p:strVal val="hidden"/>
                                      </p:to>
                                    </p:set>
                                  </p:childTnLst>
                                </p:cTn>
                              </p:par>
                              <p:par>
                                <p:cTn id="115" presetID="53" presetClass="entr" presetSubtype="16" fill="hold" grpId="0" nodeType="withEffect">
                                  <p:stCondLst>
                                    <p:cond delay="0"/>
                                  </p:stCondLst>
                                  <p:childTnLst>
                                    <p:set>
                                      <p:cBhvr>
                                        <p:cTn id="116" dur="1" fill="hold">
                                          <p:stCondLst>
                                            <p:cond delay="0"/>
                                          </p:stCondLst>
                                        </p:cTn>
                                        <p:tgtEl>
                                          <p:spTgt spid="24"/>
                                        </p:tgtEl>
                                        <p:attrNameLst>
                                          <p:attrName>style.visibility</p:attrName>
                                        </p:attrNameLst>
                                      </p:cBhvr>
                                      <p:to>
                                        <p:strVal val="visible"/>
                                      </p:to>
                                    </p:set>
                                    <p:anim calcmode="lin" valueType="num">
                                      <p:cBhvr>
                                        <p:cTn id="117" dur="500" fill="hold"/>
                                        <p:tgtEl>
                                          <p:spTgt spid="24"/>
                                        </p:tgtEl>
                                        <p:attrNameLst>
                                          <p:attrName>ppt_w</p:attrName>
                                        </p:attrNameLst>
                                      </p:cBhvr>
                                      <p:tavLst>
                                        <p:tav tm="0">
                                          <p:val>
                                            <p:fltVal val="0"/>
                                          </p:val>
                                        </p:tav>
                                        <p:tav tm="100000">
                                          <p:val>
                                            <p:strVal val="#ppt_w"/>
                                          </p:val>
                                        </p:tav>
                                      </p:tavLst>
                                    </p:anim>
                                    <p:anim calcmode="lin" valueType="num">
                                      <p:cBhvr>
                                        <p:cTn id="118" dur="500" fill="hold"/>
                                        <p:tgtEl>
                                          <p:spTgt spid="24"/>
                                        </p:tgtEl>
                                        <p:attrNameLst>
                                          <p:attrName>ppt_h</p:attrName>
                                        </p:attrNameLst>
                                      </p:cBhvr>
                                      <p:tavLst>
                                        <p:tav tm="0">
                                          <p:val>
                                            <p:fltVal val="0"/>
                                          </p:val>
                                        </p:tav>
                                        <p:tav tm="100000">
                                          <p:val>
                                            <p:strVal val="#ppt_h"/>
                                          </p:val>
                                        </p:tav>
                                      </p:tavLst>
                                    </p:anim>
                                    <p:animEffect transition="in" filter="fade">
                                      <p:cBhvr>
                                        <p:cTn id="119" dur="500"/>
                                        <p:tgtEl>
                                          <p:spTgt spid="24"/>
                                        </p:tgtEl>
                                      </p:cBhvr>
                                    </p:animEffect>
                                  </p:childTnLst>
                                </p:cTn>
                              </p:par>
                            </p:childTnLst>
                          </p:cTn>
                        </p:par>
                      </p:childTnLst>
                    </p:cTn>
                  </p:par>
                </p:childTnLst>
              </p:cTn>
              <p:nextCondLst>
                <p:cond evt="onClick" delay="0">
                  <p:tgtEl>
                    <p:spTgt spid="16"/>
                  </p:tgtEl>
                </p:cond>
              </p:nextCondLst>
            </p:seq>
            <p:seq concurrent="1" nextAc="seek">
              <p:cTn id="120" restart="whenNotActive" fill="hold" evtFilter="cancelBubble" nodeType="interactiveSeq">
                <p:stCondLst>
                  <p:cond evt="onClick" delay="0">
                    <p:tgtEl>
                      <p:spTgt spid="14"/>
                    </p:tgtEl>
                  </p:cond>
                </p:stCondLst>
                <p:endSync evt="end" delay="0">
                  <p:rtn val="all"/>
                </p:endSync>
                <p:childTnLst>
                  <p:par>
                    <p:cTn id="121" fill="hold">
                      <p:stCondLst>
                        <p:cond delay="0"/>
                      </p:stCondLst>
                      <p:childTnLst>
                        <p:par>
                          <p:cTn id="122" fill="hold">
                            <p:stCondLst>
                              <p:cond delay="0"/>
                            </p:stCondLst>
                            <p:childTnLst>
                              <p:par>
                                <p:cTn id="123" presetID="53" presetClass="exit" presetSubtype="32" fill="hold" grpId="0" nodeType="clickEffect">
                                  <p:stCondLst>
                                    <p:cond delay="0"/>
                                  </p:stCondLst>
                                  <p:childTnLst>
                                    <p:anim calcmode="lin" valueType="num">
                                      <p:cBhvr>
                                        <p:cTn id="124" dur="500"/>
                                        <p:tgtEl>
                                          <p:spTgt spid="14"/>
                                        </p:tgtEl>
                                        <p:attrNameLst>
                                          <p:attrName>ppt_w</p:attrName>
                                        </p:attrNameLst>
                                      </p:cBhvr>
                                      <p:tavLst>
                                        <p:tav tm="0">
                                          <p:val>
                                            <p:strVal val="ppt_w"/>
                                          </p:val>
                                        </p:tav>
                                        <p:tav tm="100000">
                                          <p:val>
                                            <p:fltVal val="0"/>
                                          </p:val>
                                        </p:tav>
                                      </p:tavLst>
                                    </p:anim>
                                    <p:anim calcmode="lin" valueType="num">
                                      <p:cBhvr>
                                        <p:cTn id="125" dur="500"/>
                                        <p:tgtEl>
                                          <p:spTgt spid="14"/>
                                        </p:tgtEl>
                                        <p:attrNameLst>
                                          <p:attrName>ppt_h</p:attrName>
                                        </p:attrNameLst>
                                      </p:cBhvr>
                                      <p:tavLst>
                                        <p:tav tm="0">
                                          <p:val>
                                            <p:strVal val="ppt_h"/>
                                          </p:val>
                                        </p:tav>
                                        <p:tav tm="100000">
                                          <p:val>
                                            <p:fltVal val="0"/>
                                          </p:val>
                                        </p:tav>
                                      </p:tavLst>
                                    </p:anim>
                                    <p:animEffect transition="out" filter="fade">
                                      <p:cBhvr>
                                        <p:cTn id="126" dur="500"/>
                                        <p:tgtEl>
                                          <p:spTgt spid="14"/>
                                        </p:tgtEl>
                                      </p:cBhvr>
                                    </p:animEffect>
                                    <p:set>
                                      <p:cBhvr>
                                        <p:cTn id="127" dur="1" fill="hold">
                                          <p:stCondLst>
                                            <p:cond delay="499"/>
                                          </p:stCondLst>
                                        </p:cTn>
                                        <p:tgtEl>
                                          <p:spTgt spid="14"/>
                                        </p:tgtEl>
                                        <p:attrNameLst>
                                          <p:attrName>style.visibility</p:attrName>
                                        </p:attrNameLst>
                                      </p:cBhvr>
                                      <p:to>
                                        <p:strVal val="hidden"/>
                                      </p:to>
                                    </p:set>
                                  </p:childTnLst>
                                </p:cTn>
                              </p:par>
                              <p:par>
                                <p:cTn id="128" presetID="53" presetClass="entr" presetSubtype="16" fill="hold" grpId="0" nodeType="withEffect">
                                  <p:stCondLst>
                                    <p:cond delay="0"/>
                                  </p:stCondLst>
                                  <p:childTnLst>
                                    <p:set>
                                      <p:cBhvr>
                                        <p:cTn id="129" dur="1" fill="hold">
                                          <p:stCondLst>
                                            <p:cond delay="0"/>
                                          </p:stCondLst>
                                        </p:cTn>
                                        <p:tgtEl>
                                          <p:spTgt spid="27"/>
                                        </p:tgtEl>
                                        <p:attrNameLst>
                                          <p:attrName>style.visibility</p:attrName>
                                        </p:attrNameLst>
                                      </p:cBhvr>
                                      <p:to>
                                        <p:strVal val="visible"/>
                                      </p:to>
                                    </p:set>
                                    <p:anim calcmode="lin" valueType="num">
                                      <p:cBhvr>
                                        <p:cTn id="130" dur="500" fill="hold"/>
                                        <p:tgtEl>
                                          <p:spTgt spid="27"/>
                                        </p:tgtEl>
                                        <p:attrNameLst>
                                          <p:attrName>ppt_w</p:attrName>
                                        </p:attrNameLst>
                                      </p:cBhvr>
                                      <p:tavLst>
                                        <p:tav tm="0">
                                          <p:val>
                                            <p:fltVal val="0"/>
                                          </p:val>
                                        </p:tav>
                                        <p:tav tm="100000">
                                          <p:val>
                                            <p:strVal val="#ppt_w"/>
                                          </p:val>
                                        </p:tav>
                                      </p:tavLst>
                                    </p:anim>
                                    <p:anim calcmode="lin" valueType="num">
                                      <p:cBhvr>
                                        <p:cTn id="131" dur="500" fill="hold"/>
                                        <p:tgtEl>
                                          <p:spTgt spid="27"/>
                                        </p:tgtEl>
                                        <p:attrNameLst>
                                          <p:attrName>ppt_h</p:attrName>
                                        </p:attrNameLst>
                                      </p:cBhvr>
                                      <p:tavLst>
                                        <p:tav tm="0">
                                          <p:val>
                                            <p:fltVal val="0"/>
                                          </p:val>
                                        </p:tav>
                                        <p:tav tm="100000">
                                          <p:val>
                                            <p:strVal val="#ppt_h"/>
                                          </p:val>
                                        </p:tav>
                                      </p:tavLst>
                                    </p:anim>
                                    <p:animEffect transition="in" filter="fade">
                                      <p:cBhvr>
                                        <p:cTn id="132" dur="500"/>
                                        <p:tgtEl>
                                          <p:spTgt spid="27"/>
                                        </p:tgtEl>
                                      </p:cBhvr>
                                    </p:animEffect>
                                  </p:childTnLst>
                                </p:cTn>
                              </p:par>
                            </p:childTnLst>
                          </p:cTn>
                        </p:par>
                      </p:childTnLst>
                    </p:cTn>
                  </p:par>
                </p:childTnLst>
              </p:cTn>
              <p:nextCondLst>
                <p:cond evt="onClick" delay="0">
                  <p:tgtEl>
                    <p:spTgt spid="14"/>
                  </p:tgtEl>
                </p:cond>
              </p:nextCondLst>
            </p:seq>
            <p:seq concurrent="1" nextAc="seek">
              <p:cTn id="133" restart="whenNotActive" fill="hold" evtFilter="cancelBubble" nodeType="interactiveSeq">
                <p:stCondLst>
                  <p:cond evt="onClick" delay="0">
                    <p:tgtEl>
                      <p:spTgt spid="18"/>
                    </p:tgtEl>
                  </p:cond>
                </p:stCondLst>
                <p:endSync evt="end" delay="0">
                  <p:rtn val="all"/>
                </p:endSync>
                <p:childTnLst>
                  <p:par>
                    <p:cTn id="134" fill="hold">
                      <p:stCondLst>
                        <p:cond delay="0"/>
                      </p:stCondLst>
                      <p:childTnLst>
                        <p:par>
                          <p:cTn id="135" fill="hold">
                            <p:stCondLst>
                              <p:cond delay="0"/>
                            </p:stCondLst>
                            <p:childTnLst>
                              <p:par>
                                <p:cTn id="136" presetID="53" presetClass="exit" presetSubtype="32" fill="hold" grpId="0" nodeType="clickEffect">
                                  <p:stCondLst>
                                    <p:cond delay="0"/>
                                  </p:stCondLst>
                                  <p:childTnLst>
                                    <p:anim calcmode="lin" valueType="num">
                                      <p:cBhvr>
                                        <p:cTn id="137" dur="500"/>
                                        <p:tgtEl>
                                          <p:spTgt spid="18"/>
                                        </p:tgtEl>
                                        <p:attrNameLst>
                                          <p:attrName>ppt_w</p:attrName>
                                        </p:attrNameLst>
                                      </p:cBhvr>
                                      <p:tavLst>
                                        <p:tav tm="0">
                                          <p:val>
                                            <p:strVal val="ppt_w"/>
                                          </p:val>
                                        </p:tav>
                                        <p:tav tm="100000">
                                          <p:val>
                                            <p:fltVal val="0"/>
                                          </p:val>
                                        </p:tav>
                                      </p:tavLst>
                                    </p:anim>
                                    <p:anim calcmode="lin" valueType="num">
                                      <p:cBhvr>
                                        <p:cTn id="138" dur="500"/>
                                        <p:tgtEl>
                                          <p:spTgt spid="18"/>
                                        </p:tgtEl>
                                        <p:attrNameLst>
                                          <p:attrName>ppt_h</p:attrName>
                                        </p:attrNameLst>
                                      </p:cBhvr>
                                      <p:tavLst>
                                        <p:tav tm="0">
                                          <p:val>
                                            <p:strVal val="ppt_h"/>
                                          </p:val>
                                        </p:tav>
                                        <p:tav tm="100000">
                                          <p:val>
                                            <p:fltVal val="0"/>
                                          </p:val>
                                        </p:tav>
                                      </p:tavLst>
                                    </p:anim>
                                    <p:animEffect transition="out" filter="fade">
                                      <p:cBhvr>
                                        <p:cTn id="139" dur="500"/>
                                        <p:tgtEl>
                                          <p:spTgt spid="18"/>
                                        </p:tgtEl>
                                      </p:cBhvr>
                                    </p:animEffect>
                                    <p:set>
                                      <p:cBhvr>
                                        <p:cTn id="140" dur="1" fill="hold">
                                          <p:stCondLst>
                                            <p:cond delay="499"/>
                                          </p:stCondLst>
                                        </p:cTn>
                                        <p:tgtEl>
                                          <p:spTgt spid="18"/>
                                        </p:tgtEl>
                                        <p:attrNameLst>
                                          <p:attrName>style.visibility</p:attrName>
                                        </p:attrNameLst>
                                      </p:cBhvr>
                                      <p:to>
                                        <p:strVal val="hidden"/>
                                      </p:to>
                                    </p:set>
                                  </p:childTnLst>
                                </p:cTn>
                              </p:par>
                              <p:par>
                                <p:cTn id="141" presetID="53" presetClass="entr" presetSubtype="16" fill="hold" grpId="0" nodeType="withEffect">
                                  <p:stCondLst>
                                    <p:cond delay="0"/>
                                  </p:stCondLst>
                                  <p:childTnLst>
                                    <p:set>
                                      <p:cBhvr>
                                        <p:cTn id="142" dur="1" fill="hold">
                                          <p:stCondLst>
                                            <p:cond delay="0"/>
                                          </p:stCondLst>
                                        </p:cTn>
                                        <p:tgtEl>
                                          <p:spTgt spid="30"/>
                                        </p:tgtEl>
                                        <p:attrNameLst>
                                          <p:attrName>style.visibility</p:attrName>
                                        </p:attrNameLst>
                                      </p:cBhvr>
                                      <p:to>
                                        <p:strVal val="visible"/>
                                      </p:to>
                                    </p:set>
                                    <p:anim calcmode="lin" valueType="num">
                                      <p:cBhvr>
                                        <p:cTn id="143" dur="500" fill="hold"/>
                                        <p:tgtEl>
                                          <p:spTgt spid="30"/>
                                        </p:tgtEl>
                                        <p:attrNameLst>
                                          <p:attrName>ppt_w</p:attrName>
                                        </p:attrNameLst>
                                      </p:cBhvr>
                                      <p:tavLst>
                                        <p:tav tm="0">
                                          <p:val>
                                            <p:fltVal val="0"/>
                                          </p:val>
                                        </p:tav>
                                        <p:tav tm="100000">
                                          <p:val>
                                            <p:strVal val="#ppt_w"/>
                                          </p:val>
                                        </p:tav>
                                      </p:tavLst>
                                    </p:anim>
                                    <p:anim calcmode="lin" valueType="num">
                                      <p:cBhvr>
                                        <p:cTn id="144" dur="500" fill="hold"/>
                                        <p:tgtEl>
                                          <p:spTgt spid="30"/>
                                        </p:tgtEl>
                                        <p:attrNameLst>
                                          <p:attrName>ppt_h</p:attrName>
                                        </p:attrNameLst>
                                      </p:cBhvr>
                                      <p:tavLst>
                                        <p:tav tm="0">
                                          <p:val>
                                            <p:fltVal val="0"/>
                                          </p:val>
                                        </p:tav>
                                        <p:tav tm="100000">
                                          <p:val>
                                            <p:strVal val="#ppt_h"/>
                                          </p:val>
                                        </p:tav>
                                      </p:tavLst>
                                    </p:anim>
                                    <p:animEffect transition="in" filter="fade">
                                      <p:cBhvr>
                                        <p:cTn id="145" dur="500"/>
                                        <p:tgtEl>
                                          <p:spTgt spid="30"/>
                                        </p:tgtEl>
                                      </p:cBhvr>
                                    </p:animEffect>
                                  </p:childTnLst>
                                </p:cTn>
                              </p:par>
                            </p:childTnLst>
                          </p:cTn>
                        </p:par>
                      </p:childTnLst>
                    </p:cTn>
                  </p:par>
                </p:childTnLst>
              </p:cTn>
              <p:nextCondLst>
                <p:cond evt="onClick" delay="0">
                  <p:tgtEl>
                    <p:spTgt spid="18"/>
                  </p:tgtEl>
                </p:cond>
              </p:nextCondLst>
            </p:seq>
            <p:seq concurrent="1" nextAc="seek">
              <p:cTn id="146" restart="whenNotActive" fill="hold" evtFilter="cancelBubble" nodeType="interactiveSeq">
                <p:stCondLst>
                  <p:cond evt="onClick" delay="0">
                    <p:tgtEl>
                      <p:spTgt spid="21"/>
                    </p:tgtEl>
                  </p:cond>
                </p:stCondLst>
                <p:endSync evt="end" delay="0">
                  <p:rtn val="all"/>
                </p:endSync>
                <p:childTnLst>
                  <p:par>
                    <p:cTn id="147" fill="hold">
                      <p:stCondLst>
                        <p:cond delay="0"/>
                      </p:stCondLst>
                      <p:childTnLst>
                        <p:par>
                          <p:cTn id="148" fill="hold">
                            <p:stCondLst>
                              <p:cond delay="0"/>
                            </p:stCondLst>
                            <p:childTnLst>
                              <p:par>
                                <p:cTn id="149" presetID="53" presetClass="exit" presetSubtype="32" fill="hold" grpId="0" nodeType="clickEffect">
                                  <p:stCondLst>
                                    <p:cond delay="0"/>
                                  </p:stCondLst>
                                  <p:childTnLst>
                                    <p:anim calcmode="lin" valueType="num">
                                      <p:cBhvr>
                                        <p:cTn id="150" dur="500"/>
                                        <p:tgtEl>
                                          <p:spTgt spid="21"/>
                                        </p:tgtEl>
                                        <p:attrNameLst>
                                          <p:attrName>ppt_w</p:attrName>
                                        </p:attrNameLst>
                                      </p:cBhvr>
                                      <p:tavLst>
                                        <p:tav tm="0">
                                          <p:val>
                                            <p:strVal val="ppt_w"/>
                                          </p:val>
                                        </p:tav>
                                        <p:tav tm="100000">
                                          <p:val>
                                            <p:fltVal val="0"/>
                                          </p:val>
                                        </p:tav>
                                      </p:tavLst>
                                    </p:anim>
                                    <p:anim calcmode="lin" valueType="num">
                                      <p:cBhvr>
                                        <p:cTn id="151" dur="500"/>
                                        <p:tgtEl>
                                          <p:spTgt spid="21"/>
                                        </p:tgtEl>
                                        <p:attrNameLst>
                                          <p:attrName>ppt_h</p:attrName>
                                        </p:attrNameLst>
                                      </p:cBhvr>
                                      <p:tavLst>
                                        <p:tav tm="0">
                                          <p:val>
                                            <p:strVal val="ppt_h"/>
                                          </p:val>
                                        </p:tav>
                                        <p:tav tm="100000">
                                          <p:val>
                                            <p:fltVal val="0"/>
                                          </p:val>
                                        </p:tav>
                                      </p:tavLst>
                                    </p:anim>
                                    <p:animEffect transition="out" filter="fade">
                                      <p:cBhvr>
                                        <p:cTn id="152" dur="500"/>
                                        <p:tgtEl>
                                          <p:spTgt spid="21"/>
                                        </p:tgtEl>
                                      </p:cBhvr>
                                    </p:animEffect>
                                    <p:set>
                                      <p:cBhvr>
                                        <p:cTn id="153" dur="1" fill="hold">
                                          <p:stCondLst>
                                            <p:cond delay="499"/>
                                          </p:stCondLst>
                                        </p:cTn>
                                        <p:tgtEl>
                                          <p:spTgt spid="21"/>
                                        </p:tgtEl>
                                        <p:attrNameLst>
                                          <p:attrName>style.visibility</p:attrName>
                                        </p:attrNameLst>
                                      </p:cBhvr>
                                      <p:to>
                                        <p:strVal val="hidden"/>
                                      </p:to>
                                    </p:set>
                                  </p:childTnLst>
                                </p:cTn>
                              </p:par>
                              <p:par>
                                <p:cTn id="154" presetID="53" presetClass="entr" presetSubtype="16" fill="hold" grpId="0" nodeType="withEffect">
                                  <p:stCondLst>
                                    <p:cond delay="0"/>
                                  </p:stCondLst>
                                  <p:childTnLst>
                                    <p:set>
                                      <p:cBhvr>
                                        <p:cTn id="155" dur="1" fill="hold">
                                          <p:stCondLst>
                                            <p:cond delay="0"/>
                                          </p:stCondLst>
                                        </p:cTn>
                                        <p:tgtEl>
                                          <p:spTgt spid="31"/>
                                        </p:tgtEl>
                                        <p:attrNameLst>
                                          <p:attrName>style.visibility</p:attrName>
                                        </p:attrNameLst>
                                      </p:cBhvr>
                                      <p:to>
                                        <p:strVal val="visible"/>
                                      </p:to>
                                    </p:set>
                                    <p:anim calcmode="lin" valueType="num">
                                      <p:cBhvr>
                                        <p:cTn id="156" dur="500" fill="hold"/>
                                        <p:tgtEl>
                                          <p:spTgt spid="31"/>
                                        </p:tgtEl>
                                        <p:attrNameLst>
                                          <p:attrName>ppt_w</p:attrName>
                                        </p:attrNameLst>
                                      </p:cBhvr>
                                      <p:tavLst>
                                        <p:tav tm="0">
                                          <p:val>
                                            <p:fltVal val="0"/>
                                          </p:val>
                                        </p:tav>
                                        <p:tav tm="100000">
                                          <p:val>
                                            <p:strVal val="#ppt_w"/>
                                          </p:val>
                                        </p:tav>
                                      </p:tavLst>
                                    </p:anim>
                                    <p:anim calcmode="lin" valueType="num">
                                      <p:cBhvr>
                                        <p:cTn id="157" dur="500" fill="hold"/>
                                        <p:tgtEl>
                                          <p:spTgt spid="31"/>
                                        </p:tgtEl>
                                        <p:attrNameLst>
                                          <p:attrName>ppt_h</p:attrName>
                                        </p:attrNameLst>
                                      </p:cBhvr>
                                      <p:tavLst>
                                        <p:tav tm="0">
                                          <p:val>
                                            <p:fltVal val="0"/>
                                          </p:val>
                                        </p:tav>
                                        <p:tav tm="100000">
                                          <p:val>
                                            <p:strVal val="#ppt_h"/>
                                          </p:val>
                                        </p:tav>
                                      </p:tavLst>
                                    </p:anim>
                                    <p:animEffect transition="in" filter="fade">
                                      <p:cBhvr>
                                        <p:cTn id="158" dur="500"/>
                                        <p:tgtEl>
                                          <p:spTgt spid="31"/>
                                        </p:tgtEl>
                                      </p:cBhvr>
                                    </p:animEffect>
                                  </p:childTnLst>
                                </p:cTn>
                              </p:par>
                            </p:childTnLst>
                          </p:cTn>
                        </p:par>
                      </p:childTnLst>
                    </p:cTn>
                  </p:par>
                </p:childTnLst>
              </p:cTn>
              <p:nextCondLst>
                <p:cond evt="onClick" delay="0">
                  <p:tgtEl>
                    <p:spTgt spid="21"/>
                  </p:tgtEl>
                </p:cond>
              </p:nextCondLst>
            </p:seq>
            <p:seq concurrent="1" nextAc="seek">
              <p:cTn id="159" restart="whenNotActive" fill="hold" evtFilter="cancelBubble" nodeType="interactiveSeq">
                <p:stCondLst>
                  <p:cond evt="onClick" delay="0">
                    <p:tgtEl>
                      <p:spTgt spid="12"/>
                    </p:tgtEl>
                  </p:cond>
                </p:stCondLst>
                <p:endSync evt="end" delay="0">
                  <p:rtn val="all"/>
                </p:endSync>
                <p:childTnLst>
                  <p:par>
                    <p:cTn id="160" fill="hold">
                      <p:stCondLst>
                        <p:cond delay="0"/>
                      </p:stCondLst>
                      <p:childTnLst>
                        <p:par>
                          <p:cTn id="161" fill="hold">
                            <p:stCondLst>
                              <p:cond delay="0"/>
                            </p:stCondLst>
                            <p:childTnLst>
                              <p:par>
                                <p:cTn id="162" presetID="53" presetClass="exit" presetSubtype="32" fill="hold" grpId="0" nodeType="clickEffect">
                                  <p:stCondLst>
                                    <p:cond delay="0"/>
                                  </p:stCondLst>
                                  <p:childTnLst>
                                    <p:anim calcmode="lin" valueType="num">
                                      <p:cBhvr>
                                        <p:cTn id="163" dur="500"/>
                                        <p:tgtEl>
                                          <p:spTgt spid="12"/>
                                        </p:tgtEl>
                                        <p:attrNameLst>
                                          <p:attrName>ppt_w</p:attrName>
                                        </p:attrNameLst>
                                      </p:cBhvr>
                                      <p:tavLst>
                                        <p:tav tm="0">
                                          <p:val>
                                            <p:strVal val="ppt_w"/>
                                          </p:val>
                                        </p:tav>
                                        <p:tav tm="100000">
                                          <p:val>
                                            <p:fltVal val="0"/>
                                          </p:val>
                                        </p:tav>
                                      </p:tavLst>
                                    </p:anim>
                                    <p:anim calcmode="lin" valueType="num">
                                      <p:cBhvr>
                                        <p:cTn id="164" dur="500"/>
                                        <p:tgtEl>
                                          <p:spTgt spid="12"/>
                                        </p:tgtEl>
                                        <p:attrNameLst>
                                          <p:attrName>ppt_h</p:attrName>
                                        </p:attrNameLst>
                                      </p:cBhvr>
                                      <p:tavLst>
                                        <p:tav tm="0">
                                          <p:val>
                                            <p:strVal val="ppt_h"/>
                                          </p:val>
                                        </p:tav>
                                        <p:tav tm="100000">
                                          <p:val>
                                            <p:fltVal val="0"/>
                                          </p:val>
                                        </p:tav>
                                      </p:tavLst>
                                    </p:anim>
                                    <p:animEffect transition="out" filter="fade">
                                      <p:cBhvr>
                                        <p:cTn id="165" dur="500"/>
                                        <p:tgtEl>
                                          <p:spTgt spid="12"/>
                                        </p:tgtEl>
                                      </p:cBhvr>
                                    </p:animEffect>
                                    <p:set>
                                      <p:cBhvr>
                                        <p:cTn id="166" dur="1" fill="hold">
                                          <p:stCondLst>
                                            <p:cond delay="499"/>
                                          </p:stCondLst>
                                        </p:cTn>
                                        <p:tgtEl>
                                          <p:spTgt spid="12"/>
                                        </p:tgtEl>
                                        <p:attrNameLst>
                                          <p:attrName>style.visibility</p:attrName>
                                        </p:attrNameLst>
                                      </p:cBhvr>
                                      <p:to>
                                        <p:strVal val="hidden"/>
                                      </p:to>
                                    </p:set>
                                  </p:childTnLst>
                                </p:cTn>
                              </p:par>
                              <p:par>
                                <p:cTn id="167" presetID="53" presetClass="entr" presetSubtype="16" fill="hold" grpId="0" nodeType="withEffect">
                                  <p:stCondLst>
                                    <p:cond delay="0"/>
                                  </p:stCondLst>
                                  <p:childTnLst>
                                    <p:set>
                                      <p:cBhvr>
                                        <p:cTn id="168" dur="1" fill="hold">
                                          <p:stCondLst>
                                            <p:cond delay="0"/>
                                          </p:stCondLst>
                                        </p:cTn>
                                        <p:tgtEl>
                                          <p:spTgt spid="26"/>
                                        </p:tgtEl>
                                        <p:attrNameLst>
                                          <p:attrName>style.visibility</p:attrName>
                                        </p:attrNameLst>
                                      </p:cBhvr>
                                      <p:to>
                                        <p:strVal val="visible"/>
                                      </p:to>
                                    </p:set>
                                    <p:anim calcmode="lin" valueType="num">
                                      <p:cBhvr>
                                        <p:cTn id="169" dur="500" fill="hold"/>
                                        <p:tgtEl>
                                          <p:spTgt spid="26"/>
                                        </p:tgtEl>
                                        <p:attrNameLst>
                                          <p:attrName>ppt_w</p:attrName>
                                        </p:attrNameLst>
                                      </p:cBhvr>
                                      <p:tavLst>
                                        <p:tav tm="0">
                                          <p:val>
                                            <p:fltVal val="0"/>
                                          </p:val>
                                        </p:tav>
                                        <p:tav tm="100000">
                                          <p:val>
                                            <p:strVal val="#ppt_w"/>
                                          </p:val>
                                        </p:tav>
                                      </p:tavLst>
                                    </p:anim>
                                    <p:anim calcmode="lin" valueType="num">
                                      <p:cBhvr>
                                        <p:cTn id="170" dur="500" fill="hold"/>
                                        <p:tgtEl>
                                          <p:spTgt spid="26"/>
                                        </p:tgtEl>
                                        <p:attrNameLst>
                                          <p:attrName>ppt_h</p:attrName>
                                        </p:attrNameLst>
                                      </p:cBhvr>
                                      <p:tavLst>
                                        <p:tav tm="0">
                                          <p:val>
                                            <p:fltVal val="0"/>
                                          </p:val>
                                        </p:tav>
                                        <p:tav tm="100000">
                                          <p:val>
                                            <p:strVal val="#ppt_h"/>
                                          </p:val>
                                        </p:tav>
                                      </p:tavLst>
                                    </p:anim>
                                    <p:animEffect transition="in" filter="fade">
                                      <p:cBhvr>
                                        <p:cTn id="171" dur="500"/>
                                        <p:tgtEl>
                                          <p:spTgt spid="26"/>
                                        </p:tgtEl>
                                      </p:cBhvr>
                                    </p:animEffect>
                                  </p:childTnLst>
                                </p:cTn>
                              </p:par>
                            </p:childTnLst>
                          </p:cTn>
                        </p:par>
                      </p:childTnLst>
                    </p:cTn>
                  </p:par>
                </p:childTnLst>
              </p:cTn>
              <p:nextCondLst>
                <p:cond evt="onClick" delay="0">
                  <p:tgtEl>
                    <p:spTgt spid="12"/>
                  </p:tgtEl>
                </p:cond>
              </p:nextCondLst>
            </p:seq>
            <p:audio>
              <p:cMediaNode vol="80000" showWhenStopped="0">
                <p:cTn id="172" repeatCount="0" fill="hold" display="0">
                  <p:stCondLst>
                    <p:cond delay="indefinite"/>
                  </p:stCondLst>
                  <p:endCondLst>
                    <p:cond evt="onStopAudio" delay="0">
                      <p:tgtEl>
                        <p:sldTgt/>
                      </p:tgtEl>
                    </p:cond>
                  </p:endCondLst>
                </p:cTn>
                <p:tgtEl>
                  <p:spTgt spid="2"/>
                </p:tgtEl>
              </p:cMediaNode>
            </p:audio>
          </p:childTnLst>
        </p:cTn>
      </p:par>
    </p:tnLst>
    <p:bldLst>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30" grpId="0"/>
      <p:bldP spid="31" grpId="0"/>
      <p:bldP spid="32" grpId="0"/>
      <p:bldP spid="33" grpId="0"/>
      <p:bldP spid="34" grpId="0"/>
      <p:bldP spid="35" grpId="0"/>
      <p:bldP spid="36" grpId="0" animBg="1"/>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2C08F9AB-1401-4923-8320-509AFC1E5F97}"/>
              </a:ext>
            </a:extLst>
          </p:cNvPr>
          <p:cNvSpPr/>
          <p:nvPr/>
        </p:nvSpPr>
        <p:spPr>
          <a:xfrm>
            <a:off x="985421" y="1648786"/>
            <a:ext cx="3213717"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768F8DA6-1AD5-0917-9DFF-4770B0E7971A}"/>
              </a:ext>
            </a:extLst>
          </p:cNvPr>
          <p:cNvSpPr>
            <a:spLocks noGrp="1"/>
          </p:cNvSpPr>
          <p:nvPr>
            <p:ph type="title"/>
          </p:nvPr>
        </p:nvSpPr>
        <p:spPr>
          <a:xfrm>
            <a:off x="0" y="213557"/>
            <a:ext cx="5041900" cy="647577"/>
          </a:xfrm>
        </p:spPr>
        <p:txBody>
          <a:bodyPr/>
          <a:lstStyle/>
          <a:p>
            <a:r>
              <a:rPr lang="en-GB" dirty="0"/>
              <a:t>Nationality nouns [1]</a:t>
            </a:r>
          </a:p>
        </p:txBody>
      </p:sp>
      <p:sp>
        <p:nvSpPr>
          <p:cNvPr id="8" name="TextBox 7">
            <a:extLst>
              <a:ext uri="{FF2B5EF4-FFF2-40B4-BE49-F238E27FC236}">
                <a16:creationId xmlns:a16="http://schemas.microsoft.com/office/drawing/2014/main" id="{EBFB23E8-001B-414F-A954-C6F582689A7E}"/>
              </a:ext>
            </a:extLst>
          </p:cNvPr>
          <p:cNvSpPr txBox="1"/>
          <p:nvPr/>
        </p:nvSpPr>
        <p:spPr>
          <a:xfrm>
            <a:off x="264111" y="1086976"/>
            <a:ext cx="1144938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25050"/>
                </a:solidFill>
                <a:effectLst/>
                <a:uLnTx/>
                <a:uFillTx/>
                <a:latin typeface="Century Gothic"/>
                <a:ea typeface="+mn-ea"/>
                <a:cs typeface="+mn-cs"/>
              </a:rPr>
              <a:t>All German nouns start with a capital letter, wherever they are in a sentence:  </a:t>
            </a:r>
          </a:p>
        </p:txBody>
      </p:sp>
      <p:sp>
        <p:nvSpPr>
          <p:cNvPr id="12" name="TextBox 11">
            <a:extLst>
              <a:ext uri="{FF2B5EF4-FFF2-40B4-BE49-F238E27FC236}">
                <a16:creationId xmlns:a16="http://schemas.microsoft.com/office/drawing/2014/main" id="{190F3672-2C12-4F41-8A26-16B3A508CFD7}"/>
              </a:ext>
            </a:extLst>
          </p:cNvPr>
          <p:cNvSpPr txBox="1"/>
          <p:nvPr/>
        </p:nvSpPr>
        <p:spPr>
          <a:xfrm>
            <a:off x="983203" y="1651615"/>
            <a:ext cx="334022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Welche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S</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prache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das? </a:t>
            </a:r>
          </a:p>
        </p:txBody>
      </p:sp>
      <p:sp>
        <p:nvSpPr>
          <p:cNvPr id="14" name="TextBox 13">
            <a:extLst>
              <a:ext uri="{FF2B5EF4-FFF2-40B4-BE49-F238E27FC236}">
                <a16:creationId xmlns:a16="http://schemas.microsoft.com/office/drawing/2014/main" id="{53CB7E56-C0CB-4988-9131-66DEFE22247D}"/>
              </a:ext>
            </a:extLst>
          </p:cNvPr>
          <p:cNvSpPr txBox="1"/>
          <p:nvPr/>
        </p:nvSpPr>
        <p:spPr>
          <a:xfrm>
            <a:off x="4549228" y="1651615"/>
            <a:ext cx="331934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a:ea typeface="+mn-ea"/>
                <a:cs typeface="+mn-cs"/>
              </a:rPr>
              <a:t>Which language is that?</a:t>
            </a:r>
          </a:p>
        </p:txBody>
      </p:sp>
      <p:sp>
        <p:nvSpPr>
          <p:cNvPr id="15" name="Speech Bubble: Rectangle with Corners Rounded 14">
            <a:extLst>
              <a:ext uri="{FF2B5EF4-FFF2-40B4-BE49-F238E27FC236}">
                <a16:creationId xmlns:a16="http://schemas.microsoft.com/office/drawing/2014/main" id="{4FE1268D-88FB-4D84-997B-6998D926A2C9}"/>
              </a:ext>
            </a:extLst>
          </p:cNvPr>
          <p:cNvSpPr/>
          <p:nvPr/>
        </p:nvSpPr>
        <p:spPr>
          <a:xfrm>
            <a:off x="9170633" y="1487086"/>
            <a:ext cx="2542861" cy="723511"/>
          </a:xfrm>
          <a:prstGeom prst="wedgeRoundRectCallout">
            <a:avLst>
              <a:gd name="adj1" fmla="val -78787"/>
              <a:gd name="adj2" fmla="val -6020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Which nouns do this in English?</a:t>
            </a:r>
          </a:p>
        </p:txBody>
      </p:sp>
      <p:sp>
        <p:nvSpPr>
          <p:cNvPr id="17" name="Speech Bubble: Rectangle with Corners Rounded 16">
            <a:extLst>
              <a:ext uri="{FF2B5EF4-FFF2-40B4-BE49-F238E27FC236}">
                <a16:creationId xmlns:a16="http://schemas.microsoft.com/office/drawing/2014/main" id="{7AAC47F0-1695-4656-8D7F-B32FE83866D9}"/>
              </a:ext>
            </a:extLst>
          </p:cNvPr>
          <p:cNvSpPr/>
          <p:nvPr/>
        </p:nvSpPr>
        <p:spPr>
          <a:xfrm>
            <a:off x="8544305" y="2268393"/>
            <a:ext cx="3169190" cy="1301046"/>
          </a:xfrm>
          <a:prstGeom prst="wedgeRoundRectCallout">
            <a:avLst>
              <a:gd name="adj1" fmla="val 62598"/>
              <a:gd name="adj2" fmla="val 3182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Proper nouns – e.g.,  countries and languages, but also nationality adjectives.</a:t>
            </a:r>
          </a:p>
        </p:txBody>
      </p:sp>
      <p:sp>
        <p:nvSpPr>
          <p:cNvPr id="18" name="TextBox 17">
            <a:extLst>
              <a:ext uri="{FF2B5EF4-FFF2-40B4-BE49-F238E27FC236}">
                <a16:creationId xmlns:a16="http://schemas.microsoft.com/office/drawing/2014/main" id="{C64B5787-823C-48C9-9B0C-10064C676779}"/>
              </a:ext>
            </a:extLst>
          </p:cNvPr>
          <p:cNvSpPr txBox="1"/>
          <p:nvPr/>
        </p:nvSpPr>
        <p:spPr>
          <a:xfrm>
            <a:off x="264111" y="2915841"/>
            <a:ext cx="805439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25050"/>
                </a:solidFill>
                <a:effectLst/>
                <a:uLnTx/>
                <a:uFillTx/>
                <a:latin typeface="Century Gothic"/>
                <a:ea typeface="+mn-ea"/>
                <a:cs typeface="+mn-cs"/>
              </a:rPr>
              <a:t>Compare how we describe nationality in English and German:</a:t>
            </a:r>
          </a:p>
        </p:txBody>
      </p:sp>
      <p:sp>
        <p:nvSpPr>
          <p:cNvPr id="19" name="Rectangle: Rounded Corners 18">
            <a:extLst>
              <a:ext uri="{FF2B5EF4-FFF2-40B4-BE49-F238E27FC236}">
                <a16:creationId xmlns:a16="http://schemas.microsoft.com/office/drawing/2014/main" id="{68751235-A3DA-42A6-B044-7DC68E9B6F46}"/>
              </a:ext>
            </a:extLst>
          </p:cNvPr>
          <p:cNvSpPr/>
          <p:nvPr/>
        </p:nvSpPr>
        <p:spPr>
          <a:xfrm>
            <a:off x="985421" y="3566610"/>
            <a:ext cx="3213717"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20" name="TextBox 19">
            <a:extLst>
              <a:ext uri="{FF2B5EF4-FFF2-40B4-BE49-F238E27FC236}">
                <a16:creationId xmlns:a16="http://schemas.microsoft.com/office/drawing/2014/main" id="{C9BD70A9-B1C3-4974-8A20-AF8501BEF908}"/>
              </a:ext>
            </a:extLst>
          </p:cNvPr>
          <p:cNvSpPr txBox="1"/>
          <p:nvPr/>
        </p:nvSpPr>
        <p:spPr>
          <a:xfrm>
            <a:off x="983203" y="3569439"/>
            <a:ext cx="334022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a:ea typeface="+mn-ea"/>
                <a:cs typeface="+mn-cs"/>
              </a:rPr>
              <a:t>Ich bin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Engländer</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21" name="TextBox 20">
            <a:extLst>
              <a:ext uri="{FF2B5EF4-FFF2-40B4-BE49-F238E27FC236}">
                <a16:creationId xmlns:a16="http://schemas.microsoft.com/office/drawing/2014/main" id="{2BD6E7D0-D2A1-44F4-84C9-BEE15AF6D9AC}"/>
              </a:ext>
            </a:extLst>
          </p:cNvPr>
          <p:cNvSpPr txBox="1"/>
          <p:nvPr/>
        </p:nvSpPr>
        <p:spPr>
          <a:xfrm>
            <a:off x="4549228" y="3569439"/>
            <a:ext cx="331934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a:ea typeface="+mn-ea"/>
                <a:cs typeface="+mn-cs"/>
              </a:rPr>
              <a:t>I am English.</a:t>
            </a:r>
          </a:p>
        </p:txBody>
      </p:sp>
      <p:sp>
        <p:nvSpPr>
          <p:cNvPr id="22" name="Rectangle: Rounded Corners 21">
            <a:extLst>
              <a:ext uri="{FF2B5EF4-FFF2-40B4-BE49-F238E27FC236}">
                <a16:creationId xmlns:a16="http://schemas.microsoft.com/office/drawing/2014/main" id="{4300AF18-B0AA-47E6-8B7D-B8C24BF5223F}"/>
              </a:ext>
            </a:extLst>
          </p:cNvPr>
          <p:cNvSpPr/>
          <p:nvPr/>
        </p:nvSpPr>
        <p:spPr>
          <a:xfrm>
            <a:off x="985421" y="4245772"/>
            <a:ext cx="3213717"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23" name="TextBox 22">
            <a:extLst>
              <a:ext uri="{FF2B5EF4-FFF2-40B4-BE49-F238E27FC236}">
                <a16:creationId xmlns:a16="http://schemas.microsoft.com/office/drawing/2014/main" id="{D07F4859-4C19-4343-8134-5ACDC2995D69}"/>
              </a:ext>
            </a:extLst>
          </p:cNvPr>
          <p:cNvSpPr txBox="1"/>
          <p:nvPr/>
        </p:nvSpPr>
        <p:spPr>
          <a:xfrm>
            <a:off x="983203" y="4248601"/>
            <a:ext cx="334022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a:ea typeface="+mn-ea"/>
                <a:cs typeface="+mn-cs"/>
              </a:rPr>
              <a:t>Er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Deutscher</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24" name="TextBox 23">
            <a:extLst>
              <a:ext uri="{FF2B5EF4-FFF2-40B4-BE49-F238E27FC236}">
                <a16:creationId xmlns:a16="http://schemas.microsoft.com/office/drawing/2014/main" id="{7D34B62E-352F-4A8F-B4DD-26CBC7BD614C}"/>
              </a:ext>
            </a:extLst>
          </p:cNvPr>
          <p:cNvSpPr txBox="1"/>
          <p:nvPr/>
        </p:nvSpPr>
        <p:spPr>
          <a:xfrm>
            <a:off x="4549228" y="4248601"/>
            <a:ext cx="331934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a:ea typeface="+mn-ea"/>
                <a:cs typeface="+mn-cs"/>
              </a:rPr>
              <a:t>He is German.</a:t>
            </a:r>
          </a:p>
        </p:txBody>
      </p:sp>
      <p:sp>
        <p:nvSpPr>
          <p:cNvPr id="25" name="Speech Bubble: Rectangle with Corners Rounded 24">
            <a:extLst>
              <a:ext uri="{FF2B5EF4-FFF2-40B4-BE49-F238E27FC236}">
                <a16:creationId xmlns:a16="http://schemas.microsoft.com/office/drawing/2014/main" id="{51AF6143-3679-4B88-ADE9-B3A81A621084}"/>
              </a:ext>
            </a:extLst>
          </p:cNvPr>
          <p:cNvSpPr/>
          <p:nvPr/>
        </p:nvSpPr>
        <p:spPr>
          <a:xfrm>
            <a:off x="163720" y="4998194"/>
            <a:ext cx="3340222" cy="1003177"/>
          </a:xfrm>
          <a:prstGeom prst="wedgeRoundRectCallout">
            <a:avLst>
              <a:gd name="adj1" fmla="val 6230"/>
              <a:gd name="adj2" fmla="val -8849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These are nouns; literally, </a:t>
            </a: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Deutscher</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 means </a:t>
            </a:r>
            <a:br>
              <a:rPr kumimoji="0" lang="en-GB" sz="2000" b="0" i="0" u="none" strike="noStrike" kern="1200" cap="none" spc="0" normalizeH="0" baseline="0" noProof="0" dirty="0">
                <a:ln>
                  <a:noFill/>
                </a:ln>
                <a:solidFill>
                  <a:srgbClr val="3D3C3C"/>
                </a:solidFill>
                <a:effectLst/>
                <a:uLnTx/>
                <a:uFillTx/>
                <a:latin typeface="Century Gothic"/>
                <a:ea typeface="+mn-ea"/>
                <a:cs typeface="+mn-cs"/>
              </a:rPr>
            </a:br>
            <a:r>
              <a:rPr kumimoji="0" lang="en-GB" sz="2000" b="0" i="0" u="none" strike="noStrike" kern="1200" cap="none" spc="0" normalizeH="0" baseline="0" noProof="0" dirty="0">
                <a:ln>
                  <a:noFill/>
                </a:ln>
                <a:solidFill>
                  <a:srgbClr val="3D3C3C"/>
                </a:solidFill>
                <a:effectLst/>
                <a:uLnTx/>
                <a:uFillTx/>
                <a:latin typeface="Century Gothic"/>
                <a:ea typeface="+mn-ea"/>
                <a:cs typeface="+mn-cs"/>
              </a:rPr>
              <a:t>‘a German male’.</a:t>
            </a:r>
          </a:p>
        </p:txBody>
      </p:sp>
      <p:sp>
        <p:nvSpPr>
          <p:cNvPr id="26" name="Speech Bubble: Rectangle with Corners Rounded 25">
            <a:extLst>
              <a:ext uri="{FF2B5EF4-FFF2-40B4-BE49-F238E27FC236}">
                <a16:creationId xmlns:a16="http://schemas.microsoft.com/office/drawing/2014/main" id="{33C7FE32-B725-417F-9802-7F91960C0D52}"/>
              </a:ext>
            </a:extLst>
          </p:cNvPr>
          <p:cNvSpPr/>
          <p:nvPr/>
        </p:nvSpPr>
        <p:spPr>
          <a:xfrm>
            <a:off x="6990573" y="3657165"/>
            <a:ext cx="5037707" cy="2113859"/>
          </a:xfrm>
          <a:prstGeom prst="wedgeRoundRectCallout">
            <a:avLst>
              <a:gd name="adj1" fmla="val -64846"/>
              <a:gd name="adj2" fmla="val -3857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These are adjectives. But in German, we use nationality adjectives for things, </a:t>
            </a:r>
            <a:r>
              <a:rPr kumimoji="0" lang="en-GB" sz="2000" b="0" i="0" u="sng" strike="noStrike" kern="1200" cap="none" spc="0" normalizeH="0" baseline="0" noProof="0" dirty="0">
                <a:ln>
                  <a:noFill/>
                </a:ln>
                <a:solidFill>
                  <a:srgbClr val="3D3C3C"/>
                </a:solidFill>
                <a:effectLst/>
                <a:uLnTx/>
                <a:uFillTx/>
                <a:latin typeface="Century Gothic"/>
                <a:ea typeface="+mn-ea"/>
                <a:cs typeface="+mn-cs"/>
              </a:rPr>
              <a:t>not</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 people:</a:t>
            </a:r>
            <a:br>
              <a:rPr kumimoji="0" lang="en-GB" sz="2000" b="0" i="0" u="none" strike="noStrike" kern="1200" cap="none" spc="0" normalizeH="0" baseline="0" noProof="0" dirty="0">
                <a:ln>
                  <a:noFill/>
                </a:ln>
                <a:solidFill>
                  <a:srgbClr val="3D3C3C"/>
                </a:solidFill>
                <a:effectLst/>
                <a:uLnTx/>
                <a:uFillTx/>
                <a:latin typeface="Century Gothic"/>
                <a:ea typeface="+mn-ea"/>
                <a:cs typeface="+mn-cs"/>
              </a:rPr>
            </a:br>
            <a:r>
              <a:rPr kumimoji="0" lang="en-GB" sz="2000" b="0" i="0" u="none" strike="noStrike" kern="1200" cap="none" spc="0" normalizeH="0" baseline="0" noProof="0" dirty="0">
                <a:ln>
                  <a:noFill/>
                </a:ln>
                <a:solidFill>
                  <a:srgbClr val="3D3C3C"/>
                </a:solidFill>
                <a:effectLst/>
                <a:uLnTx/>
                <a:uFillTx/>
                <a:latin typeface="Century Gothic"/>
                <a:ea typeface="+mn-ea"/>
                <a:cs typeface="+mn-cs"/>
              </a:rPr>
              <a:t>Das Buch </a:t>
            </a: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ist</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3D3C3C"/>
                </a:solidFill>
                <a:effectLst/>
                <a:uLnTx/>
                <a:uFillTx/>
                <a:latin typeface="Century Gothic"/>
                <a:ea typeface="+mn-ea"/>
                <a:cs typeface="+mn-cs"/>
              </a:rPr>
              <a:t>deutsch</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a:t>
            </a:r>
            <a:br>
              <a:rPr kumimoji="0" lang="en-GB" sz="2000" b="0" i="0" u="none" strike="noStrike" kern="1200" cap="none" spc="0" normalizeH="0" baseline="0" noProof="0" dirty="0">
                <a:ln>
                  <a:noFill/>
                </a:ln>
                <a:solidFill>
                  <a:srgbClr val="3D3C3C"/>
                </a:solidFill>
                <a:effectLst/>
                <a:uLnTx/>
                <a:uFillTx/>
                <a:latin typeface="Century Gothic"/>
                <a:ea typeface="+mn-ea"/>
                <a:cs typeface="+mn-cs"/>
              </a:rPr>
            </a:br>
            <a:r>
              <a:rPr kumimoji="0" lang="en-GB" sz="2000" b="0" i="0" u="none" strike="noStrike" kern="1200" cap="none" spc="0" normalizeH="0" baseline="0" noProof="0" dirty="0">
                <a:ln>
                  <a:noFill/>
                </a:ln>
                <a:solidFill>
                  <a:srgbClr val="3D3C3C"/>
                </a:solidFill>
                <a:effectLst/>
                <a:uLnTx/>
                <a:uFillTx/>
                <a:latin typeface="Century Gothic"/>
                <a:ea typeface="+mn-ea"/>
                <a:cs typeface="+mn-cs"/>
              </a:rPr>
              <a:t>Der Text </a:t>
            </a: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ist</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3D3C3C"/>
                </a:solidFill>
                <a:effectLst/>
                <a:uLnTx/>
                <a:uFillTx/>
                <a:latin typeface="Century Gothic"/>
                <a:ea typeface="+mn-ea"/>
                <a:cs typeface="+mn-cs"/>
              </a:rPr>
              <a:t>englisch</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a:t>
            </a:r>
            <a:br>
              <a:rPr kumimoji="0" lang="en-GB" sz="2000" b="0" i="0" u="none" strike="noStrike" kern="1200" cap="none" spc="0" normalizeH="0" baseline="0" noProof="0" dirty="0">
                <a:ln>
                  <a:noFill/>
                </a:ln>
                <a:solidFill>
                  <a:srgbClr val="3D3C3C"/>
                </a:solidFill>
                <a:effectLst/>
                <a:uLnTx/>
                <a:uFillTx/>
                <a:latin typeface="Century Gothic"/>
                <a:ea typeface="+mn-ea"/>
                <a:cs typeface="+mn-cs"/>
              </a:rPr>
            </a:br>
            <a:r>
              <a:rPr kumimoji="0" lang="en-GB" sz="2000" b="0" i="0" u="none" strike="noStrike" kern="1200" cap="none" spc="0" normalizeH="0" baseline="0" noProof="0" dirty="0">
                <a:ln>
                  <a:noFill/>
                </a:ln>
                <a:solidFill>
                  <a:srgbClr val="3D3C3C"/>
                </a:solidFill>
                <a:effectLst/>
                <a:uLnTx/>
                <a:uFillTx/>
                <a:latin typeface="Century Gothic"/>
                <a:ea typeface="+mn-ea"/>
                <a:cs typeface="+mn-cs"/>
              </a:rPr>
              <a:t>Note: no capital letters on adjectives.</a:t>
            </a:r>
          </a:p>
        </p:txBody>
      </p:sp>
      <p:sp>
        <p:nvSpPr>
          <p:cNvPr id="27" name="Rectangle: Rounded Corners 26">
            <a:extLst>
              <a:ext uri="{FF2B5EF4-FFF2-40B4-BE49-F238E27FC236}">
                <a16:creationId xmlns:a16="http://schemas.microsoft.com/office/drawing/2014/main" id="{74D3A388-442C-480E-8673-8165E2F29DCA}"/>
              </a:ext>
            </a:extLst>
          </p:cNvPr>
          <p:cNvSpPr/>
          <p:nvPr/>
        </p:nvSpPr>
        <p:spPr>
          <a:xfrm>
            <a:off x="10363200" y="90502"/>
            <a:ext cx="1727200"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Grammatik</a:t>
            </a:r>
          </a:p>
        </p:txBody>
      </p:sp>
      <p:sp>
        <p:nvSpPr>
          <p:cNvPr id="28" name="Speech Bubble: Rectangle with Corners Rounded 27">
            <a:extLst>
              <a:ext uri="{FF2B5EF4-FFF2-40B4-BE49-F238E27FC236}">
                <a16:creationId xmlns:a16="http://schemas.microsoft.com/office/drawing/2014/main" id="{AB72E459-F951-4696-9620-01AC770FC282}"/>
              </a:ext>
            </a:extLst>
          </p:cNvPr>
          <p:cNvSpPr/>
          <p:nvPr/>
        </p:nvSpPr>
        <p:spPr>
          <a:xfrm>
            <a:off x="3376179" y="4777330"/>
            <a:ext cx="3742158" cy="1444904"/>
          </a:xfrm>
          <a:prstGeom prst="wedgeRoundRectCallout">
            <a:avLst>
              <a:gd name="adj1" fmla="val -49366"/>
              <a:gd name="adj2" fmla="val -5628"/>
              <a:gd name="adj3" fmla="val 16667"/>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But: ‘Ich </a:t>
            </a: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lerne</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000" b="1" i="0" u="none" strike="noStrike" kern="1200" cap="none" spc="0" normalizeH="0" baseline="0" noProof="0" dirty="0">
                <a:ln>
                  <a:noFill/>
                </a:ln>
                <a:solidFill>
                  <a:srgbClr val="3D3C3C"/>
                </a:solidFill>
                <a:effectLst/>
                <a:uLnTx/>
                <a:uFillTx/>
                <a:latin typeface="Century Gothic"/>
                <a:ea typeface="+mn-ea"/>
                <a:cs typeface="+mn-cs"/>
              </a:rPr>
              <a:t>Deutsch</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a:t>
            </a:r>
            <a:br>
              <a:rPr kumimoji="0" lang="en-GB" sz="2000" b="0" i="0" u="none" strike="noStrike" kern="1200" cap="none" spc="0" normalizeH="0" baseline="0" noProof="0" dirty="0">
                <a:ln>
                  <a:noFill/>
                </a:ln>
                <a:solidFill>
                  <a:srgbClr val="3D3C3C"/>
                </a:solidFill>
                <a:effectLst/>
                <a:uLnTx/>
                <a:uFillTx/>
                <a:latin typeface="Century Gothic"/>
                <a:ea typeface="+mn-ea"/>
                <a:cs typeface="+mn-cs"/>
              </a:rPr>
            </a:br>
            <a:r>
              <a:rPr kumimoji="0" lang="en-GB" sz="2000" b="0" i="0" u="none" strike="noStrike" kern="1200" cap="none" spc="0" normalizeH="0" baseline="0" noProof="0" dirty="0">
                <a:ln>
                  <a:noFill/>
                </a:ln>
                <a:solidFill>
                  <a:srgbClr val="3D3C3C"/>
                </a:solidFill>
                <a:effectLst/>
                <a:uLnTx/>
                <a:uFillTx/>
                <a:latin typeface="Century Gothic"/>
                <a:ea typeface="+mn-ea"/>
                <a:cs typeface="+mn-cs"/>
              </a:rPr>
              <a:t>‘Ich </a:t>
            </a: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spreche</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3D3C3C"/>
                </a:solidFill>
                <a:effectLst/>
                <a:uLnTx/>
                <a:uFillTx/>
                <a:latin typeface="Century Gothic"/>
                <a:ea typeface="+mn-ea"/>
                <a:cs typeface="+mn-cs"/>
              </a:rPr>
              <a:t>Englisch</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a:t>
            </a:r>
            <a:br>
              <a:rPr kumimoji="0" lang="en-GB" sz="2000" b="0" i="0" u="none" strike="noStrike" kern="1200" cap="none" spc="0" normalizeH="0" baseline="0" noProof="0" dirty="0">
                <a:ln>
                  <a:noFill/>
                </a:ln>
                <a:solidFill>
                  <a:srgbClr val="3D3C3C"/>
                </a:solidFill>
                <a:effectLst/>
                <a:uLnTx/>
                <a:uFillTx/>
                <a:latin typeface="Century Gothic"/>
                <a:ea typeface="+mn-ea"/>
                <a:cs typeface="+mn-cs"/>
              </a:rPr>
            </a:br>
            <a:r>
              <a:rPr kumimoji="0" lang="en-GB" sz="2000" b="0" i="0" u="none" strike="noStrike" kern="1200" cap="none" spc="0" normalizeH="0" baseline="0" noProof="0" dirty="0">
                <a:ln>
                  <a:noFill/>
                </a:ln>
                <a:solidFill>
                  <a:srgbClr val="3D3C3C"/>
                </a:solidFill>
                <a:effectLst/>
                <a:uLnTx/>
                <a:uFillTx/>
                <a:latin typeface="Century Gothic"/>
                <a:ea typeface="+mn-ea"/>
                <a:cs typeface="+mn-cs"/>
              </a:rPr>
              <a:t>Languages are noun forms of nationality adjectives.</a:t>
            </a:r>
          </a:p>
        </p:txBody>
      </p:sp>
      <p:pic>
        <p:nvPicPr>
          <p:cNvPr id="3" name="Slide 17.mp3">
            <a:hlinkClick r:id="" action="ppaction://media"/>
            <a:extLst>
              <a:ext uri="{FF2B5EF4-FFF2-40B4-BE49-F238E27FC236}">
                <a16:creationId xmlns:a16="http://schemas.microsoft.com/office/drawing/2014/main" id="{8D08B0F1-CF0E-BF25-324D-6FABD6A2A2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87972" y="84160"/>
            <a:ext cx="812800" cy="812800"/>
          </a:xfrm>
          <a:prstGeom prst="rect">
            <a:avLst/>
          </a:prstGeom>
        </p:spPr>
      </p:pic>
    </p:spTree>
    <p:extLst>
      <p:ext uri="{BB962C8B-B14F-4D97-AF65-F5344CB8AC3E}">
        <p14:creationId xmlns:p14="http://schemas.microsoft.com/office/powerpoint/2010/main" val="47470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6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5" repeatCount="0" fill="hold" display="0">
                  <p:stCondLst>
                    <p:cond delay="indefinite"/>
                  </p:stCondLst>
                  <p:endCondLst>
                    <p:cond evt="onStopAudio" delay="0">
                      <p:tgtEl>
                        <p:sldTgt/>
                      </p:tgtEl>
                    </p:cond>
                  </p:endCondLst>
                </p:cTn>
                <p:tgtEl>
                  <p:spTgt spid="3"/>
                </p:tgtEl>
              </p:cMediaNode>
            </p:audio>
          </p:childTnLst>
        </p:cTn>
      </p:par>
    </p:tnLst>
    <p:bldLst>
      <p:bldP spid="16" grpId="0" animBg="1"/>
      <p:bldP spid="8" grpId="0"/>
      <p:bldP spid="12" grpId="0"/>
      <p:bldP spid="14" grpId="0"/>
      <p:bldP spid="15" grpId="0" animBg="1"/>
      <p:bldP spid="17" grpId="0" animBg="1"/>
      <p:bldP spid="18" grpId="0"/>
      <p:bldP spid="19" grpId="0" animBg="1"/>
      <p:bldP spid="20" grpId="0"/>
      <p:bldP spid="21" grpId="0"/>
      <p:bldP spid="22" grpId="0" animBg="1"/>
      <p:bldP spid="23" grpId="0"/>
      <p:bldP spid="24" grpId="0"/>
      <p:bldP spid="25" grpId="0" animBg="1"/>
      <p:bldP spid="26"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886C6-96CB-2386-1361-1BCF45656D83}"/>
              </a:ext>
            </a:extLst>
          </p:cNvPr>
          <p:cNvSpPr>
            <a:spLocks noGrp="1"/>
          </p:cNvSpPr>
          <p:nvPr>
            <p:ph type="title"/>
          </p:nvPr>
        </p:nvSpPr>
        <p:spPr>
          <a:xfrm>
            <a:off x="0" y="213557"/>
            <a:ext cx="4457700" cy="647577"/>
          </a:xfrm>
        </p:spPr>
        <p:txBody>
          <a:bodyPr>
            <a:normAutofit fontScale="90000"/>
          </a:bodyPr>
          <a:lstStyle/>
          <a:p>
            <a:r>
              <a:rPr lang="en-GB" dirty="0"/>
              <a:t>Nationality nouns [2]</a:t>
            </a:r>
            <a:br>
              <a:rPr lang="en-GB" dirty="0"/>
            </a:br>
            <a:endParaRPr lang="en-GB" dirty="0"/>
          </a:p>
        </p:txBody>
      </p:sp>
      <p:sp>
        <p:nvSpPr>
          <p:cNvPr id="5" name="Rectangle: Rounded Corners 4">
            <a:extLst>
              <a:ext uri="{FF2B5EF4-FFF2-40B4-BE49-F238E27FC236}">
                <a16:creationId xmlns:a16="http://schemas.microsoft.com/office/drawing/2014/main" id="{03C247F3-28A6-4447-339D-86B1DFABF1A0}"/>
              </a:ext>
            </a:extLst>
          </p:cNvPr>
          <p:cNvSpPr/>
          <p:nvPr/>
        </p:nvSpPr>
        <p:spPr>
          <a:xfrm>
            <a:off x="10363200" y="90502"/>
            <a:ext cx="1727200"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Grammatik</a:t>
            </a:r>
          </a:p>
        </p:txBody>
      </p:sp>
      <p:sp>
        <p:nvSpPr>
          <p:cNvPr id="6" name="TextBox 5">
            <a:extLst>
              <a:ext uri="{FF2B5EF4-FFF2-40B4-BE49-F238E27FC236}">
                <a16:creationId xmlns:a16="http://schemas.microsoft.com/office/drawing/2014/main" id="{C18BAAD0-2CDE-48BA-996C-55AF7DCFB904}"/>
              </a:ext>
            </a:extLst>
          </p:cNvPr>
          <p:cNvSpPr txBox="1"/>
          <p:nvPr/>
        </p:nvSpPr>
        <p:spPr>
          <a:xfrm>
            <a:off x="264111" y="946683"/>
            <a:ext cx="1144938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25050"/>
                </a:solidFill>
                <a:effectLst/>
                <a:uLnTx/>
                <a:uFillTx/>
                <a:latin typeface="Century Gothic"/>
                <a:ea typeface="+mn-ea"/>
                <a:cs typeface="+mn-cs"/>
              </a:rPr>
              <a:t>In German, add –</a:t>
            </a:r>
            <a:r>
              <a:rPr kumimoji="0" lang="en-US" sz="2000" b="1" i="0" u="none" strike="noStrike" kern="1200" cap="none" spc="0" normalizeH="0" baseline="0" noProof="0" dirty="0">
                <a:ln>
                  <a:noFill/>
                </a:ln>
                <a:solidFill>
                  <a:srgbClr val="525050"/>
                </a:solidFill>
                <a:effectLst/>
                <a:uLnTx/>
                <a:uFillTx/>
                <a:latin typeface="Century Gothic"/>
                <a:ea typeface="+mn-ea"/>
                <a:cs typeface="+mn-cs"/>
              </a:rPr>
              <a:t>er</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to the country to form many masculine nationality nouns.  </a:t>
            </a:r>
          </a:p>
        </p:txBody>
      </p:sp>
      <p:pic>
        <p:nvPicPr>
          <p:cNvPr id="7" name="Picture 6" descr="Logo&#10;&#10;Description automatically generated">
            <a:extLst>
              <a:ext uri="{FF2B5EF4-FFF2-40B4-BE49-F238E27FC236}">
                <a16:creationId xmlns:a16="http://schemas.microsoft.com/office/drawing/2014/main" id="{97BC09F1-54DC-4340-8988-5D6AEFA814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410" y="1841378"/>
            <a:ext cx="668092" cy="668092"/>
          </a:xfrm>
          <a:prstGeom prst="rect">
            <a:avLst/>
          </a:prstGeom>
        </p:spPr>
      </p:pic>
      <p:sp>
        <p:nvSpPr>
          <p:cNvPr id="8" name="Rectangle: Rounded Corners 7">
            <a:extLst>
              <a:ext uri="{FF2B5EF4-FFF2-40B4-BE49-F238E27FC236}">
                <a16:creationId xmlns:a16="http://schemas.microsoft.com/office/drawing/2014/main" id="{5B6B42F4-B96B-414D-959A-37C8868734A7}"/>
              </a:ext>
            </a:extLst>
          </p:cNvPr>
          <p:cNvSpPr/>
          <p:nvPr/>
        </p:nvSpPr>
        <p:spPr>
          <a:xfrm>
            <a:off x="1629639" y="1994022"/>
            <a:ext cx="1292642"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9" name="TextBox 8">
            <a:extLst>
              <a:ext uri="{FF2B5EF4-FFF2-40B4-BE49-F238E27FC236}">
                <a16:creationId xmlns:a16="http://schemas.microsoft.com/office/drawing/2014/main" id="{078FECA1-78F1-4811-92AD-B98DEA3F369C}"/>
              </a:ext>
            </a:extLst>
          </p:cNvPr>
          <p:cNvSpPr txBox="1"/>
          <p:nvPr/>
        </p:nvSpPr>
        <p:spPr>
          <a:xfrm>
            <a:off x="1627420" y="1996851"/>
            <a:ext cx="129486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a:ea typeface="+mn-ea"/>
                <a:cs typeface="+mn-cs"/>
              </a:rPr>
              <a:t>Schweiz</a:t>
            </a:r>
          </a:p>
        </p:txBody>
      </p:sp>
      <p:sp>
        <p:nvSpPr>
          <p:cNvPr id="10" name="Rectangle: Rounded Corners 9">
            <a:extLst>
              <a:ext uri="{FF2B5EF4-FFF2-40B4-BE49-F238E27FC236}">
                <a16:creationId xmlns:a16="http://schemas.microsoft.com/office/drawing/2014/main" id="{2190F272-4918-4A9F-AF83-C4AA02C8DBFD}"/>
              </a:ext>
            </a:extLst>
          </p:cNvPr>
          <p:cNvSpPr/>
          <p:nvPr/>
        </p:nvSpPr>
        <p:spPr>
          <a:xfrm>
            <a:off x="4367535" y="1970980"/>
            <a:ext cx="1825667"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1" name="TextBox 10">
            <a:extLst>
              <a:ext uri="{FF2B5EF4-FFF2-40B4-BE49-F238E27FC236}">
                <a16:creationId xmlns:a16="http://schemas.microsoft.com/office/drawing/2014/main" id="{D5CA5B57-B89F-41C6-8D23-CD50E6AEE35D}"/>
              </a:ext>
            </a:extLst>
          </p:cNvPr>
          <p:cNvSpPr txBox="1"/>
          <p:nvPr/>
        </p:nvSpPr>
        <p:spPr>
          <a:xfrm>
            <a:off x="4365317" y="1973809"/>
            <a:ext cx="182880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a:ea typeface="+mn-ea"/>
                <a:cs typeface="+mn-cs"/>
              </a:rPr>
              <a:t>Schweiz</a:t>
            </a:r>
            <a:r>
              <a:rPr kumimoji="0" lang="en-GB" sz="2000" b="1" i="0" u="none" strike="noStrike" kern="1200" cap="none" spc="0" normalizeH="0" baseline="0" noProof="0" dirty="0">
                <a:ln>
                  <a:noFill/>
                </a:ln>
                <a:solidFill>
                  <a:srgbClr val="525050"/>
                </a:solidFill>
                <a:effectLst/>
                <a:uLnTx/>
                <a:uFillTx/>
                <a:latin typeface="Century Gothic"/>
                <a:ea typeface="+mn-ea"/>
                <a:cs typeface="+mn-cs"/>
              </a:rPr>
              <a:t>er</a:t>
            </a:r>
          </a:p>
        </p:txBody>
      </p:sp>
      <p:sp>
        <p:nvSpPr>
          <p:cNvPr id="13" name="TextBox 12">
            <a:extLst>
              <a:ext uri="{FF2B5EF4-FFF2-40B4-BE49-F238E27FC236}">
                <a16:creationId xmlns:a16="http://schemas.microsoft.com/office/drawing/2014/main" id="{C15DB403-41AC-455C-93CA-9492A244B878}"/>
              </a:ext>
            </a:extLst>
          </p:cNvPr>
          <p:cNvSpPr txBox="1"/>
          <p:nvPr/>
        </p:nvSpPr>
        <p:spPr>
          <a:xfrm>
            <a:off x="3054583" y="1989198"/>
            <a:ext cx="61223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Segoe UI Symbol" panose="020B0502040204020203" pitchFamily="34" charset="0"/>
                <a:ea typeface="Times New Roman" panose="02020603050405020304" pitchFamily="18" charset="0"/>
                <a:cs typeface="Segoe UI Symbol" panose="020B0502040204020203" pitchFamily="34" charset="0"/>
              </a:rPr>
              <a:t>➜</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pic>
        <p:nvPicPr>
          <p:cNvPr id="17" name="Picture 16" descr="Shape&#10;&#10;Description automatically generated with medium confidence">
            <a:extLst>
              <a:ext uri="{FF2B5EF4-FFF2-40B4-BE49-F238E27FC236}">
                <a16:creationId xmlns:a16="http://schemas.microsoft.com/office/drawing/2014/main" id="{2CD3BBBC-AD52-4B21-8075-7CFB9258E4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7521" y="2695880"/>
            <a:ext cx="795400" cy="556780"/>
          </a:xfrm>
          <a:prstGeom prst="rect">
            <a:avLst/>
          </a:prstGeom>
        </p:spPr>
      </p:pic>
      <p:sp>
        <p:nvSpPr>
          <p:cNvPr id="20" name="Rectangle: Rounded Corners 19">
            <a:extLst>
              <a:ext uri="{FF2B5EF4-FFF2-40B4-BE49-F238E27FC236}">
                <a16:creationId xmlns:a16="http://schemas.microsoft.com/office/drawing/2014/main" id="{FEF2FE50-15B5-4168-A55D-40F683435197}"/>
              </a:ext>
            </a:extLst>
          </p:cNvPr>
          <p:cNvSpPr/>
          <p:nvPr/>
        </p:nvSpPr>
        <p:spPr>
          <a:xfrm>
            <a:off x="1644550" y="2807925"/>
            <a:ext cx="1424944"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21" name="TextBox 20">
            <a:extLst>
              <a:ext uri="{FF2B5EF4-FFF2-40B4-BE49-F238E27FC236}">
                <a16:creationId xmlns:a16="http://schemas.microsoft.com/office/drawing/2014/main" id="{7B3DE475-D3D7-4697-AA15-6D4310C34837}"/>
              </a:ext>
            </a:extLst>
          </p:cNvPr>
          <p:cNvSpPr txBox="1"/>
          <p:nvPr/>
        </p:nvSpPr>
        <p:spPr>
          <a:xfrm>
            <a:off x="1627420" y="2810754"/>
            <a:ext cx="1459204"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Österreich</a:t>
            </a:r>
            <a:endParaRPr kumimoji="0" lang="en-GB" sz="20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1BEF7183-7542-4CE2-B1A9-85E2FEFDF3F8}"/>
              </a:ext>
            </a:extLst>
          </p:cNvPr>
          <p:cNvSpPr txBox="1"/>
          <p:nvPr/>
        </p:nvSpPr>
        <p:spPr>
          <a:xfrm>
            <a:off x="3069494" y="2803101"/>
            <a:ext cx="61223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Segoe UI Symbol" panose="020B0502040204020203" pitchFamily="34" charset="0"/>
                <a:ea typeface="Times New Roman" panose="02020603050405020304" pitchFamily="18" charset="0"/>
                <a:cs typeface="Segoe UI Symbol" panose="020B0502040204020203" pitchFamily="34" charset="0"/>
              </a:rPr>
              <a:t>➜</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3" name="Rectangle: Rounded Corners 22">
            <a:extLst>
              <a:ext uri="{FF2B5EF4-FFF2-40B4-BE49-F238E27FC236}">
                <a16:creationId xmlns:a16="http://schemas.microsoft.com/office/drawing/2014/main" id="{9871F528-064E-43E0-AD9E-6158CFDC988B}"/>
              </a:ext>
            </a:extLst>
          </p:cNvPr>
          <p:cNvSpPr/>
          <p:nvPr/>
        </p:nvSpPr>
        <p:spPr>
          <a:xfrm>
            <a:off x="4382446" y="2790149"/>
            <a:ext cx="1825667"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24" name="TextBox 23">
            <a:extLst>
              <a:ext uri="{FF2B5EF4-FFF2-40B4-BE49-F238E27FC236}">
                <a16:creationId xmlns:a16="http://schemas.microsoft.com/office/drawing/2014/main" id="{AB3FA812-3F05-4A5A-B3E6-C9C17C5E38C0}"/>
              </a:ext>
            </a:extLst>
          </p:cNvPr>
          <p:cNvSpPr txBox="1"/>
          <p:nvPr/>
        </p:nvSpPr>
        <p:spPr>
          <a:xfrm>
            <a:off x="4380228" y="2792978"/>
            <a:ext cx="182880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Österreich</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er</a:t>
            </a:r>
            <a:endParaRPr kumimoji="0" lang="en-GB" sz="20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8" name="TextBox 27">
            <a:extLst>
              <a:ext uri="{FF2B5EF4-FFF2-40B4-BE49-F238E27FC236}">
                <a16:creationId xmlns:a16="http://schemas.microsoft.com/office/drawing/2014/main" id="{246CF7E4-6F8A-4B85-9147-1F12F49B0353}"/>
              </a:ext>
            </a:extLst>
          </p:cNvPr>
          <p:cNvSpPr txBox="1"/>
          <p:nvPr/>
        </p:nvSpPr>
        <p:spPr>
          <a:xfrm>
            <a:off x="264110" y="1378307"/>
            <a:ext cx="1144938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25050"/>
                </a:solidFill>
                <a:effectLst/>
                <a:uLnTx/>
                <a:uFillTx/>
                <a:latin typeface="Century Gothic"/>
                <a:ea typeface="+mn-ea"/>
                <a:cs typeface="+mn-cs"/>
              </a:rPr>
              <a:t>Add –</a:t>
            </a:r>
            <a:r>
              <a:rPr kumimoji="0" lang="en-US" sz="2000" b="1" i="0" u="none" strike="noStrike" kern="1200" cap="none" spc="0" normalizeH="0" baseline="0" noProof="0" dirty="0">
                <a:ln>
                  <a:noFill/>
                </a:ln>
                <a:solidFill>
                  <a:srgbClr val="525050"/>
                </a:solidFill>
                <a:effectLst/>
                <a:uLnTx/>
                <a:uFillTx/>
                <a:latin typeface="Century Gothic"/>
                <a:ea typeface="+mn-ea"/>
                <a:cs typeface="+mn-cs"/>
              </a:rPr>
              <a:t>in</a:t>
            </a:r>
            <a:r>
              <a:rPr kumimoji="0" lang="en-US" sz="2000" b="0" i="0" u="none" strike="noStrike" kern="1200" cap="none" spc="0" normalizeH="0" baseline="0" noProof="0" dirty="0">
                <a:ln>
                  <a:noFill/>
                </a:ln>
                <a:solidFill>
                  <a:srgbClr val="525050"/>
                </a:solidFill>
                <a:effectLst/>
                <a:uLnTx/>
                <a:uFillTx/>
                <a:latin typeface="Century Gothic"/>
                <a:ea typeface="+mn-ea"/>
                <a:cs typeface="+mn-cs"/>
              </a:rPr>
              <a:t> for the feminine nationality noun.</a:t>
            </a:r>
          </a:p>
        </p:txBody>
      </p:sp>
      <p:sp>
        <p:nvSpPr>
          <p:cNvPr id="29" name="Rectangle: Rounded Corners 28">
            <a:extLst>
              <a:ext uri="{FF2B5EF4-FFF2-40B4-BE49-F238E27FC236}">
                <a16:creationId xmlns:a16="http://schemas.microsoft.com/office/drawing/2014/main" id="{B96F614A-4C5F-4470-A2D7-E6020B2529E9}"/>
              </a:ext>
            </a:extLst>
          </p:cNvPr>
          <p:cNvSpPr/>
          <p:nvPr/>
        </p:nvSpPr>
        <p:spPr>
          <a:xfrm>
            <a:off x="7899469" y="1993754"/>
            <a:ext cx="1825667"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30" name="TextBox 29">
            <a:extLst>
              <a:ext uri="{FF2B5EF4-FFF2-40B4-BE49-F238E27FC236}">
                <a16:creationId xmlns:a16="http://schemas.microsoft.com/office/drawing/2014/main" id="{F691F0EE-05DD-4D62-A9B0-15D0CBD813CF}"/>
              </a:ext>
            </a:extLst>
          </p:cNvPr>
          <p:cNvSpPr txBox="1"/>
          <p:nvPr/>
        </p:nvSpPr>
        <p:spPr>
          <a:xfrm>
            <a:off x="7897251" y="1984510"/>
            <a:ext cx="182880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Schweiz</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erin</a:t>
            </a:r>
            <a:endParaRPr kumimoji="0" lang="en-GB" sz="20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1" name="Rectangle: Rounded Corners 30">
            <a:extLst>
              <a:ext uri="{FF2B5EF4-FFF2-40B4-BE49-F238E27FC236}">
                <a16:creationId xmlns:a16="http://schemas.microsoft.com/office/drawing/2014/main" id="{CC22BDDF-0390-46EC-BEF3-B4AB6CE3DF90}"/>
              </a:ext>
            </a:extLst>
          </p:cNvPr>
          <p:cNvSpPr/>
          <p:nvPr/>
        </p:nvSpPr>
        <p:spPr>
          <a:xfrm>
            <a:off x="7914380" y="2783806"/>
            <a:ext cx="2066548"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32" name="TextBox 31">
            <a:extLst>
              <a:ext uri="{FF2B5EF4-FFF2-40B4-BE49-F238E27FC236}">
                <a16:creationId xmlns:a16="http://schemas.microsoft.com/office/drawing/2014/main" id="{BF06C47A-CEC5-448A-A83B-B4B4592993C8}"/>
              </a:ext>
            </a:extLst>
          </p:cNvPr>
          <p:cNvSpPr txBox="1"/>
          <p:nvPr/>
        </p:nvSpPr>
        <p:spPr>
          <a:xfrm>
            <a:off x="7912162" y="2772653"/>
            <a:ext cx="206876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Österreich</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erin</a:t>
            </a:r>
            <a:endParaRPr kumimoji="0" lang="en-GB" sz="20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3" name="TextBox 32">
            <a:extLst>
              <a:ext uri="{FF2B5EF4-FFF2-40B4-BE49-F238E27FC236}">
                <a16:creationId xmlns:a16="http://schemas.microsoft.com/office/drawing/2014/main" id="{7C0F89E0-022F-4E77-9192-18CE4A49CFED}"/>
              </a:ext>
            </a:extLst>
          </p:cNvPr>
          <p:cNvSpPr txBox="1"/>
          <p:nvPr/>
        </p:nvSpPr>
        <p:spPr>
          <a:xfrm>
            <a:off x="6280383" y="1941625"/>
            <a:ext cx="61223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Segoe UI Symbol" panose="020B0502040204020203" pitchFamily="34" charset="0"/>
                <a:ea typeface="Times New Roman" panose="02020603050405020304" pitchFamily="18" charset="0"/>
                <a:cs typeface="Segoe UI Symbol" panose="020B0502040204020203" pitchFamily="34" charset="0"/>
              </a:rPr>
              <a:t>➜</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4" name="TextBox 33">
            <a:extLst>
              <a:ext uri="{FF2B5EF4-FFF2-40B4-BE49-F238E27FC236}">
                <a16:creationId xmlns:a16="http://schemas.microsoft.com/office/drawing/2014/main" id="{B0A76D2E-B582-4561-8CE3-D08B1A86572E}"/>
              </a:ext>
            </a:extLst>
          </p:cNvPr>
          <p:cNvSpPr txBox="1"/>
          <p:nvPr/>
        </p:nvSpPr>
        <p:spPr>
          <a:xfrm>
            <a:off x="6295294" y="2755528"/>
            <a:ext cx="61223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Segoe UI Symbol" panose="020B0502040204020203" pitchFamily="34" charset="0"/>
                <a:ea typeface="Times New Roman" panose="02020603050405020304" pitchFamily="18" charset="0"/>
                <a:cs typeface="Segoe UI Symbol" panose="020B0502040204020203" pitchFamily="34" charset="0"/>
              </a:rPr>
              <a:t>➜</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5" name="Speech Bubble: Rectangle with Corners Rounded 34">
            <a:extLst>
              <a:ext uri="{FF2B5EF4-FFF2-40B4-BE49-F238E27FC236}">
                <a16:creationId xmlns:a16="http://schemas.microsoft.com/office/drawing/2014/main" id="{AFBB52D1-1D3A-46B9-BDE7-B54A5A3AE959}"/>
              </a:ext>
            </a:extLst>
          </p:cNvPr>
          <p:cNvSpPr/>
          <p:nvPr/>
        </p:nvSpPr>
        <p:spPr>
          <a:xfrm>
            <a:off x="7644375" y="732512"/>
            <a:ext cx="4293580" cy="939955"/>
          </a:xfrm>
          <a:prstGeom prst="wedgeRoundRectCallout">
            <a:avLst>
              <a:gd name="adj1" fmla="val 2188"/>
              <a:gd name="adj2" fmla="val 9251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This is the same pattern for most </a:t>
            </a:r>
            <a:br>
              <a:rPr kumimoji="0" lang="en-GB" sz="2000" b="0" i="0" u="none" strike="noStrike" kern="1200" cap="none" spc="0" normalizeH="0" baseline="0" noProof="0" dirty="0">
                <a:ln>
                  <a:noFill/>
                </a:ln>
                <a:solidFill>
                  <a:srgbClr val="3D3C3C"/>
                </a:solidFill>
                <a:effectLst/>
                <a:uLnTx/>
                <a:uFillTx/>
                <a:latin typeface="Century Gothic"/>
                <a:ea typeface="+mn-ea"/>
                <a:cs typeface="+mn-cs"/>
              </a:rPr>
            </a:br>
            <a:r>
              <a:rPr kumimoji="0" lang="en-GB" sz="2000" b="0" i="0" u="none" strike="noStrike" kern="1200" cap="none" spc="0" normalizeH="0" baseline="0" noProof="0" dirty="0">
                <a:ln>
                  <a:noFill/>
                </a:ln>
                <a:solidFill>
                  <a:srgbClr val="3D3C3C"/>
                </a:solidFill>
                <a:effectLst/>
                <a:uLnTx/>
                <a:uFillTx/>
                <a:latin typeface="Century Gothic"/>
                <a:ea typeface="+mn-ea"/>
                <a:cs typeface="+mn-cs"/>
              </a:rPr>
              <a:t>male </a:t>
            </a:r>
            <a:r>
              <a:rPr kumimoji="0" lang="en-GB" sz="2000" b="0" i="0" u="none" strike="noStrike" kern="1200" cap="none" spc="0" normalizeH="0" baseline="0" noProof="0" dirty="0">
                <a:ln>
                  <a:noFill/>
                </a:ln>
                <a:solidFill>
                  <a:srgbClr val="3D3C3C"/>
                </a:solidFill>
                <a:effectLst/>
                <a:uLnTx/>
                <a:uFillTx/>
                <a:latin typeface="Century Gothic"/>
                <a:ea typeface="+mn-ea"/>
                <a:cs typeface="+mn-cs"/>
                <a:sym typeface="Wingdings" panose="05000000000000000000" pitchFamily="2" charset="2"/>
              </a:rPr>
              <a:t> female person nouns: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sym typeface="Wingdings" panose="05000000000000000000" pitchFamily="2" charset="2"/>
              </a:rPr>
              <a:t>Schüler</a:t>
            </a:r>
            <a:r>
              <a:rPr kumimoji="0" lang="en-GB" sz="2000" b="0" i="0" u="none" strike="noStrike" kern="1200" cap="none" spc="0" normalizeH="0" baseline="0" noProof="0" dirty="0">
                <a:ln>
                  <a:noFill/>
                </a:ln>
                <a:solidFill>
                  <a:srgbClr val="3D3C3C"/>
                </a:solidFill>
                <a:effectLst/>
                <a:uLnTx/>
                <a:uFillTx/>
                <a:latin typeface="Century Gothic"/>
                <a:ea typeface="+mn-ea"/>
                <a:cs typeface="+mn-cs"/>
                <a:sym typeface="Wingdings" panose="05000000000000000000" pitchFamily="2" charset="2"/>
              </a:rPr>
              <a:t>  </a:t>
            </a:r>
            <a:r>
              <a:rPr kumimoji="0" lang="en-GB" sz="2000" b="0" i="0" u="none" strike="noStrike" kern="1200" cap="none" spc="0" normalizeH="0" baseline="0" noProof="0" dirty="0" err="1">
                <a:ln>
                  <a:noFill/>
                </a:ln>
                <a:solidFill>
                  <a:srgbClr val="3D3C3C"/>
                </a:solidFill>
                <a:effectLst/>
                <a:uLnTx/>
                <a:uFillTx/>
                <a:latin typeface="Century Gothic"/>
                <a:ea typeface="+mn-ea"/>
                <a:cs typeface="+mn-cs"/>
                <a:sym typeface="Wingdings" panose="05000000000000000000" pitchFamily="2" charset="2"/>
              </a:rPr>
              <a:t>Schüler</a:t>
            </a:r>
            <a:r>
              <a:rPr kumimoji="0" lang="en-GB" sz="2000" b="1" i="0" u="none" strike="noStrike" kern="1200" cap="none" spc="0" normalizeH="0" baseline="0" noProof="0" dirty="0" err="1">
                <a:ln>
                  <a:noFill/>
                </a:ln>
                <a:solidFill>
                  <a:srgbClr val="3D3C3C"/>
                </a:solidFill>
                <a:effectLst/>
                <a:uLnTx/>
                <a:uFillTx/>
                <a:latin typeface="Century Gothic"/>
                <a:ea typeface="+mn-ea"/>
                <a:cs typeface="+mn-cs"/>
                <a:sym typeface="Wingdings" panose="05000000000000000000" pitchFamily="2" charset="2"/>
              </a:rPr>
              <a:t>in</a:t>
            </a:r>
            <a:endParaRPr kumimoji="0" lang="en-GB" sz="2000" b="1" i="0" u="none" strike="noStrike" kern="1200" cap="none" spc="0" normalizeH="0" baseline="0" noProof="0" dirty="0">
              <a:ln>
                <a:noFill/>
              </a:ln>
              <a:solidFill>
                <a:srgbClr val="3D3C3C"/>
              </a:solidFill>
              <a:effectLst/>
              <a:uLnTx/>
              <a:uFillTx/>
              <a:latin typeface="Century Gothic"/>
              <a:ea typeface="+mn-ea"/>
              <a:cs typeface="+mn-cs"/>
            </a:endParaRPr>
          </a:p>
        </p:txBody>
      </p:sp>
      <p:grpSp>
        <p:nvGrpSpPr>
          <p:cNvPr id="47" name="Group 46">
            <a:extLst>
              <a:ext uri="{FF2B5EF4-FFF2-40B4-BE49-F238E27FC236}">
                <a16:creationId xmlns:a16="http://schemas.microsoft.com/office/drawing/2014/main" id="{62A1EF6A-6AD1-47AD-A630-5550E0E2B70E}"/>
              </a:ext>
            </a:extLst>
          </p:cNvPr>
          <p:cNvGrpSpPr/>
          <p:nvPr/>
        </p:nvGrpSpPr>
        <p:grpSpPr>
          <a:xfrm>
            <a:off x="3449422" y="1857485"/>
            <a:ext cx="742767" cy="729575"/>
            <a:chOff x="3541805" y="2036709"/>
            <a:chExt cx="829630" cy="916405"/>
          </a:xfrm>
        </p:grpSpPr>
        <p:pic>
          <p:nvPicPr>
            <p:cNvPr id="15" name="Picture 14" descr="Logo, icon&#10;&#10;Description automatically generated">
              <a:extLst>
                <a:ext uri="{FF2B5EF4-FFF2-40B4-BE49-F238E27FC236}">
                  <a16:creationId xmlns:a16="http://schemas.microsoft.com/office/drawing/2014/main" id="{AD6FACB6-4844-4CA1-8581-278EB46501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67441" y="2049595"/>
              <a:ext cx="503994" cy="903519"/>
            </a:xfrm>
            <a:prstGeom prst="rect">
              <a:avLst/>
            </a:prstGeom>
          </p:spPr>
        </p:pic>
        <p:pic>
          <p:nvPicPr>
            <p:cNvPr id="39" name="Picture 38" descr="Shape&#10;&#10;Description automatically generated with low confidence">
              <a:extLst>
                <a:ext uri="{FF2B5EF4-FFF2-40B4-BE49-F238E27FC236}">
                  <a16:creationId xmlns:a16="http://schemas.microsoft.com/office/drawing/2014/main" id="{87F48676-8ED2-4701-B1E5-2708F802CB4E}"/>
                </a:ext>
              </a:extLst>
            </p:cNvPr>
            <p:cNvPicPr>
              <a:picLocks noChangeAspect="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541805" y="2036709"/>
              <a:ext cx="324721" cy="416059"/>
            </a:xfrm>
            <a:prstGeom prst="rect">
              <a:avLst/>
            </a:prstGeom>
            <a:ln>
              <a:noFill/>
            </a:ln>
          </p:spPr>
        </p:pic>
      </p:grpSp>
      <p:grpSp>
        <p:nvGrpSpPr>
          <p:cNvPr id="48" name="Group 47">
            <a:extLst>
              <a:ext uri="{FF2B5EF4-FFF2-40B4-BE49-F238E27FC236}">
                <a16:creationId xmlns:a16="http://schemas.microsoft.com/office/drawing/2014/main" id="{442AB6C1-7D6F-4E9D-A8E4-C39BCD3CF754}"/>
              </a:ext>
            </a:extLst>
          </p:cNvPr>
          <p:cNvGrpSpPr/>
          <p:nvPr/>
        </p:nvGrpSpPr>
        <p:grpSpPr>
          <a:xfrm>
            <a:off x="3370344" y="2539947"/>
            <a:ext cx="1243396" cy="626992"/>
            <a:chOff x="3520438" y="2927430"/>
            <a:chExt cx="1520493" cy="706917"/>
          </a:xfrm>
        </p:grpSpPr>
        <p:grpSp>
          <p:nvGrpSpPr>
            <p:cNvPr id="27" name="Group 26">
              <a:extLst>
                <a:ext uri="{FF2B5EF4-FFF2-40B4-BE49-F238E27FC236}">
                  <a16:creationId xmlns:a16="http://schemas.microsoft.com/office/drawing/2014/main" id="{CFB19110-1ABF-4C8C-9EF0-DABE4736EADA}"/>
                </a:ext>
              </a:extLst>
            </p:cNvPr>
            <p:cNvGrpSpPr/>
            <p:nvPr/>
          </p:nvGrpSpPr>
          <p:grpSpPr>
            <a:xfrm>
              <a:off x="3520438" y="2949681"/>
              <a:ext cx="1520493" cy="684666"/>
              <a:chOff x="3520438" y="2499638"/>
              <a:chExt cx="1520493" cy="684666"/>
            </a:xfrm>
          </p:grpSpPr>
          <p:pic>
            <p:nvPicPr>
              <p:cNvPr id="26" name="Graphic 25" descr="Confused person with solid fill">
                <a:extLst>
                  <a:ext uri="{FF2B5EF4-FFF2-40B4-BE49-F238E27FC236}">
                    <a16:creationId xmlns:a16="http://schemas.microsoft.com/office/drawing/2014/main" id="{E7CF5FC2-8FCB-4111-A17F-E78810A4CA94}"/>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b="47750"/>
              <a:stretch/>
            </p:blipFill>
            <p:spPr>
              <a:xfrm>
                <a:off x="3520438" y="2558352"/>
                <a:ext cx="1197999" cy="625952"/>
              </a:xfrm>
              <a:prstGeom prst="rect">
                <a:avLst/>
              </a:prstGeom>
            </p:spPr>
          </p:pic>
          <p:pic>
            <p:nvPicPr>
              <p:cNvPr id="19" name="Picture 18" descr="Logo&#10;&#10;Description automatically generated">
                <a:extLst>
                  <a:ext uri="{FF2B5EF4-FFF2-40B4-BE49-F238E27FC236}">
                    <a16:creationId xmlns:a16="http://schemas.microsoft.com/office/drawing/2014/main" id="{060139AF-7E40-43BF-B91A-A0C66352FFD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71017" y="2499638"/>
                <a:ext cx="569914" cy="550768"/>
              </a:xfrm>
              <a:prstGeom prst="rect">
                <a:avLst/>
              </a:prstGeom>
            </p:spPr>
          </p:pic>
        </p:grpSp>
        <p:pic>
          <p:nvPicPr>
            <p:cNvPr id="40" name="Picture 39" descr="Shape&#10;&#10;Description automatically generated with low confidence">
              <a:extLst>
                <a:ext uri="{FF2B5EF4-FFF2-40B4-BE49-F238E27FC236}">
                  <a16:creationId xmlns:a16="http://schemas.microsoft.com/office/drawing/2014/main" id="{B27B749E-4E70-4C84-8258-918CB5A60240}"/>
                </a:ext>
              </a:extLst>
            </p:cNvPr>
            <p:cNvPicPr>
              <a:picLocks noChangeAspect="1"/>
            </p:cNvPicPr>
            <p:nvPr/>
          </p:nvPicPr>
          <p:blipFill>
            <a:blip r:embed="rId1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573889" y="2927430"/>
              <a:ext cx="324721" cy="416059"/>
            </a:xfrm>
            <a:prstGeom prst="rect">
              <a:avLst/>
            </a:prstGeom>
            <a:ln>
              <a:noFill/>
            </a:ln>
          </p:spPr>
        </p:pic>
      </p:grpSp>
      <p:grpSp>
        <p:nvGrpSpPr>
          <p:cNvPr id="49" name="Group 48">
            <a:extLst>
              <a:ext uri="{FF2B5EF4-FFF2-40B4-BE49-F238E27FC236}">
                <a16:creationId xmlns:a16="http://schemas.microsoft.com/office/drawing/2014/main" id="{D7175151-F7C5-4E96-A0D5-E0BDC75EEC29}"/>
              </a:ext>
            </a:extLst>
          </p:cNvPr>
          <p:cNvGrpSpPr/>
          <p:nvPr/>
        </p:nvGrpSpPr>
        <p:grpSpPr>
          <a:xfrm>
            <a:off x="6649599" y="2525369"/>
            <a:ext cx="1262563" cy="628955"/>
            <a:chOff x="6727071" y="2857385"/>
            <a:chExt cx="1520493" cy="764348"/>
          </a:xfrm>
        </p:grpSpPr>
        <p:pic>
          <p:nvPicPr>
            <p:cNvPr id="37" name="Picture 36" descr="Shape&#10;&#10;Description automatically generated with low confidence">
              <a:extLst>
                <a:ext uri="{FF2B5EF4-FFF2-40B4-BE49-F238E27FC236}">
                  <a16:creationId xmlns:a16="http://schemas.microsoft.com/office/drawing/2014/main" id="{D608D06F-6C20-4CA2-B3E5-A40934DABB4E}"/>
                </a:ext>
              </a:extLst>
            </p:cNvPr>
            <p:cNvPicPr>
              <a:picLocks noChangeAspect="1"/>
            </p:cNvPicPr>
            <p:nvPr/>
          </p:nvPicPr>
          <p:blipFill>
            <a:blip r:embed="rId1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919408" y="2857385"/>
              <a:ext cx="285417" cy="465393"/>
            </a:xfrm>
            <a:prstGeom prst="rect">
              <a:avLst/>
            </a:prstGeom>
          </p:spPr>
        </p:pic>
        <p:grpSp>
          <p:nvGrpSpPr>
            <p:cNvPr id="41" name="Group 40">
              <a:extLst>
                <a:ext uri="{FF2B5EF4-FFF2-40B4-BE49-F238E27FC236}">
                  <a16:creationId xmlns:a16="http://schemas.microsoft.com/office/drawing/2014/main" id="{5208B675-7C3C-4889-8F90-16781D1DE8F4}"/>
                </a:ext>
              </a:extLst>
            </p:cNvPr>
            <p:cNvGrpSpPr/>
            <p:nvPr/>
          </p:nvGrpSpPr>
          <p:grpSpPr>
            <a:xfrm>
              <a:off x="6727071" y="2937067"/>
              <a:ext cx="1520493" cy="684666"/>
              <a:chOff x="3520438" y="2499638"/>
              <a:chExt cx="1520493" cy="684666"/>
            </a:xfrm>
          </p:grpSpPr>
          <p:pic>
            <p:nvPicPr>
              <p:cNvPr id="42" name="Graphic 41" descr="Confused person with solid fill">
                <a:extLst>
                  <a:ext uri="{FF2B5EF4-FFF2-40B4-BE49-F238E27FC236}">
                    <a16:creationId xmlns:a16="http://schemas.microsoft.com/office/drawing/2014/main" id="{FB210FE8-785F-4A53-BF68-3A790385E918}"/>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b="47750"/>
              <a:stretch/>
            </p:blipFill>
            <p:spPr>
              <a:xfrm>
                <a:off x="3520438" y="2558352"/>
                <a:ext cx="1197999" cy="625952"/>
              </a:xfrm>
              <a:prstGeom prst="rect">
                <a:avLst/>
              </a:prstGeom>
            </p:spPr>
          </p:pic>
          <p:pic>
            <p:nvPicPr>
              <p:cNvPr id="43" name="Picture 42" descr="Logo&#10;&#10;Description automatically generated">
                <a:extLst>
                  <a:ext uri="{FF2B5EF4-FFF2-40B4-BE49-F238E27FC236}">
                    <a16:creationId xmlns:a16="http://schemas.microsoft.com/office/drawing/2014/main" id="{94B5A828-A040-45EA-8F49-4FE60F5B81B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471017" y="2499638"/>
                <a:ext cx="569914" cy="550768"/>
              </a:xfrm>
              <a:prstGeom prst="rect">
                <a:avLst/>
              </a:prstGeom>
            </p:spPr>
          </p:pic>
        </p:grpSp>
      </p:grpSp>
      <p:grpSp>
        <p:nvGrpSpPr>
          <p:cNvPr id="46" name="Group 45">
            <a:extLst>
              <a:ext uri="{FF2B5EF4-FFF2-40B4-BE49-F238E27FC236}">
                <a16:creationId xmlns:a16="http://schemas.microsoft.com/office/drawing/2014/main" id="{BFC96D04-D3FA-4C0F-B5B1-E2778CE04C28}"/>
              </a:ext>
            </a:extLst>
          </p:cNvPr>
          <p:cNvGrpSpPr/>
          <p:nvPr/>
        </p:nvGrpSpPr>
        <p:grpSpPr>
          <a:xfrm>
            <a:off x="6750367" y="1711301"/>
            <a:ext cx="744578" cy="796516"/>
            <a:chOff x="6842749" y="1970352"/>
            <a:chExt cx="902329" cy="903519"/>
          </a:xfrm>
        </p:grpSpPr>
        <p:pic>
          <p:nvPicPr>
            <p:cNvPr id="44" name="Picture 43" descr="Shape&#10;&#10;Description automatically generated with low confidence">
              <a:extLst>
                <a:ext uri="{FF2B5EF4-FFF2-40B4-BE49-F238E27FC236}">
                  <a16:creationId xmlns:a16="http://schemas.microsoft.com/office/drawing/2014/main" id="{B9B1DD64-E943-4B50-86DF-69E88D4EA1AE}"/>
                </a:ext>
              </a:extLst>
            </p:cNvPr>
            <p:cNvPicPr>
              <a:picLocks noChangeAspect="1"/>
            </p:cNvPicPr>
            <p:nvPr/>
          </p:nvPicPr>
          <p:blipFill>
            <a:blip r:embed="rId1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842749" y="2184114"/>
              <a:ext cx="285417" cy="465393"/>
            </a:xfrm>
            <a:prstGeom prst="rect">
              <a:avLst/>
            </a:prstGeom>
          </p:spPr>
        </p:pic>
        <p:pic>
          <p:nvPicPr>
            <p:cNvPr id="45" name="Picture 44" descr="Logo, icon&#10;&#10;Description automatically generated">
              <a:extLst>
                <a:ext uri="{FF2B5EF4-FFF2-40B4-BE49-F238E27FC236}">
                  <a16:creationId xmlns:a16="http://schemas.microsoft.com/office/drawing/2014/main" id="{438EE4EB-BF92-4A88-AAF1-4B3E51ADA6F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41084" y="1970352"/>
              <a:ext cx="503994" cy="903519"/>
            </a:xfrm>
            <a:prstGeom prst="rect">
              <a:avLst/>
            </a:prstGeom>
          </p:spPr>
        </p:pic>
      </p:grpSp>
      <p:sp>
        <p:nvSpPr>
          <p:cNvPr id="50" name="TextBox 49">
            <a:extLst>
              <a:ext uri="{FF2B5EF4-FFF2-40B4-BE49-F238E27FC236}">
                <a16:creationId xmlns:a16="http://schemas.microsoft.com/office/drawing/2014/main" id="{F5D5A852-68A0-4E7E-A1A7-9FC7710D1936}"/>
              </a:ext>
            </a:extLst>
          </p:cNvPr>
          <p:cNvSpPr txBox="1"/>
          <p:nvPr/>
        </p:nvSpPr>
        <p:spPr>
          <a:xfrm>
            <a:off x="331184" y="3388431"/>
            <a:ext cx="914099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25050"/>
                </a:solidFill>
                <a:effectLst/>
                <a:uLnTx/>
                <a:uFillTx/>
                <a:latin typeface="Century Gothic"/>
                <a:ea typeface="+mn-ea"/>
                <a:cs typeface="+mn-cs"/>
              </a:rPr>
              <a:t>Some nationality nouns add an umlaut or add (or lose) a letter:</a:t>
            </a:r>
          </a:p>
        </p:txBody>
      </p:sp>
      <p:pic>
        <p:nvPicPr>
          <p:cNvPr id="54" name="Picture 53" descr="Background pattern&#10;&#10;Description automatically generated">
            <a:extLst>
              <a:ext uri="{FF2B5EF4-FFF2-40B4-BE49-F238E27FC236}">
                <a16:creationId xmlns:a16="http://schemas.microsoft.com/office/drawing/2014/main" id="{36D05A59-5031-469D-8C93-3A5A19032C6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07521" y="4473873"/>
            <a:ext cx="778731" cy="483057"/>
          </a:xfrm>
          <a:prstGeom prst="rect">
            <a:avLst/>
          </a:prstGeom>
        </p:spPr>
      </p:pic>
      <p:sp>
        <p:nvSpPr>
          <p:cNvPr id="55" name="Rectangle: Rounded Corners 54">
            <a:extLst>
              <a:ext uri="{FF2B5EF4-FFF2-40B4-BE49-F238E27FC236}">
                <a16:creationId xmlns:a16="http://schemas.microsoft.com/office/drawing/2014/main" id="{C28B9647-5333-4ADE-B65E-844F78971B5A}"/>
              </a:ext>
            </a:extLst>
          </p:cNvPr>
          <p:cNvSpPr/>
          <p:nvPr/>
        </p:nvSpPr>
        <p:spPr>
          <a:xfrm>
            <a:off x="1644550" y="4480520"/>
            <a:ext cx="1424944"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56" name="TextBox 55">
            <a:extLst>
              <a:ext uri="{FF2B5EF4-FFF2-40B4-BE49-F238E27FC236}">
                <a16:creationId xmlns:a16="http://schemas.microsoft.com/office/drawing/2014/main" id="{64B5A716-4A74-4DF5-BCB6-5FC895DB8E81}"/>
              </a:ext>
            </a:extLst>
          </p:cNvPr>
          <p:cNvSpPr txBox="1"/>
          <p:nvPr/>
        </p:nvSpPr>
        <p:spPr>
          <a:xfrm>
            <a:off x="1627420" y="4483349"/>
            <a:ext cx="1459204"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Amerika</a:t>
            </a:r>
            <a:endParaRPr kumimoji="0" lang="en-GB" sz="20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57" name="TextBox 56">
            <a:extLst>
              <a:ext uri="{FF2B5EF4-FFF2-40B4-BE49-F238E27FC236}">
                <a16:creationId xmlns:a16="http://schemas.microsoft.com/office/drawing/2014/main" id="{8CE460D7-1456-4307-81B1-D21347E29D78}"/>
              </a:ext>
            </a:extLst>
          </p:cNvPr>
          <p:cNvSpPr txBox="1"/>
          <p:nvPr/>
        </p:nvSpPr>
        <p:spPr>
          <a:xfrm>
            <a:off x="3069494" y="4449888"/>
            <a:ext cx="61223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Segoe UI Symbol" panose="020B0502040204020203" pitchFamily="34" charset="0"/>
                <a:ea typeface="Times New Roman" panose="02020603050405020304" pitchFamily="18" charset="0"/>
                <a:cs typeface="Segoe UI Symbol" panose="020B0502040204020203" pitchFamily="34" charset="0"/>
              </a:rPr>
              <a:t>➜</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58" name="Rectangle: Rounded Corners 57">
            <a:extLst>
              <a:ext uri="{FF2B5EF4-FFF2-40B4-BE49-F238E27FC236}">
                <a16:creationId xmlns:a16="http://schemas.microsoft.com/office/drawing/2014/main" id="{68285E6F-7993-4989-8790-16921FCB4BB8}"/>
              </a:ext>
            </a:extLst>
          </p:cNvPr>
          <p:cNvSpPr/>
          <p:nvPr/>
        </p:nvSpPr>
        <p:spPr>
          <a:xfrm>
            <a:off x="3669035" y="4483349"/>
            <a:ext cx="2066548"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59" name="TextBox 58">
            <a:extLst>
              <a:ext uri="{FF2B5EF4-FFF2-40B4-BE49-F238E27FC236}">
                <a16:creationId xmlns:a16="http://schemas.microsoft.com/office/drawing/2014/main" id="{5F4F8F29-5A6B-4871-A6E2-7FAF1473C035}"/>
              </a:ext>
            </a:extLst>
          </p:cNvPr>
          <p:cNvSpPr txBox="1"/>
          <p:nvPr/>
        </p:nvSpPr>
        <p:spPr>
          <a:xfrm>
            <a:off x="3666817" y="4472196"/>
            <a:ext cx="206876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Amerika</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n</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er</a:t>
            </a:r>
            <a:endParaRPr kumimoji="0" lang="en-GB" sz="20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60" name="TextBox 59">
            <a:extLst>
              <a:ext uri="{FF2B5EF4-FFF2-40B4-BE49-F238E27FC236}">
                <a16:creationId xmlns:a16="http://schemas.microsoft.com/office/drawing/2014/main" id="{36E79F09-D518-4F42-A052-7671DB7894DE}"/>
              </a:ext>
            </a:extLst>
          </p:cNvPr>
          <p:cNvSpPr txBox="1"/>
          <p:nvPr/>
        </p:nvSpPr>
        <p:spPr>
          <a:xfrm>
            <a:off x="6245725" y="4461041"/>
            <a:ext cx="61223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Segoe UI Symbol" panose="020B0502040204020203" pitchFamily="34" charset="0"/>
                <a:ea typeface="Times New Roman" panose="02020603050405020304" pitchFamily="18" charset="0"/>
                <a:cs typeface="Segoe UI Symbol" panose="020B0502040204020203" pitchFamily="34" charset="0"/>
              </a:rPr>
              <a:t>➜</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61" name="Rectangle: Rounded Corners 60">
            <a:extLst>
              <a:ext uri="{FF2B5EF4-FFF2-40B4-BE49-F238E27FC236}">
                <a16:creationId xmlns:a16="http://schemas.microsoft.com/office/drawing/2014/main" id="{D8B02D20-9A6C-4E49-8FC5-300ED377F491}"/>
              </a:ext>
            </a:extLst>
          </p:cNvPr>
          <p:cNvSpPr/>
          <p:nvPr/>
        </p:nvSpPr>
        <p:spPr>
          <a:xfrm>
            <a:off x="6845266" y="4494502"/>
            <a:ext cx="2066548"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62" name="TextBox 61">
            <a:extLst>
              <a:ext uri="{FF2B5EF4-FFF2-40B4-BE49-F238E27FC236}">
                <a16:creationId xmlns:a16="http://schemas.microsoft.com/office/drawing/2014/main" id="{7631CF82-945A-4087-B290-55824E1FE0D0}"/>
              </a:ext>
            </a:extLst>
          </p:cNvPr>
          <p:cNvSpPr txBox="1"/>
          <p:nvPr/>
        </p:nvSpPr>
        <p:spPr>
          <a:xfrm>
            <a:off x="6843048" y="4483349"/>
            <a:ext cx="206876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Amerika</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n</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erin</a:t>
            </a:r>
            <a:endParaRPr kumimoji="0" lang="en-GB" sz="2000" b="1" i="0" u="none" strike="noStrike" kern="1200" cap="none" spc="0" normalizeH="0" baseline="0" noProof="0" dirty="0">
              <a:ln>
                <a:noFill/>
              </a:ln>
              <a:solidFill>
                <a:srgbClr val="525050"/>
              </a:solidFill>
              <a:effectLst/>
              <a:uLnTx/>
              <a:uFillTx/>
              <a:latin typeface="Century Gothic"/>
              <a:ea typeface="+mn-ea"/>
              <a:cs typeface="+mn-cs"/>
            </a:endParaRPr>
          </a:p>
        </p:txBody>
      </p:sp>
      <p:pic>
        <p:nvPicPr>
          <p:cNvPr id="64" name="Picture 63" descr="Shape&#10;&#10;Description automatically generated">
            <a:extLst>
              <a:ext uri="{FF2B5EF4-FFF2-40B4-BE49-F238E27FC236}">
                <a16:creationId xmlns:a16="http://schemas.microsoft.com/office/drawing/2014/main" id="{966103B3-B85D-4A04-AEA3-9016FBBA8CA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07521" y="3826824"/>
            <a:ext cx="778731" cy="519559"/>
          </a:xfrm>
          <a:prstGeom prst="rect">
            <a:avLst/>
          </a:prstGeom>
        </p:spPr>
      </p:pic>
      <p:sp>
        <p:nvSpPr>
          <p:cNvPr id="65" name="Rectangle: Rounded Corners 64">
            <a:extLst>
              <a:ext uri="{FF2B5EF4-FFF2-40B4-BE49-F238E27FC236}">
                <a16:creationId xmlns:a16="http://schemas.microsoft.com/office/drawing/2014/main" id="{9ACBC44C-B330-45AD-9B0E-719A7A29A233}"/>
              </a:ext>
            </a:extLst>
          </p:cNvPr>
          <p:cNvSpPr/>
          <p:nvPr/>
        </p:nvSpPr>
        <p:spPr>
          <a:xfrm>
            <a:off x="1627420" y="3854432"/>
            <a:ext cx="1424944"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66" name="TextBox 65">
            <a:extLst>
              <a:ext uri="{FF2B5EF4-FFF2-40B4-BE49-F238E27FC236}">
                <a16:creationId xmlns:a16="http://schemas.microsoft.com/office/drawing/2014/main" id="{904229E3-E642-43CC-9BF8-6BBEE47B6AF8}"/>
              </a:ext>
            </a:extLst>
          </p:cNvPr>
          <p:cNvSpPr txBox="1"/>
          <p:nvPr/>
        </p:nvSpPr>
        <p:spPr>
          <a:xfrm>
            <a:off x="1610290" y="3857261"/>
            <a:ext cx="1459204"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England</a:t>
            </a:r>
            <a:endParaRPr kumimoji="0" lang="en-GB" sz="20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67" name="TextBox 66">
            <a:extLst>
              <a:ext uri="{FF2B5EF4-FFF2-40B4-BE49-F238E27FC236}">
                <a16:creationId xmlns:a16="http://schemas.microsoft.com/office/drawing/2014/main" id="{03B95D08-50BB-4A1C-9C7C-11C17A09A400}"/>
              </a:ext>
            </a:extLst>
          </p:cNvPr>
          <p:cNvSpPr txBox="1"/>
          <p:nvPr/>
        </p:nvSpPr>
        <p:spPr>
          <a:xfrm>
            <a:off x="3069494" y="3812647"/>
            <a:ext cx="61223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Segoe UI Symbol" panose="020B0502040204020203" pitchFamily="34" charset="0"/>
                <a:ea typeface="Times New Roman" panose="02020603050405020304" pitchFamily="18" charset="0"/>
                <a:cs typeface="Segoe UI Symbol" panose="020B0502040204020203" pitchFamily="34" charset="0"/>
              </a:rPr>
              <a:t>➜</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68" name="Rectangle: Rounded Corners 67">
            <a:extLst>
              <a:ext uri="{FF2B5EF4-FFF2-40B4-BE49-F238E27FC236}">
                <a16:creationId xmlns:a16="http://schemas.microsoft.com/office/drawing/2014/main" id="{0225EAE1-8915-4AAE-94AA-9BE88A6EB101}"/>
              </a:ext>
            </a:extLst>
          </p:cNvPr>
          <p:cNvSpPr/>
          <p:nvPr/>
        </p:nvSpPr>
        <p:spPr>
          <a:xfrm>
            <a:off x="3669035" y="3846108"/>
            <a:ext cx="2066548"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69" name="TextBox 68">
            <a:extLst>
              <a:ext uri="{FF2B5EF4-FFF2-40B4-BE49-F238E27FC236}">
                <a16:creationId xmlns:a16="http://schemas.microsoft.com/office/drawing/2014/main" id="{66FCC3FE-0773-4B60-BD53-A08C8C4ADEC6}"/>
              </a:ext>
            </a:extLst>
          </p:cNvPr>
          <p:cNvSpPr txBox="1"/>
          <p:nvPr/>
        </p:nvSpPr>
        <p:spPr>
          <a:xfrm>
            <a:off x="3666817" y="3834955"/>
            <a:ext cx="206876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Engl</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ä</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nder</a:t>
            </a:r>
            <a:endParaRPr kumimoji="0" lang="en-GB" sz="20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70" name="TextBox 69">
            <a:extLst>
              <a:ext uri="{FF2B5EF4-FFF2-40B4-BE49-F238E27FC236}">
                <a16:creationId xmlns:a16="http://schemas.microsoft.com/office/drawing/2014/main" id="{EB90CE28-3D36-42E6-9C4C-B785D10CA4F4}"/>
              </a:ext>
            </a:extLst>
          </p:cNvPr>
          <p:cNvSpPr txBox="1"/>
          <p:nvPr/>
        </p:nvSpPr>
        <p:spPr>
          <a:xfrm>
            <a:off x="6245725" y="3823800"/>
            <a:ext cx="61223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Segoe UI Symbol" panose="020B0502040204020203" pitchFamily="34" charset="0"/>
                <a:ea typeface="Times New Roman" panose="02020603050405020304" pitchFamily="18" charset="0"/>
                <a:cs typeface="Segoe UI Symbol" panose="020B0502040204020203" pitchFamily="34" charset="0"/>
              </a:rPr>
              <a:t>➜</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71" name="Rectangle: Rounded Corners 70">
            <a:extLst>
              <a:ext uri="{FF2B5EF4-FFF2-40B4-BE49-F238E27FC236}">
                <a16:creationId xmlns:a16="http://schemas.microsoft.com/office/drawing/2014/main" id="{FBDE6284-9D8A-4C4E-A384-8419ADEFB9BE}"/>
              </a:ext>
            </a:extLst>
          </p:cNvPr>
          <p:cNvSpPr/>
          <p:nvPr/>
        </p:nvSpPr>
        <p:spPr>
          <a:xfrm>
            <a:off x="6845266" y="3857261"/>
            <a:ext cx="2066548"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72" name="TextBox 71">
            <a:extLst>
              <a:ext uri="{FF2B5EF4-FFF2-40B4-BE49-F238E27FC236}">
                <a16:creationId xmlns:a16="http://schemas.microsoft.com/office/drawing/2014/main" id="{C4659AD4-90EF-4C0D-93A2-3831D5EF48C4}"/>
              </a:ext>
            </a:extLst>
          </p:cNvPr>
          <p:cNvSpPr txBox="1"/>
          <p:nvPr/>
        </p:nvSpPr>
        <p:spPr>
          <a:xfrm>
            <a:off x="6843048" y="3846108"/>
            <a:ext cx="206876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Engl</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ä</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nderin</a:t>
            </a:r>
            <a:endParaRPr kumimoji="0" lang="en-GB" sz="20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73" name="TextBox 72">
            <a:extLst>
              <a:ext uri="{FF2B5EF4-FFF2-40B4-BE49-F238E27FC236}">
                <a16:creationId xmlns:a16="http://schemas.microsoft.com/office/drawing/2014/main" id="{98EF0A41-2AE6-4CA0-AED4-61A8829D9C32}"/>
              </a:ext>
            </a:extLst>
          </p:cNvPr>
          <p:cNvSpPr txBox="1"/>
          <p:nvPr/>
        </p:nvSpPr>
        <p:spPr>
          <a:xfrm>
            <a:off x="332464" y="5039043"/>
            <a:ext cx="914099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25050"/>
                </a:solidFill>
                <a:effectLst/>
                <a:uLnTx/>
                <a:uFillTx/>
                <a:latin typeface="Century Gothic"/>
                <a:ea typeface="+mn-ea"/>
                <a:cs typeface="+mn-cs"/>
              </a:rPr>
              <a:t>Some nationality nouns are formed differently:</a:t>
            </a:r>
          </a:p>
        </p:txBody>
      </p:sp>
      <p:pic>
        <p:nvPicPr>
          <p:cNvPr id="77" name="Picture 76" descr="Shape, background pattern&#10;&#10;Description automatically generated">
            <a:extLst>
              <a:ext uri="{FF2B5EF4-FFF2-40B4-BE49-F238E27FC236}">
                <a16:creationId xmlns:a16="http://schemas.microsoft.com/office/drawing/2014/main" id="{A4FB7185-D1DE-4E5E-BC24-DBD9D8559A8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76096" y="5594737"/>
            <a:ext cx="826825" cy="496095"/>
          </a:xfrm>
          <a:prstGeom prst="rect">
            <a:avLst/>
          </a:prstGeom>
        </p:spPr>
      </p:pic>
      <p:sp>
        <p:nvSpPr>
          <p:cNvPr id="78" name="Rectangle: Rounded Corners 77">
            <a:extLst>
              <a:ext uri="{FF2B5EF4-FFF2-40B4-BE49-F238E27FC236}">
                <a16:creationId xmlns:a16="http://schemas.microsoft.com/office/drawing/2014/main" id="{13DBFD7E-BD6A-4857-A2B6-E2C6D2E1C861}"/>
              </a:ext>
            </a:extLst>
          </p:cNvPr>
          <p:cNvSpPr/>
          <p:nvPr/>
        </p:nvSpPr>
        <p:spPr>
          <a:xfrm>
            <a:off x="1661679" y="5638935"/>
            <a:ext cx="1590509"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79" name="TextBox 78">
            <a:extLst>
              <a:ext uri="{FF2B5EF4-FFF2-40B4-BE49-F238E27FC236}">
                <a16:creationId xmlns:a16="http://schemas.microsoft.com/office/drawing/2014/main" id="{92FC84FB-0083-4964-B633-EC8EC7E99DA8}"/>
              </a:ext>
            </a:extLst>
          </p:cNvPr>
          <p:cNvSpPr txBox="1"/>
          <p:nvPr/>
        </p:nvSpPr>
        <p:spPr>
          <a:xfrm>
            <a:off x="1572116" y="5649899"/>
            <a:ext cx="1769504"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Deutschland</a:t>
            </a:r>
            <a:endParaRPr kumimoji="0" lang="en-GB" sz="20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80" name="TextBox 79">
            <a:extLst>
              <a:ext uri="{FF2B5EF4-FFF2-40B4-BE49-F238E27FC236}">
                <a16:creationId xmlns:a16="http://schemas.microsoft.com/office/drawing/2014/main" id="{6FC90658-CA57-40B0-8D03-097DB1B5C58B}"/>
              </a:ext>
            </a:extLst>
          </p:cNvPr>
          <p:cNvSpPr txBox="1"/>
          <p:nvPr/>
        </p:nvSpPr>
        <p:spPr>
          <a:xfrm>
            <a:off x="3210976" y="5596304"/>
            <a:ext cx="61223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Segoe UI Symbol" panose="020B0502040204020203" pitchFamily="34" charset="0"/>
                <a:ea typeface="Times New Roman" panose="02020603050405020304" pitchFamily="18" charset="0"/>
                <a:cs typeface="Segoe UI Symbol" panose="020B0502040204020203" pitchFamily="34" charset="0"/>
              </a:rPr>
              <a:t>➜</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81" name="Rectangle: Rounded Corners 80">
            <a:extLst>
              <a:ext uri="{FF2B5EF4-FFF2-40B4-BE49-F238E27FC236}">
                <a16:creationId xmlns:a16="http://schemas.microsoft.com/office/drawing/2014/main" id="{3C33201F-F9F8-49AC-88D3-30171D04FBAC}"/>
              </a:ext>
            </a:extLst>
          </p:cNvPr>
          <p:cNvSpPr/>
          <p:nvPr/>
        </p:nvSpPr>
        <p:spPr>
          <a:xfrm>
            <a:off x="3828269" y="5637037"/>
            <a:ext cx="1675541"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82" name="TextBox 81">
            <a:extLst>
              <a:ext uri="{FF2B5EF4-FFF2-40B4-BE49-F238E27FC236}">
                <a16:creationId xmlns:a16="http://schemas.microsoft.com/office/drawing/2014/main" id="{CCE96119-15CF-4736-A077-6BCF257AC82D}"/>
              </a:ext>
            </a:extLst>
          </p:cNvPr>
          <p:cNvSpPr txBox="1"/>
          <p:nvPr/>
        </p:nvSpPr>
        <p:spPr>
          <a:xfrm>
            <a:off x="3842488" y="5614361"/>
            <a:ext cx="1677759"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Deutsch</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er</a:t>
            </a:r>
            <a:endParaRPr kumimoji="0" lang="en-GB" sz="20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83" name="TextBox 82">
            <a:extLst>
              <a:ext uri="{FF2B5EF4-FFF2-40B4-BE49-F238E27FC236}">
                <a16:creationId xmlns:a16="http://schemas.microsoft.com/office/drawing/2014/main" id="{8E7D35A1-0CCD-4D11-A890-9F6686F5ABD1}"/>
              </a:ext>
            </a:extLst>
          </p:cNvPr>
          <p:cNvSpPr txBox="1"/>
          <p:nvPr/>
        </p:nvSpPr>
        <p:spPr>
          <a:xfrm>
            <a:off x="6229220" y="5583584"/>
            <a:ext cx="61223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Segoe UI Symbol" panose="020B0502040204020203" pitchFamily="34" charset="0"/>
                <a:ea typeface="Times New Roman" panose="02020603050405020304" pitchFamily="18" charset="0"/>
                <a:cs typeface="Segoe UI Symbol" panose="020B0502040204020203" pitchFamily="34" charset="0"/>
              </a:rPr>
              <a:t>➜</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84" name="Rectangle: Rounded Corners 83">
            <a:extLst>
              <a:ext uri="{FF2B5EF4-FFF2-40B4-BE49-F238E27FC236}">
                <a16:creationId xmlns:a16="http://schemas.microsoft.com/office/drawing/2014/main" id="{C50E5EE1-AAB2-42FA-8622-A52E620444BC}"/>
              </a:ext>
            </a:extLst>
          </p:cNvPr>
          <p:cNvSpPr/>
          <p:nvPr/>
        </p:nvSpPr>
        <p:spPr>
          <a:xfrm>
            <a:off x="6876546" y="5592574"/>
            <a:ext cx="2066548"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85" name="TextBox 84">
            <a:extLst>
              <a:ext uri="{FF2B5EF4-FFF2-40B4-BE49-F238E27FC236}">
                <a16:creationId xmlns:a16="http://schemas.microsoft.com/office/drawing/2014/main" id="{B17BBAF0-32B3-401E-8FA1-2E6C537F8012}"/>
              </a:ext>
            </a:extLst>
          </p:cNvPr>
          <p:cNvSpPr txBox="1"/>
          <p:nvPr/>
        </p:nvSpPr>
        <p:spPr>
          <a:xfrm>
            <a:off x="6874328" y="5581421"/>
            <a:ext cx="206876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Deutsch</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e</a:t>
            </a:r>
            <a:endParaRPr kumimoji="0" lang="en-GB" sz="20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74" name="Speech Bubble: Rectangle with Corners Rounded 73">
            <a:extLst>
              <a:ext uri="{FF2B5EF4-FFF2-40B4-BE49-F238E27FC236}">
                <a16:creationId xmlns:a16="http://schemas.microsoft.com/office/drawing/2014/main" id="{1FAD31A1-AA59-4209-8210-539F1C4636FA}"/>
              </a:ext>
            </a:extLst>
          </p:cNvPr>
          <p:cNvSpPr/>
          <p:nvPr/>
        </p:nvSpPr>
        <p:spPr>
          <a:xfrm>
            <a:off x="8955399" y="3360092"/>
            <a:ext cx="3126304" cy="1572053"/>
          </a:xfrm>
          <a:prstGeom prst="wedgeRoundRectCallout">
            <a:avLst>
              <a:gd name="adj1" fmla="val -31239"/>
              <a:gd name="adj2" fmla="val -6628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Remember how the [r] sound changes: r in the middle of words is produced at the back of the throat.</a:t>
            </a:r>
            <a:endParaRPr kumimoji="0" lang="en-GB" sz="2000" b="1"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75" name="Speech Bubble: Rectangle with Corners Rounded 74">
            <a:extLst>
              <a:ext uri="{FF2B5EF4-FFF2-40B4-BE49-F238E27FC236}">
                <a16:creationId xmlns:a16="http://schemas.microsoft.com/office/drawing/2014/main" id="{8AEB58FC-0897-44D4-9BA2-078100B69F64}"/>
              </a:ext>
            </a:extLst>
          </p:cNvPr>
          <p:cNvSpPr/>
          <p:nvPr/>
        </p:nvSpPr>
        <p:spPr>
          <a:xfrm>
            <a:off x="1727911" y="6189679"/>
            <a:ext cx="7183903" cy="400110"/>
          </a:xfrm>
          <a:prstGeom prst="wedgeRoundRectCallout">
            <a:avLst>
              <a:gd name="adj1" fmla="val -39523"/>
              <a:gd name="adj2" fmla="val -102560"/>
              <a:gd name="adj3" fmla="val 16667"/>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As you would expect, country nouns have no plurals.</a:t>
            </a:r>
            <a:endParaRPr kumimoji="0" lang="en-GB" sz="2000" b="1" i="0" u="none" strike="noStrike" kern="1200" cap="none" spc="0" normalizeH="0" baseline="0" noProof="0" dirty="0">
              <a:ln>
                <a:noFill/>
              </a:ln>
              <a:solidFill>
                <a:srgbClr val="3D3C3C"/>
              </a:solidFill>
              <a:effectLst/>
              <a:uLnTx/>
              <a:uFillTx/>
              <a:latin typeface="Century Gothic"/>
              <a:ea typeface="+mn-ea"/>
              <a:cs typeface="+mn-cs"/>
            </a:endParaRPr>
          </a:p>
        </p:txBody>
      </p:sp>
      <p:pic>
        <p:nvPicPr>
          <p:cNvPr id="3" name="Slide 18.mp3">
            <a:hlinkClick r:id="" action="ppaction://media"/>
            <a:extLst>
              <a:ext uri="{FF2B5EF4-FFF2-40B4-BE49-F238E27FC236}">
                <a16:creationId xmlns:a16="http://schemas.microsoft.com/office/drawing/2014/main" id="{C90F084D-A6E8-295E-F110-670DE3D7F4EC}"/>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9105490" y="-16283"/>
            <a:ext cx="812800" cy="812800"/>
          </a:xfrm>
          <a:prstGeom prst="rect">
            <a:avLst/>
          </a:prstGeom>
        </p:spPr>
      </p:pic>
    </p:spTree>
    <p:extLst>
      <p:ext uri="{BB962C8B-B14F-4D97-AF65-F5344CB8AC3E}">
        <p14:creationId xmlns:p14="http://schemas.microsoft.com/office/powerpoint/2010/main" val="99502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2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66"/>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6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8"/>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69"/>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70"/>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71"/>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72"/>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55"/>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56"/>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54"/>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57"/>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58"/>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59"/>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60"/>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61"/>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62"/>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73"/>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78"/>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79"/>
                                        </p:tgtEl>
                                        <p:attrNameLst>
                                          <p:attrName>style.visibility</p:attrName>
                                        </p:attrNameLst>
                                      </p:cBhvr>
                                      <p:to>
                                        <p:strVal val="visible"/>
                                      </p:to>
                                    </p:set>
                                  </p:childTnLst>
                                </p:cTn>
                              </p:par>
                              <p:par>
                                <p:cTn id="157" presetID="1" presetClass="entr" presetSubtype="0" fill="hold" nodeType="withEffect">
                                  <p:stCondLst>
                                    <p:cond delay="0"/>
                                  </p:stCondLst>
                                  <p:childTnLst>
                                    <p:set>
                                      <p:cBhvr>
                                        <p:cTn id="158" dur="1" fill="hold">
                                          <p:stCondLst>
                                            <p:cond delay="0"/>
                                          </p:stCondLst>
                                        </p:cTn>
                                        <p:tgtEl>
                                          <p:spTgt spid="77"/>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80"/>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81"/>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82"/>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grpId="0" nodeType="clickEffect">
                                  <p:stCondLst>
                                    <p:cond delay="0"/>
                                  </p:stCondLst>
                                  <p:childTnLst>
                                    <p:set>
                                      <p:cBhvr>
                                        <p:cTn id="172" dur="1" fill="hold">
                                          <p:stCondLst>
                                            <p:cond delay="0"/>
                                          </p:stCondLst>
                                        </p:cTn>
                                        <p:tgtEl>
                                          <p:spTgt spid="83"/>
                                        </p:tgtEl>
                                        <p:attrNameLst>
                                          <p:attrName>style.visibility</p:attrName>
                                        </p:attrNameLst>
                                      </p:cBhvr>
                                      <p:to>
                                        <p:strVal val="visible"/>
                                      </p:to>
                                    </p:set>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grpId="0" nodeType="clickEffect">
                                  <p:stCondLst>
                                    <p:cond delay="0"/>
                                  </p:stCondLst>
                                  <p:childTnLst>
                                    <p:set>
                                      <p:cBhvr>
                                        <p:cTn id="176" dur="1" fill="hold">
                                          <p:stCondLst>
                                            <p:cond delay="0"/>
                                          </p:stCondLst>
                                        </p:cTn>
                                        <p:tgtEl>
                                          <p:spTgt spid="84"/>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85"/>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83" repeatCount="0" fill="hold" display="0">
                  <p:stCondLst>
                    <p:cond delay="indefinite"/>
                  </p:stCondLst>
                  <p:endCondLst>
                    <p:cond evt="onStopAudio" delay="0">
                      <p:tgtEl>
                        <p:sldTgt/>
                      </p:tgtEl>
                    </p:cond>
                  </p:endCondLst>
                </p:cTn>
                <p:tgtEl>
                  <p:spTgt spid="3"/>
                </p:tgtEl>
              </p:cMediaNode>
            </p:audio>
          </p:childTnLst>
        </p:cTn>
      </p:par>
    </p:tnLst>
    <p:bldLst>
      <p:bldP spid="6" grpId="0"/>
      <p:bldP spid="8" grpId="0" animBg="1"/>
      <p:bldP spid="9" grpId="0"/>
      <p:bldP spid="10" grpId="0" animBg="1"/>
      <p:bldP spid="11" grpId="0"/>
      <p:bldP spid="13" grpId="0"/>
      <p:bldP spid="20" grpId="0" animBg="1"/>
      <p:bldP spid="21" grpId="0"/>
      <p:bldP spid="22" grpId="0"/>
      <p:bldP spid="23" grpId="0" animBg="1"/>
      <p:bldP spid="24" grpId="0"/>
      <p:bldP spid="28" grpId="0"/>
      <p:bldP spid="29" grpId="0" animBg="1"/>
      <p:bldP spid="30" grpId="0"/>
      <p:bldP spid="31" grpId="0" animBg="1"/>
      <p:bldP spid="32" grpId="0"/>
      <p:bldP spid="33" grpId="0"/>
      <p:bldP spid="34" grpId="0"/>
      <p:bldP spid="35" grpId="0" animBg="1"/>
      <p:bldP spid="50" grpId="0"/>
      <p:bldP spid="55" grpId="0" animBg="1"/>
      <p:bldP spid="56" grpId="0"/>
      <p:bldP spid="57" grpId="0"/>
      <p:bldP spid="58" grpId="0" animBg="1"/>
      <p:bldP spid="59" grpId="0"/>
      <p:bldP spid="60" grpId="0"/>
      <p:bldP spid="61" grpId="0" animBg="1"/>
      <p:bldP spid="62" grpId="0"/>
      <p:bldP spid="65" grpId="0" animBg="1"/>
      <p:bldP spid="66" grpId="0"/>
      <p:bldP spid="67" grpId="0"/>
      <p:bldP spid="68" grpId="0" animBg="1"/>
      <p:bldP spid="69" grpId="0"/>
      <p:bldP spid="70" grpId="0"/>
      <p:bldP spid="71" grpId="0" animBg="1"/>
      <p:bldP spid="72" grpId="0"/>
      <p:bldP spid="73" grpId="0"/>
      <p:bldP spid="78" grpId="0" animBg="1"/>
      <p:bldP spid="79" grpId="0"/>
      <p:bldP spid="80" grpId="0"/>
      <p:bldP spid="81" grpId="0" animBg="1"/>
      <p:bldP spid="82" grpId="0"/>
      <p:bldP spid="83" grpId="0"/>
      <p:bldP spid="84" grpId="0" animBg="1"/>
      <p:bldP spid="85" grpId="0"/>
      <p:bldP spid="74" grpId="0" animBg="1"/>
      <p:bldP spid="7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7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548FF-A0F6-A5AA-3058-00655850CB87}"/>
              </a:ext>
            </a:extLst>
          </p:cNvPr>
          <p:cNvSpPr>
            <a:spLocks noGrp="1"/>
          </p:cNvSpPr>
          <p:nvPr>
            <p:ph type="title"/>
          </p:nvPr>
        </p:nvSpPr>
        <p:spPr>
          <a:xfrm>
            <a:off x="0" y="213557"/>
            <a:ext cx="6659218" cy="647577"/>
          </a:xfrm>
        </p:spPr>
        <p:txBody>
          <a:bodyPr/>
          <a:lstStyle/>
          <a:p>
            <a:r>
              <a:rPr lang="en-GB" dirty="0"/>
              <a:t>Der Eurovision Song Contest</a:t>
            </a:r>
          </a:p>
        </p:txBody>
      </p:sp>
      <p:sp>
        <p:nvSpPr>
          <p:cNvPr id="4" name="Rectangle: Rounded Corners 3">
            <a:extLst>
              <a:ext uri="{FF2B5EF4-FFF2-40B4-BE49-F238E27FC236}">
                <a16:creationId xmlns:a16="http://schemas.microsoft.com/office/drawing/2014/main" id="{A413E84B-C2C5-067E-ADF4-7A9019187371}"/>
              </a:ext>
            </a:extLst>
          </p:cNvPr>
          <p:cNvSpPr/>
          <p:nvPr/>
        </p:nvSpPr>
        <p:spPr>
          <a:xfrm>
            <a:off x="10912838" y="90502"/>
            <a:ext cx="1177561"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hören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4" name="Text Placeholder 2">
            <a:extLst>
              <a:ext uri="{FF2B5EF4-FFF2-40B4-BE49-F238E27FC236}">
                <a16:creationId xmlns:a16="http://schemas.microsoft.com/office/drawing/2014/main" id="{FA8E5C5E-B381-495E-95EC-0F4721A26D02}"/>
              </a:ext>
            </a:extLst>
          </p:cNvPr>
          <p:cNvSpPr txBox="1">
            <a:spLocks/>
          </p:cNvSpPr>
          <p:nvPr/>
        </p:nvSpPr>
        <p:spPr>
          <a:xfrm>
            <a:off x="233903" y="943475"/>
            <a:ext cx="11514137" cy="163301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Beim Eurovision Song Contest (ESC) ist Englisch jetzt die Lieblingssprache.  </a:t>
            </a:r>
            <a:br>
              <a:rPr kumimoji="0" lang="de-DE"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br>
            <a:r>
              <a:rPr kumimoji="0" lang="de-DE"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Aber die Teilnehmer kommen aus so vielen Ländern.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Du hörst jetzt einige ESC-Fakten. Sprache/Adjektiv oder Nationalität?</a:t>
            </a:r>
            <a:br>
              <a:rPr kumimoji="0" lang="de-DE"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br>
            <a:r>
              <a:rPr kumimoji="0" lang="de-DE"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Welches Wort ist richtig?</a:t>
            </a:r>
          </a:p>
        </p:txBody>
      </p:sp>
      <p:sp>
        <p:nvSpPr>
          <p:cNvPr id="28" name="TextBox 27">
            <a:extLst>
              <a:ext uri="{FF2B5EF4-FFF2-40B4-BE49-F238E27FC236}">
                <a16:creationId xmlns:a16="http://schemas.microsoft.com/office/drawing/2014/main" id="{6F895031-F3FA-46AA-9999-2B0897EC1AAD}"/>
              </a:ext>
            </a:extLst>
          </p:cNvPr>
          <p:cNvSpPr txBox="1"/>
          <p:nvPr/>
        </p:nvSpPr>
        <p:spPr>
          <a:xfrm>
            <a:off x="1508249" y="2831412"/>
            <a:ext cx="376903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Deutsch</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Deutscher</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pic>
        <p:nvPicPr>
          <p:cNvPr id="30" name="Picture 29" descr="A green line on a black background&#10;&#10;Description automatically generated with low confidence">
            <a:extLst>
              <a:ext uri="{FF2B5EF4-FFF2-40B4-BE49-F238E27FC236}">
                <a16:creationId xmlns:a16="http://schemas.microsoft.com/office/drawing/2014/main" id="{DF11B9A8-A07C-4161-AD4E-9B50FBC17A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14729">
            <a:off x="4749007" y="2655602"/>
            <a:ext cx="489274" cy="559670"/>
          </a:xfrm>
          <a:prstGeom prst="rect">
            <a:avLst/>
          </a:prstGeom>
        </p:spPr>
      </p:pic>
      <p:sp>
        <p:nvSpPr>
          <p:cNvPr id="31" name="TextBox 30">
            <a:extLst>
              <a:ext uri="{FF2B5EF4-FFF2-40B4-BE49-F238E27FC236}">
                <a16:creationId xmlns:a16="http://schemas.microsoft.com/office/drawing/2014/main" id="{AC678255-45DC-4997-9D35-6E92C3A56A0C}"/>
              </a:ext>
            </a:extLst>
          </p:cNvPr>
          <p:cNvSpPr txBox="1"/>
          <p:nvPr/>
        </p:nvSpPr>
        <p:spPr>
          <a:xfrm>
            <a:off x="1508248" y="3850894"/>
            <a:ext cx="376903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Spanisch</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Spanierin</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2" name="TextBox 31">
            <a:extLst>
              <a:ext uri="{FF2B5EF4-FFF2-40B4-BE49-F238E27FC236}">
                <a16:creationId xmlns:a16="http://schemas.microsoft.com/office/drawing/2014/main" id="{A447B73D-D8D6-415D-B569-FA35A51DEE37}"/>
              </a:ext>
            </a:extLst>
          </p:cNvPr>
          <p:cNvSpPr txBox="1"/>
          <p:nvPr/>
        </p:nvSpPr>
        <p:spPr>
          <a:xfrm>
            <a:off x="1508248" y="4956269"/>
            <a:ext cx="407167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Schweden</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 |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schwedisch</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3" name="TextBox 32">
            <a:extLst>
              <a:ext uri="{FF2B5EF4-FFF2-40B4-BE49-F238E27FC236}">
                <a16:creationId xmlns:a16="http://schemas.microsoft.com/office/drawing/2014/main" id="{EDB6F002-5B48-45F3-9EDC-F79E6958486C}"/>
              </a:ext>
            </a:extLst>
          </p:cNvPr>
          <p:cNvSpPr txBox="1"/>
          <p:nvPr/>
        </p:nvSpPr>
        <p:spPr>
          <a:xfrm>
            <a:off x="1496344" y="6173338"/>
            <a:ext cx="376903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Turke</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 |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Türkisch</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4" name="TextBox 33">
            <a:extLst>
              <a:ext uri="{FF2B5EF4-FFF2-40B4-BE49-F238E27FC236}">
                <a16:creationId xmlns:a16="http://schemas.microsoft.com/office/drawing/2014/main" id="{152229A6-88E0-459F-8278-BFD4C30987A3}"/>
              </a:ext>
            </a:extLst>
          </p:cNvPr>
          <p:cNvSpPr txBox="1"/>
          <p:nvPr/>
        </p:nvSpPr>
        <p:spPr>
          <a:xfrm>
            <a:off x="7177029" y="2818678"/>
            <a:ext cx="376903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Englisch</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 |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Engländer</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5" name="TextBox 34">
            <a:extLst>
              <a:ext uri="{FF2B5EF4-FFF2-40B4-BE49-F238E27FC236}">
                <a16:creationId xmlns:a16="http://schemas.microsoft.com/office/drawing/2014/main" id="{4520318D-F1E2-45F5-B573-F95900DE957E}"/>
              </a:ext>
            </a:extLst>
          </p:cNvPr>
          <p:cNvSpPr txBox="1"/>
          <p:nvPr/>
        </p:nvSpPr>
        <p:spPr>
          <a:xfrm>
            <a:off x="7177029" y="3850894"/>
            <a:ext cx="462856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Französisch</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 |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Französin</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6" name="TextBox 35">
            <a:extLst>
              <a:ext uri="{FF2B5EF4-FFF2-40B4-BE49-F238E27FC236}">
                <a16:creationId xmlns:a16="http://schemas.microsoft.com/office/drawing/2014/main" id="{31A12EAC-4EFB-4F12-9C14-D6D304BE9084}"/>
              </a:ext>
            </a:extLst>
          </p:cNvPr>
          <p:cNvSpPr txBox="1"/>
          <p:nvPr/>
        </p:nvSpPr>
        <p:spPr>
          <a:xfrm>
            <a:off x="7177027" y="4998142"/>
            <a:ext cx="491337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Österreicherin</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 |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österreichisch</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7" name="TextBox 36">
            <a:extLst>
              <a:ext uri="{FF2B5EF4-FFF2-40B4-BE49-F238E27FC236}">
                <a16:creationId xmlns:a16="http://schemas.microsoft.com/office/drawing/2014/main" id="{338F6CFF-3CAA-489A-A5F4-F387BD74497E}"/>
              </a:ext>
            </a:extLst>
          </p:cNvPr>
          <p:cNvSpPr txBox="1"/>
          <p:nvPr/>
        </p:nvSpPr>
        <p:spPr>
          <a:xfrm>
            <a:off x="7177028" y="6171885"/>
            <a:ext cx="376903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525050"/>
                </a:solidFill>
                <a:effectLst/>
                <a:uLnTx/>
                <a:uFillTx/>
                <a:latin typeface="Century Gothic"/>
                <a:ea typeface="+mn-ea"/>
                <a:cs typeface="+mn-cs"/>
              </a:rPr>
              <a:t>Englisch | Engländer</a:t>
            </a:r>
          </a:p>
        </p:txBody>
      </p:sp>
      <p:pic>
        <p:nvPicPr>
          <p:cNvPr id="38" name="Picture 37" descr="A green line on a black background&#10;&#10;Description automatically generated with low confidence">
            <a:extLst>
              <a:ext uri="{FF2B5EF4-FFF2-40B4-BE49-F238E27FC236}">
                <a16:creationId xmlns:a16="http://schemas.microsoft.com/office/drawing/2014/main" id="{8961EE56-A408-4826-BB90-9FD9ED6F3B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14729">
            <a:off x="2988102" y="3719527"/>
            <a:ext cx="489274" cy="559670"/>
          </a:xfrm>
          <a:prstGeom prst="rect">
            <a:avLst/>
          </a:prstGeom>
        </p:spPr>
      </p:pic>
      <p:pic>
        <p:nvPicPr>
          <p:cNvPr id="39" name="Picture 38" descr="A green line on a black background&#10;&#10;Description automatically generated with low confidence">
            <a:extLst>
              <a:ext uri="{FF2B5EF4-FFF2-40B4-BE49-F238E27FC236}">
                <a16:creationId xmlns:a16="http://schemas.microsoft.com/office/drawing/2014/main" id="{63B00441-0A90-4ADE-8637-DF87B465C2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14729">
            <a:off x="3169460" y="4788128"/>
            <a:ext cx="489274" cy="559670"/>
          </a:xfrm>
          <a:prstGeom prst="rect">
            <a:avLst/>
          </a:prstGeom>
        </p:spPr>
      </p:pic>
      <p:pic>
        <p:nvPicPr>
          <p:cNvPr id="41" name="Picture 40" descr="A green line on a black background&#10;&#10;Description automatically generated with low confidence">
            <a:extLst>
              <a:ext uri="{FF2B5EF4-FFF2-40B4-BE49-F238E27FC236}">
                <a16:creationId xmlns:a16="http://schemas.microsoft.com/office/drawing/2014/main" id="{835367C5-6343-4308-B7B2-CA0F0C0F0A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14729">
            <a:off x="3945031" y="6040518"/>
            <a:ext cx="489274" cy="559670"/>
          </a:xfrm>
          <a:prstGeom prst="rect">
            <a:avLst/>
          </a:prstGeom>
        </p:spPr>
      </p:pic>
      <p:pic>
        <p:nvPicPr>
          <p:cNvPr id="42" name="Picture 41" descr="A green line on a black background&#10;&#10;Description automatically generated with low confidence">
            <a:extLst>
              <a:ext uri="{FF2B5EF4-FFF2-40B4-BE49-F238E27FC236}">
                <a16:creationId xmlns:a16="http://schemas.microsoft.com/office/drawing/2014/main" id="{D5EF950A-5144-4EFE-8CBD-2A57C15037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14729">
            <a:off x="8533267" y="2707009"/>
            <a:ext cx="489274" cy="559670"/>
          </a:xfrm>
          <a:prstGeom prst="rect">
            <a:avLst/>
          </a:prstGeom>
        </p:spPr>
      </p:pic>
      <p:pic>
        <p:nvPicPr>
          <p:cNvPr id="43" name="Picture 42" descr="A green line on a black background&#10;&#10;Description automatically generated with low confidence">
            <a:extLst>
              <a:ext uri="{FF2B5EF4-FFF2-40B4-BE49-F238E27FC236}">
                <a16:creationId xmlns:a16="http://schemas.microsoft.com/office/drawing/2014/main" id="{B7D3A66E-6E3C-40D4-9B5A-CFD5BD7028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14729">
            <a:off x="8922698" y="3757298"/>
            <a:ext cx="489274" cy="559670"/>
          </a:xfrm>
          <a:prstGeom prst="rect">
            <a:avLst/>
          </a:prstGeom>
        </p:spPr>
      </p:pic>
      <p:pic>
        <p:nvPicPr>
          <p:cNvPr id="44" name="Picture 43" descr="A green line on a black background&#10;&#10;Description automatically generated with low confidence">
            <a:extLst>
              <a:ext uri="{FF2B5EF4-FFF2-40B4-BE49-F238E27FC236}">
                <a16:creationId xmlns:a16="http://schemas.microsoft.com/office/drawing/2014/main" id="{F6EBB140-AEE9-41A8-BBD6-5E07DB37C4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14729">
            <a:off x="9419801" y="4876945"/>
            <a:ext cx="489274" cy="559670"/>
          </a:xfrm>
          <a:prstGeom prst="rect">
            <a:avLst/>
          </a:prstGeom>
        </p:spPr>
      </p:pic>
      <p:pic>
        <p:nvPicPr>
          <p:cNvPr id="45" name="Picture 44" descr="A green line on a black background&#10;&#10;Description automatically generated with low confidence">
            <a:extLst>
              <a:ext uri="{FF2B5EF4-FFF2-40B4-BE49-F238E27FC236}">
                <a16:creationId xmlns:a16="http://schemas.microsoft.com/office/drawing/2014/main" id="{9F18B0F9-9844-424F-9039-5CDDFA6A27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14729">
            <a:off x="8533267" y="6116294"/>
            <a:ext cx="489274" cy="559670"/>
          </a:xfrm>
          <a:prstGeom prst="rect">
            <a:avLst/>
          </a:prstGeom>
        </p:spPr>
      </p:pic>
      <p:sp>
        <p:nvSpPr>
          <p:cNvPr id="9" name="Text Placeholder 17">
            <a:hlinkClick r:id="" action="ppaction://noaction">
              <a:snd r:embed="rId7" name="10.1.1.1 slide 5 1.wav"/>
            </a:hlinkClick>
            <a:extLst>
              <a:ext uri="{FF2B5EF4-FFF2-40B4-BE49-F238E27FC236}">
                <a16:creationId xmlns:a16="http://schemas.microsoft.com/office/drawing/2014/main" id="{9C3A7866-4482-16E8-7E3B-F5080C14CFB2}"/>
              </a:ext>
            </a:extLst>
          </p:cNvPr>
          <p:cNvSpPr txBox="1">
            <a:spLocks/>
          </p:cNvSpPr>
          <p:nvPr/>
        </p:nvSpPr>
        <p:spPr>
          <a:xfrm>
            <a:off x="397051" y="2864362"/>
            <a:ext cx="452582" cy="435679"/>
          </a:xfrm>
          <a:prstGeom prst="roundRect">
            <a:avLst/>
          </a:prstGeom>
          <a:solidFill>
            <a:srgbClr val="FFCC00"/>
          </a:solidFill>
          <a:effectLst>
            <a:outerShdw blurRad="50800" dist="38100" dir="5400000" algn="t" rotWithShape="0">
              <a:prstClr val="black">
                <a:alpha val="40000"/>
              </a:prstClr>
            </a:outerShdw>
          </a:effectLst>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1</a:t>
            </a:r>
          </a:p>
        </p:txBody>
      </p:sp>
      <p:sp>
        <p:nvSpPr>
          <p:cNvPr id="10" name="Text Placeholder 17">
            <a:hlinkClick r:id="" action="ppaction://noaction">
              <a:snd r:embed="rId8" name="10.1.1.1 slide 5 2.wav"/>
            </a:hlinkClick>
            <a:extLst>
              <a:ext uri="{FF2B5EF4-FFF2-40B4-BE49-F238E27FC236}">
                <a16:creationId xmlns:a16="http://schemas.microsoft.com/office/drawing/2014/main" id="{380A9F2E-90E1-7D75-A0BA-81632D06901E}"/>
              </a:ext>
            </a:extLst>
          </p:cNvPr>
          <p:cNvSpPr txBox="1">
            <a:spLocks/>
          </p:cNvSpPr>
          <p:nvPr/>
        </p:nvSpPr>
        <p:spPr>
          <a:xfrm>
            <a:off x="393737" y="3938509"/>
            <a:ext cx="452582" cy="435679"/>
          </a:xfrm>
          <a:prstGeom prst="roundRect">
            <a:avLst/>
          </a:prstGeom>
          <a:solidFill>
            <a:srgbClr val="FFCC00"/>
          </a:solidFill>
          <a:effectLst>
            <a:outerShdw blurRad="50800" dist="38100" dir="5400000" algn="t" rotWithShape="0">
              <a:prstClr val="black">
                <a:alpha val="40000"/>
              </a:prstClr>
            </a:outerShdw>
          </a:effectLst>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2</a:t>
            </a:r>
          </a:p>
        </p:txBody>
      </p:sp>
      <p:sp>
        <p:nvSpPr>
          <p:cNvPr id="11" name="Text Placeholder 17">
            <a:hlinkClick r:id="" action="ppaction://noaction">
              <a:snd r:embed="rId9" name="10.1.1.1 slide 5 3.wav"/>
            </a:hlinkClick>
            <a:extLst>
              <a:ext uri="{FF2B5EF4-FFF2-40B4-BE49-F238E27FC236}">
                <a16:creationId xmlns:a16="http://schemas.microsoft.com/office/drawing/2014/main" id="{0831F519-CBBE-DEED-DFDA-3686747B8278}"/>
              </a:ext>
            </a:extLst>
          </p:cNvPr>
          <p:cNvSpPr txBox="1">
            <a:spLocks/>
          </p:cNvSpPr>
          <p:nvPr/>
        </p:nvSpPr>
        <p:spPr>
          <a:xfrm>
            <a:off x="391831" y="4969261"/>
            <a:ext cx="452582" cy="435679"/>
          </a:xfrm>
          <a:prstGeom prst="roundRect">
            <a:avLst/>
          </a:prstGeom>
          <a:solidFill>
            <a:srgbClr val="FFCC00"/>
          </a:solidFill>
          <a:effectLst>
            <a:outerShdw blurRad="50800" dist="38100" dir="5400000" algn="t" rotWithShape="0">
              <a:prstClr val="black">
                <a:alpha val="40000"/>
              </a:prstClr>
            </a:outerShdw>
          </a:effectLst>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3</a:t>
            </a:r>
          </a:p>
        </p:txBody>
      </p:sp>
      <p:sp>
        <p:nvSpPr>
          <p:cNvPr id="12" name="Text Placeholder 17">
            <a:hlinkClick r:id="" action="ppaction://noaction">
              <a:snd r:embed="rId10" name="10.1.1.1 slide 5 4.wav"/>
            </a:hlinkClick>
            <a:extLst>
              <a:ext uri="{FF2B5EF4-FFF2-40B4-BE49-F238E27FC236}">
                <a16:creationId xmlns:a16="http://schemas.microsoft.com/office/drawing/2014/main" id="{F7555B79-72D8-555D-7C86-FBF2DFCA19DB}"/>
              </a:ext>
            </a:extLst>
          </p:cNvPr>
          <p:cNvSpPr txBox="1">
            <a:spLocks/>
          </p:cNvSpPr>
          <p:nvPr/>
        </p:nvSpPr>
        <p:spPr>
          <a:xfrm>
            <a:off x="391831" y="6082932"/>
            <a:ext cx="452582" cy="435679"/>
          </a:xfrm>
          <a:prstGeom prst="roundRect">
            <a:avLst/>
          </a:prstGeom>
          <a:solidFill>
            <a:srgbClr val="FFCC00"/>
          </a:solidFill>
          <a:effectLst>
            <a:outerShdw blurRad="50800" dist="38100" dir="5400000" algn="t" rotWithShape="0">
              <a:prstClr val="black">
                <a:alpha val="40000"/>
              </a:prstClr>
            </a:outerShdw>
          </a:effectLst>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4</a:t>
            </a:r>
          </a:p>
        </p:txBody>
      </p:sp>
      <p:sp>
        <p:nvSpPr>
          <p:cNvPr id="13" name="Text Placeholder 17">
            <a:hlinkClick r:id="" action="ppaction://noaction">
              <a:snd r:embed="rId11" name="10.1.1.1 slide 5 5.wav"/>
            </a:hlinkClick>
            <a:extLst>
              <a:ext uri="{FF2B5EF4-FFF2-40B4-BE49-F238E27FC236}">
                <a16:creationId xmlns:a16="http://schemas.microsoft.com/office/drawing/2014/main" id="{B18199E5-3187-966E-4799-999AE0D66A6B}"/>
              </a:ext>
            </a:extLst>
          </p:cNvPr>
          <p:cNvSpPr txBox="1">
            <a:spLocks/>
          </p:cNvSpPr>
          <p:nvPr/>
        </p:nvSpPr>
        <p:spPr>
          <a:xfrm>
            <a:off x="5977060" y="2864362"/>
            <a:ext cx="452582" cy="435679"/>
          </a:xfrm>
          <a:prstGeom prst="roundRect">
            <a:avLst/>
          </a:prstGeom>
          <a:solidFill>
            <a:srgbClr val="FFCC00"/>
          </a:solidFill>
          <a:effectLst>
            <a:outerShdw blurRad="50800" dist="38100" dir="5400000" algn="t" rotWithShape="0">
              <a:prstClr val="black">
                <a:alpha val="40000"/>
              </a:prstClr>
            </a:outerShdw>
          </a:effectLst>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5</a:t>
            </a:r>
          </a:p>
        </p:txBody>
      </p:sp>
      <p:sp>
        <p:nvSpPr>
          <p:cNvPr id="14" name="Text Placeholder 17">
            <a:hlinkClick r:id="" action="ppaction://noaction">
              <a:snd r:embed="rId12" name="10.1.1.1 slide 5 6.wav"/>
            </a:hlinkClick>
            <a:extLst>
              <a:ext uri="{FF2B5EF4-FFF2-40B4-BE49-F238E27FC236}">
                <a16:creationId xmlns:a16="http://schemas.microsoft.com/office/drawing/2014/main" id="{20DF756F-8371-AD3F-9037-5E830D072AE0}"/>
              </a:ext>
            </a:extLst>
          </p:cNvPr>
          <p:cNvSpPr txBox="1">
            <a:spLocks/>
          </p:cNvSpPr>
          <p:nvPr/>
        </p:nvSpPr>
        <p:spPr>
          <a:xfrm>
            <a:off x="5973746" y="3938509"/>
            <a:ext cx="452582" cy="435679"/>
          </a:xfrm>
          <a:prstGeom prst="roundRect">
            <a:avLst/>
          </a:prstGeom>
          <a:solidFill>
            <a:srgbClr val="FFCC00"/>
          </a:solidFill>
          <a:effectLst>
            <a:outerShdw blurRad="50800" dist="38100" dir="5400000" algn="t" rotWithShape="0">
              <a:prstClr val="black">
                <a:alpha val="40000"/>
              </a:prstClr>
            </a:outerShdw>
          </a:effectLst>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6</a:t>
            </a:r>
          </a:p>
        </p:txBody>
      </p:sp>
      <p:sp>
        <p:nvSpPr>
          <p:cNvPr id="15" name="Text Placeholder 17">
            <a:hlinkClick r:id="" action="ppaction://noaction">
              <a:snd r:embed="rId13" name="10.1.1.1 slide 5 7.wav"/>
            </a:hlinkClick>
            <a:extLst>
              <a:ext uri="{FF2B5EF4-FFF2-40B4-BE49-F238E27FC236}">
                <a16:creationId xmlns:a16="http://schemas.microsoft.com/office/drawing/2014/main" id="{47A8FA58-8D61-A00E-08AC-23D572438C63}"/>
              </a:ext>
            </a:extLst>
          </p:cNvPr>
          <p:cNvSpPr txBox="1">
            <a:spLocks/>
          </p:cNvSpPr>
          <p:nvPr/>
        </p:nvSpPr>
        <p:spPr>
          <a:xfrm>
            <a:off x="5971840" y="4969261"/>
            <a:ext cx="452582" cy="435679"/>
          </a:xfrm>
          <a:prstGeom prst="roundRect">
            <a:avLst/>
          </a:prstGeom>
          <a:solidFill>
            <a:srgbClr val="FFCC00"/>
          </a:solidFill>
          <a:effectLst>
            <a:outerShdw blurRad="50800" dist="38100" dir="5400000" algn="t" rotWithShape="0">
              <a:prstClr val="black">
                <a:alpha val="40000"/>
              </a:prstClr>
            </a:outerShdw>
          </a:effectLst>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7</a:t>
            </a:r>
          </a:p>
        </p:txBody>
      </p:sp>
      <p:sp>
        <p:nvSpPr>
          <p:cNvPr id="25" name="Text Placeholder 17">
            <a:hlinkClick r:id="" action="ppaction://noaction">
              <a:snd r:embed="rId14" name="10.1.1.1 slide 5 8.wav"/>
            </a:hlinkClick>
            <a:extLst>
              <a:ext uri="{FF2B5EF4-FFF2-40B4-BE49-F238E27FC236}">
                <a16:creationId xmlns:a16="http://schemas.microsoft.com/office/drawing/2014/main" id="{7AEA0F81-46F4-B022-7D00-04B799D8FE17}"/>
              </a:ext>
            </a:extLst>
          </p:cNvPr>
          <p:cNvSpPr txBox="1">
            <a:spLocks/>
          </p:cNvSpPr>
          <p:nvPr/>
        </p:nvSpPr>
        <p:spPr>
          <a:xfrm>
            <a:off x="5971840" y="6082932"/>
            <a:ext cx="452582" cy="435679"/>
          </a:xfrm>
          <a:prstGeom prst="roundRect">
            <a:avLst/>
          </a:prstGeom>
          <a:solidFill>
            <a:srgbClr val="FFCC00"/>
          </a:solidFill>
          <a:effectLst>
            <a:outerShdw blurRad="50800" dist="38100" dir="5400000" algn="t" rotWithShape="0">
              <a:prstClr val="black">
                <a:alpha val="40000"/>
              </a:prstClr>
            </a:outerShdw>
          </a:effectLst>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8</a:t>
            </a:r>
          </a:p>
        </p:txBody>
      </p:sp>
      <p:pic>
        <p:nvPicPr>
          <p:cNvPr id="3" name="Slide 19.mp3">
            <a:hlinkClick r:id="" action="ppaction://media"/>
            <a:extLst>
              <a:ext uri="{FF2B5EF4-FFF2-40B4-BE49-F238E27FC236}">
                <a16:creationId xmlns:a16="http://schemas.microsoft.com/office/drawing/2014/main" id="{C5326EFC-F7F0-FC36-5EAD-D67E6CE0669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948081" y="33520"/>
            <a:ext cx="812800" cy="812800"/>
          </a:xfrm>
          <a:prstGeom prst="rect">
            <a:avLst/>
          </a:prstGeom>
        </p:spPr>
      </p:pic>
    </p:spTree>
    <p:extLst>
      <p:ext uri="{BB962C8B-B14F-4D97-AF65-F5344CB8AC3E}">
        <p14:creationId xmlns:p14="http://schemas.microsoft.com/office/powerpoint/2010/main" val="182756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1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9" repeatCount="0"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F5E88-DFA3-4345-8A3D-3D6D9584170C}"/>
              </a:ext>
            </a:extLst>
          </p:cNvPr>
          <p:cNvSpPr>
            <a:spLocks noGrp="1"/>
          </p:cNvSpPr>
          <p:nvPr>
            <p:ph type="title"/>
          </p:nvPr>
        </p:nvSpPr>
        <p:spPr/>
        <p:txBody>
          <a:bodyPr/>
          <a:lstStyle/>
          <a:p>
            <a:r>
              <a:rPr lang="en-US" dirty="0"/>
              <a:t>This session</a:t>
            </a:r>
            <a:endParaRPr lang="en-GB" dirty="0"/>
          </a:p>
        </p:txBody>
      </p:sp>
      <p:sp>
        <p:nvSpPr>
          <p:cNvPr id="3" name="Text Placeholder 2">
            <a:extLst>
              <a:ext uri="{FF2B5EF4-FFF2-40B4-BE49-F238E27FC236}">
                <a16:creationId xmlns:a16="http://schemas.microsoft.com/office/drawing/2014/main" id="{4A4EF68E-6322-56F3-F55C-2422FD80DFB8}"/>
              </a:ext>
            </a:extLst>
          </p:cNvPr>
          <p:cNvSpPr>
            <a:spLocks noGrp="1"/>
          </p:cNvSpPr>
          <p:nvPr>
            <p:ph type="body" sz="quarter" idx="10"/>
          </p:nvPr>
        </p:nvSpPr>
        <p:spPr/>
        <p:txBody>
          <a:bodyPr/>
          <a:lstStyle/>
          <a:p>
            <a:pPr marL="342900" indent="-342900">
              <a:lnSpc>
                <a:spcPct val="150000"/>
              </a:lnSpc>
              <a:buClr>
                <a:schemeClr val="tx1"/>
              </a:buClr>
              <a:buFont typeface="Arial" panose="020B0604020202020204" pitchFamily="34" charset="0"/>
              <a:buChar char="•"/>
            </a:pPr>
            <a:r>
              <a:rPr lang="en-GB" b="1" dirty="0">
                <a:solidFill>
                  <a:schemeClr val="tx1"/>
                </a:solidFill>
              </a:rPr>
              <a:t>Walk through of Key Stage 4 German SoW document </a:t>
            </a:r>
          </a:p>
          <a:p>
            <a:pPr marL="342900" indent="-342900">
              <a:lnSpc>
                <a:spcPct val="150000"/>
              </a:lnSpc>
              <a:buClr>
                <a:schemeClr val="tx1"/>
              </a:buClr>
              <a:buFont typeface="Arial" panose="020B0604020202020204" pitchFamily="34" charset="0"/>
              <a:buChar char="•"/>
            </a:pPr>
            <a:r>
              <a:rPr lang="en-GB" dirty="0">
                <a:solidFill>
                  <a:schemeClr val="tx1"/>
                </a:solidFill>
              </a:rPr>
              <a:t>Presentation of Key Stage 4 sample resources based on SoW </a:t>
            </a:r>
          </a:p>
          <a:p>
            <a:pPr marL="342900" indent="-342900">
              <a:lnSpc>
                <a:spcPct val="150000"/>
              </a:lnSpc>
              <a:buClr>
                <a:schemeClr val="tx1"/>
              </a:buClr>
              <a:buFont typeface="Arial" panose="020B0604020202020204" pitchFamily="34" charset="0"/>
              <a:buChar char="•"/>
            </a:pPr>
            <a:r>
              <a:rPr lang="en-GB" dirty="0">
                <a:solidFill>
                  <a:schemeClr val="tx1"/>
                </a:solidFill>
              </a:rPr>
              <a:t>NCELP </a:t>
            </a:r>
            <a:r>
              <a:rPr lang="en-GB" u="sng" dirty="0">
                <a:solidFill>
                  <a:schemeClr val="tx1"/>
                </a:solidFill>
                <a:hlinkClick r:id="rId5"/>
              </a:rPr>
              <a:t>Resource Portal</a:t>
            </a:r>
            <a:endParaRPr lang="en-GB" dirty="0">
              <a:solidFill>
                <a:schemeClr val="tx1"/>
              </a:solidFill>
            </a:endParaRPr>
          </a:p>
          <a:p>
            <a:endParaRPr lang="en-GB" dirty="0"/>
          </a:p>
        </p:txBody>
      </p:sp>
      <p:pic>
        <p:nvPicPr>
          <p:cNvPr id="4" name="Picture 3">
            <a:extLst>
              <a:ext uri="{FF2B5EF4-FFF2-40B4-BE49-F238E27FC236}">
                <a16:creationId xmlns:a16="http://schemas.microsoft.com/office/drawing/2014/main" id="{5C632B66-82DB-FBD6-6CE1-11E51E9047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82691" y="3850959"/>
            <a:ext cx="4904509" cy="2452255"/>
          </a:xfrm>
          <a:prstGeom prst="rect">
            <a:avLst/>
          </a:prstGeom>
        </p:spPr>
      </p:pic>
      <p:pic>
        <p:nvPicPr>
          <p:cNvPr id="6" name="Slide 2.mp3">
            <a:hlinkClick r:id="" action="ppaction://media"/>
            <a:extLst>
              <a:ext uri="{FF2B5EF4-FFF2-40B4-BE49-F238E27FC236}">
                <a16:creationId xmlns:a16="http://schemas.microsoft.com/office/drawing/2014/main" id="{7F8C4D19-118D-0C82-38A4-D9CACE33770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14520" y="179510"/>
            <a:ext cx="812800" cy="812800"/>
          </a:xfrm>
          <a:prstGeom prst="rect">
            <a:avLst/>
          </a:prstGeom>
        </p:spPr>
      </p:pic>
    </p:spTree>
    <p:extLst>
      <p:ext uri="{BB962C8B-B14F-4D97-AF65-F5344CB8AC3E}">
        <p14:creationId xmlns:p14="http://schemas.microsoft.com/office/powerpoint/2010/main" val="364708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4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rowd of people raising their hands&#10;&#10;Description automatically generated with medium confidence">
            <a:extLst>
              <a:ext uri="{FF2B5EF4-FFF2-40B4-BE49-F238E27FC236}">
                <a16:creationId xmlns:a16="http://schemas.microsoft.com/office/drawing/2014/main" id="{C25B0FB2-62EA-4A04-8C18-C873BED76C9F}"/>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2" y="-1"/>
            <a:ext cx="12192001" cy="8128001"/>
          </a:xfrm>
          <a:prstGeom prst="rect">
            <a:avLst/>
          </a:prstGeom>
        </p:spPr>
      </p:pic>
      <p:sp>
        <p:nvSpPr>
          <p:cNvPr id="9" name="Rectangle: Rounded Corners 8">
            <a:extLst>
              <a:ext uri="{FF2B5EF4-FFF2-40B4-BE49-F238E27FC236}">
                <a16:creationId xmlns:a16="http://schemas.microsoft.com/office/drawing/2014/main" id="{FEA9BD03-C900-4D30-9D74-1F5C506BC700}"/>
              </a:ext>
            </a:extLst>
          </p:cNvPr>
          <p:cNvSpPr/>
          <p:nvPr/>
        </p:nvSpPr>
        <p:spPr>
          <a:xfrm>
            <a:off x="204858" y="2491919"/>
            <a:ext cx="11645250" cy="3744191"/>
          </a:xfrm>
          <a:prstGeom prst="roundRect">
            <a:avLst/>
          </a:prstGeom>
          <a:solidFill>
            <a:schemeClr val="accent4">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3" name="Text Placeholder 2">
            <a:extLst>
              <a:ext uri="{FF2B5EF4-FFF2-40B4-BE49-F238E27FC236}">
                <a16:creationId xmlns:a16="http://schemas.microsoft.com/office/drawing/2014/main" id="{2DC62779-B49D-0610-0EB0-5DE43FD1AE2D}"/>
              </a:ext>
            </a:extLst>
          </p:cNvPr>
          <p:cNvSpPr>
            <a:spLocks noGrp="1"/>
          </p:cNvSpPr>
          <p:nvPr>
            <p:ph type="body" sz="quarter" idx="10"/>
          </p:nvPr>
        </p:nvSpPr>
        <p:spPr>
          <a:xfrm>
            <a:off x="367143" y="2675146"/>
            <a:ext cx="11514137" cy="3744191"/>
          </a:xfrm>
        </p:spPr>
        <p:txBody>
          <a:bodyPr>
            <a:normAutofit/>
          </a:bodyPr>
          <a:lstStyle/>
          <a:p>
            <a:pPr marL="457200" indent="-457200">
              <a:lnSpc>
                <a:spcPct val="100000"/>
              </a:lnSpc>
              <a:buFont typeface="+mj-lt"/>
              <a:buAutoNum type="arabicPeriod"/>
            </a:pPr>
            <a:r>
              <a:rPr lang="en-GB" sz="2000" dirty="0">
                <a:solidFill>
                  <a:schemeClr val="tx1">
                    <a:lumMod val="75000"/>
                  </a:schemeClr>
                </a:solidFill>
                <a:latin typeface="+mj-lt"/>
              </a:rPr>
              <a:t>Der </a:t>
            </a:r>
            <a:r>
              <a:rPr lang="en-GB" sz="2000" dirty="0" err="1">
                <a:solidFill>
                  <a:schemeClr val="tx1">
                    <a:lumMod val="75000"/>
                  </a:schemeClr>
                </a:solidFill>
                <a:latin typeface="+mj-lt"/>
              </a:rPr>
              <a:t>Sänger</a:t>
            </a:r>
            <a:r>
              <a:rPr lang="en-GB" sz="2000" dirty="0">
                <a:solidFill>
                  <a:schemeClr val="tx1">
                    <a:lumMod val="75000"/>
                  </a:schemeClr>
                </a:solidFill>
                <a:latin typeface="+mj-lt"/>
              </a:rPr>
              <a:t> Malik Harris </a:t>
            </a:r>
            <a:r>
              <a:rPr lang="en-GB" sz="2000" dirty="0" err="1">
                <a:solidFill>
                  <a:schemeClr val="tx1">
                    <a:lumMod val="75000"/>
                  </a:schemeClr>
                </a:solidFill>
                <a:latin typeface="+mj-lt"/>
              </a:rPr>
              <a:t>aus</a:t>
            </a:r>
            <a:r>
              <a:rPr lang="en-GB" sz="2000" dirty="0">
                <a:solidFill>
                  <a:schemeClr val="tx1">
                    <a:lumMod val="75000"/>
                  </a:schemeClr>
                </a:solidFill>
                <a:latin typeface="+mj-lt"/>
              </a:rPr>
              <a:t> </a:t>
            </a:r>
            <a:r>
              <a:rPr lang="en-GB" sz="2000" dirty="0" err="1">
                <a:solidFill>
                  <a:schemeClr val="tx1">
                    <a:lumMod val="75000"/>
                  </a:schemeClr>
                </a:solidFill>
                <a:latin typeface="+mj-lt"/>
              </a:rPr>
              <a:t>dem</a:t>
            </a:r>
            <a:r>
              <a:rPr lang="en-GB" sz="2000" dirty="0">
                <a:solidFill>
                  <a:schemeClr val="tx1">
                    <a:lumMod val="75000"/>
                  </a:schemeClr>
                </a:solidFill>
                <a:latin typeface="+mj-lt"/>
              </a:rPr>
              <a:t> </a:t>
            </a:r>
            <a:r>
              <a:rPr lang="en-GB" sz="2000" dirty="0" err="1">
                <a:solidFill>
                  <a:schemeClr val="tx1">
                    <a:lumMod val="75000"/>
                  </a:schemeClr>
                </a:solidFill>
                <a:latin typeface="+mj-lt"/>
              </a:rPr>
              <a:t>Jahr</a:t>
            </a:r>
            <a:r>
              <a:rPr lang="en-GB" sz="2000" dirty="0">
                <a:solidFill>
                  <a:schemeClr val="tx1">
                    <a:lumMod val="75000"/>
                  </a:schemeClr>
                </a:solidFill>
                <a:latin typeface="+mj-lt"/>
              </a:rPr>
              <a:t> 2021 </a:t>
            </a:r>
            <a:r>
              <a:rPr lang="en-GB" sz="2000" dirty="0" err="1">
                <a:solidFill>
                  <a:schemeClr val="tx1">
                    <a:lumMod val="75000"/>
                  </a:schemeClr>
                </a:solidFill>
                <a:latin typeface="+mj-lt"/>
              </a:rPr>
              <a:t>ist</a:t>
            </a:r>
            <a:r>
              <a:rPr lang="en-GB" sz="2000" dirty="0">
                <a:solidFill>
                  <a:schemeClr val="tx1">
                    <a:lumMod val="75000"/>
                  </a:schemeClr>
                </a:solidFill>
                <a:latin typeface="+mj-lt"/>
              </a:rPr>
              <a:t> </a:t>
            </a:r>
            <a:r>
              <a:rPr lang="en-GB" sz="2000" b="1" dirty="0" err="1">
                <a:solidFill>
                  <a:schemeClr val="tx1">
                    <a:lumMod val="75000"/>
                  </a:schemeClr>
                </a:solidFill>
                <a:latin typeface="+mj-lt"/>
              </a:rPr>
              <a:t>deutsch</a:t>
            </a:r>
            <a:r>
              <a:rPr lang="en-GB" sz="2000" dirty="0" err="1">
                <a:solidFill>
                  <a:schemeClr val="tx1">
                    <a:lumMod val="75000"/>
                  </a:schemeClr>
                </a:solidFill>
                <a:latin typeface="+mj-lt"/>
              </a:rPr>
              <a:t>|</a:t>
            </a:r>
            <a:r>
              <a:rPr lang="en-GB" sz="2000" b="1" dirty="0" err="1">
                <a:solidFill>
                  <a:schemeClr val="tx1">
                    <a:lumMod val="75000"/>
                  </a:schemeClr>
                </a:solidFill>
                <a:latin typeface="+mj-lt"/>
              </a:rPr>
              <a:t>Deutscher</a:t>
            </a:r>
            <a:r>
              <a:rPr lang="en-GB" sz="2000" dirty="0">
                <a:solidFill>
                  <a:schemeClr val="tx1">
                    <a:lumMod val="75000"/>
                  </a:schemeClr>
                </a:solidFill>
                <a:latin typeface="+mj-lt"/>
              </a:rPr>
              <a:t>.</a:t>
            </a:r>
          </a:p>
          <a:p>
            <a:pPr marL="457200" indent="-457200">
              <a:lnSpc>
                <a:spcPct val="100000"/>
              </a:lnSpc>
              <a:buFont typeface="+mj-lt"/>
              <a:buAutoNum type="arabicPeriod"/>
            </a:pPr>
            <a:r>
              <a:rPr lang="en-GB" sz="2000" dirty="0">
                <a:solidFill>
                  <a:schemeClr val="tx1">
                    <a:lumMod val="75000"/>
                  </a:schemeClr>
                </a:solidFill>
                <a:latin typeface="+mj-lt"/>
              </a:rPr>
              <a:t>2022 </a:t>
            </a:r>
            <a:r>
              <a:rPr lang="en-GB" sz="2000" dirty="0" err="1">
                <a:solidFill>
                  <a:schemeClr val="tx1">
                    <a:lumMod val="75000"/>
                  </a:schemeClr>
                </a:solidFill>
                <a:latin typeface="+mj-lt"/>
              </a:rPr>
              <a:t>singt</a:t>
            </a:r>
            <a:r>
              <a:rPr lang="en-GB" sz="2000" dirty="0">
                <a:solidFill>
                  <a:schemeClr val="tx1">
                    <a:lumMod val="75000"/>
                  </a:schemeClr>
                </a:solidFill>
                <a:latin typeface="+mj-lt"/>
              </a:rPr>
              <a:t> Chanel </a:t>
            </a:r>
            <a:r>
              <a:rPr lang="en-GB" sz="2000" dirty="0" err="1">
                <a:solidFill>
                  <a:schemeClr val="tx1">
                    <a:lumMod val="75000"/>
                  </a:schemeClr>
                </a:solidFill>
                <a:latin typeface="+mj-lt"/>
              </a:rPr>
              <a:t>ihren</a:t>
            </a:r>
            <a:r>
              <a:rPr lang="en-GB" sz="2000" dirty="0">
                <a:solidFill>
                  <a:schemeClr val="tx1">
                    <a:lumMod val="75000"/>
                  </a:schemeClr>
                </a:solidFill>
                <a:latin typeface="+mj-lt"/>
              </a:rPr>
              <a:t> </a:t>
            </a:r>
            <a:r>
              <a:rPr lang="en-GB" sz="2000" dirty="0" err="1">
                <a:solidFill>
                  <a:schemeClr val="tx1">
                    <a:lumMod val="75000"/>
                  </a:schemeClr>
                </a:solidFill>
                <a:latin typeface="+mj-lt"/>
              </a:rPr>
              <a:t>Songtext</a:t>
            </a:r>
            <a:r>
              <a:rPr lang="en-GB" sz="2000" dirty="0">
                <a:solidFill>
                  <a:schemeClr val="tx1">
                    <a:lumMod val="75000"/>
                  </a:schemeClr>
                </a:solidFill>
                <a:latin typeface="+mj-lt"/>
              </a:rPr>
              <a:t> auf </a:t>
            </a:r>
            <a:r>
              <a:rPr lang="en-GB" sz="2000" b="1" dirty="0" err="1">
                <a:solidFill>
                  <a:schemeClr val="tx1">
                    <a:lumMod val="75000"/>
                  </a:schemeClr>
                </a:solidFill>
                <a:latin typeface="+mj-lt"/>
              </a:rPr>
              <a:t>Spanisch</a:t>
            </a:r>
            <a:r>
              <a:rPr lang="en-GB" sz="2000" dirty="0" err="1">
                <a:solidFill>
                  <a:schemeClr val="tx1">
                    <a:lumMod val="75000"/>
                  </a:schemeClr>
                </a:solidFill>
                <a:latin typeface="+mj-lt"/>
              </a:rPr>
              <a:t>|</a:t>
            </a:r>
            <a:r>
              <a:rPr lang="en-GB" sz="2000" b="1" dirty="0" err="1">
                <a:solidFill>
                  <a:schemeClr val="tx1">
                    <a:lumMod val="75000"/>
                  </a:schemeClr>
                </a:solidFill>
                <a:latin typeface="+mj-lt"/>
              </a:rPr>
              <a:t>Spanierin</a:t>
            </a:r>
            <a:r>
              <a:rPr lang="en-GB" sz="2000" dirty="0">
                <a:solidFill>
                  <a:schemeClr val="tx1">
                    <a:lumMod val="75000"/>
                  </a:schemeClr>
                </a:solidFill>
                <a:latin typeface="+mj-lt"/>
              </a:rPr>
              <a:t>.</a:t>
            </a:r>
          </a:p>
          <a:p>
            <a:pPr marL="457200" indent="-457200">
              <a:lnSpc>
                <a:spcPct val="100000"/>
              </a:lnSpc>
              <a:buFont typeface="+mj-lt"/>
              <a:buAutoNum type="arabicPeriod"/>
            </a:pPr>
            <a:r>
              <a:rPr lang="en-GB" sz="2000" dirty="0">
                <a:solidFill>
                  <a:schemeClr val="tx1">
                    <a:lumMod val="75000"/>
                  </a:schemeClr>
                </a:solidFill>
                <a:latin typeface="+mj-lt"/>
              </a:rPr>
              <a:t>Agnetha, Anni-</a:t>
            </a:r>
            <a:r>
              <a:rPr lang="en-GB" sz="2000" dirty="0" err="1">
                <a:solidFill>
                  <a:schemeClr val="tx1">
                    <a:lumMod val="75000"/>
                  </a:schemeClr>
                </a:solidFill>
                <a:latin typeface="+mj-lt"/>
              </a:rPr>
              <a:t>Frid</a:t>
            </a:r>
            <a:r>
              <a:rPr lang="en-GB" sz="2000" dirty="0">
                <a:solidFill>
                  <a:schemeClr val="tx1">
                    <a:lumMod val="75000"/>
                  </a:schemeClr>
                </a:solidFill>
                <a:latin typeface="+mj-lt"/>
              </a:rPr>
              <a:t>, Benny und Björn </a:t>
            </a:r>
            <a:r>
              <a:rPr lang="en-GB" sz="2000" dirty="0" err="1">
                <a:solidFill>
                  <a:schemeClr val="tx1">
                    <a:lumMod val="75000"/>
                  </a:schemeClr>
                </a:solidFill>
                <a:latin typeface="+mj-lt"/>
              </a:rPr>
              <a:t>sind</a:t>
            </a:r>
            <a:r>
              <a:rPr lang="en-GB" sz="2000" dirty="0">
                <a:solidFill>
                  <a:schemeClr val="tx1">
                    <a:lumMod val="75000"/>
                  </a:schemeClr>
                </a:solidFill>
                <a:latin typeface="+mj-lt"/>
              </a:rPr>
              <a:t> </a:t>
            </a:r>
            <a:r>
              <a:rPr lang="en-GB" sz="2000" b="1" dirty="0" err="1">
                <a:solidFill>
                  <a:schemeClr val="tx1">
                    <a:lumMod val="75000"/>
                  </a:schemeClr>
                </a:solidFill>
                <a:latin typeface="+mj-lt"/>
              </a:rPr>
              <a:t>Schweden</a:t>
            </a:r>
            <a:r>
              <a:rPr lang="en-GB" sz="2000" dirty="0" err="1">
                <a:solidFill>
                  <a:schemeClr val="tx1">
                    <a:lumMod val="75000"/>
                  </a:schemeClr>
                </a:solidFill>
                <a:latin typeface="+mj-lt"/>
              </a:rPr>
              <a:t>|</a:t>
            </a:r>
            <a:r>
              <a:rPr lang="en-GB" sz="2000" b="1" dirty="0" err="1">
                <a:solidFill>
                  <a:schemeClr val="tx1">
                    <a:lumMod val="75000"/>
                  </a:schemeClr>
                </a:solidFill>
                <a:latin typeface="+mj-lt"/>
              </a:rPr>
              <a:t>schwedisch</a:t>
            </a:r>
            <a:r>
              <a:rPr lang="en-GB" sz="2000" dirty="0">
                <a:solidFill>
                  <a:schemeClr val="tx1">
                    <a:lumMod val="75000"/>
                  </a:schemeClr>
                </a:solidFill>
                <a:latin typeface="+mj-lt"/>
              </a:rPr>
              <a:t>.</a:t>
            </a:r>
          </a:p>
          <a:p>
            <a:pPr marL="457200" indent="-457200">
              <a:lnSpc>
                <a:spcPct val="100000"/>
              </a:lnSpc>
              <a:buFont typeface="+mj-lt"/>
              <a:buAutoNum type="arabicPeriod"/>
            </a:pPr>
            <a:r>
              <a:rPr lang="en-GB" sz="2000" dirty="0">
                <a:solidFill>
                  <a:schemeClr val="tx1">
                    <a:lumMod val="75000"/>
                  </a:schemeClr>
                </a:solidFill>
                <a:latin typeface="+mj-lt"/>
              </a:rPr>
              <a:t>Bis 2003 </a:t>
            </a:r>
            <a:r>
              <a:rPr lang="en-GB" sz="2000" dirty="0" err="1">
                <a:solidFill>
                  <a:schemeClr val="tx1">
                    <a:lumMod val="75000"/>
                  </a:schemeClr>
                </a:solidFill>
                <a:latin typeface="+mj-lt"/>
              </a:rPr>
              <a:t>hatte</a:t>
            </a:r>
            <a:r>
              <a:rPr lang="en-GB" sz="2000" dirty="0">
                <a:solidFill>
                  <a:schemeClr val="tx1">
                    <a:lumMod val="75000"/>
                  </a:schemeClr>
                </a:solidFill>
                <a:latin typeface="+mj-lt"/>
              </a:rPr>
              <a:t> die </a:t>
            </a:r>
            <a:r>
              <a:rPr lang="en-GB" sz="2000" dirty="0" err="1">
                <a:solidFill>
                  <a:schemeClr val="tx1">
                    <a:lumMod val="75000"/>
                  </a:schemeClr>
                </a:solidFill>
                <a:latin typeface="+mj-lt"/>
              </a:rPr>
              <a:t>Türkei</a:t>
            </a:r>
            <a:r>
              <a:rPr lang="en-GB" sz="2000" dirty="0">
                <a:solidFill>
                  <a:schemeClr val="tx1">
                    <a:lumMod val="75000"/>
                  </a:schemeClr>
                </a:solidFill>
                <a:latin typeface="+mj-lt"/>
              </a:rPr>
              <a:t> die Tradition, </a:t>
            </a:r>
            <a:r>
              <a:rPr lang="en-GB" sz="2000" dirty="0" err="1">
                <a:solidFill>
                  <a:schemeClr val="tx1">
                    <a:lumMod val="75000"/>
                  </a:schemeClr>
                </a:solidFill>
                <a:latin typeface="+mj-lt"/>
              </a:rPr>
              <a:t>nur</a:t>
            </a:r>
            <a:r>
              <a:rPr lang="en-GB" sz="2000" dirty="0">
                <a:solidFill>
                  <a:schemeClr val="tx1">
                    <a:lumMod val="75000"/>
                  </a:schemeClr>
                </a:solidFill>
                <a:latin typeface="+mj-lt"/>
              </a:rPr>
              <a:t> auf </a:t>
            </a:r>
            <a:r>
              <a:rPr lang="en-GB" sz="2000" b="1" dirty="0" err="1">
                <a:solidFill>
                  <a:schemeClr val="tx1">
                    <a:lumMod val="75000"/>
                  </a:schemeClr>
                </a:solidFill>
                <a:latin typeface="+mj-lt"/>
              </a:rPr>
              <a:t>Turke</a:t>
            </a:r>
            <a:r>
              <a:rPr lang="en-GB" sz="2000" dirty="0" err="1">
                <a:solidFill>
                  <a:schemeClr val="tx1">
                    <a:lumMod val="75000"/>
                  </a:schemeClr>
                </a:solidFill>
                <a:latin typeface="+mj-lt"/>
              </a:rPr>
              <a:t>|</a:t>
            </a:r>
            <a:r>
              <a:rPr lang="en-GB" sz="2000" b="1" dirty="0" err="1">
                <a:solidFill>
                  <a:schemeClr val="tx1">
                    <a:lumMod val="75000"/>
                  </a:schemeClr>
                </a:solidFill>
                <a:latin typeface="+mj-lt"/>
              </a:rPr>
              <a:t>Türkisch</a:t>
            </a:r>
            <a:r>
              <a:rPr lang="en-GB" sz="2000" dirty="0">
                <a:solidFill>
                  <a:schemeClr val="tx1">
                    <a:lumMod val="75000"/>
                  </a:schemeClr>
                </a:solidFill>
                <a:latin typeface="+mj-lt"/>
              </a:rPr>
              <a:t> </a:t>
            </a:r>
            <a:r>
              <a:rPr lang="en-GB" sz="2000" dirty="0" err="1">
                <a:solidFill>
                  <a:schemeClr val="tx1">
                    <a:lumMod val="75000"/>
                  </a:schemeClr>
                </a:solidFill>
                <a:latin typeface="+mj-lt"/>
              </a:rPr>
              <a:t>zu</a:t>
            </a:r>
            <a:r>
              <a:rPr lang="en-GB" sz="2000" dirty="0">
                <a:solidFill>
                  <a:schemeClr val="tx1">
                    <a:lumMod val="75000"/>
                  </a:schemeClr>
                </a:solidFill>
                <a:latin typeface="+mj-lt"/>
              </a:rPr>
              <a:t> </a:t>
            </a:r>
            <a:r>
              <a:rPr lang="en-GB" sz="2000" dirty="0" err="1">
                <a:solidFill>
                  <a:schemeClr val="tx1">
                    <a:lumMod val="75000"/>
                  </a:schemeClr>
                </a:solidFill>
                <a:latin typeface="+mj-lt"/>
              </a:rPr>
              <a:t>sprechen</a:t>
            </a:r>
            <a:r>
              <a:rPr lang="en-GB" sz="2000" dirty="0">
                <a:solidFill>
                  <a:schemeClr val="tx1">
                    <a:lumMod val="75000"/>
                  </a:schemeClr>
                </a:solidFill>
                <a:latin typeface="+mj-lt"/>
              </a:rPr>
              <a:t>.</a:t>
            </a:r>
          </a:p>
          <a:p>
            <a:pPr marL="457200" indent="-457200">
              <a:lnSpc>
                <a:spcPct val="100000"/>
              </a:lnSpc>
              <a:buFont typeface="+mj-lt"/>
              <a:buAutoNum type="arabicPeriod"/>
            </a:pPr>
            <a:r>
              <a:rPr lang="en-GB" sz="2000" dirty="0">
                <a:solidFill>
                  <a:schemeClr val="tx1">
                    <a:lumMod val="75000"/>
                  </a:schemeClr>
                </a:solidFill>
                <a:latin typeface="+mj-lt"/>
              </a:rPr>
              <a:t>Aber 2003 </a:t>
            </a:r>
            <a:r>
              <a:rPr lang="en-GB" sz="2000" dirty="0" err="1">
                <a:solidFill>
                  <a:schemeClr val="tx1">
                    <a:lumMod val="75000"/>
                  </a:schemeClr>
                </a:solidFill>
                <a:latin typeface="+mj-lt"/>
              </a:rPr>
              <a:t>singt</a:t>
            </a:r>
            <a:r>
              <a:rPr lang="en-GB" sz="2000" dirty="0">
                <a:solidFill>
                  <a:schemeClr val="tx1">
                    <a:lumMod val="75000"/>
                  </a:schemeClr>
                </a:solidFill>
                <a:latin typeface="+mj-lt"/>
              </a:rPr>
              <a:t> die </a:t>
            </a:r>
            <a:r>
              <a:rPr lang="en-GB" sz="2000" dirty="0" err="1">
                <a:solidFill>
                  <a:schemeClr val="tx1">
                    <a:lumMod val="75000"/>
                  </a:schemeClr>
                </a:solidFill>
                <a:latin typeface="+mj-lt"/>
              </a:rPr>
              <a:t>Sängerin</a:t>
            </a:r>
            <a:r>
              <a:rPr lang="en-GB" sz="2000" dirty="0">
                <a:solidFill>
                  <a:schemeClr val="tx1">
                    <a:lumMod val="75000"/>
                  </a:schemeClr>
                </a:solidFill>
                <a:latin typeface="+mj-lt"/>
              </a:rPr>
              <a:t>, </a:t>
            </a:r>
            <a:r>
              <a:rPr lang="en-GB" sz="2000" dirty="0" err="1">
                <a:solidFill>
                  <a:schemeClr val="tx1">
                    <a:lumMod val="75000"/>
                  </a:schemeClr>
                </a:solidFill>
                <a:latin typeface="+mj-lt"/>
              </a:rPr>
              <a:t>Sertab</a:t>
            </a:r>
            <a:r>
              <a:rPr lang="en-GB" sz="2000" dirty="0">
                <a:solidFill>
                  <a:schemeClr val="tx1">
                    <a:lumMod val="75000"/>
                  </a:schemeClr>
                </a:solidFill>
                <a:latin typeface="+mj-lt"/>
              </a:rPr>
              <a:t> </a:t>
            </a:r>
            <a:r>
              <a:rPr lang="en-GB" sz="2000" dirty="0" err="1">
                <a:solidFill>
                  <a:schemeClr val="tx1">
                    <a:lumMod val="75000"/>
                  </a:schemeClr>
                </a:solidFill>
                <a:latin typeface="+mj-lt"/>
              </a:rPr>
              <a:t>Erener</a:t>
            </a:r>
            <a:r>
              <a:rPr lang="en-GB" sz="2000" dirty="0">
                <a:solidFill>
                  <a:schemeClr val="tx1">
                    <a:lumMod val="75000"/>
                  </a:schemeClr>
                </a:solidFill>
                <a:latin typeface="+mj-lt"/>
              </a:rPr>
              <a:t> auf </a:t>
            </a:r>
            <a:r>
              <a:rPr lang="en-GB" sz="2000" b="1" dirty="0" err="1">
                <a:solidFill>
                  <a:schemeClr val="tx1">
                    <a:lumMod val="75000"/>
                  </a:schemeClr>
                </a:solidFill>
                <a:latin typeface="+mj-lt"/>
              </a:rPr>
              <a:t>Englisch</a:t>
            </a:r>
            <a:r>
              <a:rPr lang="en-GB" sz="2000" dirty="0" err="1">
                <a:solidFill>
                  <a:schemeClr val="tx1">
                    <a:lumMod val="75000"/>
                  </a:schemeClr>
                </a:solidFill>
                <a:latin typeface="+mj-lt"/>
              </a:rPr>
              <a:t>|</a:t>
            </a:r>
            <a:r>
              <a:rPr lang="en-GB" sz="2000" b="1" dirty="0" err="1">
                <a:solidFill>
                  <a:schemeClr val="tx1">
                    <a:lumMod val="75000"/>
                  </a:schemeClr>
                </a:solidFill>
                <a:latin typeface="+mj-lt"/>
              </a:rPr>
              <a:t>Engländerin</a:t>
            </a:r>
            <a:r>
              <a:rPr lang="en-GB" sz="2000" b="1" dirty="0">
                <a:solidFill>
                  <a:schemeClr val="tx1">
                    <a:lumMod val="75000"/>
                  </a:schemeClr>
                </a:solidFill>
                <a:latin typeface="+mj-lt"/>
              </a:rPr>
              <a:t> </a:t>
            </a:r>
            <a:r>
              <a:rPr lang="en-GB" sz="2000" dirty="0">
                <a:solidFill>
                  <a:schemeClr val="tx1">
                    <a:lumMod val="75000"/>
                  </a:schemeClr>
                </a:solidFill>
                <a:latin typeface="+mj-lt"/>
              </a:rPr>
              <a:t>– und </a:t>
            </a:r>
            <a:r>
              <a:rPr lang="en-GB" sz="2000" dirty="0" err="1">
                <a:solidFill>
                  <a:schemeClr val="tx1">
                    <a:lumMod val="75000"/>
                  </a:schemeClr>
                </a:solidFill>
                <a:latin typeface="+mj-lt"/>
              </a:rPr>
              <a:t>sie</a:t>
            </a:r>
            <a:r>
              <a:rPr lang="en-GB" sz="2000" dirty="0">
                <a:solidFill>
                  <a:schemeClr val="tx1">
                    <a:lumMod val="75000"/>
                  </a:schemeClr>
                </a:solidFill>
                <a:latin typeface="+mj-lt"/>
              </a:rPr>
              <a:t> </a:t>
            </a:r>
            <a:r>
              <a:rPr lang="en-GB" sz="2000" dirty="0" err="1">
                <a:solidFill>
                  <a:schemeClr val="tx1">
                    <a:lumMod val="75000"/>
                  </a:schemeClr>
                </a:solidFill>
                <a:latin typeface="+mj-lt"/>
              </a:rPr>
              <a:t>gewinnt</a:t>
            </a:r>
            <a:r>
              <a:rPr lang="en-GB" sz="2000" dirty="0">
                <a:solidFill>
                  <a:schemeClr val="tx1">
                    <a:lumMod val="75000"/>
                  </a:schemeClr>
                </a:solidFill>
                <a:latin typeface="+mj-lt"/>
              </a:rPr>
              <a:t>!</a:t>
            </a:r>
          </a:p>
          <a:p>
            <a:pPr marL="457200" indent="-457200">
              <a:lnSpc>
                <a:spcPct val="100000"/>
              </a:lnSpc>
              <a:buFont typeface="+mj-lt"/>
              <a:buAutoNum type="arabicPeriod"/>
            </a:pPr>
            <a:r>
              <a:rPr lang="en-GB" sz="2000" dirty="0">
                <a:solidFill>
                  <a:schemeClr val="tx1">
                    <a:lumMod val="75000"/>
                  </a:schemeClr>
                </a:solidFill>
                <a:latin typeface="+mj-lt"/>
              </a:rPr>
              <a:t>Celine Dion, die 1988 </a:t>
            </a:r>
            <a:r>
              <a:rPr lang="en-GB" sz="2000" dirty="0" err="1">
                <a:solidFill>
                  <a:schemeClr val="tx1">
                    <a:lumMod val="75000"/>
                  </a:schemeClr>
                </a:solidFill>
                <a:latin typeface="+mj-lt"/>
              </a:rPr>
              <a:t>für</a:t>
            </a:r>
            <a:r>
              <a:rPr lang="en-GB" sz="2000" dirty="0">
                <a:solidFill>
                  <a:schemeClr val="tx1">
                    <a:lumMod val="75000"/>
                  </a:schemeClr>
                </a:solidFill>
                <a:latin typeface="+mj-lt"/>
              </a:rPr>
              <a:t> die Schweiz </a:t>
            </a:r>
            <a:r>
              <a:rPr lang="en-GB" sz="2000" dirty="0" err="1">
                <a:solidFill>
                  <a:schemeClr val="tx1">
                    <a:lumMod val="75000"/>
                  </a:schemeClr>
                </a:solidFill>
                <a:latin typeface="+mj-lt"/>
              </a:rPr>
              <a:t>gewinnt</a:t>
            </a:r>
            <a:r>
              <a:rPr lang="en-GB" sz="2000" dirty="0">
                <a:solidFill>
                  <a:schemeClr val="tx1">
                    <a:lumMod val="75000"/>
                  </a:schemeClr>
                </a:solidFill>
                <a:latin typeface="+mj-lt"/>
              </a:rPr>
              <a:t>, </a:t>
            </a:r>
            <a:r>
              <a:rPr lang="en-GB" sz="2000" dirty="0" err="1">
                <a:solidFill>
                  <a:schemeClr val="tx1">
                    <a:lumMod val="75000"/>
                  </a:schemeClr>
                </a:solidFill>
                <a:latin typeface="+mj-lt"/>
              </a:rPr>
              <a:t>singt</a:t>
            </a:r>
            <a:r>
              <a:rPr lang="en-GB" sz="2000" dirty="0">
                <a:solidFill>
                  <a:schemeClr val="tx1">
                    <a:lumMod val="75000"/>
                  </a:schemeClr>
                </a:solidFill>
                <a:latin typeface="+mj-lt"/>
              </a:rPr>
              <a:t> auf </a:t>
            </a:r>
            <a:r>
              <a:rPr lang="en-GB" sz="2000" b="1" dirty="0" err="1">
                <a:solidFill>
                  <a:schemeClr val="tx1">
                    <a:lumMod val="75000"/>
                  </a:schemeClr>
                </a:solidFill>
                <a:latin typeface="+mj-lt"/>
              </a:rPr>
              <a:t>Französisch</a:t>
            </a:r>
            <a:r>
              <a:rPr lang="en-GB" sz="2000" b="1" dirty="0">
                <a:solidFill>
                  <a:schemeClr val="tx1">
                    <a:lumMod val="75000"/>
                  </a:schemeClr>
                </a:solidFill>
                <a:latin typeface="+mj-lt"/>
              </a:rPr>
              <a:t> | </a:t>
            </a:r>
            <a:r>
              <a:rPr lang="en-GB" sz="2000" b="1" dirty="0" err="1">
                <a:solidFill>
                  <a:schemeClr val="tx1">
                    <a:lumMod val="75000"/>
                  </a:schemeClr>
                </a:solidFill>
                <a:latin typeface="+mj-lt"/>
              </a:rPr>
              <a:t>Französin</a:t>
            </a:r>
            <a:r>
              <a:rPr lang="en-GB" sz="2000" b="1" dirty="0">
                <a:solidFill>
                  <a:schemeClr val="tx1">
                    <a:lumMod val="75000"/>
                  </a:schemeClr>
                </a:solidFill>
                <a:latin typeface="+mj-lt"/>
              </a:rPr>
              <a:t>.</a:t>
            </a:r>
          </a:p>
          <a:p>
            <a:pPr marL="457200" indent="-457200">
              <a:lnSpc>
                <a:spcPct val="100000"/>
              </a:lnSpc>
              <a:buFont typeface="+mj-lt"/>
              <a:buAutoNum type="arabicPeriod"/>
            </a:pPr>
            <a:r>
              <a:rPr lang="en-GB" sz="2000" dirty="0">
                <a:solidFill>
                  <a:schemeClr val="tx1">
                    <a:lumMod val="75000"/>
                  </a:schemeClr>
                </a:solidFill>
                <a:latin typeface="+mj-lt"/>
              </a:rPr>
              <a:t>Conchita Wurst, die </a:t>
            </a:r>
            <a:r>
              <a:rPr lang="en-GB" sz="2000" dirty="0" err="1">
                <a:solidFill>
                  <a:schemeClr val="tx1">
                    <a:lumMod val="75000"/>
                  </a:schemeClr>
                </a:solidFill>
                <a:latin typeface="+mj-lt"/>
              </a:rPr>
              <a:t>Gewinnerin</a:t>
            </a:r>
            <a:r>
              <a:rPr lang="en-GB" sz="2000" dirty="0">
                <a:solidFill>
                  <a:schemeClr val="tx1">
                    <a:lumMod val="75000"/>
                  </a:schemeClr>
                </a:solidFill>
                <a:latin typeface="+mj-lt"/>
              </a:rPr>
              <a:t> </a:t>
            </a:r>
            <a:r>
              <a:rPr lang="en-GB" sz="2000" dirty="0" err="1">
                <a:solidFill>
                  <a:schemeClr val="tx1">
                    <a:lumMod val="75000"/>
                  </a:schemeClr>
                </a:solidFill>
                <a:latin typeface="+mj-lt"/>
              </a:rPr>
              <a:t>aus</a:t>
            </a:r>
            <a:r>
              <a:rPr lang="en-GB" sz="2000" dirty="0">
                <a:solidFill>
                  <a:schemeClr val="tx1">
                    <a:lumMod val="75000"/>
                  </a:schemeClr>
                </a:solidFill>
                <a:latin typeface="+mj-lt"/>
              </a:rPr>
              <a:t> </a:t>
            </a:r>
            <a:r>
              <a:rPr lang="en-GB" sz="2000" dirty="0" err="1">
                <a:solidFill>
                  <a:schemeClr val="tx1">
                    <a:lumMod val="75000"/>
                  </a:schemeClr>
                </a:solidFill>
                <a:latin typeface="+mj-lt"/>
              </a:rPr>
              <a:t>dem</a:t>
            </a:r>
            <a:r>
              <a:rPr lang="en-GB" sz="2000" dirty="0">
                <a:solidFill>
                  <a:schemeClr val="tx1">
                    <a:lumMod val="75000"/>
                  </a:schemeClr>
                </a:solidFill>
                <a:latin typeface="+mj-lt"/>
              </a:rPr>
              <a:t> </a:t>
            </a:r>
            <a:r>
              <a:rPr lang="en-GB" sz="2000" dirty="0" err="1">
                <a:solidFill>
                  <a:schemeClr val="tx1">
                    <a:lumMod val="75000"/>
                  </a:schemeClr>
                </a:solidFill>
                <a:latin typeface="+mj-lt"/>
              </a:rPr>
              <a:t>Jahr</a:t>
            </a:r>
            <a:r>
              <a:rPr lang="en-GB" sz="2000" dirty="0">
                <a:solidFill>
                  <a:schemeClr val="tx1">
                    <a:lumMod val="75000"/>
                  </a:schemeClr>
                </a:solidFill>
                <a:latin typeface="+mj-lt"/>
              </a:rPr>
              <a:t> 2014 </a:t>
            </a:r>
            <a:r>
              <a:rPr lang="en-GB" sz="2000" dirty="0" err="1">
                <a:solidFill>
                  <a:schemeClr val="tx1">
                    <a:lumMod val="75000"/>
                  </a:schemeClr>
                </a:solidFill>
                <a:latin typeface="+mj-lt"/>
              </a:rPr>
              <a:t>ist</a:t>
            </a:r>
            <a:r>
              <a:rPr lang="en-GB" sz="2000" dirty="0">
                <a:solidFill>
                  <a:schemeClr val="tx1">
                    <a:lumMod val="75000"/>
                  </a:schemeClr>
                </a:solidFill>
                <a:latin typeface="+mj-lt"/>
              </a:rPr>
              <a:t> </a:t>
            </a:r>
            <a:r>
              <a:rPr lang="en-GB" sz="2000" b="1" dirty="0" err="1">
                <a:solidFill>
                  <a:schemeClr val="tx1">
                    <a:lumMod val="75000"/>
                  </a:schemeClr>
                </a:solidFill>
                <a:latin typeface="+mj-lt"/>
              </a:rPr>
              <a:t>Österreicherin</a:t>
            </a:r>
            <a:r>
              <a:rPr lang="en-GB" sz="2000" dirty="0" err="1">
                <a:solidFill>
                  <a:schemeClr val="tx1">
                    <a:lumMod val="75000"/>
                  </a:schemeClr>
                </a:solidFill>
                <a:latin typeface="+mj-lt"/>
              </a:rPr>
              <a:t>|</a:t>
            </a:r>
            <a:r>
              <a:rPr lang="en-GB" sz="2000" b="1" dirty="0" err="1">
                <a:solidFill>
                  <a:schemeClr val="tx1">
                    <a:lumMod val="75000"/>
                  </a:schemeClr>
                </a:solidFill>
                <a:latin typeface="+mj-lt"/>
              </a:rPr>
              <a:t>österreichisch</a:t>
            </a:r>
            <a:r>
              <a:rPr lang="en-GB" sz="2000" dirty="0">
                <a:solidFill>
                  <a:schemeClr val="tx1">
                    <a:lumMod val="75000"/>
                  </a:schemeClr>
                </a:solidFill>
                <a:latin typeface="+mj-lt"/>
              </a:rPr>
              <a:t>.</a:t>
            </a:r>
          </a:p>
          <a:p>
            <a:pPr marL="457200" indent="-457200">
              <a:lnSpc>
                <a:spcPct val="100000"/>
              </a:lnSpc>
              <a:buFont typeface="+mj-lt"/>
              <a:buAutoNum type="arabicPeriod"/>
            </a:pPr>
            <a:r>
              <a:rPr lang="en-GB" sz="2000" dirty="0">
                <a:solidFill>
                  <a:schemeClr val="tx1">
                    <a:lumMod val="75000"/>
                  </a:schemeClr>
                </a:solidFill>
                <a:latin typeface="+mj-lt"/>
              </a:rPr>
              <a:t>Der </a:t>
            </a:r>
            <a:r>
              <a:rPr lang="en-GB" sz="2000" dirty="0" err="1">
                <a:solidFill>
                  <a:schemeClr val="tx1">
                    <a:lumMod val="75000"/>
                  </a:schemeClr>
                </a:solidFill>
                <a:latin typeface="+mj-lt"/>
              </a:rPr>
              <a:t>Kommentator</a:t>
            </a:r>
            <a:r>
              <a:rPr lang="en-GB" sz="2000" dirty="0">
                <a:solidFill>
                  <a:schemeClr val="tx1">
                    <a:lumMod val="75000"/>
                  </a:schemeClr>
                </a:solidFill>
                <a:latin typeface="+mj-lt"/>
              </a:rPr>
              <a:t>, Graham Norton </a:t>
            </a:r>
            <a:r>
              <a:rPr lang="en-GB" sz="2000" dirty="0" err="1">
                <a:solidFill>
                  <a:schemeClr val="tx1">
                    <a:lumMod val="75000"/>
                  </a:schemeClr>
                </a:solidFill>
                <a:latin typeface="+mj-lt"/>
              </a:rPr>
              <a:t>spricht</a:t>
            </a:r>
            <a:r>
              <a:rPr lang="en-GB" sz="2000" dirty="0">
                <a:solidFill>
                  <a:schemeClr val="tx1">
                    <a:lumMod val="75000"/>
                  </a:schemeClr>
                </a:solidFill>
                <a:latin typeface="+mj-lt"/>
              </a:rPr>
              <a:t> </a:t>
            </a:r>
            <a:r>
              <a:rPr lang="en-GB" sz="2000" b="1" dirty="0" err="1">
                <a:solidFill>
                  <a:schemeClr val="tx1">
                    <a:lumMod val="75000"/>
                  </a:schemeClr>
                </a:solidFill>
                <a:latin typeface="+mj-lt"/>
              </a:rPr>
              <a:t>Englisch</a:t>
            </a:r>
            <a:r>
              <a:rPr lang="en-GB" sz="2000" dirty="0" err="1">
                <a:solidFill>
                  <a:schemeClr val="tx1">
                    <a:lumMod val="75000"/>
                  </a:schemeClr>
                </a:solidFill>
                <a:latin typeface="+mj-lt"/>
              </a:rPr>
              <a:t>|</a:t>
            </a:r>
            <a:r>
              <a:rPr lang="en-GB" sz="2000" b="1" dirty="0" err="1">
                <a:solidFill>
                  <a:schemeClr val="tx1">
                    <a:lumMod val="75000"/>
                  </a:schemeClr>
                </a:solidFill>
                <a:latin typeface="+mj-lt"/>
              </a:rPr>
              <a:t>Engländer</a:t>
            </a:r>
            <a:r>
              <a:rPr lang="en-GB" sz="2000" dirty="0">
                <a:solidFill>
                  <a:schemeClr val="tx1">
                    <a:lumMod val="75000"/>
                  </a:schemeClr>
                </a:solidFill>
                <a:latin typeface="+mj-lt"/>
              </a:rPr>
              <a:t>. </a:t>
            </a:r>
          </a:p>
        </p:txBody>
      </p:sp>
      <p:sp>
        <p:nvSpPr>
          <p:cNvPr id="5" name="TextBox 4">
            <a:extLst>
              <a:ext uri="{FF2B5EF4-FFF2-40B4-BE49-F238E27FC236}">
                <a16:creationId xmlns:a16="http://schemas.microsoft.com/office/drawing/2014/main" id="{72B107A8-91F8-4050-A7B6-7207531E1743}"/>
              </a:ext>
            </a:extLst>
          </p:cNvPr>
          <p:cNvSpPr txBox="1"/>
          <p:nvPr/>
        </p:nvSpPr>
        <p:spPr>
          <a:xfrm>
            <a:off x="204858" y="1040733"/>
            <a:ext cx="8724989"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525050"/>
                </a:solidFill>
                <a:effectLst/>
                <a:uLnTx/>
                <a:uFillTx/>
                <a:latin typeface="Century Gothic"/>
                <a:ea typeface="+mn-ea"/>
                <a:cs typeface="+mn-cs"/>
              </a:rPr>
              <a:t>Beim Eurovision Song Contest ist Englisch jetzt die Lieblingssprache.  </a:t>
            </a:r>
            <a:br>
              <a:rPr kumimoji="0" lang="de-DE" sz="2000" b="0" i="0" u="none" strike="noStrike" kern="1200" cap="none" spc="0" normalizeH="0" baseline="0" noProof="0" dirty="0">
                <a:ln>
                  <a:noFill/>
                </a:ln>
                <a:solidFill>
                  <a:srgbClr val="525050"/>
                </a:solidFill>
                <a:effectLst/>
                <a:uLnTx/>
                <a:uFillTx/>
                <a:latin typeface="Century Gothic"/>
                <a:ea typeface="+mn-ea"/>
                <a:cs typeface="+mn-cs"/>
              </a:rPr>
            </a:br>
            <a:r>
              <a:rPr kumimoji="0" lang="de-DE" sz="2000" b="0" i="0" u="none" strike="noStrike" kern="1200" cap="none" spc="0" normalizeH="0" baseline="0" noProof="0" dirty="0">
                <a:ln>
                  <a:noFill/>
                </a:ln>
                <a:solidFill>
                  <a:srgbClr val="525050"/>
                </a:solidFill>
                <a:effectLst/>
                <a:uLnTx/>
                <a:uFillTx/>
                <a:latin typeface="Century Gothic"/>
                <a:ea typeface="+mn-ea"/>
                <a:cs typeface="+mn-cs"/>
              </a:rPr>
              <a:t>Aber die Teilnehmer kommen aus so vielen Ländern!</a:t>
            </a:r>
          </a:p>
        </p:txBody>
      </p:sp>
      <p:sp>
        <p:nvSpPr>
          <p:cNvPr id="6" name="Rectangle: Rounded Corners 5">
            <a:extLst>
              <a:ext uri="{FF2B5EF4-FFF2-40B4-BE49-F238E27FC236}">
                <a16:creationId xmlns:a16="http://schemas.microsoft.com/office/drawing/2014/main" id="{5D9D2DDB-B809-437C-A11E-59905FCF822E}"/>
              </a:ext>
            </a:extLst>
          </p:cNvPr>
          <p:cNvSpPr/>
          <p:nvPr/>
        </p:nvSpPr>
        <p:spPr>
          <a:xfrm>
            <a:off x="11159836" y="90502"/>
            <a:ext cx="930564"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2" name="Rectangle: Rounded Corners 11">
            <a:extLst>
              <a:ext uri="{FF2B5EF4-FFF2-40B4-BE49-F238E27FC236}">
                <a16:creationId xmlns:a16="http://schemas.microsoft.com/office/drawing/2014/main" id="{F12AAD2B-283F-4684-9C6F-DD5638A4EB73}"/>
              </a:ext>
            </a:extLst>
          </p:cNvPr>
          <p:cNvSpPr/>
          <p:nvPr/>
        </p:nvSpPr>
        <p:spPr>
          <a:xfrm>
            <a:off x="6390408" y="2675146"/>
            <a:ext cx="1211767" cy="38166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3" name="Rectangle: Rounded Corners 12">
            <a:extLst>
              <a:ext uri="{FF2B5EF4-FFF2-40B4-BE49-F238E27FC236}">
                <a16:creationId xmlns:a16="http://schemas.microsoft.com/office/drawing/2014/main" id="{7804CE1B-3CEE-4E0D-AD2D-9BE1EC6A0FCC}"/>
              </a:ext>
            </a:extLst>
          </p:cNvPr>
          <p:cNvSpPr/>
          <p:nvPr/>
        </p:nvSpPr>
        <p:spPr>
          <a:xfrm>
            <a:off x="6567055" y="3075135"/>
            <a:ext cx="1407051" cy="38166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a:t>
            </a:r>
          </a:p>
        </p:txBody>
      </p:sp>
      <p:sp>
        <p:nvSpPr>
          <p:cNvPr id="14" name="Rectangle: Rounded Corners 13">
            <a:extLst>
              <a:ext uri="{FF2B5EF4-FFF2-40B4-BE49-F238E27FC236}">
                <a16:creationId xmlns:a16="http://schemas.microsoft.com/office/drawing/2014/main" id="{84D9FD83-AF8C-480F-B5B5-3A9481A071DC}"/>
              </a:ext>
            </a:extLst>
          </p:cNvPr>
          <p:cNvSpPr/>
          <p:nvPr/>
        </p:nvSpPr>
        <p:spPr>
          <a:xfrm>
            <a:off x="7270580" y="3533470"/>
            <a:ext cx="1774196" cy="38166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a:t>
            </a:r>
          </a:p>
        </p:txBody>
      </p:sp>
      <p:sp>
        <p:nvSpPr>
          <p:cNvPr id="15" name="Rectangle: Rounded Corners 14">
            <a:extLst>
              <a:ext uri="{FF2B5EF4-FFF2-40B4-BE49-F238E27FC236}">
                <a16:creationId xmlns:a16="http://schemas.microsoft.com/office/drawing/2014/main" id="{3E262CAB-3299-4158-A16D-71D813C5418A}"/>
              </a:ext>
            </a:extLst>
          </p:cNvPr>
          <p:cNvSpPr/>
          <p:nvPr/>
        </p:nvSpPr>
        <p:spPr>
          <a:xfrm>
            <a:off x="6387567" y="3925068"/>
            <a:ext cx="822360" cy="38166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6" name="Rectangle: Rounded Corners 15">
            <a:extLst>
              <a:ext uri="{FF2B5EF4-FFF2-40B4-BE49-F238E27FC236}">
                <a16:creationId xmlns:a16="http://schemas.microsoft.com/office/drawing/2014/main" id="{2E7C93EC-BB63-4B75-8803-880E9A987665}"/>
              </a:ext>
            </a:extLst>
          </p:cNvPr>
          <p:cNvSpPr/>
          <p:nvPr/>
        </p:nvSpPr>
        <p:spPr>
          <a:xfrm>
            <a:off x="7755877" y="4406143"/>
            <a:ext cx="1593272" cy="38166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7" name="Rectangle: Rounded Corners 16">
            <a:extLst>
              <a:ext uri="{FF2B5EF4-FFF2-40B4-BE49-F238E27FC236}">
                <a16:creationId xmlns:a16="http://schemas.microsoft.com/office/drawing/2014/main" id="{1C7A0ACF-42BE-49D6-9B11-1CAE9D40DB0C}"/>
              </a:ext>
            </a:extLst>
          </p:cNvPr>
          <p:cNvSpPr/>
          <p:nvPr/>
        </p:nvSpPr>
        <p:spPr>
          <a:xfrm>
            <a:off x="9139522" y="4832102"/>
            <a:ext cx="1673654" cy="38166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a:t>
            </a:r>
          </a:p>
        </p:txBody>
      </p:sp>
      <p:sp>
        <p:nvSpPr>
          <p:cNvPr id="18" name="Rectangle: Rounded Corners 17">
            <a:extLst>
              <a:ext uri="{FF2B5EF4-FFF2-40B4-BE49-F238E27FC236}">
                <a16:creationId xmlns:a16="http://schemas.microsoft.com/office/drawing/2014/main" id="{C4BE4FD0-45EE-4D87-AE89-C013CF1C30C9}"/>
              </a:ext>
            </a:extLst>
          </p:cNvPr>
          <p:cNvSpPr/>
          <p:nvPr/>
        </p:nvSpPr>
        <p:spPr>
          <a:xfrm>
            <a:off x="9335979" y="5246521"/>
            <a:ext cx="1959550" cy="38166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a:t>
            </a:r>
          </a:p>
        </p:txBody>
      </p:sp>
      <p:sp>
        <p:nvSpPr>
          <p:cNvPr id="19" name="Rectangle: Rounded Corners 18">
            <a:extLst>
              <a:ext uri="{FF2B5EF4-FFF2-40B4-BE49-F238E27FC236}">
                <a16:creationId xmlns:a16="http://schemas.microsoft.com/office/drawing/2014/main" id="{9926A3D3-6F24-4860-863F-8AEFF9042E93}"/>
              </a:ext>
            </a:extLst>
          </p:cNvPr>
          <p:cNvSpPr/>
          <p:nvPr/>
        </p:nvSpPr>
        <p:spPr>
          <a:xfrm>
            <a:off x="7177470" y="5702345"/>
            <a:ext cx="1593271" cy="38166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a:t>
            </a:r>
          </a:p>
        </p:txBody>
      </p:sp>
      <p:sp>
        <p:nvSpPr>
          <p:cNvPr id="4" name="Title 1">
            <a:extLst>
              <a:ext uri="{FF2B5EF4-FFF2-40B4-BE49-F238E27FC236}">
                <a16:creationId xmlns:a16="http://schemas.microsoft.com/office/drawing/2014/main" id="{C1D8DD41-6482-AA17-9265-4C9B92661545}"/>
              </a:ext>
            </a:extLst>
          </p:cNvPr>
          <p:cNvSpPr txBox="1">
            <a:spLocks/>
          </p:cNvSpPr>
          <p:nvPr/>
        </p:nvSpPr>
        <p:spPr>
          <a:xfrm>
            <a:off x="-2" y="249519"/>
            <a:ext cx="6659218" cy="647577"/>
          </a:xfrm>
          <a:prstGeom prst="rect">
            <a:avLst/>
          </a:prstGeom>
          <a:blipFill>
            <a:blip r:embed="rId6">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3D3C3C"/>
                </a:solidFill>
                <a:effectLst/>
                <a:uLnTx/>
                <a:uFillTx/>
                <a:latin typeface="Century Gothic" panose="020B0502020202020204" pitchFamily="34" charset="0"/>
                <a:ea typeface="+mj-ea"/>
                <a:cs typeface="+mj-cs"/>
              </a:rPr>
              <a:t>Der Eurovision Song Contest</a:t>
            </a:r>
          </a:p>
        </p:txBody>
      </p:sp>
      <p:sp>
        <p:nvSpPr>
          <p:cNvPr id="20" name="TextBox 19">
            <a:extLst>
              <a:ext uri="{FF2B5EF4-FFF2-40B4-BE49-F238E27FC236}">
                <a16:creationId xmlns:a16="http://schemas.microsoft.com/office/drawing/2014/main" id="{F6930453-A07B-47E5-A77E-2945FE0263F7}"/>
              </a:ext>
            </a:extLst>
          </p:cNvPr>
          <p:cNvSpPr txBox="1"/>
          <p:nvPr/>
        </p:nvSpPr>
        <p:spPr>
          <a:xfrm>
            <a:off x="266514" y="1769398"/>
            <a:ext cx="916486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300" b="1" i="0" u="none" strike="noStrike" kern="1200" cap="none" spc="0" normalizeH="0" baseline="0" noProof="0" dirty="0">
                <a:ln>
                  <a:noFill/>
                </a:ln>
                <a:solidFill>
                  <a:srgbClr val="525050"/>
                </a:solidFill>
                <a:effectLst/>
                <a:uLnTx/>
                <a:uFillTx/>
                <a:latin typeface="Century Gothic"/>
                <a:ea typeface="+mn-ea"/>
                <a:cs typeface="+mn-cs"/>
              </a:rPr>
              <a:t>Sprache/Adjektiv oder Nationalität? Welches Wort ist richtig?</a:t>
            </a:r>
            <a:endParaRPr kumimoji="0" lang="en-GB" sz="2300" b="0" i="0" u="none" strike="noStrike" kern="1200" cap="none" spc="0" normalizeH="0" baseline="0" noProof="0" dirty="0">
              <a:ln>
                <a:noFill/>
              </a:ln>
              <a:solidFill>
                <a:srgbClr val="525050"/>
              </a:solidFill>
              <a:effectLst/>
              <a:uLnTx/>
              <a:uFillTx/>
              <a:latin typeface="Century Gothic"/>
              <a:ea typeface="+mn-ea"/>
              <a:cs typeface="+mn-cs"/>
            </a:endParaRPr>
          </a:p>
        </p:txBody>
      </p:sp>
      <p:pic>
        <p:nvPicPr>
          <p:cNvPr id="2" name="Slide 20.mp3">
            <a:hlinkClick r:id="" action="ppaction://media"/>
            <a:extLst>
              <a:ext uri="{FF2B5EF4-FFF2-40B4-BE49-F238E27FC236}">
                <a16:creationId xmlns:a16="http://schemas.microsoft.com/office/drawing/2014/main" id="{6FDFBA53-286A-2F4C-2489-090E7CA9FD8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54523" y="257332"/>
            <a:ext cx="812800" cy="812800"/>
          </a:xfrm>
          <a:prstGeom prst="rect">
            <a:avLst/>
          </a:prstGeom>
        </p:spPr>
      </p:pic>
    </p:spTree>
    <p:extLst>
      <p:ext uri="{BB962C8B-B14F-4D97-AF65-F5344CB8AC3E}">
        <p14:creationId xmlns:p14="http://schemas.microsoft.com/office/powerpoint/2010/main" val="318929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3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9" repeatCount="0" fill="hold" display="0">
                  <p:stCondLst>
                    <p:cond delay="indefinite"/>
                  </p:stCondLst>
                  <p:endCondLst>
                    <p:cond evt="onStopAudio" delay="0">
                      <p:tgtEl>
                        <p:sldTgt/>
                      </p:tgtEl>
                    </p:cond>
                  </p:endCondLst>
                </p:cTn>
                <p:tgtEl>
                  <p:spTgt spid="2"/>
                </p:tgtEl>
              </p:cMediaNode>
            </p:audio>
          </p:childTnLst>
        </p:cTn>
      </p:par>
    </p:tnLst>
    <p:bldLst>
      <p:bldP spid="12" grpId="0" animBg="1"/>
      <p:bldP spid="13" grpId="0" animBg="1"/>
      <p:bldP spid="14" grpId="0" animBg="1"/>
      <p:bldP spid="15" grpId="0" animBg="1"/>
      <p:bldP spid="16" grpId="0" animBg="1"/>
      <p:bldP spid="17" grpId="0" animBg="1"/>
      <p:bldP spid="18"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239C4-01F6-AEBF-176E-F4AA37EAD835}"/>
              </a:ext>
            </a:extLst>
          </p:cNvPr>
          <p:cNvSpPr>
            <a:spLocks noGrp="1"/>
          </p:cNvSpPr>
          <p:nvPr>
            <p:ph type="title"/>
          </p:nvPr>
        </p:nvSpPr>
        <p:spPr>
          <a:xfrm>
            <a:off x="-1" y="213557"/>
            <a:ext cx="5148197" cy="647577"/>
          </a:xfrm>
        </p:spPr>
        <p:txBody>
          <a:bodyPr>
            <a:normAutofit/>
          </a:bodyPr>
          <a:lstStyle/>
          <a:p>
            <a:r>
              <a:rPr lang="en-GB" dirty="0" err="1">
                <a:solidFill>
                  <a:srgbClr val="525050"/>
                </a:solidFill>
              </a:rPr>
              <a:t>Sieger</a:t>
            </a:r>
            <a:r>
              <a:rPr lang="en-GB" dirty="0">
                <a:solidFill>
                  <a:srgbClr val="525050"/>
                </a:solidFill>
              </a:rPr>
              <a:t>* </a:t>
            </a:r>
            <a:r>
              <a:rPr lang="en-GB" dirty="0" err="1">
                <a:solidFill>
                  <a:srgbClr val="525050"/>
                </a:solidFill>
              </a:rPr>
              <a:t>bei</a:t>
            </a:r>
            <a:r>
              <a:rPr lang="en-GB" dirty="0">
                <a:solidFill>
                  <a:srgbClr val="525050"/>
                </a:solidFill>
              </a:rPr>
              <a:t> Wimbledon</a:t>
            </a:r>
          </a:p>
        </p:txBody>
      </p:sp>
      <p:sp>
        <p:nvSpPr>
          <p:cNvPr id="3" name="Text Placeholder 2">
            <a:extLst>
              <a:ext uri="{FF2B5EF4-FFF2-40B4-BE49-F238E27FC236}">
                <a16:creationId xmlns:a16="http://schemas.microsoft.com/office/drawing/2014/main" id="{AD8EC60B-3536-8033-C443-B9C01ABF433A}"/>
              </a:ext>
            </a:extLst>
          </p:cNvPr>
          <p:cNvSpPr>
            <a:spLocks noGrp="1"/>
          </p:cNvSpPr>
          <p:nvPr>
            <p:ph type="body" sz="quarter" idx="10"/>
          </p:nvPr>
        </p:nvSpPr>
        <p:spPr>
          <a:xfrm>
            <a:off x="373063" y="1733480"/>
            <a:ext cx="11539189" cy="2837064"/>
          </a:xfrm>
          <a:solidFill>
            <a:schemeClr val="accent4">
              <a:lumMod val="20000"/>
              <a:lumOff val="80000"/>
            </a:schemeClr>
          </a:solidFill>
          <a:ln>
            <a:solidFill>
              <a:srgbClr val="525050"/>
            </a:solidFill>
          </a:ln>
          <a:effectLst>
            <a:outerShdw blurRad="50800" dist="38100" dir="5400000" algn="t" rotWithShape="0">
              <a:prstClr val="black">
                <a:alpha val="40000"/>
              </a:prstClr>
            </a:outerShdw>
          </a:effectLst>
        </p:spPr>
        <p:txBody>
          <a:bodyPr>
            <a:noAutofit/>
          </a:bodyPr>
          <a:lstStyle/>
          <a:p>
            <a:r>
              <a:rPr lang="en-GB" sz="2000" dirty="0"/>
              <a:t>Der ___________(</a:t>
            </a:r>
            <a:r>
              <a:rPr lang="en-GB" sz="2000" b="1" dirty="0"/>
              <a:t>1</a:t>
            </a:r>
            <a:r>
              <a:rPr lang="en-GB" sz="2000" dirty="0"/>
              <a:t>) Roger Federer </a:t>
            </a:r>
            <a:r>
              <a:rPr lang="en-GB" sz="2000" dirty="0" err="1"/>
              <a:t>spricht</a:t>
            </a:r>
            <a:r>
              <a:rPr lang="en-GB" sz="2000" dirty="0"/>
              <a:t> ___________(</a:t>
            </a:r>
            <a:r>
              <a:rPr lang="en-GB" sz="2000" b="1" dirty="0"/>
              <a:t>2</a:t>
            </a:r>
            <a:r>
              <a:rPr lang="en-GB" sz="2000" dirty="0"/>
              <a:t>) in Wimbledon, </a:t>
            </a:r>
            <a:r>
              <a:rPr lang="en-GB" sz="2000" dirty="0" err="1"/>
              <a:t>aber</a:t>
            </a:r>
            <a:r>
              <a:rPr lang="en-GB" sz="2000" dirty="0"/>
              <a:t> </a:t>
            </a:r>
            <a:r>
              <a:rPr lang="en-GB" sz="2000" dirty="0" err="1"/>
              <a:t>zu</a:t>
            </a:r>
            <a:r>
              <a:rPr lang="en-GB" sz="2000" dirty="0"/>
              <a:t> </a:t>
            </a:r>
            <a:r>
              <a:rPr lang="en-GB" sz="2000" dirty="0" err="1"/>
              <a:t>Hause</a:t>
            </a:r>
            <a:r>
              <a:rPr lang="en-GB" sz="2000" dirty="0"/>
              <a:t> </a:t>
            </a:r>
            <a:r>
              <a:rPr lang="en-GB" sz="2000" dirty="0" err="1"/>
              <a:t>kann</a:t>
            </a:r>
            <a:r>
              <a:rPr lang="en-GB" sz="2000" dirty="0"/>
              <a:t> er </a:t>
            </a:r>
            <a:r>
              <a:rPr lang="en-GB" sz="2000" dirty="0" err="1"/>
              <a:t>natürlich</a:t>
            </a:r>
            <a:r>
              <a:rPr lang="en-GB" sz="2000" dirty="0"/>
              <a:t> auch Deutsch und ____________(</a:t>
            </a:r>
            <a:r>
              <a:rPr lang="en-GB" sz="2000" b="1" dirty="0"/>
              <a:t>3</a:t>
            </a:r>
            <a:r>
              <a:rPr lang="en-GB" sz="2000" dirty="0"/>
              <a:t>) </a:t>
            </a:r>
            <a:r>
              <a:rPr lang="en-GB" sz="2000" dirty="0" err="1"/>
              <a:t>sprechen</a:t>
            </a:r>
            <a:r>
              <a:rPr lang="en-GB" sz="2000" dirty="0"/>
              <a:t>.</a:t>
            </a:r>
          </a:p>
          <a:p>
            <a:r>
              <a:rPr lang="en-GB" sz="2000" dirty="0" err="1"/>
              <a:t>Viele</a:t>
            </a:r>
            <a:r>
              <a:rPr lang="en-GB" sz="2000" dirty="0"/>
              <a:t> ___________ (</a:t>
            </a:r>
            <a:r>
              <a:rPr lang="en-GB" sz="2000" b="1" dirty="0"/>
              <a:t>4</a:t>
            </a:r>
            <a:r>
              <a:rPr lang="en-GB" sz="2000" dirty="0"/>
              <a:t>), wie John McEnroe und Pete Sampras, </a:t>
            </a:r>
            <a:r>
              <a:rPr lang="en-GB" sz="2000" dirty="0" err="1"/>
              <a:t>haben</a:t>
            </a:r>
            <a:r>
              <a:rPr lang="en-GB" sz="2000" dirty="0"/>
              <a:t> </a:t>
            </a:r>
            <a:r>
              <a:rPr lang="en-GB" sz="2000" dirty="0" err="1"/>
              <a:t>hier</a:t>
            </a:r>
            <a:r>
              <a:rPr lang="en-GB" sz="2000" dirty="0"/>
              <a:t> </a:t>
            </a:r>
            <a:r>
              <a:rPr lang="en-GB" sz="2000" dirty="0" err="1"/>
              <a:t>gewonnen</a:t>
            </a:r>
            <a:r>
              <a:rPr lang="en-GB" sz="2000" dirty="0"/>
              <a:t>, und die _________ (</a:t>
            </a:r>
            <a:r>
              <a:rPr lang="en-GB" sz="2000" b="1" dirty="0"/>
              <a:t>5</a:t>
            </a:r>
            <a:r>
              <a:rPr lang="en-GB" sz="2000" dirty="0"/>
              <a:t>), Venus und Serena Williams, </a:t>
            </a:r>
            <a:r>
              <a:rPr lang="en-GB" sz="2000" dirty="0" err="1"/>
              <a:t>haben</a:t>
            </a:r>
            <a:r>
              <a:rPr lang="en-GB" sz="2000" dirty="0"/>
              <a:t> 12 Mal </a:t>
            </a:r>
            <a:r>
              <a:rPr lang="en-GB" sz="2000" dirty="0" err="1"/>
              <a:t>gewonnen</a:t>
            </a:r>
            <a:r>
              <a:rPr lang="en-GB" sz="2000" dirty="0"/>
              <a:t>*.</a:t>
            </a:r>
          </a:p>
          <a:p>
            <a:r>
              <a:rPr lang="en-GB" sz="2000" dirty="0"/>
              <a:t>Ein __________(</a:t>
            </a:r>
            <a:r>
              <a:rPr lang="en-GB" sz="2000" b="1" dirty="0"/>
              <a:t>6</a:t>
            </a:r>
            <a:r>
              <a:rPr lang="en-GB" sz="2000" dirty="0"/>
              <a:t>), Boris Becker, hat Wimbledon </a:t>
            </a:r>
            <a:r>
              <a:rPr lang="en-GB" sz="2000" dirty="0" err="1"/>
              <a:t>dreimal</a:t>
            </a:r>
            <a:r>
              <a:rPr lang="en-GB" sz="2000" dirty="0"/>
              <a:t> </a:t>
            </a:r>
            <a:r>
              <a:rPr lang="en-GB" sz="2000" dirty="0" err="1"/>
              <a:t>gewonnen</a:t>
            </a:r>
            <a:r>
              <a:rPr lang="en-GB" sz="2000" dirty="0"/>
              <a:t>.</a:t>
            </a:r>
          </a:p>
          <a:p>
            <a:r>
              <a:rPr lang="en-GB" sz="2000" dirty="0"/>
              <a:t>Bis </a:t>
            </a:r>
            <a:r>
              <a:rPr lang="en-GB" sz="2000" dirty="0" err="1"/>
              <a:t>heute</a:t>
            </a:r>
            <a:r>
              <a:rPr lang="en-GB" sz="2000" dirty="0"/>
              <a:t> hat </a:t>
            </a:r>
            <a:r>
              <a:rPr lang="en-GB" sz="2000" dirty="0" err="1"/>
              <a:t>kein</a:t>
            </a:r>
            <a:r>
              <a:rPr lang="en-GB" sz="2000" dirty="0"/>
              <a:t> _____________ (</a:t>
            </a:r>
            <a:r>
              <a:rPr lang="en-GB" sz="2000" b="1" dirty="0"/>
              <a:t>7</a:t>
            </a:r>
            <a:r>
              <a:rPr lang="en-GB" sz="2000" dirty="0"/>
              <a:t>)Wimbledon </a:t>
            </a:r>
            <a:r>
              <a:rPr lang="en-GB" sz="2000" dirty="0" err="1"/>
              <a:t>gewonnen</a:t>
            </a:r>
            <a:r>
              <a:rPr lang="en-GB" sz="2000" dirty="0"/>
              <a:t>.</a:t>
            </a:r>
          </a:p>
          <a:p>
            <a:r>
              <a:rPr lang="en-GB" sz="2000" dirty="0"/>
              <a:t>Die 18-jährige*________ (</a:t>
            </a:r>
            <a:r>
              <a:rPr lang="en-GB" sz="2000" b="1" dirty="0"/>
              <a:t>8</a:t>
            </a:r>
            <a:r>
              <a:rPr lang="en-GB" sz="2000" dirty="0"/>
              <a:t>) Emma </a:t>
            </a:r>
            <a:r>
              <a:rPr lang="en-GB" sz="2000" dirty="0" err="1"/>
              <a:t>Raducanu</a:t>
            </a:r>
            <a:r>
              <a:rPr lang="en-GB" sz="2000" dirty="0"/>
              <a:t> </a:t>
            </a:r>
            <a:r>
              <a:rPr lang="en-GB" sz="2000" dirty="0" err="1"/>
              <a:t>musste</a:t>
            </a:r>
            <a:r>
              <a:rPr lang="en-GB" sz="2000" dirty="0"/>
              <a:t> 2021 </a:t>
            </a:r>
            <a:r>
              <a:rPr lang="en-GB" sz="2000" dirty="0" err="1"/>
              <a:t>im</a:t>
            </a:r>
            <a:r>
              <a:rPr lang="en-GB" sz="2000" dirty="0"/>
              <a:t> </a:t>
            </a:r>
            <a:r>
              <a:rPr lang="en-GB" sz="2000" dirty="0" err="1"/>
              <a:t>Achtelfinale</a:t>
            </a:r>
            <a:r>
              <a:rPr lang="en-GB" sz="2000" dirty="0"/>
              <a:t> </a:t>
            </a:r>
            <a:r>
              <a:rPr lang="en-GB" sz="2000" dirty="0" err="1"/>
              <a:t>aufgeben</a:t>
            </a:r>
            <a:r>
              <a:rPr lang="en-GB" sz="2000" dirty="0"/>
              <a:t>, </a:t>
            </a:r>
            <a:r>
              <a:rPr lang="en-GB" sz="2000" dirty="0" err="1"/>
              <a:t>weil</a:t>
            </a:r>
            <a:r>
              <a:rPr lang="en-GB" sz="2000" dirty="0"/>
              <a:t> </a:t>
            </a:r>
            <a:r>
              <a:rPr lang="en-GB" sz="2000" dirty="0" err="1"/>
              <a:t>sie</a:t>
            </a:r>
            <a:r>
              <a:rPr lang="en-GB" sz="2000" dirty="0"/>
              <a:t> </a:t>
            </a:r>
            <a:r>
              <a:rPr lang="en-GB" sz="2000" dirty="0" err="1"/>
              <a:t>krank</a:t>
            </a:r>
            <a:r>
              <a:rPr lang="en-GB" sz="2000" dirty="0"/>
              <a:t> war.</a:t>
            </a:r>
          </a:p>
        </p:txBody>
      </p:sp>
      <p:sp>
        <p:nvSpPr>
          <p:cNvPr id="7" name="Rectangle: Rounded Corners 6">
            <a:extLst>
              <a:ext uri="{FF2B5EF4-FFF2-40B4-BE49-F238E27FC236}">
                <a16:creationId xmlns:a16="http://schemas.microsoft.com/office/drawing/2014/main" id="{4B9D5A65-9A13-461E-92C5-F1278EDAFF05}"/>
              </a:ext>
            </a:extLst>
          </p:cNvPr>
          <p:cNvSpPr/>
          <p:nvPr/>
        </p:nvSpPr>
        <p:spPr>
          <a:xfrm>
            <a:off x="11022904" y="91546"/>
            <a:ext cx="1011174"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8" name="TextBox 7">
            <a:extLst>
              <a:ext uri="{FF2B5EF4-FFF2-40B4-BE49-F238E27FC236}">
                <a16:creationId xmlns:a16="http://schemas.microsoft.com/office/drawing/2014/main" id="{829016C4-645F-4CC3-A8A4-C1116C59C1F0}"/>
              </a:ext>
            </a:extLst>
          </p:cNvPr>
          <p:cNvSpPr txBox="1"/>
          <p:nvPr/>
        </p:nvSpPr>
        <p:spPr>
          <a:xfrm>
            <a:off x="0" y="861134"/>
            <a:ext cx="12192000" cy="77457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Hier</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spricht</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man so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viele</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Sprachen</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hier</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gibt</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es so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viele</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Nationalitäten</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Lies die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Statistiken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und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schreib</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die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fehlenden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Wörter</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p>
        </p:txBody>
      </p:sp>
      <p:sp>
        <p:nvSpPr>
          <p:cNvPr id="10" name="TextBox 9">
            <a:extLst>
              <a:ext uri="{FF2B5EF4-FFF2-40B4-BE49-F238E27FC236}">
                <a16:creationId xmlns:a16="http://schemas.microsoft.com/office/drawing/2014/main" id="{E542C698-04BA-4442-AEA5-B835A7A9A58F}"/>
              </a:ext>
            </a:extLst>
          </p:cNvPr>
          <p:cNvSpPr txBox="1"/>
          <p:nvPr/>
        </p:nvSpPr>
        <p:spPr>
          <a:xfrm>
            <a:off x="4842328" y="377774"/>
            <a:ext cx="691436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Wimbledon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ein</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sehr</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internationales</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Tennisturnier</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525050"/>
              </a:solidFill>
              <a:effectLst/>
              <a:uLnTx/>
              <a:uFillTx/>
              <a:latin typeface="Century Gothic"/>
              <a:ea typeface="+mn-ea"/>
              <a:cs typeface="+mn-cs"/>
            </a:endParaRPr>
          </a:p>
        </p:txBody>
      </p:sp>
      <p:pic>
        <p:nvPicPr>
          <p:cNvPr id="12" name="Picture 11" descr="A person holding a tennis racket&#10;&#10;Description automatically generated">
            <a:extLst>
              <a:ext uri="{FF2B5EF4-FFF2-40B4-BE49-F238E27FC236}">
                <a16:creationId xmlns:a16="http://schemas.microsoft.com/office/drawing/2014/main" id="{C9589152-EBEA-4609-BBBF-9AC55EA23B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55605" y="4383914"/>
            <a:ext cx="2028381" cy="1521286"/>
          </a:xfrm>
          <a:prstGeom prst="rect">
            <a:avLst/>
          </a:prstGeom>
          <a:ln>
            <a:solidFill>
              <a:srgbClr val="525050"/>
            </a:solidFill>
          </a:ln>
          <a:effectLst>
            <a:outerShdw blurRad="50800" dist="38100" dir="5400000" algn="t" rotWithShape="0">
              <a:prstClr val="black">
                <a:alpha val="40000"/>
              </a:prstClr>
            </a:outerShdw>
          </a:effectLst>
        </p:spPr>
      </p:pic>
      <p:pic>
        <p:nvPicPr>
          <p:cNvPr id="14" name="Picture 13" descr="A tennis ball on a green leaf&#10;&#10;Description automatically generated with low confidence">
            <a:extLst>
              <a:ext uri="{FF2B5EF4-FFF2-40B4-BE49-F238E27FC236}">
                <a16:creationId xmlns:a16="http://schemas.microsoft.com/office/drawing/2014/main" id="{C976163D-C9DE-4A36-9964-FD18B4677E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81347" y="817852"/>
            <a:ext cx="1530905" cy="861134"/>
          </a:xfrm>
          <a:prstGeom prst="rect">
            <a:avLst/>
          </a:prstGeom>
        </p:spPr>
      </p:pic>
      <p:sp>
        <p:nvSpPr>
          <p:cNvPr id="23" name="Rectangle 22">
            <a:extLst>
              <a:ext uri="{FF2B5EF4-FFF2-40B4-BE49-F238E27FC236}">
                <a16:creationId xmlns:a16="http://schemas.microsoft.com/office/drawing/2014/main" id="{EB47CA55-155E-428C-8463-E666AAB60A40}"/>
              </a:ext>
            </a:extLst>
          </p:cNvPr>
          <p:cNvSpPr/>
          <p:nvPr/>
        </p:nvSpPr>
        <p:spPr>
          <a:xfrm>
            <a:off x="60009" y="4708875"/>
            <a:ext cx="3051707" cy="1190889"/>
          </a:xfrm>
          <a:prstGeom prst="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6D4"/>
                </a:solidFill>
                <a:effectLst/>
                <a:uLnTx/>
                <a:uFillTx/>
                <a:latin typeface="Century Gothic"/>
                <a:ea typeface="+mn-ea"/>
                <a:cs typeface="+mn-cs"/>
              </a:rPr>
              <a:t>das </a:t>
            </a:r>
            <a:r>
              <a:rPr kumimoji="0" lang="en-GB" sz="1800" b="0" i="0" u="none" strike="noStrike" kern="1200" cap="none" spc="0" normalizeH="0" baseline="0" noProof="0" dirty="0" err="1">
                <a:ln>
                  <a:noFill/>
                </a:ln>
                <a:solidFill>
                  <a:srgbClr val="FFF6D4"/>
                </a:solidFill>
                <a:effectLst/>
                <a:uLnTx/>
                <a:uFillTx/>
                <a:latin typeface="Century Gothic"/>
                <a:ea typeface="+mn-ea"/>
                <a:cs typeface="+mn-cs"/>
              </a:rPr>
              <a:t>Turnier</a:t>
            </a:r>
            <a:r>
              <a:rPr kumimoji="0" lang="en-GB" sz="1800" b="0" i="0" u="none" strike="noStrike" kern="1200" cap="none" spc="0" normalizeH="0" baseline="0" noProof="0" dirty="0">
                <a:ln>
                  <a:noFill/>
                </a:ln>
                <a:solidFill>
                  <a:srgbClr val="FFF6D4"/>
                </a:solidFill>
                <a:effectLst/>
                <a:uLnTx/>
                <a:uFillTx/>
                <a:latin typeface="Century Gothic"/>
                <a:ea typeface="+mn-ea"/>
                <a:cs typeface="+mn-cs"/>
              </a:rPr>
              <a:t> – tournament </a:t>
            </a:r>
            <a:br>
              <a:rPr kumimoji="0" lang="en-GB" sz="1800" b="0" i="0" u="none" strike="noStrike" kern="1200" cap="none" spc="0" normalizeH="0" baseline="0" noProof="0" dirty="0">
                <a:ln>
                  <a:noFill/>
                </a:ln>
                <a:solidFill>
                  <a:srgbClr val="FFF6D4"/>
                </a:solidFill>
                <a:effectLst/>
                <a:uLnTx/>
                <a:uFillTx/>
                <a:latin typeface="Century Gothic"/>
                <a:ea typeface="+mn-ea"/>
                <a:cs typeface="+mn-cs"/>
              </a:rPr>
            </a:br>
            <a:r>
              <a:rPr kumimoji="0" lang="en-GB" sz="1800" b="0" i="0" u="none" strike="noStrike" kern="1200" cap="none" spc="0" normalizeH="0" baseline="0" noProof="0" dirty="0" err="1">
                <a:ln>
                  <a:noFill/>
                </a:ln>
                <a:solidFill>
                  <a:srgbClr val="FFF6D4"/>
                </a:solidFill>
                <a:effectLst/>
                <a:uLnTx/>
                <a:uFillTx/>
                <a:latin typeface="Century Gothic"/>
                <a:ea typeface="+mn-ea"/>
                <a:cs typeface="+mn-cs"/>
              </a:rPr>
              <a:t>jährig</a:t>
            </a:r>
            <a:r>
              <a:rPr kumimoji="0" lang="en-GB" sz="1800" b="0" i="0" u="none" strike="noStrike" kern="1200" cap="none" spc="0" normalizeH="0" baseline="0" noProof="0" dirty="0">
                <a:ln>
                  <a:noFill/>
                </a:ln>
                <a:solidFill>
                  <a:srgbClr val="FFF6D4"/>
                </a:solidFill>
                <a:effectLst/>
                <a:uLnTx/>
                <a:uFillTx/>
                <a:latin typeface="Century Gothic"/>
                <a:ea typeface="+mn-ea"/>
                <a:cs typeface="+mn-cs"/>
              </a:rPr>
              <a:t> – year-old</a:t>
            </a:r>
            <a:br>
              <a:rPr kumimoji="0" lang="en-GB" sz="1800" b="0" i="0" u="none" strike="noStrike" kern="1200" cap="none" spc="0" normalizeH="0" baseline="0" noProof="0" dirty="0">
                <a:ln>
                  <a:noFill/>
                </a:ln>
                <a:solidFill>
                  <a:srgbClr val="FFF6D4"/>
                </a:solidFill>
                <a:effectLst/>
                <a:uLnTx/>
                <a:uFillTx/>
                <a:latin typeface="Century Gothic"/>
                <a:ea typeface="+mn-ea"/>
                <a:cs typeface="+mn-cs"/>
              </a:rPr>
            </a:br>
            <a:r>
              <a:rPr kumimoji="0" lang="en-GB" sz="1800" b="0" i="0" u="none" strike="noStrike" kern="1200" cap="none" spc="0" normalizeH="0" baseline="0" noProof="0" dirty="0" err="1">
                <a:ln>
                  <a:noFill/>
                </a:ln>
                <a:solidFill>
                  <a:srgbClr val="FFF6D4"/>
                </a:solidFill>
                <a:effectLst/>
                <a:uLnTx/>
                <a:uFillTx/>
                <a:latin typeface="Century Gothic"/>
                <a:ea typeface="+mn-ea"/>
                <a:cs typeface="+mn-cs"/>
              </a:rPr>
              <a:t>gewonnen</a:t>
            </a:r>
            <a:r>
              <a:rPr kumimoji="0" lang="en-GB" sz="1800" b="0" i="0" u="none" strike="noStrike" kern="1200" cap="none" spc="0" normalizeH="0" baseline="0" noProof="0" dirty="0">
                <a:ln>
                  <a:noFill/>
                </a:ln>
                <a:solidFill>
                  <a:srgbClr val="FFF6D4"/>
                </a:solidFill>
                <a:effectLst/>
                <a:uLnTx/>
                <a:uFillTx/>
                <a:latin typeface="Century Gothic"/>
                <a:ea typeface="+mn-ea"/>
                <a:cs typeface="+mn-cs"/>
              </a:rPr>
              <a:t> – won</a:t>
            </a:r>
            <a:br>
              <a:rPr kumimoji="0" lang="en-GB" sz="1800" b="0" i="0" u="none" strike="noStrike" kern="1200" cap="none" spc="0" normalizeH="0" baseline="0" noProof="0" dirty="0">
                <a:ln>
                  <a:noFill/>
                </a:ln>
                <a:solidFill>
                  <a:srgbClr val="FFF6D4"/>
                </a:solidFill>
                <a:effectLst/>
                <a:uLnTx/>
                <a:uFillTx/>
                <a:latin typeface="Century Gothic"/>
                <a:ea typeface="+mn-ea"/>
                <a:cs typeface="+mn-cs"/>
              </a:rPr>
            </a:br>
            <a:r>
              <a:rPr kumimoji="0" lang="en-GB" sz="1800" b="0" i="0" u="none" strike="noStrike" kern="1200" cap="none" spc="0" normalizeH="0" baseline="0" noProof="0" dirty="0">
                <a:ln>
                  <a:noFill/>
                </a:ln>
                <a:solidFill>
                  <a:srgbClr val="FFF6D4"/>
                </a:solidFill>
                <a:effectLst/>
                <a:uLnTx/>
                <a:uFillTx/>
                <a:latin typeface="Century Gothic"/>
                <a:ea typeface="+mn-ea"/>
                <a:cs typeface="+mn-cs"/>
              </a:rPr>
              <a:t>das </a:t>
            </a:r>
            <a:r>
              <a:rPr kumimoji="0" lang="en-GB" sz="1800" b="0" i="0" u="none" strike="noStrike" kern="1200" cap="none" spc="0" normalizeH="0" baseline="0" noProof="0" dirty="0" err="1">
                <a:ln>
                  <a:noFill/>
                </a:ln>
                <a:solidFill>
                  <a:srgbClr val="FFF6D4"/>
                </a:solidFill>
                <a:effectLst/>
                <a:uLnTx/>
                <a:uFillTx/>
                <a:latin typeface="Century Gothic"/>
                <a:ea typeface="+mn-ea"/>
                <a:cs typeface="+mn-cs"/>
              </a:rPr>
              <a:t>Achtelfinale</a:t>
            </a:r>
            <a:r>
              <a:rPr kumimoji="0" lang="en-GB" sz="1800" b="0" i="0" u="none" strike="noStrike" kern="1200" cap="none" spc="0" normalizeH="0" baseline="0" noProof="0" dirty="0">
                <a:ln>
                  <a:noFill/>
                </a:ln>
                <a:solidFill>
                  <a:srgbClr val="FFF6D4"/>
                </a:solidFill>
                <a:effectLst/>
                <a:uLnTx/>
                <a:uFillTx/>
                <a:latin typeface="Century Gothic"/>
                <a:ea typeface="+mn-ea"/>
                <a:cs typeface="+mn-cs"/>
              </a:rPr>
              <a:t> – last 16</a:t>
            </a:r>
          </a:p>
        </p:txBody>
      </p:sp>
      <p:sp>
        <p:nvSpPr>
          <p:cNvPr id="24" name="Rectangle: Rounded Corners 23">
            <a:extLst>
              <a:ext uri="{FF2B5EF4-FFF2-40B4-BE49-F238E27FC236}">
                <a16:creationId xmlns:a16="http://schemas.microsoft.com/office/drawing/2014/main" id="{3C57DA9E-2100-4F18-BF06-9B093538F8BB}"/>
              </a:ext>
            </a:extLst>
          </p:cNvPr>
          <p:cNvSpPr/>
          <p:nvPr/>
        </p:nvSpPr>
        <p:spPr>
          <a:xfrm rot="433912">
            <a:off x="5193971" y="4829787"/>
            <a:ext cx="1497263"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25" name="TextBox 24">
            <a:extLst>
              <a:ext uri="{FF2B5EF4-FFF2-40B4-BE49-F238E27FC236}">
                <a16:creationId xmlns:a16="http://schemas.microsoft.com/office/drawing/2014/main" id="{E6F1EB3F-466F-4645-A736-365FE8560F0D}"/>
              </a:ext>
            </a:extLst>
          </p:cNvPr>
          <p:cNvSpPr txBox="1"/>
          <p:nvPr/>
        </p:nvSpPr>
        <p:spPr>
          <a:xfrm rot="433912">
            <a:off x="5111093" y="4795798"/>
            <a:ext cx="1605724"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Französisch</a:t>
            </a:r>
            <a:endParaRPr kumimoji="0" lang="en-GB" sz="20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6" name="Rectangle: Rounded Corners 25">
            <a:extLst>
              <a:ext uri="{FF2B5EF4-FFF2-40B4-BE49-F238E27FC236}">
                <a16:creationId xmlns:a16="http://schemas.microsoft.com/office/drawing/2014/main" id="{49F1F0BF-03E9-4520-BD6B-D7A042BE0F46}"/>
              </a:ext>
            </a:extLst>
          </p:cNvPr>
          <p:cNvSpPr/>
          <p:nvPr/>
        </p:nvSpPr>
        <p:spPr>
          <a:xfrm rot="21240410">
            <a:off x="6972371" y="4837727"/>
            <a:ext cx="1405359"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27" name="TextBox 26">
            <a:extLst>
              <a:ext uri="{FF2B5EF4-FFF2-40B4-BE49-F238E27FC236}">
                <a16:creationId xmlns:a16="http://schemas.microsoft.com/office/drawing/2014/main" id="{4587E9C5-CC52-40D5-9FE8-1D2FDE735DB2}"/>
              </a:ext>
            </a:extLst>
          </p:cNvPr>
          <p:cNvSpPr txBox="1"/>
          <p:nvPr/>
        </p:nvSpPr>
        <p:spPr>
          <a:xfrm rot="21240410">
            <a:off x="6948339" y="4805705"/>
            <a:ext cx="148520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Engländer</a:t>
            </a:r>
            <a:endParaRPr kumimoji="0" lang="en-GB" sz="20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8" name="Rectangle: Rounded Corners 27">
            <a:extLst>
              <a:ext uri="{FF2B5EF4-FFF2-40B4-BE49-F238E27FC236}">
                <a16:creationId xmlns:a16="http://schemas.microsoft.com/office/drawing/2014/main" id="{28B479AF-B088-4F3C-BB2D-CA915FE82B9E}"/>
              </a:ext>
            </a:extLst>
          </p:cNvPr>
          <p:cNvSpPr/>
          <p:nvPr/>
        </p:nvSpPr>
        <p:spPr>
          <a:xfrm rot="433912">
            <a:off x="8199188" y="5524182"/>
            <a:ext cx="1686958"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29" name="TextBox 28">
            <a:extLst>
              <a:ext uri="{FF2B5EF4-FFF2-40B4-BE49-F238E27FC236}">
                <a16:creationId xmlns:a16="http://schemas.microsoft.com/office/drawing/2014/main" id="{34AC41C3-2951-445B-B2BD-1FB0452F07C3}"/>
              </a:ext>
            </a:extLst>
          </p:cNvPr>
          <p:cNvSpPr txBox="1"/>
          <p:nvPr/>
        </p:nvSpPr>
        <p:spPr>
          <a:xfrm rot="433912">
            <a:off x="8153491" y="5490920"/>
            <a:ext cx="1732528"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Amerikaner</a:t>
            </a:r>
            <a:endParaRPr kumimoji="0" lang="en-GB" sz="20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0" name="Rectangle: Rounded Corners 29">
            <a:extLst>
              <a:ext uri="{FF2B5EF4-FFF2-40B4-BE49-F238E27FC236}">
                <a16:creationId xmlns:a16="http://schemas.microsoft.com/office/drawing/2014/main" id="{DF05303E-F002-4266-A3FD-21D9E7F58764}"/>
              </a:ext>
            </a:extLst>
          </p:cNvPr>
          <p:cNvSpPr/>
          <p:nvPr/>
        </p:nvSpPr>
        <p:spPr>
          <a:xfrm rot="21240410">
            <a:off x="1469876" y="5906303"/>
            <a:ext cx="1698202"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31" name="TextBox 30">
            <a:extLst>
              <a:ext uri="{FF2B5EF4-FFF2-40B4-BE49-F238E27FC236}">
                <a16:creationId xmlns:a16="http://schemas.microsoft.com/office/drawing/2014/main" id="{B7C8D11B-9D5D-45B3-AE6C-81493E03D47E}"/>
              </a:ext>
            </a:extLst>
          </p:cNvPr>
          <p:cNvSpPr txBox="1"/>
          <p:nvPr/>
        </p:nvSpPr>
        <p:spPr>
          <a:xfrm rot="21240410">
            <a:off x="1418420" y="5900198"/>
            <a:ext cx="1801117"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Engländerin</a:t>
            </a:r>
            <a:endParaRPr kumimoji="0" lang="en-GB" sz="20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2" name="Rectangle: Rounded Corners 31">
            <a:extLst>
              <a:ext uri="{FF2B5EF4-FFF2-40B4-BE49-F238E27FC236}">
                <a16:creationId xmlns:a16="http://schemas.microsoft.com/office/drawing/2014/main" id="{33CA8F29-D3E9-45F0-8D9F-8EBEE3CD4E18}"/>
              </a:ext>
            </a:extLst>
          </p:cNvPr>
          <p:cNvSpPr/>
          <p:nvPr/>
        </p:nvSpPr>
        <p:spPr>
          <a:xfrm rot="433912">
            <a:off x="4519577" y="5422364"/>
            <a:ext cx="1370532"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33" name="TextBox 32">
            <a:extLst>
              <a:ext uri="{FF2B5EF4-FFF2-40B4-BE49-F238E27FC236}">
                <a16:creationId xmlns:a16="http://schemas.microsoft.com/office/drawing/2014/main" id="{3FDAEA07-B3D0-4F4D-A9C2-CDD8F6A6F695}"/>
              </a:ext>
            </a:extLst>
          </p:cNvPr>
          <p:cNvSpPr txBox="1"/>
          <p:nvPr/>
        </p:nvSpPr>
        <p:spPr>
          <a:xfrm rot="433912">
            <a:off x="4499791" y="5406546"/>
            <a:ext cx="1447985"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a:ea typeface="+mn-ea"/>
                <a:cs typeface="+mn-cs"/>
              </a:rPr>
              <a:t>Schweizer</a:t>
            </a:r>
          </a:p>
        </p:txBody>
      </p:sp>
      <p:sp>
        <p:nvSpPr>
          <p:cNvPr id="34" name="Rectangle: Rounded Corners 33">
            <a:extLst>
              <a:ext uri="{FF2B5EF4-FFF2-40B4-BE49-F238E27FC236}">
                <a16:creationId xmlns:a16="http://schemas.microsoft.com/office/drawing/2014/main" id="{9A6CC441-55B3-4CF1-9E9F-0DE5255F741A}"/>
              </a:ext>
            </a:extLst>
          </p:cNvPr>
          <p:cNvSpPr/>
          <p:nvPr/>
        </p:nvSpPr>
        <p:spPr>
          <a:xfrm rot="21240410">
            <a:off x="6469562" y="5439681"/>
            <a:ext cx="1141858"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35" name="TextBox 34">
            <a:extLst>
              <a:ext uri="{FF2B5EF4-FFF2-40B4-BE49-F238E27FC236}">
                <a16:creationId xmlns:a16="http://schemas.microsoft.com/office/drawing/2014/main" id="{51B71FAF-A3A3-44FE-AAE4-66B29815D7EF}"/>
              </a:ext>
            </a:extLst>
          </p:cNvPr>
          <p:cNvSpPr txBox="1"/>
          <p:nvPr/>
        </p:nvSpPr>
        <p:spPr>
          <a:xfrm rot="21240410">
            <a:off x="6291367" y="5410012"/>
            <a:ext cx="148520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Englisch</a:t>
            </a:r>
            <a:endParaRPr kumimoji="0" lang="en-GB" sz="20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6" name="Rectangle: Rounded Corners 35">
            <a:extLst>
              <a:ext uri="{FF2B5EF4-FFF2-40B4-BE49-F238E27FC236}">
                <a16:creationId xmlns:a16="http://schemas.microsoft.com/office/drawing/2014/main" id="{799BF249-DE5C-479D-957C-3689615E8722}"/>
              </a:ext>
            </a:extLst>
          </p:cNvPr>
          <p:cNvSpPr/>
          <p:nvPr/>
        </p:nvSpPr>
        <p:spPr>
          <a:xfrm rot="433912">
            <a:off x="8701178" y="4834778"/>
            <a:ext cx="1178183"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37" name="TextBox 36">
            <a:extLst>
              <a:ext uri="{FF2B5EF4-FFF2-40B4-BE49-F238E27FC236}">
                <a16:creationId xmlns:a16="http://schemas.microsoft.com/office/drawing/2014/main" id="{974F18A8-E375-45D2-8BB7-F5D81DF7FE3C}"/>
              </a:ext>
            </a:extLst>
          </p:cNvPr>
          <p:cNvSpPr txBox="1"/>
          <p:nvPr/>
        </p:nvSpPr>
        <p:spPr>
          <a:xfrm rot="433912">
            <a:off x="8660903" y="4849439"/>
            <a:ext cx="12866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a:ea typeface="+mn-ea"/>
                <a:cs typeface="+mn-cs"/>
              </a:rPr>
              <a:t>Deutsch</a:t>
            </a:r>
          </a:p>
        </p:txBody>
      </p:sp>
      <p:sp>
        <p:nvSpPr>
          <p:cNvPr id="40" name="Rectangle: Rounded Corners 39">
            <a:extLst>
              <a:ext uri="{FF2B5EF4-FFF2-40B4-BE49-F238E27FC236}">
                <a16:creationId xmlns:a16="http://schemas.microsoft.com/office/drawing/2014/main" id="{8A122C8C-0038-4332-9668-6EF102C64DA5}"/>
              </a:ext>
            </a:extLst>
          </p:cNvPr>
          <p:cNvSpPr/>
          <p:nvPr/>
        </p:nvSpPr>
        <p:spPr>
          <a:xfrm rot="21395231">
            <a:off x="3598247" y="5988121"/>
            <a:ext cx="2388232"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41" name="TextBox 40">
            <a:extLst>
              <a:ext uri="{FF2B5EF4-FFF2-40B4-BE49-F238E27FC236}">
                <a16:creationId xmlns:a16="http://schemas.microsoft.com/office/drawing/2014/main" id="{4A416FC0-CBA7-4792-A777-EC5CD949995F}"/>
              </a:ext>
            </a:extLst>
          </p:cNvPr>
          <p:cNvSpPr txBox="1"/>
          <p:nvPr/>
        </p:nvSpPr>
        <p:spPr>
          <a:xfrm rot="21395231">
            <a:off x="3574035" y="5967282"/>
            <a:ext cx="23763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Amerikanerinnen</a:t>
            </a:r>
            <a:endParaRPr kumimoji="0" lang="en-GB" sz="20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42" name="Rectangle: Rounded Corners 41">
            <a:extLst>
              <a:ext uri="{FF2B5EF4-FFF2-40B4-BE49-F238E27FC236}">
                <a16:creationId xmlns:a16="http://schemas.microsoft.com/office/drawing/2014/main" id="{CDEA9550-B0D3-4F89-BFB7-F0271C0ACB9D}"/>
              </a:ext>
            </a:extLst>
          </p:cNvPr>
          <p:cNvSpPr/>
          <p:nvPr/>
        </p:nvSpPr>
        <p:spPr>
          <a:xfrm rot="433912">
            <a:off x="6682374" y="5966039"/>
            <a:ext cx="1675541"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43" name="TextBox 42">
            <a:extLst>
              <a:ext uri="{FF2B5EF4-FFF2-40B4-BE49-F238E27FC236}">
                <a16:creationId xmlns:a16="http://schemas.microsoft.com/office/drawing/2014/main" id="{087EDA48-4304-4E53-927E-DDD6020E111D}"/>
              </a:ext>
            </a:extLst>
          </p:cNvPr>
          <p:cNvSpPr txBox="1"/>
          <p:nvPr/>
        </p:nvSpPr>
        <p:spPr>
          <a:xfrm rot="433912">
            <a:off x="6644851" y="5966039"/>
            <a:ext cx="1779874"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Österreicher</a:t>
            </a:r>
            <a:endParaRPr kumimoji="0" lang="en-GB" sz="20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8" name="Oval 37">
            <a:hlinkClick r:id="" action="ppaction://noaction">
              <a:snd r:embed="rId7" name="10.1.1.1 slide 9 1.wav"/>
            </a:hlinkClick>
            <a:extLst>
              <a:ext uri="{FF2B5EF4-FFF2-40B4-BE49-F238E27FC236}">
                <a16:creationId xmlns:a16="http://schemas.microsoft.com/office/drawing/2014/main" id="{6D90364E-3D4E-4B6C-AE47-40F01126BA54}"/>
              </a:ext>
            </a:extLst>
          </p:cNvPr>
          <p:cNvSpPr/>
          <p:nvPr/>
        </p:nvSpPr>
        <p:spPr>
          <a:xfrm>
            <a:off x="65545" y="1871811"/>
            <a:ext cx="363255" cy="325677"/>
          </a:xfrm>
          <a:prstGeom prst="ellipse">
            <a:avLst/>
          </a:prstGeom>
          <a:solidFill>
            <a:srgbClr val="8AE103"/>
          </a:solidFill>
          <a:ln>
            <a:solidFill>
              <a:srgbClr val="525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a:ea typeface="+mn-ea"/>
                <a:cs typeface="+mn-cs"/>
              </a:rPr>
              <a:t>1</a:t>
            </a:r>
          </a:p>
        </p:txBody>
      </p:sp>
      <p:sp>
        <p:nvSpPr>
          <p:cNvPr id="39" name="Oval 38">
            <a:hlinkClick r:id="" action="ppaction://noaction">
              <a:snd r:embed="rId8" name="10.1.1.1 slide 9 2.wav"/>
            </a:hlinkClick>
            <a:extLst>
              <a:ext uri="{FF2B5EF4-FFF2-40B4-BE49-F238E27FC236}">
                <a16:creationId xmlns:a16="http://schemas.microsoft.com/office/drawing/2014/main" id="{F5EDDEB3-DC99-42C4-BF72-53E1C8F8E26E}"/>
              </a:ext>
            </a:extLst>
          </p:cNvPr>
          <p:cNvSpPr/>
          <p:nvPr/>
        </p:nvSpPr>
        <p:spPr>
          <a:xfrm>
            <a:off x="65544" y="2468918"/>
            <a:ext cx="363255" cy="325677"/>
          </a:xfrm>
          <a:prstGeom prst="ellipse">
            <a:avLst/>
          </a:prstGeom>
          <a:solidFill>
            <a:srgbClr val="8AE103"/>
          </a:solidFill>
          <a:ln>
            <a:solidFill>
              <a:srgbClr val="525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a:ea typeface="+mn-ea"/>
                <a:cs typeface="+mn-cs"/>
              </a:rPr>
              <a:t>2</a:t>
            </a:r>
          </a:p>
        </p:txBody>
      </p:sp>
      <p:sp>
        <p:nvSpPr>
          <p:cNvPr id="44" name="Oval 43">
            <a:hlinkClick r:id="" action="ppaction://noaction">
              <a:snd r:embed="rId9" name="10.1.1.1 slide 9 3.wav"/>
            </a:hlinkClick>
            <a:extLst>
              <a:ext uri="{FF2B5EF4-FFF2-40B4-BE49-F238E27FC236}">
                <a16:creationId xmlns:a16="http://schemas.microsoft.com/office/drawing/2014/main" id="{EEC03E9E-30D7-4AC2-B90B-9A67B644B5F7}"/>
              </a:ext>
            </a:extLst>
          </p:cNvPr>
          <p:cNvSpPr/>
          <p:nvPr/>
        </p:nvSpPr>
        <p:spPr>
          <a:xfrm>
            <a:off x="65544" y="3013323"/>
            <a:ext cx="363255" cy="325677"/>
          </a:xfrm>
          <a:prstGeom prst="ellipse">
            <a:avLst/>
          </a:prstGeom>
          <a:solidFill>
            <a:srgbClr val="8AE103"/>
          </a:solidFill>
          <a:ln>
            <a:solidFill>
              <a:srgbClr val="525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a:ea typeface="+mn-ea"/>
                <a:cs typeface="+mn-cs"/>
              </a:rPr>
              <a:t>3</a:t>
            </a:r>
          </a:p>
        </p:txBody>
      </p:sp>
      <p:sp>
        <p:nvSpPr>
          <p:cNvPr id="45" name="Oval 44">
            <a:hlinkClick r:id="" action="ppaction://noaction">
              <a:snd r:embed="rId10" name="10.1.1.1 slide 9 4.wav"/>
            </a:hlinkClick>
            <a:extLst>
              <a:ext uri="{FF2B5EF4-FFF2-40B4-BE49-F238E27FC236}">
                <a16:creationId xmlns:a16="http://schemas.microsoft.com/office/drawing/2014/main" id="{F85722AF-4A40-4713-85B7-1A1C6F806C85}"/>
              </a:ext>
            </a:extLst>
          </p:cNvPr>
          <p:cNvSpPr/>
          <p:nvPr/>
        </p:nvSpPr>
        <p:spPr>
          <a:xfrm>
            <a:off x="69817" y="3511843"/>
            <a:ext cx="363255" cy="325677"/>
          </a:xfrm>
          <a:prstGeom prst="ellipse">
            <a:avLst/>
          </a:prstGeom>
          <a:solidFill>
            <a:srgbClr val="8AE103"/>
          </a:solidFill>
          <a:ln>
            <a:solidFill>
              <a:srgbClr val="525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a:ea typeface="+mn-ea"/>
                <a:cs typeface="+mn-cs"/>
              </a:rPr>
              <a:t>4</a:t>
            </a:r>
          </a:p>
        </p:txBody>
      </p:sp>
      <p:sp>
        <p:nvSpPr>
          <p:cNvPr id="46" name="Oval 45">
            <a:hlinkClick r:id="" action="ppaction://noaction">
              <a:snd r:embed="rId11" name="10.1.1.1 slide 9 5.wav"/>
            </a:hlinkClick>
            <a:extLst>
              <a:ext uri="{FF2B5EF4-FFF2-40B4-BE49-F238E27FC236}">
                <a16:creationId xmlns:a16="http://schemas.microsoft.com/office/drawing/2014/main" id="{CE4D74C3-2CBB-4A0A-A64B-C94DFA63AD8D}"/>
              </a:ext>
            </a:extLst>
          </p:cNvPr>
          <p:cNvSpPr/>
          <p:nvPr/>
        </p:nvSpPr>
        <p:spPr>
          <a:xfrm>
            <a:off x="69817" y="3984253"/>
            <a:ext cx="363255" cy="325677"/>
          </a:xfrm>
          <a:prstGeom prst="ellipse">
            <a:avLst/>
          </a:prstGeom>
          <a:solidFill>
            <a:srgbClr val="8AE103"/>
          </a:solidFill>
          <a:ln>
            <a:solidFill>
              <a:srgbClr val="525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a:ea typeface="+mn-ea"/>
                <a:cs typeface="+mn-cs"/>
              </a:rPr>
              <a:t>5</a:t>
            </a:r>
          </a:p>
        </p:txBody>
      </p:sp>
      <p:sp>
        <p:nvSpPr>
          <p:cNvPr id="47" name="Rectangle 46">
            <a:extLst>
              <a:ext uri="{FF2B5EF4-FFF2-40B4-BE49-F238E27FC236}">
                <a16:creationId xmlns:a16="http://schemas.microsoft.com/office/drawing/2014/main" id="{960330DC-EC8E-4D0B-8EF7-2247930DB5FC}"/>
              </a:ext>
            </a:extLst>
          </p:cNvPr>
          <p:cNvSpPr/>
          <p:nvPr/>
        </p:nvSpPr>
        <p:spPr>
          <a:xfrm>
            <a:off x="5362021" y="61900"/>
            <a:ext cx="2328918" cy="354802"/>
          </a:xfrm>
          <a:prstGeom prst="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6D4"/>
                </a:solidFill>
                <a:effectLst/>
                <a:uLnTx/>
                <a:uFillTx/>
                <a:latin typeface="Century Gothic"/>
                <a:ea typeface="+mn-ea"/>
                <a:cs typeface="+mn-cs"/>
              </a:rPr>
              <a:t>der </a:t>
            </a:r>
            <a:r>
              <a:rPr kumimoji="0" lang="en-GB" sz="1800" b="0" i="0" u="none" strike="noStrike" kern="1200" cap="none" spc="0" normalizeH="0" baseline="0" noProof="0" dirty="0" err="1">
                <a:ln>
                  <a:noFill/>
                </a:ln>
                <a:solidFill>
                  <a:srgbClr val="FFF6D4"/>
                </a:solidFill>
                <a:effectLst/>
                <a:uLnTx/>
                <a:uFillTx/>
                <a:latin typeface="Century Gothic"/>
                <a:ea typeface="+mn-ea"/>
                <a:cs typeface="+mn-cs"/>
              </a:rPr>
              <a:t>Sieger</a:t>
            </a:r>
            <a:r>
              <a:rPr kumimoji="0" lang="en-GB" sz="1800" b="0" i="0" u="none" strike="noStrike" kern="1200" cap="none" spc="0" normalizeH="0" baseline="0" noProof="0" dirty="0">
                <a:ln>
                  <a:noFill/>
                </a:ln>
                <a:solidFill>
                  <a:srgbClr val="FFF6D4"/>
                </a:solidFill>
                <a:effectLst/>
                <a:uLnTx/>
                <a:uFillTx/>
                <a:latin typeface="Century Gothic"/>
                <a:ea typeface="+mn-ea"/>
                <a:cs typeface="+mn-cs"/>
              </a:rPr>
              <a:t> - winner</a:t>
            </a:r>
          </a:p>
        </p:txBody>
      </p:sp>
      <p:sp>
        <p:nvSpPr>
          <p:cNvPr id="22" name="Rectangle: Rounded Corners 21">
            <a:extLst>
              <a:ext uri="{FF2B5EF4-FFF2-40B4-BE49-F238E27FC236}">
                <a16:creationId xmlns:a16="http://schemas.microsoft.com/office/drawing/2014/main" id="{170B4B90-9720-4E0A-8A38-AF3ADCCA27CD}"/>
              </a:ext>
            </a:extLst>
          </p:cNvPr>
          <p:cNvSpPr/>
          <p:nvPr/>
        </p:nvSpPr>
        <p:spPr>
          <a:xfrm rot="21240410">
            <a:off x="2975135" y="5038306"/>
            <a:ext cx="1412334"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20" name="TextBox 19">
            <a:extLst>
              <a:ext uri="{FF2B5EF4-FFF2-40B4-BE49-F238E27FC236}">
                <a16:creationId xmlns:a16="http://schemas.microsoft.com/office/drawing/2014/main" id="{2C89335C-31D5-422C-A37B-1A7789176B89}"/>
              </a:ext>
            </a:extLst>
          </p:cNvPr>
          <p:cNvSpPr txBox="1"/>
          <p:nvPr/>
        </p:nvSpPr>
        <p:spPr>
          <a:xfrm rot="21240410">
            <a:off x="2903942" y="5054258"/>
            <a:ext cx="148520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Deutscher</a:t>
            </a:r>
            <a:endParaRPr kumimoji="0" lang="en-GB" sz="2000" b="1" i="0" u="none" strike="noStrike" kern="1200" cap="none" spc="0" normalizeH="0" baseline="0" noProof="0" dirty="0">
              <a:ln>
                <a:noFill/>
              </a:ln>
              <a:solidFill>
                <a:srgbClr val="525050"/>
              </a:solidFill>
              <a:effectLst/>
              <a:uLnTx/>
              <a:uFillTx/>
              <a:latin typeface="Century Gothic"/>
              <a:ea typeface="+mn-ea"/>
              <a:cs typeface="+mn-cs"/>
            </a:endParaRPr>
          </a:p>
        </p:txBody>
      </p:sp>
      <p:pic>
        <p:nvPicPr>
          <p:cNvPr id="4" name="Slide 21.mp3">
            <a:hlinkClick r:id="" action="ppaction://media"/>
            <a:extLst>
              <a:ext uri="{FF2B5EF4-FFF2-40B4-BE49-F238E27FC236}">
                <a16:creationId xmlns:a16="http://schemas.microsoft.com/office/drawing/2014/main" id="{E4EDD207-9E18-592D-F3A4-6A523A569A4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930356" y="130946"/>
            <a:ext cx="812800" cy="812800"/>
          </a:xfrm>
          <a:prstGeom prst="rect">
            <a:avLst/>
          </a:prstGeom>
        </p:spPr>
      </p:pic>
    </p:spTree>
    <p:extLst>
      <p:ext uri="{BB962C8B-B14F-4D97-AF65-F5344CB8AC3E}">
        <p14:creationId xmlns:p14="http://schemas.microsoft.com/office/powerpoint/2010/main" val="327379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0"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239C4-01F6-AEBF-176E-F4AA37EAD835}"/>
              </a:ext>
            </a:extLst>
          </p:cNvPr>
          <p:cNvSpPr>
            <a:spLocks noGrp="1"/>
          </p:cNvSpPr>
          <p:nvPr>
            <p:ph type="title"/>
          </p:nvPr>
        </p:nvSpPr>
        <p:spPr>
          <a:xfrm>
            <a:off x="-1" y="213557"/>
            <a:ext cx="5362022" cy="647577"/>
          </a:xfrm>
        </p:spPr>
        <p:txBody>
          <a:bodyPr>
            <a:normAutofit/>
          </a:bodyPr>
          <a:lstStyle/>
          <a:p>
            <a:r>
              <a:rPr lang="en-GB" dirty="0" err="1">
                <a:solidFill>
                  <a:srgbClr val="525050"/>
                </a:solidFill>
              </a:rPr>
              <a:t>Sieger</a:t>
            </a:r>
            <a:r>
              <a:rPr lang="en-GB" dirty="0">
                <a:solidFill>
                  <a:srgbClr val="525050"/>
                </a:solidFill>
              </a:rPr>
              <a:t>* </a:t>
            </a:r>
            <a:r>
              <a:rPr lang="en-GB" dirty="0" err="1">
                <a:solidFill>
                  <a:srgbClr val="525050"/>
                </a:solidFill>
              </a:rPr>
              <a:t>bei</a:t>
            </a:r>
            <a:r>
              <a:rPr lang="en-GB" dirty="0">
                <a:solidFill>
                  <a:srgbClr val="525050"/>
                </a:solidFill>
              </a:rPr>
              <a:t> Wimbledon</a:t>
            </a:r>
          </a:p>
        </p:txBody>
      </p:sp>
      <p:sp>
        <p:nvSpPr>
          <p:cNvPr id="3" name="Text Placeholder 2">
            <a:extLst>
              <a:ext uri="{FF2B5EF4-FFF2-40B4-BE49-F238E27FC236}">
                <a16:creationId xmlns:a16="http://schemas.microsoft.com/office/drawing/2014/main" id="{AD8EC60B-3536-8033-C443-B9C01ABF433A}"/>
              </a:ext>
            </a:extLst>
          </p:cNvPr>
          <p:cNvSpPr>
            <a:spLocks noGrp="1"/>
          </p:cNvSpPr>
          <p:nvPr>
            <p:ph type="body" sz="quarter" idx="10"/>
          </p:nvPr>
        </p:nvSpPr>
        <p:spPr>
          <a:xfrm>
            <a:off x="373063" y="1733480"/>
            <a:ext cx="11539189" cy="2837064"/>
          </a:xfrm>
          <a:solidFill>
            <a:schemeClr val="accent4">
              <a:lumMod val="20000"/>
              <a:lumOff val="80000"/>
            </a:schemeClr>
          </a:solidFill>
          <a:ln>
            <a:solidFill>
              <a:srgbClr val="525050"/>
            </a:solidFill>
          </a:ln>
          <a:effectLst>
            <a:outerShdw blurRad="50800" dist="38100" dir="5400000" algn="t" rotWithShape="0">
              <a:prstClr val="black">
                <a:alpha val="40000"/>
              </a:prstClr>
            </a:outerShdw>
          </a:effectLst>
        </p:spPr>
        <p:txBody>
          <a:bodyPr>
            <a:noAutofit/>
          </a:bodyPr>
          <a:lstStyle/>
          <a:p>
            <a:r>
              <a:rPr lang="en-GB" sz="2000" dirty="0"/>
              <a:t>Der ___________(</a:t>
            </a:r>
            <a:r>
              <a:rPr lang="en-GB" sz="2000" b="1" dirty="0"/>
              <a:t>1</a:t>
            </a:r>
            <a:r>
              <a:rPr lang="en-GB" sz="2000" dirty="0"/>
              <a:t>) Roger Federer </a:t>
            </a:r>
            <a:r>
              <a:rPr lang="en-GB" sz="2000" dirty="0" err="1"/>
              <a:t>spricht</a:t>
            </a:r>
            <a:r>
              <a:rPr lang="en-GB" sz="2000" dirty="0"/>
              <a:t> ___________(</a:t>
            </a:r>
            <a:r>
              <a:rPr lang="en-GB" sz="2000" b="1" dirty="0"/>
              <a:t>2</a:t>
            </a:r>
            <a:r>
              <a:rPr lang="en-GB" sz="2000" dirty="0"/>
              <a:t>) in Wimbledon, </a:t>
            </a:r>
            <a:r>
              <a:rPr lang="en-GB" sz="2000" dirty="0" err="1"/>
              <a:t>aber</a:t>
            </a:r>
            <a:r>
              <a:rPr lang="en-GB" sz="2000" dirty="0"/>
              <a:t> </a:t>
            </a:r>
            <a:r>
              <a:rPr lang="en-GB" sz="2000" dirty="0" err="1"/>
              <a:t>zu</a:t>
            </a:r>
            <a:r>
              <a:rPr lang="en-GB" sz="2000" dirty="0"/>
              <a:t> </a:t>
            </a:r>
            <a:r>
              <a:rPr lang="en-GB" sz="2000" dirty="0" err="1"/>
              <a:t>Hause</a:t>
            </a:r>
            <a:r>
              <a:rPr lang="en-GB" sz="2000" dirty="0"/>
              <a:t> </a:t>
            </a:r>
            <a:r>
              <a:rPr lang="en-GB" sz="2000" dirty="0" err="1"/>
              <a:t>kann</a:t>
            </a:r>
            <a:r>
              <a:rPr lang="en-GB" sz="2000" dirty="0"/>
              <a:t> er </a:t>
            </a:r>
            <a:r>
              <a:rPr lang="en-GB" sz="2000" dirty="0" err="1"/>
              <a:t>natürlich</a:t>
            </a:r>
            <a:r>
              <a:rPr lang="en-GB" sz="2000" dirty="0"/>
              <a:t> auch Deutsch und ____________(</a:t>
            </a:r>
            <a:r>
              <a:rPr lang="en-GB" sz="2000" b="1" dirty="0"/>
              <a:t>3</a:t>
            </a:r>
            <a:r>
              <a:rPr lang="en-GB" sz="2000" dirty="0"/>
              <a:t>) </a:t>
            </a:r>
            <a:r>
              <a:rPr lang="en-GB" sz="2000" dirty="0" err="1"/>
              <a:t>sprechen</a:t>
            </a:r>
            <a:r>
              <a:rPr lang="en-GB" sz="2000" dirty="0"/>
              <a:t>.</a:t>
            </a:r>
          </a:p>
          <a:p>
            <a:r>
              <a:rPr lang="en-GB" sz="2000" dirty="0" err="1"/>
              <a:t>Viele</a:t>
            </a:r>
            <a:r>
              <a:rPr lang="en-GB" sz="2000" dirty="0"/>
              <a:t> ___________ (</a:t>
            </a:r>
            <a:r>
              <a:rPr lang="en-GB" sz="2000" b="1" dirty="0"/>
              <a:t>4</a:t>
            </a:r>
            <a:r>
              <a:rPr lang="en-GB" sz="2000" dirty="0"/>
              <a:t>), wie John McEnroe und Pete Sampras, </a:t>
            </a:r>
            <a:r>
              <a:rPr lang="en-GB" sz="2000" dirty="0" err="1"/>
              <a:t>haben</a:t>
            </a:r>
            <a:r>
              <a:rPr lang="en-GB" sz="2000" dirty="0"/>
              <a:t> </a:t>
            </a:r>
            <a:r>
              <a:rPr lang="en-GB" sz="2000" dirty="0" err="1"/>
              <a:t>hier</a:t>
            </a:r>
            <a:r>
              <a:rPr lang="en-GB" sz="2000" dirty="0"/>
              <a:t> </a:t>
            </a:r>
            <a:r>
              <a:rPr lang="en-GB" sz="2000" dirty="0" err="1"/>
              <a:t>gewonnen</a:t>
            </a:r>
            <a:r>
              <a:rPr lang="en-GB" sz="2000" dirty="0"/>
              <a:t>, und die _________ (</a:t>
            </a:r>
            <a:r>
              <a:rPr lang="en-GB" sz="2000" b="1" dirty="0"/>
              <a:t>5</a:t>
            </a:r>
            <a:r>
              <a:rPr lang="en-GB" sz="2000" dirty="0"/>
              <a:t>), Venus und Serena Williams, </a:t>
            </a:r>
            <a:r>
              <a:rPr lang="en-GB" sz="2000" dirty="0" err="1"/>
              <a:t>haben</a:t>
            </a:r>
            <a:r>
              <a:rPr lang="en-GB" sz="2000" dirty="0"/>
              <a:t> 12 Mal </a:t>
            </a:r>
            <a:r>
              <a:rPr lang="en-GB" sz="2000" dirty="0" err="1"/>
              <a:t>gewonnen</a:t>
            </a:r>
            <a:r>
              <a:rPr lang="en-GB" sz="2000" dirty="0"/>
              <a:t>*.</a:t>
            </a:r>
          </a:p>
          <a:p>
            <a:r>
              <a:rPr lang="en-GB" sz="2000" dirty="0"/>
              <a:t>Ein __________(</a:t>
            </a:r>
            <a:r>
              <a:rPr lang="en-GB" sz="2000" b="1" dirty="0"/>
              <a:t>6</a:t>
            </a:r>
            <a:r>
              <a:rPr lang="en-GB" sz="2000" dirty="0"/>
              <a:t>), Boris Becker, hat Wimbledon </a:t>
            </a:r>
            <a:r>
              <a:rPr lang="en-GB" sz="2000" dirty="0" err="1"/>
              <a:t>dreimal</a:t>
            </a:r>
            <a:r>
              <a:rPr lang="en-GB" sz="2000" dirty="0"/>
              <a:t> </a:t>
            </a:r>
            <a:r>
              <a:rPr lang="en-GB" sz="2000" dirty="0" err="1"/>
              <a:t>gewonnen</a:t>
            </a:r>
            <a:r>
              <a:rPr lang="en-GB" sz="2000" dirty="0"/>
              <a:t>.</a:t>
            </a:r>
          </a:p>
          <a:p>
            <a:r>
              <a:rPr lang="en-GB" sz="2000" dirty="0"/>
              <a:t>Bis </a:t>
            </a:r>
            <a:r>
              <a:rPr lang="en-GB" sz="2000" dirty="0" err="1"/>
              <a:t>heute</a:t>
            </a:r>
            <a:r>
              <a:rPr lang="en-GB" sz="2000" dirty="0"/>
              <a:t> hat </a:t>
            </a:r>
            <a:r>
              <a:rPr lang="en-GB" sz="2000" dirty="0" err="1"/>
              <a:t>kein</a:t>
            </a:r>
            <a:r>
              <a:rPr lang="en-GB" sz="2000" dirty="0"/>
              <a:t> _____________ (</a:t>
            </a:r>
            <a:r>
              <a:rPr lang="en-GB" sz="2000" b="1" dirty="0"/>
              <a:t>7</a:t>
            </a:r>
            <a:r>
              <a:rPr lang="en-GB" sz="2000" dirty="0"/>
              <a:t>)Wimbledon </a:t>
            </a:r>
            <a:r>
              <a:rPr lang="en-GB" sz="2000" dirty="0" err="1"/>
              <a:t>gewonnen</a:t>
            </a:r>
            <a:r>
              <a:rPr lang="en-GB" sz="2000" dirty="0"/>
              <a:t>.</a:t>
            </a:r>
          </a:p>
          <a:p>
            <a:r>
              <a:rPr lang="en-GB" sz="2000" dirty="0"/>
              <a:t>Die 18-jährige*________ (</a:t>
            </a:r>
            <a:r>
              <a:rPr lang="en-GB" sz="2000" b="1" dirty="0"/>
              <a:t>8</a:t>
            </a:r>
            <a:r>
              <a:rPr lang="en-GB" sz="2000" dirty="0"/>
              <a:t>) Emma </a:t>
            </a:r>
            <a:r>
              <a:rPr lang="en-GB" sz="2000" dirty="0" err="1"/>
              <a:t>Raducanu</a:t>
            </a:r>
            <a:r>
              <a:rPr lang="en-GB" sz="2000" dirty="0"/>
              <a:t> </a:t>
            </a:r>
            <a:r>
              <a:rPr lang="en-GB" sz="2000" dirty="0" err="1"/>
              <a:t>musste</a:t>
            </a:r>
            <a:r>
              <a:rPr lang="en-GB" sz="2000" dirty="0"/>
              <a:t> 2021 </a:t>
            </a:r>
            <a:r>
              <a:rPr lang="en-GB" sz="2000" dirty="0" err="1"/>
              <a:t>im</a:t>
            </a:r>
            <a:r>
              <a:rPr lang="en-GB" sz="2000" dirty="0"/>
              <a:t> </a:t>
            </a:r>
            <a:r>
              <a:rPr lang="en-GB" sz="2000" dirty="0" err="1"/>
              <a:t>Achtelfinale</a:t>
            </a:r>
            <a:r>
              <a:rPr lang="en-GB" sz="2000" dirty="0"/>
              <a:t> </a:t>
            </a:r>
            <a:r>
              <a:rPr lang="en-GB" sz="2000" dirty="0" err="1"/>
              <a:t>aufgeben</a:t>
            </a:r>
            <a:r>
              <a:rPr lang="en-GB" sz="2000" dirty="0"/>
              <a:t>, </a:t>
            </a:r>
            <a:r>
              <a:rPr lang="en-GB" sz="2000" dirty="0" err="1"/>
              <a:t>weil</a:t>
            </a:r>
            <a:r>
              <a:rPr lang="en-GB" sz="2000" dirty="0"/>
              <a:t> </a:t>
            </a:r>
            <a:r>
              <a:rPr lang="en-GB" sz="2000" dirty="0" err="1"/>
              <a:t>sie</a:t>
            </a:r>
            <a:r>
              <a:rPr lang="en-GB" sz="2000" dirty="0"/>
              <a:t> </a:t>
            </a:r>
            <a:r>
              <a:rPr lang="en-GB" sz="2000" dirty="0" err="1"/>
              <a:t>krank</a:t>
            </a:r>
            <a:r>
              <a:rPr lang="en-GB" sz="2000" dirty="0"/>
              <a:t> war.</a:t>
            </a:r>
          </a:p>
        </p:txBody>
      </p:sp>
      <p:sp>
        <p:nvSpPr>
          <p:cNvPr id="7" name="Rectangle: Rounded Corners 6">
            <a:extLst>
              <a:ext uri="{FF2B5EF4-FFF2-40B4-BE49-F238E27FC236}">
                <a16:creationId xmlns:a16="http://schemas.microsoft.com/office/drawing/2014/main" id="{4B9D5A65-9A13-461E-92C5-F1278EDAFF05}"/>
              </a:ext>
            </a:extLst>
          </p:cNvPr>
          <p:cNvSpPr/>
          <p:nvPr/>
        </p:nvSpPr>
        <p:spPr>
          <a:xfrm>
            <a:off x="10503173" y="91546"/>
            <a:ext cx="1530905" cy="4001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schreiben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8" name="TextBox 7">
            <a:extLst>
              <a:ext uri="{FF2B5EF4-FFF2-40B4-BE49-F238E27FC236}">
                <a16:creationId xmlns:a16="http://schemas.microsoft.com/office/drawing/2014/main" id="{829016C4-645F-4CC3-A8A4-C1116C59C1F0}"/>
              </a:ext>
            </a:extLst>
          </p:cNvPr>
          <p:cNvSpPr txBox="1"/>
          <p:nvPr/>
        </p:nvSpPr>
        <p:spPr>
          <a:xfrm>
            <a:off x="0" y="861134"/>
            <a:ext cx="12192000" cy="77457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Hier</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spricht</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man so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viele</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Sprachen</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hier</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gibt</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es so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viele</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Nationalitäten</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Lies die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Statistiken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und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schreib</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die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fehlenden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Wörter</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p>
        </p:txBody>
      </p:sp>
      <p:sp>
        <p:nvSpPr>
          <p:cNvPr id="10" name="TextBox 9">
            <a:extLst>
              <a:ext uri="{FF2B5EF4-FFF2-40B4-BE49-F238E27FC236}">
                <a16:creationId xmlns:a16="http://schemas.microsoft.com/office/drawing/2014/main" id="{E542C698-04BA-4442-AEA5-B835A7A9A58F}"/>
              </a:ext>
            </a:extLst>
          </p:cNvPr>
          <p:cNvSpPr txBox="1"/>
          <p:nvPr/>
        </p:nvSpPr>
        <p:spPr>
          <a:xfrm>
            <a:off x="4924838" y="409654"/>
            <a:ext cx="691436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Wimbledon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ein</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sehr</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internationales</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Tennisturnier</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525050"/>
              </a:solidFill>
              <a:effectLst/>
              <a:uLnTx/>
              <a:uFillTx/>
              <a:latin typeface="Century Gothic"/>
              <a:ea typeface="+mn-ea"/>
              <a:cs typeface="+mn-cs"/>
            </a:endParaRPr>
          </a:p>
        </p:txBody>
      </p:sp>
      <p:pic>
        <p:nvPicPr>
          <p:cNvPr id="12" name="Picture 11" descr="A person holding a tennis racket&#10;&#10;Description automatically generated">
            <a:extLst>
              <a:ext uri="{FF2B5EF4-FFF2-40B4-BE49-F238E27FC236}">
                <a16:creationId xmlns:a16="http://schemas.microsoft.com/office/drawing/2014/main" id="{C9589152-EBEA-4609-BBBF-9AC55EA23B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55605" y="4383914"/>
            <a:ext cx="2028381" cy="1521286"/>
          </a:xfrm>
          <a:prstGeom prst="rect">
            <a:avLst/>
          </a:prstGeom>
          <a:ln>
            <a:solidFill>
              <a:srgbClr val="525050"/>
            </a:solidFill>
          </a:ln>
          <a:effectLst>
            <a:outerShdw blurRad="50800" dist="38100" dir="5400000" algn="t" rotWithShape="0">
              <a:prstClr val="black">
                <a:alpha val="40000"/>
              </a:prstClr>
            </a:outerShdw>
          </a:effectLst>
        </p:spPr>
      </p:pic>
      <p:pic>
        <p:nvPicPr>
          <p:cNvPr id="14" name="Picture 13" descr="A tennis ball on a green leaf&#10;&#10;Description automatically generated with low confidence">
            <a:extLst>
              <a:ext uri="{FF2B5EF4-FFF2-40B4-BE49-F238E27FC236}">
                <a16:creationId xmlns:a16="http://schemas.microsoft.com/office/drawing/2014/main" id="{C976163D-C9DE-4A36-9964-FD18B4677E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81347" y="817852"/>
            <a:ext cx="1530905" cy="861134"/>
          </a:xfrm>
          <a:prstGeom prst="rect">
            <a:avLst/>
          </a:prstGeom>
        </p:spPr>
      </p:pic>
      <p:sp>
        <p:nvSpPr>
          <p:cNvPr id="23" name="Rectangle 22">
            <a:extLst>
              <a:ext uri="{FF2B5EF4-FFF2-40B4-BE49-F238E27FC236}">
                <a16:creationId xmlns:a16="http://schemas.microsoft.com/office/drawing/2014/main" id="{EB47CA55-155E-428C-8463-E666AAB60A40}"/>
              </a:ext>
            </a:extLst>
          </p:cNvPr>
          <p:cNvSpPr/>
          <p:nvPr/>
        </p:nvSpPr>
        <p:spPr>
          <a:xfrm>
            <a:off x="200685" y="4841974"/>
            <a:ext cx="3051707" cy="1190889"/>
          </a:xfrm>
          <a:prstGeom prst="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6D4"/>
                </a:solidFill>
                <a:effectLst/>
                <a:uLnTx/>
                <a:uFillTx/>
                <a:latin typeface="Century Gothic"/>
                <a:ea typeface="+mn-ea"/>
                <a:cs typeface="+mn-cs"/>
              </a:rPr>
              <a:t>das </a:t>
            </a:r>
            <a:r>
              <a:rPr kumimoji="0" lang="en-GB" sz="1800" b="0" i="0" u="none" strike="noStrike" kern="1200" cap="none" spc="0" normalizeH="0" baseline="0" noProof="0" dirty="0" err="1">
                <a:ln>
                  <a:noFill/>
                </a:ln>
                <a:solidFill>
                  <a:srgbClr val="FFF6D4"/>
                </a:solidFill>
                <a:effectLst/>
                <a:uLnTx/>
                <a:uFillTx/>
                <a:latin typeface="Century Gothic"/>
                <a:ea typeface="+mn-ea"/>
                <a:cs typeface="+mn-cs"/>
              </a:rPr>
              <a:t>Turnier</a:t>
            </a:r>
            <a:r>
              <a:rPr kumimoji="0" lang="en-GB" sz="1800" b="0" i="0" u="none" strike="noStrike" kern="1200" cap="none" spc="0" normalizeH="0" baseline="0" noProof="0" dirty="0">
                <a:ln>
                  <a:noFill/>
                </a:ln>
                <a:solidFill>
                  <a:srgbClr val="FFF6D4"/>
                </a:solidFill>
                <a:effectLst/>
                <a:uLnTx/>
                <a:uFillTx/>
                <a:latin typeface="Century Gothic"/>
                <a:ea typeface="+mn-ea"/>
                <a:cs typeface="+mn-cs"/>
              </a:rPr>
              <a:t> – tournament </a:t>
            </a:r>
            <a:br>
              <a:rPr kumimoji="0" lang="en-GB" sz="1800" b="0" i="0" u="none" strike="noStrike" kern="1200" cap="none" spc="0" normalizeH="0" baseline="0" noProof="0" dirty="0">
                <a:ln>
                  <a:noFill/>
                </a:ln>
                <a:solidFill>
                  <a:srgbClr val="FFF6D4"/>
                </a:solidFill>
                <a:effectLst/>
                <a:uLnTx/>
                <a:uFillTx/>
                <a:latin typeface="Century Gothic"/>
                <a:ea typeface="+mn-ea"/>
                <a:cs typeface="+mn-cs"/>
              </a:rPr>
            </a:br>
            <a:r>
              <a:rPr kumimoji="0" lang="en-GB" sz="1800" b="0" i="0" u="none" strike="noStrike" kern="1200" cap="none" spc="0" normalizeH="0" baseline="0" noProof="0" dirty="0" err="1">
                <a:ln>
                  <a:noFill/>
                </a:ln>
                <a:solidFill>
                  <a:srgbClr val="FFF6D4"/>
                </a:solidFill>
                <a:effectLst/>
                <a:uLnTx/>
                <a:uFillTx/>
                <a:latin typeface="Century Gothic"/>
                <a:ea typeface="+mn-ea"/>
                <a:cs typeface="+mn-cs"/>
              </a:rPr>
              <a:t>jährig</a:t>
            </a:r>
            <a:r>
              <a:rPr kumimoji="0" lang="en-GB" sz="1800" b="0" i="0" u="none" strike="noStrike" kern="1200" cap="none" spc="0" normalizeH="0" baseline="0" noProof="0" dirty="0">
                <a:ln>
                  <a:noFill/>
                </a:ln>
                <a:solidFill>
                  <a:srgbClr val="FFF6D4"/>
                </a:solidFill>
                <a:effectLst/>
                <a:uLnTx/>
                <a:uFillTx/>
                <a:latin typeface="Century Gothic"/>
                <a:ea typeface="+mn-ea"/>
                <a:cs typeface="+mn-cs"/>
              </a:rPr>
              <a:t> – year-old</a:t>
            </a:r>
            <a:br>
              <a:rPr kumimoji="0" lang="en-GB" sz="1800" b="0" i="0" u="none" strike="noStrike" kern="1200" cap="none" spc="0" normalizeH="0" baseline="0" noProof="0" dirty="0">
                <a:ln>
                  <a:noFill/>
                </a:ln>
                <a:solidFill>
                  <a:srgbClr val="FFF6D4"/>
                </a:solidFill>
                <a:effectLst/>
                <a:uLnTx/>
                <a:uFillTx/>
                <a:latin typeface="Century Gothic"/>
                <a:ea typeface="+mn-ea"/>
                <a:cs typeface="+mn-cs"/>
              </a:rPr>
            </a:br>
            <a:r>
              <a:rPr kumimoji="0" lang="en-GB" sz="1800" b="0" i="0" u="none" strike="noStrike" kern="1200" cap="none" spc="0" normalizeH="0" baseline="0" noProof="0" dirty="0" err="1">
                <a:ln>
                  <a:noFill/>
                </a:ln>
                <a:solidFill>
                  <a:srgbClr val="FFF6D4"/>
                </a:solidFill>
                <a:effectLst/>
                <a:uLnTx/>
                <a:uFillTx/>
                <a:latin typeface="Century Gothic"/>
                <a:ea typeface="+mn-ea"/>
                <a:cs typeface="+mn-cs"/>
              </a:rPr>
              <a:t>gewonnen</a:t>
            </a:r>
            <a:r>
              <a:rPr kumimoji="0" lang="en-GB" sz="1800" b="0" i="0" u="none" strike="noStrike" kern="1200" cap="none" spc="0" normalizeH="0" baseline="0" noProof="0" dirty="0">
                <a:ln>
                  <a:noFill/>
                </a:ln>
                <a:solidFill>
                  <a:srgbClr val="FFF6D4"/>
                </a:solidFill>
                <a:effectLst/>
                <a:uLnTx/>
                <a:uFillTx/>
                <a:latin typeface="Century Gothic"/>
                <a:ea typeface="+mn-ea"/>
                <a:cs typeface="+mn-cs"/>
              </a:rPr>
              <a:t> – won</a:t>
            </a:r>
            <a:br>
              <a:rPr kumimoji="0" lang="en-GB" sz="1800" b="0" i="0" u="none" strike="noStrike" kern="1200" cap="none" spc="0" normalizeH="0" baseline="0" noProof="0" dirty="0">
                <a:ln>
                  <a:noFill/>
                </a:ln>
                <a:solidFill>
                  <a:srgbClr val="FFF6D4"/>
                </a:solidFill>
                <a:effectLst/>
                <a:uLnTx/>
                <a:uFillTx/>
                <a:latin typeface="Century Gothic"/>
                <a:ea typeface="+mn-ea"/>
                <a:cs typeface="+mn-cs"/>
              </a:rPr>
            </a:br>
            <a:r>
              <a:rPr kumimoji="0" lang="en-GB" sz="1800" b="0" i="0" u="none" strike="noStrike" kern="1200" cap="none" spc="0" normalizeH="0" baseline="0" noProof="0" dirty="0">
                <a:ln>
                  <a:noFill/>
                </a:ln>
                <a:solidFill>
                  <a:srgbClr val="FFF6D4"/>
                </a:solidFill>
                <a:effectLst/>
                <a:uLnTx/>
                <a:uFillTx/>
                <a:latin typeface="Century Gothic"/>
                <a:ea typeface="+mn-ea"/>
                <a:cs typeface="+mn-cs"/>
              </a:rPr>
              <a:t>das </a:t>
            </a:r>
            <a:r>
              <a:rPr kumimoji="0" lang="en-GB" sz="1800" b="0" i="0" u="none" strike="noStrike" kern="1200" cap="none" spc="0" normalizeH="0" baseline="0" noProof="0" dirty="0" err="1">
                <a:ln>
                  <a:noFill/>
                </a:ln>
                <a:solidFill>
                  <a:srgbClr val="FFF6D4"/>
                </a:solidFill>
                <a:effectLst/>
                <a:uLnTx/>
                <a:uFillTx/>
                <a:latin typeface="Century Gothic"/>
                <a:ea typeface="+mn-ea"/>
                <a:cs typeface="+mn-cs"/>
              </a:rPr>
              <a:t>Achtelfinale</a:t>
            </a:r>
            <a:r>
              <a:rPr kumimoji="0" lang="en-GB" sz="1800" b="0" i="0" u="none" strike="noStrike" kern="1200" cap="none" spc="0" normalizeH="0" baseline="0" noProof="0" dirty="0">
                <a:ln>
                  <a:noFill/>
                </a:ln>
                <a:solidFill>
                  <a:srgbClr val="FFF6D4"/>
                </a:solidFill>
                <a:effectLst/>
                <a:uLnTx/>
                <a:uFillTx/>
                <a:latin typeface="Century Gothic"/>
                <a:ea typeface="+mn-ea"/>
                <a:cs typeface="+mn-cs"/>
              </a:rPr>
              <a:t> – last 16</a:t>
            </a:r>
          </a:p>
        </p:txBody>
      </p:sp>
      <p:pic>
        <p:nvPicPr>
          <p:cNvPr id="38" name="Picture 37" descr="Logo&#10;&#10;Description automatically generated">
            <a:extLst>
              <a:ext uri="{FF2B5EF4-FFF2-40B4-BE49-F238E27FC236}">
                <a16:creationId xmlns:a16="http://schemas.microsoft.com/office/drawing/2014/main" id="{9C1C6AE6-6086-4E3C-A62D-A37696CE24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04234" y="1628119"/>
            <a:ext cx="363256" cy="363256"/>
          </a:xfrm>
          <a:prstGeom prst="rect">
            <a:avLst/>
          </a:prstGeom>
        </p:spPr>
      </p:pic>
      <p:pic>
        <p:nvPicPr>
          <p:cNvPr id="39" name="Picture 38" descr="Shape&#10;&#10;Description automatically generated with medium confidence">
            <a:extLst>
              <a:ext uri="{FF2B5EF4-FFF2-40B4-BE49-F238E27FC236}">
                <a16:creationId xmlns:a16="http://schemas.microsoft.com/office/drawing/2014/main" id="{7A571FAB-2313-405D-8855-6FC66A8A19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11716" y="3429000"/>
            <a:ext cx="490356" cy="343249"/>
          </a:xfrm>
          <a:prstGeom prst="rect">
            <a:avLst/>
          </a:prstGeom>
        </p:spPr>
      </p:pic>
      <p:pic>
        <p:nvPicPr>
          <p:cNvPr id="44" name="Picture 43" descr="Background pattern&#10;&#10;Description automatically generated">
            <a:extLst>
              <a:ext uri="{FF2B5EF4-FFF2-40B4-BE49-F238E27FC236}">
                <a16:creationId xmlns:a16="http://schemas.microsoft.com/office/drawing/2014/main" id="{4CC1B550-3ADD-42D6-A2A3-6C99E46EA08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77779" y="2363280"/>
            <a:ext cx="480079" cy="297799"/>
          </a:xfrm>
          <a:prstGeom prst="rect">
            <a:avLst/>
          </a:prstGeom>
        </p:spPr>
      </p:pic>
      <p:pic>
        <p:nvPicPr>
          <p:cNvPr id="45" name="Picture 44" descr="Shape&#10;&#10;Description automatically generated">
            <a:extLst>
              <a:ext uri="{FF2B5EF4-FFF2-40B4-BE49-F238E27FC236}">
                <a16:creationId xmlns:a16="http://schemas.microsoft.com/office/drawing/2014/main" id="{B68B6DFF-278B-4506-8374-68349C93570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78905" y="3857237"/>
            <a:ext cx="480078" cy="320302"/>
          </a:xfrm>
          <a:prstGeom prst="rect">
            <a:avLst/>
          </a:prstGeom>
        </p:spPr>
      </p:pic>
      <p:pic>
        <p:nvPicPr>
          <p:cNvPr id="46" name="Picture 45" descr="Shape, background pattern&#10;&#10;Description automatically generated">
            <a:extLst>
              <a:ext uri="{FF2B5EF4-FFF2-40B4-BE49-F238E27FC236}">
                <a16:creationId xmlns:a16="http://schemas.microsoft.com/office/drawing/2014/main" id="{B09D0E93-E507-4034-B5EE-099D61A5BFF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49370" y="3032526"/>
            <a:ext cx="509728" cy="305837"/>
          </a:xfrm>
          <a:prstGeom prst="rect">
            <a:avLst/>
          </a:prstGeom>
        </p:spPr>
      </p:pic>
      <p:pic>
        <p:nvPicPr>
          <p:cNvPr id="47" name="Picture 46" descr="Background pattern&#10;&#10;Description automatically generated">
            <a:extLst>
              <a:ext uri="{FF2B5EF4-FFF2-40B4-BE49-F238E27FC236}">
                <a16:creationId xmlns:a16="http://schemas.microsoft.com/office/drawing/2014/main" id="{B7C293EC-BB92-408F-831F-1E4CA9007F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9330" y="2679351"/>
            <a:ext cx="480079" cy="297799"/>
          </a:xfrm>
          <a:prstGeom prst="rect">
            <a:avLst/>
          </a:prstGeom>
        </p:spPr>
      </p:pic>
      <p:pic>
        <p:nvPicPr>
          <p:cNvPr id="21" name="Picture 20" descr="Shape&#10;&#10;Description automatically generated">
            <a:extLst>
              <a:ext uri="{FF2B5EF4-FFF2-40B4-BE49-F238E27FC236}">
                <a16:creationId xmlns:a16="http://schemas.microsoft.com/office/drawing/2014/main" id="{99AD1C25-4598-4AC0-A3F7-CF6DB6FE697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02618" y="1671073"/>
            <a:ext cx="480078" cy="320302"/>
          </a:xfrm>
          <a:prstGeom prst="rect">
            <a:avLst/>
          </a:prstGeom>
        </p:spPr>
      </p:pic>
      <p:pic>
        <p:nvPicPr>
          <p:cNvPr id="5" name="Picture 4" descr="Shape&#10;&#10;Description automatically generated">
            <a:extLst>
              <a:ext uri="{FF2B5EF4-FFF2-40B4-BE49-F238E27FC236}">
                <a16:creationId xmlns:a16="http://schemas.microsoft.com/office/drawing/2014/main" id="{C7E6F454-FD18-448F-BEC5-A9CC5561ED0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39646" y="2033223"/>
            <a:ext cx="370310" cy="246777"/>
          </a:xfrm>
          <a:prstGeom prst="rect">
            <a:avLst/>
          </a:prstGeom>
        </p:spPr>
      </p:pic>
      <p:sp>
        <p:nvSpPr>
          <p:cNvPr id="24" name="Rectangle 23">
            <a:extLst>
              <a:ext uri="{FF2B5EF4-FFF2-40B4-BE49-F238E27FC236}">
                <a16:creationId xmlns:a16="http://schemas.microsoft.com/office/drawing/2014/main" id="{2D017517-F70D-4AC1-875A-E0BCA29D360E}"/>
              </a:ext>
            </a:extLst>
          </p:cNvPr>
          <p:cNvSpPr/>
          <p:nvPr/>
        </p:nvSpPr>
        <p:spPr>
          <a:xfrm>
            <a:off x="5362021" y="61900"/>
            <a:ext cx="2328918" cy="354802"/>
          </a:xfrm>
          <a:prstGeom prst="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6D4"/>
                </a:solidFill>
                <a:effectLst/>
                <a:uLnTx/>
                <a:uFillTx/>
                <a:latin typeface="Century Gothic"/>
                <a:ea typeface="+mn-ea"/>
                <a:cs typeface="+mn-cs"/>
              </a:rPr>
              <a:t>der </a:t>
            </a:r>
            <a:r>
              <a:rPr kumimoji="0" lang="en-GB" sz="1800" b="0" i="0" u="none" strike="noStrike" kern="1200" cap="none" spc="0" normalizeH="0" baseline="0" noProof="0" dirty="0" err="1">
                <a:ln>
                  <a:noFill/>
                </a:ln>
                <a:solidFill>
                  <a:srgbClr val="FFF6D4"/>
                </a:solidFill>
                <a:effectLst/>
                <a:uLnTx/>
                <a:uFillTx/>
                <a:latin typeface="Century Gothic"/>
                <a:ea typeface="+mn-ea"/>
                <a:cs typeface="+mn-cs"/>
              </a:rPr>
              <a:t>Sieger</a:t>
            </a:r>
            <a:r>
              <a:rPr kumimoji="0" lang="en-GB" sz="1800" b="0" i="0" u="none" strike="noStrike" kern="1200" cap="none" spc="0" normalizeH="0" baseline="0" noProof="0" dirty="0">
                <a:ln>
                  <a:noFill/>
                </a:ln>
                <a:solidFill>
                  <a:srgbClr val="FFF6D4"/>
                </a:solidFill>
                <a:effectLst/>
                <a:uLnTx/>
                <a:uFillTx/>
                <a:latin typeface="Century Gothic"/>
                <a:ea typeface="+mn-ea"/>
                <a:cs typeface="+mn-cs"/>
              </a:rPr>
              <a:t> - winner</a:t>
            </a:r>
          </a:p>
        </p:txBody>
      </p:sp>
      <p:sp>
        <p:nvSpPr>
          <p:cNvPr id="25" name="Oval 24">
            <a:hlinkClick r:id="" action="ppaction://noaction">
              <a:snd r:embed="rId13" name="10.1.1.1 slide 9 1.wav"/>
            </a:hlinkClick>
            <a:extLst>
              <a:ext uri="{FF2B5EF4-FFF2-40B4-BE49-F238E27FC236}">
                <a16:creationId xmlns:a16="http://schemas.microsoft.com/office/drawing/2014/main" id="{99855F43-0703-4D27-87CE-DCEAA4B713A6}"/>
              </a:ext>
            </a:extLst>
          </p:cNvPr>
          <p:cNvSpPr/>
          <p:nvPr/>
        </p:nvSpPr>
        <p:spPr>
          <a:xfrm>
            <a:off x="45721" y="1902258"/>
            <a:ext cx="363255" cy="325677"/>
          </a:xfrm>
          <a:prstGeom prst="ellipse">
            <a:avLst/>
          </a:prstGeom>
          <a:solidFill>
            <a:srgbClr val="8AE103"/>
          </a:solidFill>
          <a:ln>
            <a:solidFill>
              <a:srgbClr val="525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a:ea typeface="+mn-ea"/>
                <a:cs typeface="+mn-cs"/>
              </a:rPr>
              <a:t>1</a:t>
            </a:r>
          </a:p>
        </p:txBody>
      </p:sp>
      <p:sp>
        <p:nvSpPr>
          <p:cNvPr id="26" name="Oval 25">
            <a:hlinkClick r:id="" action="ppaction://noaction">
              <a:snd r:embed="rId14" name="10.1.1.1 slide 9 2.wav"/>
            </a:hlinkClick>
            <a:extLst>
              <a:ext uri="{FF2B5EF4-FFF2-40B4-BE49-F238E27FC236}">
                <a16:creationId xmlns:a16="http://schemas.microsoft.com/office/drawing/2014/main" id="{A0AE0A0A-2E1D-4741-871D-619C7D9AA1A5}"/>
              </a:ext>
            </a:extLst>
          </p:cNvPr>
          <p:cNvSpPr/>
          <p:nvPr/>
        </p:nvSpPr>
        <p:spPr>
          <a:xfrm>
            <a:off x="45720" y="2499365"/>
            <a:ext cx="363255" cy="325677"/>
          </a:xfrm>
          <a:prstGeom prst="ellipse">
            <a:avLst/>
          </a:prstGeom>
          <a:solidFill>
            <a:srgbClr val="8AE103"/>
          </a:solidFill>
          <a:ln>
            <a:solidFill>
              <a:srgbClr val="525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a:ea typeface="+mn-ea"/>
                <a:cs typeface="+mn-cs"/>
              </a:rPr>
              <a:t>2</a:t>
            </a:r>
          </a:p>
        </p:txBody>
      </p:sp>
      <p:sp>
        <p:nvSpPr>
          <p:cNvPr id="27" name="Oval 26">
            <a:hlinkClick r:id="" action="ppaction://noaction">
              <a:snd r:embed="rId15" name="10.1.1.1 slide 9 3.wav"/>
            </a:hlinkClick>
            <a:extLst>
              <a:ext uri="{FF2B5EF4-FFF2-40B4-BE49-F238E27FC236}">
                <a16:creationId xmlns:a16="http://schemas.microsoft.com/office/drawing/2014/main" id="{2073487F-95A3-4135-8FA1-43AC2EEFBD7A}"/>
              </a:ext>
            </a:extLst>
          </p:cNvPr>
          <p:cNvSpPr/>
          <p:nvPr/>
        </p:nvSpPr>
        <p:spPr>
          <a:xfrm>
            <a:off x="45720" y="3043770"/>
            <a:ext cx="363255" cy="325677"/>
          </a:xfrm>
          <a:prstGeom prst="ellipse">
            <a:avLst/>
          </a:prstGeom>
          <a:solidFill>
            <a:srgbClr val="8AE103"/>
          </a:solidFill>
          <a:ln>
            <a:solidFill>
              <a:srgbClr val="525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a:ea typeface="+mn-ea"/>
                <a:cs typeface="+mn-cs"/>
              </a:rPr>
              <a:t>3</a:t>
            </a:r>
          </a:p>
        </p:txBody>
      </p:sp>
      <p:sp>
        <p:nvSpPr>
          <p:cNvPr id="28" name="Oval 27">
            <a:hlinkClick r:id="" action="ppaction://noaction">
              <a:snd r:embed="rId16" name="10.1.1.1 slide 9 4.wav"/>
            </a:hlinkClick>
            <a:extLst>
              <a:ext uri="{FF2B5EF4-FFF2-40B4-BE49-F238E27FC236}">
                <a16:creationId xmlns:a16="http://schemas.microsoft.com/office/drawing/2014/main" id="{36E38E94-111C-4C02-B8E7-528C8FF215ED}"/>
              </a:ext>
            </a:extLst>
          </p:cNvPr>
          <p:cNvSpPr/>
          <p:nvPr/>
        </p:nvSpPr>
        <p:spPr>
          <a:xfrm>
            <a:off x="49993" y="3542290"/>
            <a:ext cx="363255" cy="325677"/>
          </a:xfrm>
          <a:prstGeom prst="ellipse">
            <a:avLst/>
          </a:prstGeom>
          <a:solidFill>
            <a:srgbClr val="8AE103"/>
          </a:solidFill>
          <a:ln>
            <a:solidFill>
              <a:srgbClr val="525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a:ea typeface="+mn-ea"/>
                <a:cs typeface="+mn-cs"/>
              </a:rPr>
              <a:t>4</a:t>
            </a:r>
          </a:p>
        </p:txBody>
      </p:sp>
      <p:sp>
        <p:nvSpPr>
          <p:cNvPr id="29" name="Oval 28">
            <a:hlinkClick r:id="" action="ppaction://noaction">
              <a:snd r:embed="rId17" name="10.1.1.1 slide 9 5.wav"/>
            </a:hlinkClick>
            <a:extLst>
              <a:ext uri="{FF2B5EF4-FFF2-40B4-BE49-F238E27FC236}">
                <a16:creationId xmlns:a16="http://schemas.microsoft.com/office/drawing/2014/main" id="{0E83C3DE-74E4-406E-9DCF-04BD46614514}"/>
              </a:ext>
            </a:extLst>
          </p:cNvPr>
          <p:cNvSpPr/>
          <p:nvPr/>
        </p:nvSpPr>
        <p:spPr>
          <a:xfrm>
            <a:off x="49993" y="4014700"/>
            <a:ext cx="363255" cy="325677"/>
          </a:xfrm>
          <a:prstGeom prst="ellipse">
            <a:avLst/>
          </a:prstGeom>
          <a:solidFill>
            <a:srgbClr val="8AE103"/>
          </a:solidFill>
          <a:ln>
            <a:solidFill>
              <a:srgbClr val="525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a:ea typeface="+mn-ea"/>
                <a:cs typeface="+mn-cs"/>
              </a:rPr>
              <a:t>5</a:t>
            </a:r>
          </a:p>
        </p:txBody>
      </p:sp>
      <p:pic>
        <p:nvPicPr>
          <p:cNvPr id="4" name="Slide 22.mp3">
            <a:hlinkClick r:id="" action="ppaction://media"/>
            <a:extLst>
              <a:ext uri="{FF2B5EF4-FFF2-40B4-BE49-F238E27FC236}">
                <a16:creationId xmlns:a16="http://schemas.microsoft.com/office/drawing/2014/main" id="{A1384369-2674-87E7-7AC7-38944B67BC90}"/>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431429" y="-7576"/>
            <a:ext cx="812800" cy="812800"/>
          </a:xfrm>
          <a:prstGeom prst="rect">
            <a:avLst/>
          </a:prstGeom>
        </p:spPr>
      </p:pic>
    </p:spTree>
    <p:extLst>
      <p:ext uri="{BB962C8B-B14F-4D97-AF65-F5344CB8AC3E}">
        <p14:creationId xmlns:p14="http://schemas.microsoft.com/office/powerpoint/2010/main" val="364871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6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5" repeatCount="0"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239C4-01F6-AEBF-176E-F4AA37EAD835}"/>
              </a:ext>
            </a:extLst>
          </p:cNvPr>
          <p:cNvSpPr>
            <a:spLocks noGrp="1"/>
          </p:cNvSpPr>
          <p:nvPr>
            <p:ph type="title"/>
          </p:nvPr>
        </p:nvSpPr>
        <p:spPr>
          <a:xfrm>
            <a:off x="-1" y="213557"/>
            <a:ext cx="5148197" cy="647577"/>
          </a:xfrm>
        </p:spPr>
        <p:txBody>
          <a:bodyPr>
            <a:normAutofit/>
          </a:bodyPr>
          <a:lstStyle/>
          <a:p>
            <a:r>
              <a:rPr lang="en-GB" dirty="0" err="1">
                <a:solidFill>
                  <a:srgbClr val="525050"/>
                </a:solidFill>
              </a:rPr>
              <a:t>Sieger</a:t>
            </a:r>
            <a:r>
              <a:rPr lang="en-GB" dirty="0">
                <a:solidFill>
                  <a:srgbClr val="525050"/>
                </a:solidFill>
              </a:rPr>
              <a:t>* </a:t>
            </a:r>
            <a:r>
              <a:rPr lang="en-GB" dirty="0" err="1">
                <a:solidFill>
                  <a:srgbClr val="525050"/>
                </a:solidFill>
              </a:rPr>
              <a:t>bei</a:t>
            </a:r>
            <a:r>
              <a:rPr lang="en-GB" dirty="0">
                <a:solidFill>
                  <a:srgbClr val="525050"/>
                </a:solidFill>
              </a:rPr>
              <a:t> Wimbledon</a:t>
            </a:r>
          </a:p>
        </p:txBody>
      </p:sp>
      <p:sp>
        <p:nvSpPr>
          <p:cNvPr id="3" name="Text Placeholder 2">
            <a:extLst>
              <a:ext uri="{FF2B5EF4-FFF2-40B4-BE49-F238E27FC236}">
                <a16:creationId xmlns:a16="http://schemas.microsoft.com/office/drawing/2014/main" id="{AD8EC60B-3536-8033-C443-B9C01ABF433A}"/>
              </a:ext>
            </a:extLst>
          </p:cNvPr>
          <p:cNvSpPr>
            <a:spLocks noGrp="1"/>
          </p:cNvSpPr>
          <p:nvPr>
            <p:ph type="body" sz="quarter" idx="10"/>
          </p:nvPr>
        </p:nvSpPr>
        <p:spPr>
          <a:xfrm>
            <a:off x="373063" y="1733480"/>
            <a:ext cx="11539189" cy="2837064"/>
          </a:xfrm>
          <a:solidFill>
            <a:schemeClr val="accent4">
              <a:lumMod val="20000"/>
              <a:lumOff val="80000"/>
            </a:schemeClr>
          </a:solidFill>
          <a:ln>
            <a:solidFill>
              <a:srgbClr val="525050"/>
            </a:solidFill>
          </a:ln>
          <a:effectLst>
            <a:outerShdw blurRad="50800" dist="38100" dir="5400000" algn="t" rotWithShape="0">
              <a:prstClr val="black">
                <a:alpha val="40000"/>
              </a:prstClr>
            </a:outerShdw>
          </a:effectLst>
        </p:spPr>
        <p:txBody>
          <a:bodyPr>
            <a:noAutofit/>
          </a:bodyPr>
          <a:lstStyle/>
          <a:p>
            <a:r>
              <a:rPr lang="en-GB" sz="2000" dirty="0"/>
              <a:t>Der ___________(</a:t>
            </a:r>
            <a:r>
              <a:rPr lang="en-GB" sz="2000" b="1" dirty="0"/>
              <a:t>1</a:t>
            </a:r>
            <a:r>
              <a:rPr lang="en-GB" sz="2000" dirty="0"/>
              <a:t>) Roger Federer </a:t>
            </a:r>
            <a:r>
              <a:rPr lang="en-GB" sz="2000" dirty="0" err="1"/>
              <a:t>spricht</a:t>
            </a:r>
            <a:r>
              <a:rPr lang="en-GB" sz="2000" dirty="0"/>
              <a:t> ___________(</a:t>
            </a:r>
            <a:r>
              <a:rPr lang="en-GB" sz="2000" b="1" dirty="0"/>
              <a:t>2</a:t>
            </a:r>
            <a:r>
              <a:rPr lang="en-GB" sz="2000" dirty="0"/>
              <a:t>) in Wimbledon, </a:t>
            </a:r>
            <a:r>
              <a:rPr lang="en-GB" sz="2000" dirty="0" err="1"/>
              <a:t>aber</a:t>
            </a:r>
            <a:r>
              <a:rPr lang="en-GB" sz="2000" dirty="0"/>
              <a:t> </a:t>
            </a:r>
            <a:r>
              <a:rPr lang="en-GB" sz="2000" dirty="0" err="1"/>
              <a:t>zu</a:t>
            </a:r>
            <a:r>
              <a:rPr lang="en-GB" sz="2000" dirty="0"/>
              <a:t> </a:t>
            </a:r>
            <a:r>
              <a:rPr lang="en-GB" sz="2000" dirty="0" err="1"/>
              <a:t>Hause</a:t>
            </a:r>
            <a:r>
              <a:rPr lang="en-GB" sz="2000" dirty="0"/>
              <a:t> </a:t>
            </a:r>
            <a:r>
              <a:rPr lang="en-GB" sz="2000" dirty="0" err="1"/>
              <a:t>kann</a:t>
            </a:r>
            <a:r>
              <a:rPr lang="en-GB" sz="2000" dirty="0"/>
              <a:t> er </a:t>
            </a:r>
            <a:r>
              <a:rPr lang="en-GB" sz="2000" dirty="0" err="1"/>
              <a:t>natürlich</a:t>
            </a:r>
            <a:r>
              <a:rPr lang="en-GB" sz="2000" dirty="0"/>
              <a:t> auch Deutsch und ____________(</a:t>
            </a:r>
            <a:r>
              <a:rPr lang="en-GB" sz="2000" b="1" dirty="0"/>
              <a:t>3</a:t>
            </a:r>
            <a:r>
              <a:rPr lang="en-GB" sz="2000" dirty="0"/>
              <a:t>) </a:t>
            </a:r>
            <a:r>
              <a:rPr lang="en-GB" sz="2000" dirty="0" err="1"/>
              <a:t>sprechen</a:t>
            </a:r>
            <a:r>
              <a:rPr lang="en-GB" sz="2000" dirty="0"/>
              <a:t>.</a:t>
            </a:r>
          </a:p>
          <a:p>
            <a:r>
              <a:rPr lang="en-GB" sz="2000" dirty="0" err="1"/>
              <a:t>Viele</a:t>
            </a:r>
            <a:r>
              <a:rPr lang="en-GB" sz="2000" dirty="0"/>
              <a:t> ___________ (</a:t>
            </a:r>
            <a:r>
              <a:rPr lang="en-GB" sz="2000" b="1" dirty="0"/>
              <a:t>4</a:t>
            </a:r>
            <a:r>
              <a:rPr lang="en-GB" sz="2000" dirty="0"/>
              <a:t>), wie John McEnroe und Pete Sampras, </a:t>
            </a:r>
            <a:r>
              <a:rPr lang="en-GB" sz="2000" dirty="0" err="1"/>
              <a:t>haben</a:t>
            </a:r>
            <a:r>
              <a:rPr lang="en-GB" sz="2000" dirty="0"/>
              <a:t> </a:t>
            </a:r>
            <a:r>
              <a:rPr lang="en-GB" sz="2000" dirty="0" err="1"/>
              <a:t>hier</a:t>
            </a:r>
            <a:r>
              <a:rPr lang="en-GB" sz="2000" dirty="0"/>
              <a:t> </a:t>
            </a:r>
            <a:r>
              <a:rPr lang="en-GB" sz="2000" dirty="0" err="1"/>
              <a:t>gewonnen</a:t>
            </a:r>
            <a:r>
              <a:rPr lang="en-GB" sz="2000" dirty="0"/>
              <a:t>, und die _________________ (</a:t>
            </a:r>
            <a:r>
              <a:rPr lang="en-GB" sz="2000" b="1" dirty="0"/>
              <a:t>5</a:t>
            </a:r>
            <a:r>
              <a:rPr lang="en-GB" sz="2000" dirty="0"/>
              <a:t>), Venus und Serena Williams, </a:t>
            </a:r>
            <a:r>
              <a:rPr lang="en-GB" sz="2000" dirty="0" err="1"/>
              <a:t>haben</a:t>
            </a:r>
            <a:r>
              <a:rPr lang="en-GB" sz="2000" dirty="0"/>
              <a:t> 12 Mal </a:t>
            </a:r>
            <a:r>
              <a:rPr lang="en-GB" sz="2000" dirty="0" err="1"/>
              <a:t>gewonnen</a:t>
            </a:r>
            <a:r>
              <a:rPr lang="en-GB" sz="2000" dirty="0"/>
              <a:t>*.</a:t>
            </a:r>
          </a:p>
          <a:p>
            <a:r>
              <a:rPr lang="en-GB" sz="2000" dirty="0"/>
              <a:t>Ein __________(</a:t>
            </a:r>
            <a:r>
              <a:rPr lang="en-GB" sz="2000" b="1" dirty="0"/>
              <a:t>6</a:t>
            </a:r>
            <a:r>
              <a:rPr lang="en-GB" sz="2000" dirty="0"/>
              <a:t>), Boris Becker, hat Wimbledon </a:t>
            </a:r>
            <a:r>
              <a:rPr lang="en-GB" sz="2000" dirty="0" err="1"/>
              <a:t>dreimal</a:t>
            </a:r>
            <a:r>
              <a:rPr lang="en-GB" sz="2000" dirty="0"/>
              <a:t> </a:t>
            </a:r>
            <a:r>
              <a:rPr lang="en-GB" sz="2000" dirty="0" err="1"/>
              <a:t>gewonnen</a:t>
            </a:r>
            <a:r>
              <a:rPr lang="en-GB" sz="2000" dirty="0"/>
              <a:t>.</a:t>
            </a:r>
          </a:p>
          <a:p>
            <a:r>
              <a:rPr lang="en-GB" sz="2000" dirty="0"/>
              <a:t>Bis </a:t>
            </a:r>
            <a:r>
              <a:rPr lang="en-GB" sz="2000" dirty="0" err="1"/>
              <a:t>heute</a:t>
            </a:r>
            <a:r>
              <a:rPr lang="en-GB" sz="2000" dirty="0"/>
              <a:t> hat </a:t>
            </a:r>
            <a:r>
              <a:rPr lang="en-GB" sz="2000" dirty="0" err="1"/>
              <a:t>kein</a:t>
            </a:r>
            <a:r>
              <a:rPr lang="en-GB" sz="2000" dirty="0"/>
              <a:t> _____________ (</a:t>
            </a:r>
            <a:r>
              <a:rPr lang="en-GB" sz="2000" b="1" dirty="0"/>
              <a:t>7</a:t>
            </a:r>
            <a:r>
              <a:rPr lang="en-GB" sz="2000" dirty="0"/>
              <a:t>)Wimbledon </a:t>
            </a:r>
            <a:r>
              <a:rPr lang="en-GB" sz="2000" dirty="0" err="1"/>
              <a:t>gewonnen</a:t>
            </a:r>
            <a:r>
              <a:rPr lang="en-GB" sz="2000" dirty="0"/>
              <a:t>.</a:t>
            </a:r>
          </a:p>
          <a:p>
            <a:r>
              <a:rPr lang="en-GB" sz="2000" dirty="0"/>
              <a:t>Die 18-jährige* ___________ (</a:t>
            </a:r>
            <a:r>
              <a:rPr lang="en-GB" sz="2000" b="1" dirty="0"/>
              <a:t>8</a:t>
            </a:r>
            <a:r>
              <a:rPr lang="en-GB" sz="2000" dirty="0"/>
              <a:t>) Emma </a:t>
            </a:r>
            <a:r>
              <a:rPr lang="en-GB" sz="2000" dirty="0" err="1"/>
              <a:t>Raducanu</a:t>
            </a:r>
            <a:r>
              <a:rPr lang="en-GB" sz="2000" dirty="0"/>
              <a:t> </a:t>
            </a:r>
            <a:r>
              <a:rPr lang="en-GB" sz="2000" dirty="0" err="1"/>
              <a:t>musste</a:t>
            </a:r>
            <a:r>
              <a:rPr lang="en-GB" sz="2000" dirty="0"/>
              <a:t> 2021 </a:t>
            </a:r>
            <a:r>
              <a:rPr lang="en-GB" sz="2000" dirty="0" err="1"/>
              <a:t>im</a:t>
            </a:r>
            <a:r>
              <a:rPr lang="en-GB" sz="2000" dirty="0"/>
              <a:t> </a:t>
            </a:r>
            <a:r>
              <a:rPr lang="en-GB" sz="2000" dirty="0" err="1"/>
              <a:t>Achtelfinale</a:t>
            </a:r>
            <a:r>
              <a:rPr lang="en-GB" sz="2000" dirty="0"/>
              <a:t> </a:t>
            </a:r>
            <a:r>
              <a:rPr lang="en-GB" sz="2000" dirty="0" err="1"/>
              <a:t>aufgeben</a:t>
            </a:r>
            <a:r>
              <a:rPr lang="en-GB" sz="2000" dirty="0"/>
              <a:t>, </a:t>
            </a:r>
            <a:r>
              <a:rPr lang="en-GB" sz="2000" dirty="0" err="1"/>
              <a:t>weil</a:t>
            </a:r>
            <a:r>
              <a:rPr lang="en-GB" sz="2000" dirty="0"/>
              <a:t> </a:t>
            </a:r>
            <a:r>
              <a:rPr lang="en-GB" sz="2000" dirty="0" err="1"/>
              <a:t>sie</a:t>
            </a:r>
            <a:r>
              <a:rPr lang="en-GB" sz="2000" dirty="0"/>
              <a:t> </a:t>
            </a:r>
            <a:r>
              <a:rPr lang="en-GB" sz="2000" dirty="0" err="1"/>
              <a:t>krank</a:t>
            </a:r>
            <a:r>
              <a:rPr lang="en-GB" sz="2000" dirty="0"/>
              <a:t> war.</a:t>
            </a:r>
          </a:p>
        </p:txBody>
      </p:sp>
      <p:sp>
        <p:nvSpPr>
          <p:cNvPr id="7" name="Rectangle: Rounded Corners 6">
            <a:extLst>
              <a:ext uri="{FF2B5EF4-FFF2-40B4-BE49-F238E27FC236}">
                <a16:creationId xmlns:a16="http://schemas.microsoft.com/office/drawing/2014/main" id="{4B9D5A65-9A13-461E-92C5-F1278EDAFF05}"/>
              </a:ext>
            </a:extLst>
          </p:cNvPr>
          <p:cNvSpPr/>
          <p:nvPr/>
        </p:nvSpPr>
        <p:spPr>
          <a:xfrm>
            <a:off x="11022904" y="91546"/>
            <a:ext cx="1011174" cy="3706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8" name="TextBox 7">
            <a:extLst>
              <a:ext uri="{FF2B5EF4-FFF2-40B4-BE49-F238E27FC236}">
                <a16:creationId xmlns:a16="http://schemas.microsoft.com/office/drawing/2014/main" id="{829016C4-645F-4CC3-A8A4-C1116C59C1F0}"/>
              </a:ext>
            </a:extLst>
          </p:cNvPr>
          <p:cNvSpPr txBox="1"/>
          <p:nvPr/>
        </p:nvSpPr>
        <p:spPr>
          <a:xfrm>
            <a:off x="0" y="861134"/>
            <a:ext cx="12192000" cy="77457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Hier</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spricht</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man so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viele</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Sprachen</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hier</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gibt</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es so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viele</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Nationalitäten</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Lies die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Statistiken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und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schreib</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die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fehlenden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Wörter</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p>
        </p:txBody>
      </p:sp>
      <p:sp>
        <p:nvSpPr>
          <p:cNvPr id="10" name="TextBox 9">
            <a:extLst>
              <a:ext uri="{FF2B5EF4-FFF2-40B4-BE49-F238E27FC236}">
                <a16:creationId xmlns:a16="http://schemas.microsoft.com/office/drawing/2014/main" id="{E542C698-04BA-4442-AEA5-B835A7A9A58F}"/>
              </a:ext>
            </a:extLst>
          </p:cNvPr>
          <p:cNvSpPr txBox="1"/>
          <p:nvPr/>
        </p:nvSpPr>
        <p:spPr>
          <a:xfrm>
            <a:off x="4842328" y="377774"/>
            <a:ext cx="691436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Wimbledon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ein</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sehr</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internationales</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Tennisturnier</a:t>
            </a:r>
            <a:r>
              <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525050"/>
              </a:solidFill>
              <a:effectLst/>
              <a:uLnTx/>
              <a:uFillTx/>
              <a:latin typeface="Century Gothic"/>
              <a:ea typeface="+mn-ea"/>
              <a:cs typeface="+mn-cs"/>
            </a:endParaRPr>
          </a:p>
        </p:txBody>
      </p:sp>
      <p:pic>
        <p:nvPicPr>
          <p:cNvPr id="12" name="Picture 11" descr="A person holding a tennis racket&#10;&#10;Description automatically generated">
            <a:extLst>
              <a:ext uri="{FF2B5EF4-FFF2-40B4-BE49-F238E27FC236}">
                <a16:creationId xmlns:a16="http://schemas.microsoft.com/office/drawing/2014/main" id="{C9589152-EBEA-4609-BBBF-9AC55EA23B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55605" y="4383914"/>
            <a:ext cx="2028381" cy="1521286"/>
          </a:xfrm>
          <a:prstGeom prst="rect">
            <a:avLst/>
          </a:prstGeom>
          <a:ln>
            <a:solidFill>
              <a:srgbClr val="525050"/>
            </a:solidFill>
          </a:ln>
          <a:effectLst>
            <a:outerShdw blurRad="50800" dist="38100" dir="5400000" algn="t" rotWithShape="0">
              <a:prstClr val="black">
                <a:alpha val="40000"/>
              </a:prstClr>
            </a:outerShdw>
          </a:effectLst>
        </p:spPr>
      </p:pic>
      <p:pic>
        <p:nvPicPr>
          <p:cNvPr id="14" name="Picture 13" descr="A tennis ball on a green leaf&#10;&#10;Description automatically generated with low confidence">
            <a:extLst>
              <a:ext uri="{FF2B5EF4-FFF2-40B4-BE49-F238E27FC236}">
                <a16:creationId xmlns:a16="http://schemas.microsoft.com/office/drawing/2014/main" id="{C976163D-C9DE-4A36-9964-FD18B4677E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81347" y="817852"/>
            <a:ext cx="1530905" cy="861134"/>
          </a:xfrm>
          <a:prstGeom prst="rect">
            <a:avLst/>
          </a:prstGeom>
        </p:spPr>
      </p:pic>
      <p:grpSp>
        <p:nvGrpSpPr>
          <p:cNvPr id="21" name="Group 20">
            <a:extLst>
              <a:ext uri="{FF2B5EF4-FFF2-40B4-BE49-F238E27FC236}">
                <a16:creationId xmlns:a16="http://schemas.microsoft.com/office/drawing/2014/main" id="{E63F5D3F-013F-48CC-8944-222680E52020}"/>
              </a:ext>
            </a:extLst>
          </p:cNvPr>
          <p:cNvGrpSpPr/>
          <p:nvPr/>
        </p:nvGrpSpPr>
        <p:grpSpPr>
          <a:xfrm>
            <a:off x="3196293" y="4752347"/>
            <a:ext cx="1485201" cy="428832"/>
            <a:chOff x="3196293" y="4752347"/>
            <a:chExt cx="1485201" cy="428832"/>
          </a:xfrm>
        </p:grpSpPr>
        <p:sp>
          <p:nvSpPr>
            <p:cNvPr id="22" name="Rectangle: Rounded Corners 21">
              <a:extLst>
                <a:ext uri="{FF2B5EF4-FFF2-40B4-BE49-F238E27FC236}">
                  <a16:creationId xmlns:a16="http://schemas.microsoft.com/office/drawing/2014/main" id="{170B4B90-9720-4E0A-8A38-AF3ADCCA27CD}"/>
                </a:ext>
              </a:extLst>
            </p:cNvPr>
            <p:cNvSpPr/>
            <p:nvPr/>
          </p:nvSpPr>
          <p:spPr>
            <a:xfrm rot="21240410">
              <a:off x="3248280" y="4781069"/>
              <a:ext cx="1412334"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20" name="TextBox 19">
              <a:extLst>
                <a:ext uri="{FF2B5EF4-FFF2-40B4-BE49-F238E27FC236}">
                  <a16:creationId xmlns:a16="http://schemas.microsoft.com/office/drawing/2014/main" id="{2C89335C-31D5-422C-A37B-1A7789176B89}"/>
                </a:ext>
              </a:extLst>
            </p:cNvPr>
            <p:cNvSpPr txBox="1"/>
            <p:nvPr/>
          </p:nvSpPr>
          <p:spPr>
            <a:xfrm rot="21240410">
              <a:off x="3196293" y="4752347"/>
              <a:ext cx="148520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Deutscher</a:t>
              </a:r>
              <a:endParaRPr kumimoji="0" lang="en-GB" sz="2000" b="1" i="0" u="none" strike="noStrike" kern="1200" cap="none" spc="0" normalizeH="0" baseline="0" noProof="0" dirty="0">
                <a:ln>
                  <a:noFill/>
                </a:ln>
                <a:solidFill>
                  <a:srgbClr val="525050"/>
                </a:solidFill>
                <a:effectLst/>
                <a:uLnTx/>
                <a:uFillTx/>
                <a:latin typeface="Century Gothic"/>
                <a:ea typeface="+mn-ea"/>
                <a:cs typeface="+mn-cs"/>
              </a:endParaRPr>
            </a:p>
          </p:txBody>
        </p:sp>
      </p:grpSp>
      <p:sp>
        <p:nvSpPr>
          <p:cNvPr id="23" name="Rectangle 22">
            <a:extLst>
              <a:ext uri="{FF2B5EF4-FFF2-40B4-BE49-F238E27FC236}">
                <a16:creationId xmlns:a16="http://schemas.microsoft.com/office/drawing/2014/main" id="{EB47CA55-155E-428C-8463-E666AAB60A40}"/>
              </a:ext>
            </a:extLst>
          </p:cNvPr>
          <p:cNvSpPr/>
          <p:nvPr/>
        </p:nvSpPr>
        <p:spPr>
          <a:xfrm>
            <a:off x="60009" y="4708875"/>
            <a:ext cx="3051707" cy="1190889"/>
          </a:xfrm>
          <a:prstGeom prst="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6D4"/>
                </a:solidFill>
                <a:effectLst/>
                <a:uLnTx/>
                <a:uFillTx/>
                <a:latin typeface="Century Gothic"/>
                <a:ea typeface="+mn-ea"/>
                <a:cs typeface="+mn-cs"/>
              </a:rPr>
              <a:t>das </a:t>
            </a:r>
            <a:r>
              <a:rPr kumimoji="0" lang="en-GB" sz="1800" b="0" i="0" u="none" strike="noStrike" kern="1200" cap="none" spc="0" normalizeH="0" baseline="0" noProof="0" dirty="0" err="1">
                <a:ln>
                  <a:noFill/>
                </a:ln>
                <a:solidFill>
                  <a:srgbClr val="FFF6D4"/>
                </a:solidFill>
                <a:effectLst/>
                <a:uLnTx/>
                <a:uFillTx/>
                <a:latin typeface="Century Gothic"/>
                <a:ea typeface="+mn-ea"/>
                <a:cs typeface="+mn-cs"/>
              </a:rPr>
              <a:t>Turnier</a:t>
            </a:r>
            <a:r>
              <a:rPr kumimoji="0" lang="en-GB" sz="1800" b="0" i="0" u="none" strike="noStrike" kern="1200" cap="none" spc="0" normalizeH="0" baseline="0" noProof="0" dirty="0">
                <a:ln>
                  <a:noFill/>
                </a:ln>
                <a:solidFill>
                  <a:srgbClr val="FFF6D4"/>
                </a:solidFill>
                <a:effectLst/>
                <a:uLnTx/>
                <a:uFillTx/>
                <a:latin typeface="Century Gothic"/>
                <a:ea typeface="+mn-ea"/>
                <a:cs typeface="+mn-cs"/>
              </a:rPr>
              <a:t> – tournament </a:t>
            </a:r>
            <a:br>
              <a:rPr kumimoji="0" lang="en-GB" sz="1800" b="0" i="0" u="none" strike="noStrike" kern="1200" cap="none" spc="0" normalizeH="0" baseline="0" noProof="0" dirty="0">
                <a:ln>
                  <a:noFill/>
                </a:ln>
                <a:solidFill>
                  <a:srgbClr val="FFF6D4"/>
                </a:solidFill>
                <a:effectLst/>
                <a:uLnTx/>
                <a:uFillTx/>
                <a:latin typeface="Century Gothic"/>
                <a:ea typeface="+mn-ea"/>
                <a:cs typeface="+mn-cs"/>
              </a:rPr>
            </a:br>
            <a:r>
              <a:rPr kumimoji="0" lang="en-GB" sz="1800" b="0" i="0" u="none" strike="noStrike" kern="1200" cap="none" spc="0" normalizeH="0" baseline="0" noProof="0" dirty="0" err="1">
                <a:ln>
                  <a:noFill/>
                </a:ln>
                <a:solidFill>
                  <a:srgbClr val="FFF6D4"/>
                </a:solidFill>
                <a:effectLst/>
                <a:uLnTx/>
                <a:uFillTx/>
                <a:latin typeface="Century Gothic"/>
                <a:ea typeface="+mn-ea"/>
                <a:cs typeface="+mn-cs"/>
              </a:rPr>
              <a:t>jährig</a:t>
            </a:r>
            <a:r>
              <a:rPr kumimoji="0" lang="en-GB" sz="1800" b="0" i="0" u="none" strike="noStrike" kern="1200" cap="none" spc="0" normalizeH="0" baseline="0" noProof="0" dirty="0">
                <a:ln>
                  <a:noFill/>
                </a:ln>
                <a:solidFill>
                  <a:srgbClr val="FFF6D4"/>
                </a:solidFill>
                <a:effectLst/>
                <a:uLnTx/>
                <a:uFillTx/>
                <a:latin typeface="Century Gothic"/>
                <a:ea typeface="+mn-ea"/>
                <a:cs typeface="+mn-cs"/>
              </a:rPr>
              <a:t> – year-old</a:t>
            </a:r>
            <a:br>
              <a:rPr kumimoji="0" lang="en-GB" sz="1800" b="0" i="0" u="none" strike="noStrike" kern="1200" cap="none" spc="0" normalizeH="0" baseline="0" noProof="0" dirty="0">
                <a:ln>
                  <a:noFill/>
                </a:ln>
                <a:solidFill>
                  <a:srgbClr val="FFF6D4"/>
                </a:solidFill>
                <a:effectLst/>
                <a:uLnTx/>
                <a:uFillTx/>
                <a:latin typeface="Century Gothic"/>
                <a:ea typeface="+mn-ea"/>
                <a:cs typeface="+mn-cs"/>
              </a:rPr>
            </a:br>
            <a:r>
              <a:rPr kumimoji="0" lang="en-GB" sz="1800" b="0" i="0" u="none" strike="noStrike" kern="1200" cap="none" spc="0" normalizeH="0" baseline="0" noProof="0" dirty="0" err="1">
                <a:ln>
                  <a:noFill/>
                </a:ln>
                <a:solidFill>
                  <a:srgbClr val="FFF6D4"/>
                </a:solidFill>
                <a:effectLst/>
                <a:uLnTx/>
                <a:uFillTx/>
                <a:latin typeface="Century Gothic"/>
                <a:ea typeface="+mn-ea"/>
                <a:cs typeface="+mn-cs"/>
              </a:rPr>
              <a:t>gewonnen</a:t>
            </a:r>
            <a:r>
              <a:rPr kumimoji="0" lang="en-GB" sz="1800" b="0" i="0" u="none" strike="noStrike" kern="1200" cap="none" spc="0" normalizeH="0" baseline="0" noProof="0" dirty="0">
                <a:ln>
                  <a:noFill/>
                </a:ln>
                <a:solidFill>
                  <a:srgbClr val="FFF6D4"/>
                </a:solidFill>
                <a:effectLst/>
                <a:uLnTx/>
                <a:uFillTx/>
                <a:latin typeface="Century Gothic"/>
                <a:ea typeface="+mn-ea"/>
                <a:cs typeface="+mn-cs"/>
              </a:rPr>
              <a:t> – won</a:t>
            </a:r>
            <a:br>
              <a:rPr kumimoji="0" lang="en-GB" sz="1800" b="0" i="0" u="none" strike="noStrike" kern="1200" cap="none" spc="0" normalizeH="0" baseline="0" noProof="0" dirty="0">
                <a:ln>
                  <a:noFill/>
                </a:ln>
                <a:solidFill>
                  <a:srgbClr val="FFF6D4"/>
                </a:solidFill>
                <a:effectLst/>
                <a:uLnTx/>
                <a:uFillTx/>
                <a:latin typeface="Century Gothic"/>
                <a:ea typeface="+mn-ea"/>
                <a:cs typeface="+mn-cs"/>
              </a:rPr>
            </a:br>
            <a:r>
              <a:rPr kumimoji="0" lang="en-GB" sz="1800" b="0" i="0" u="none" strike="noStrike" kern="1200" cap="none" spc="0" normalizeH="0" baseline="0" noProof="0" dirty="0">
                <a:ln>
                  <a:noFill/>
                </a:ln>
                <a:solidFill>
                  <a:srgbClr val="FFF6D4"/>
                </a:solidFill>
                <a:effectLst/>
                <a:uLnTx/>
                <a:uFillTx/>
                <a:latin typeface="Century Gothic"/>
                <a:ea typeface="+mn-ea"/>
                <a:cs typeface="+mn-cs"/>
              </a:rPr>
              <a:t>das </a:t>
            </a:r>
            <a:r>
              <a:rPr kumimoji="0" lang="en-GB" sz="1800" b="0" i="0" u="none" strike="noStrike" kern="1200" cap="none" spc="0" normalizeH="0" baseline="0" noProof="0" dirty="0" err="1">
                <a:ln>
                  <a:noFill/>
                </a:ln>
                <a:solidFill>
                  <a:srgbClr val="FFF6D4"/>
                </a:solidFill>
                <a:effectLst/>
                <a:uLnTx/>
                <a:uFillTx/>
                <a:latin typeface="Century Gothic"/>
                <a:ea typeface="+mn-ea"/>
                <a:cs typeface="+mn-cs"/>
              </a:rPr>
              <a:t>Achtelfinale</a:t>
            </a:r>
            <a:r>
              <a:rPr kumimoji="0" lang="en-GB" sz="1800" b="0" i="0" u="none" strike="noStrike" kern="1200" cap="none" spc="0" normalizeH="0" baseline="0" noProof="0" dirty="0">
                <a:ln>
                  <a:noFill/>
                </a:ln>
                <a:solidFill>
                  <a:srgbClr val="FFF6D4"/>
                </a:solidFill>
                <a:effectLst/>
                <a:uLnTx/>
                <a:uFillTx/>
                <a:latin typeface="Century Gothic"/>
                <a:ea typeface="+mn-ea"/>
                <a:cs typeface="+mn-cs"/>
              </a:rPr>
              <a:t> – last 16</a:t>
            </a:r>
          </a:p>
        </p:txBody>
      </p:sp>
      <p:grpSp>
        <p:nvGrpSpPr>
          <p:cNvPr id="9" name="Group 8">
            <a:extLst>
              <a:ext uri="{FF2B5EF4-FFF2-40B4-BE49-F238E27FC236}">
                <a16:creationId xmlns:a16="http://schemas.microsoft.com/office/drawing/2014/main" id="{2EDD1E5C-3F41-4F32-B1EB-1D2790DAE363}"/>
              </a:ext>
            </a:extLst>
          </p:cNvPr>
          <p:cNvGrpSpPr/>
          <p:nvPr/>
        </p:nvGrpSpPr>
        <p:grpSpPr>
          <a:xfrm>
            <a:off x="5111093" y="4795798"/>
            <a:ext cx="1605724" cy="434099"/>
            <a:chOff x="5111093" y="4795798"/>
            <a:chExt cx="1605724" cy="434099"/>
          </a:xfrm>
        </p:grpSpPr>
        <p:sp>
          <p:nvSpPr>
            <p:cNvPr id="24" name="Rectangle: Rounded Corners 23">
              <a:extLst>
                <a:ext uri="{FF2B5EF4-FFF2-40B4-BE49-F238E27FC236}">
                  <a16:creationId xmlns:a16="http://schemas.microsoft.com/office/drawing/2014/main" id="{3C57DA9E-2100-4F18-BF06-9B093538F8BB}"/>
                </a:ext>
              </a:extLst>
            </p:cNvPr>
            <p:cNvSpPr/>
            <p:nvPr/>
          </p:nvSpPr>
          <p:spPr>
            <a:xfrm rot="433912">
              <a:off x="5193971" y="4829787"/>
              <a:ext cx="1497263"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25" name="TextBox 24">
              <a:extLst>
                <a:ext uri="{FF2B5EF4-FFF2-40B4-BE49-F238E27FC236}">
                  <a16:creationId xmlns:a16="http://schemas.microsoft.com/office/drawing/2014/main" id="{E6F1EB3F-466F-4645-A736-365FE8560F0D}"/>
                </a:ext>
              </a:extLst>
            </p:cNvPr>
            <p:cNvSpPr txBox="1"/>
            <p:nvPr/>
          </p:nvSpPr>
          <p:spPr>
            <a:xfrm rot="433912">
              <a:off x="5111093" y="4795798"/>
              <a:ext cx="1605724"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Französisch</a:t>
              </a:r>
              <a:endParaRPr kumimoji="0" lang="en-GB" sz="2000" b="1" i="0" u="none" strike="noStrike" kern="1200" cap="none" spc="0" normalizeH="0" baseline="0" noProof="0" dirty="0">
                <a:ln>
                  <a:noFill/>
                </a:ln>
                <a:solidFill>
                  <a:srgbClr val="525050"/>
                </a:solidFill>
                <a:effectLst/>
                <a:uLnTx/>
                <a:uFillTx/>
                <a:latin typeface="Century Gothic"/>
                <a:ea typeface="+mn-ea"/>
                <a:cs typeface="+mn-cs"/>
              </a:endParaRPr>
            </a:p>
          </p:txBody>
        </p:sp>
      </p:grpSp>
      <p:sp>
        <p:nvSpPr>
          <p:cNvPr id="26" name="Rectangle: Rounded Corners 25">
            <a:extLst>
              <a:ext uri="{FF2B5EF4-FFF2-40B4-BE49-F238E27FC236}">
                <a16:creationId xmlns:a16="http://schemas.microsoft.com/office/drawing/2014/main" id="{49F1F0BF-03E9-4520-BD6B-D7A042BE0F46}"/>
              </a:ext>
            </a:extLst>
          </p:cNvPr>
          <p:cNvSpPr/>
          <p:nvPr/>
        </p:nvSpPr>
        <p:spPr>
          <a:xfrm rot="21240410">
            <a:off x="6972371" y="4837727"/>
            <a:ext cx="1405359"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27" name="TextBox 26">
            <a:extLst>
              <a:ext uri="{FF2B5EF4-FFF2-40B4-BE49-F238E27FC236}">
                <a16:creationId xmlns:a16="http://schemas.microsoft.com/office/drawing/2014/main" id="{4587E9C5-CC52-40D5-9FE8-1D2FDE735DB2}"/>
              </a:ext>
            </a:extLst>
          </p:cNvPr>
          <p:cNvSpPr txBox="1"/>
          <p:nvPr/>
        </p:nvSpPr>
        <p:spPr>
          <a:xfrm rot="21240410">
            <a:off x="6948339" y="4805705"/>
            <a:ext cx="148520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Engländer</a:t>
            </a:r>
            <a:endParaRPr kumimoji="0" lang="en-GB" sz="2000" b="1" i="0" u="none" strike="noStrike" kern="1200" cap="none" spc="0" normalizeH="0" baseline="0" noProof="0" dirty="0">
              <a:ln>
                <a:noFill/>
              </a:ln>
              <a:solidFill>
                <a:srgbClr val="525050"/>
              </a:solidFill>
              <a:effectLst/>
              <a:uLnTx/>
              <a:uFillTx/>
              <a:latin typeface="Century Gothic"/>
              <a:ea typeface="+mn-ea"/>
              <a:cs typeface="+mn-cs"/>
            </a:endParaRPr>
          </a:p>
        </p:txBody>
      </p:sp>
      <p:grpSp>
        <p:nvGrpSpPr>
          <p:cNvPr id="11" name="Group 10">
            <a:extLst>
              <a:ext uri="{FF2B5EF4-FFF2-40B4-BE49-F238E27FC236}">
                <a16:creationId xmlns:a16="http://schemas.microsoft.com/office/drawing/2014/main" id="{F556A8FA-0226-420F-A025-CF9180498832}"/>
              </a:ext>
            </a:extLst>
          </p:cNvPr>
          <p:cNvGrpSpPr/>
          <p:nvPr/>
        </p:nvGrpSpPr>
        <p:grpSpPr>
          <a:xfrm>
            <a:off x="8153491" y="5490920"/>
            <a:ext cx="1732655" cy="433372"/>
            <a:chOff x="8153491" y="5490920"/>
            <a:chExt cx="1732655" cy="433372"/>
          </a:xfrm>
        </p:grpSpPr>
        <p:sp>
          <p:nvSpPr>
            <p:cNvPr id="28" name="Rectangle: Rounded Corners 27">
              <a:extLst>
                <a:ext uri="{FF2B5EF4-FFF2-40B4-BE49-F238E27FC236}">
                  <a16:creationId xmlns:a16="http://schemas.microsoft.com/office/drawing/2014/main" id="{28B479AF-B088-4F3C-BB2D-CA915FE82B9E}"/>
                </a:ext>
              </a:extLst>
            </p:cNvPr>
            <p:cNvSpPr/>
            <p:nvPr/>
          </p:nvSpPr>
          <p:spPr>
            <a:xfrm rot="433912">
              <a:off x="8199188" y="5524182"/>
              <a:ext cx="1686958"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29" name="TextBox 28">
              <a:extLst>
                <a:ext uri="{FF2B5EF4-FFF2-40B4-BE49-F238E27FC236}">
                  <a16:creationId xmlns:a16="http://schemas.microsoft.com/office/drawing/2014/main" id="{34AC41C3-2951-445B-B2BD-1FB0452F07C3}"/>
                </a:ext>
              </a:extLst>
            </p:cNvPr>
            <p:cNvSpPr txBox="1"/>
            <p:nvPr/>
          </p:nvSpPr>
          <p:spPr>
            <a:xfrm rot="433912">
              <a:off x="8153491" y="5490920"/>
              <a:ext cx="1732528"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Amerikaner</a:t>
              </a:r>
              <a:endParaRPr kumimoji="0" lang="en-GB" sz="2000" b="1" i="0" u="none" strike="noStrike" kern="1200" cap="none" spc="0" normalizeH="0" baseline="0" noProof="0" dirty="0">
                <a:ln>
                  <a:noFill/>
                </a:ln>
                <a:solidFill>
                  <a:srgbClr val="525050"/>
                </a:solidFill>
                <a:effectLst/>
                <a:uLnTx/>
                <a:uFillTx/>
                <a:latin typeface="Century Gothic"/>
                <a:ea typeface="+mn-ea"/>
                <a:cs typeface="+mn-cs"/>
              </a:endParaRPr>
            </a:p>
          </p:txBody>
        </p:sp>
      </p:grpSp>
      <p:grpSp>
        <p:nvGrpSpPr>
          <p:cNvPr id="50" name="Group 49">
            <a:extLst>
              <a:ext uri="{FF2B5EF4-FFF2-40B4-BE49-F238E27FC236}">
                <a16:creationId xmlns:a16="http://schemas.microsoft.com/office/drawing/2014/main" id="{58529D57-2137-4886-BC29-61071BD5A548}"/>
              </a:ext>
            </a:extLst>
          </p:cNvPr>
          <p:cNvGrpSpPr/>
          <p:nvPr/>
        </p:nvGrpSpPr>
        <p:grpSpPr>
          <a:xfrm>
            <a:off x="1994693" y="5819289"/>
            <a:ext cx="1801117" cy="422979"/>
            <a:chOff x="2353313" y="5405849"/>
            <a:chExt cx="1801117" cy="422979"/>
          </a:xfrm>
        </p:grpSpPr>
        <p:sp>
          <p:nvSpPr>
            <p:cNvPr id="30" name="Rectangle: Rounded Corners 29">
              <a:extLst>
                <a:ext uri="{FF2B5EF4-FFF2-40B4-BE49-F238E27FC236}">
                  <a16:creationId xmlns:a16="http://schemas.microsoft.com/office/drawing/2014/main" id="{DF05303E-F002-4266-A3FD-21D9E7F58764}"/>
                </a:ext>
              </a:extLst>
            </p:cNvPr>
            <p:cNvSpPr/>
            <p:nvPr/>
          </p:nvSpPr>
          <p:spPr>
            <a:xfrm rot="21240410">
              <a:off x="2395152" y="5428718"/>
              <a:ext cx="1698202"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31" name="TextBox 30">
              <a:extLst>
                <a:ext uri="{FF2B5EF4-FFF2-40B4-BE49-F238E27FC236}">
                  <a16:creationId xmlns:a16="http://schemas.microsoft.com/office/drawing/2014/main" id="{B7C8D11B-9D5D-45B3-AE6C-81493E03D47E}"/>
                </a:ext>
              </a:extLst>
            </p:cNvPr>
            <p:cNvSpPr txBox="1"/>
            <p:nvPr/>
          </p:nvSpPr>
          <p:spPr>
            <a:xfrm rot="21240410">
              <a:off x="2353313" y="5405849"/>
              <a:ext cx="1801117"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Engländerin</a:t>
              </a:r>
              <a:endParaRPr kumimoji="0" lang="en-GB" sz="2000" b="1" i="0" u="none" strike="noStrike" kern="1200" cap="none" spc="0" normalizeH="0" baseline="0" noProof="0" dirty="0">
                <a:ln>
                  <a:noFill/>
                </a:ln>
                <a:solidFill>
                  <a:srgbClr val="525050"/>
                </a:solidFill>
                <a:effectLst/>
                <a:uLnTx/>
                <a:uFillTx/>
                <a:latin typeface="Century Gothic"/>
                <a:ea typeface="+mn-ea"/>
                <a:cs typeface="+mn-cs"/>
              </a:endParaRPr>
            </a:p>
          </p:txBody>
        </p:sp>
      </p:grpSp>
      <p:grpSp>
        <p:nvGrpSpPr>
          <p:cNvPr id="5" name="Group 4">
            <a:extLst>
              <a:ext uri="{FF2B5EF4-FFF2-40B4-BE49-F238E27FC236}">
                <a16:creationId xmlns:a16="http://schemas.microsoft.com/office/drawing/2014/main" id="{4F0C0CA6-6CF1-4BF2-B939-5994A17A59E9}"/>
              </a:ext>
            </a:extLst>
          </p:cNvPr>
          <p:cNvGrpSpPr/>
          <p:nvPr/>
        </p:nvGrpSpPr>
        <p:grpSpPr>
          <a:xfrm>
            <a:off x="4203013" y="5322548"/>
            <a:ext cx="1447985" cy="412184"/>
            <a:chOff x="4491669" y="5291842"/>
            <a:chExt cx="1447985" cy="412184"/>
          </a:xfrm>
        </p:grpSpPr>
        <p:sp>
          <p:nvSpPr>
            <p:cNvPr id="32" name="Rectangle: Rounded Corners 31">
              <a:extLst>
                <a:ext uri="{FF2B5EF4-FFF2-40B4-BE49-F238E27FC236}">
                  <a16:creationId xmlns:a16="http://schemas.microsoft.com/office/drawing/2014/main" id="{33CA8F29-D3E9-45F0-8D9F-8EBEE3CD4E18}"/>
                </a:ext>
              </a:extLst>
            </p:cNvPr>
            <p:cNvSpPr/>
            <p:nvPr/>
          </p:nvSpPr>
          <p:spPr>
            <a:xfrm rot="433912">
              <a:off x="4542471" y="5303916"/>
              <a:ext cx="1370532"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33" name="TextBox 32">
              <a:extLst>
                <a:ext uri="{FF2B5EF4-FFF2-40B4-BE49-F238E27FC236}">
                  <a16:creationId xmlns:a16="http://schemas.microsoft.com/office/drawing/2014/main" id="{3FDAEA07-B3D0-4F4D-A9C2-CDD8F6A6F695}"/>
                </a:ext>
              </a:extLst>
            </p:cNvPr>
            <p:cNvSpPr txBox="1"/>
            <p:nvPr/>
          </p:nvSpPr>
          <p:spPr>
            <a:xfrm rot="433912">
              <a:off x="4491669" y="5291842"/>
              <a:ext cx="1447985"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a:ea typeface="+mn-ea"/>
                  <a:cs typeface="+mn-cs"/>
                </a:rPr>
                <a:t>Schweizer</a:t>
              </a:r>
            </a:p>
          </p:txBody>
        </p:sp>
      </p:grpSp>
      <p:grpSp>
        <p:nvGrpSpPr>
          <p:cNvPr id="6" name="Group 5">
            <a:extLst>
              <a:ext uri="{FF2B5EF4-FFF2-40B4-BE49-F238E27FC236}">
                <a16:creationId xmlns:a16="http://schemas.microsoft.com/office/drawing/2014/main" id="{D8666462-C656-450E-AEA5-1B2AEB0C897F}"/>
              </a:ext>
            </a:extLst>
          </p:cNvPr>
          <p:cNvGrpSpPr/>
          <p:nvPr/>
        </p:nvGrpSpPr>
        <p:grpSpPr>
          <a:xfrm>
            <a:off x="6291367" y="5410012"/>
            <a:ext cx="1485201" cy="429779"/>
            <a:chOff x="6291367" y="5410012"/>
            <a:chExt cx="1485201" cy="429779"/>
          </a:xfrm>
        </p:grpSpPr>
        <p:sp>
          <p:nvSpPr>
            <p:cNvPr id="34" name="Rectangle: Rounded Corners 33">
              <a:extLst>
                <a:ext uri="{FF2B5EF4-FFF2-40B4-BE49-F238E27FC236}">
                  <a16:creationId xmlns:a16="http://schemas.microsoft.com/office/drawing/2014/main" id="{9A6CC441-55B3-4CF1-9E9F-0DE5255F741A}"/>
                </a:ext>
              </a:extLst>
            </p:cNvPr>
            <p:cNvSpPr/>
            <p:nvPr/>
          </p:nvSpPr>
          <p:spPr>
            <a:xfrm rot="21240410">
              <a:off x="6469562" y="5439681"/>
              <a:ext cx="1141858"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35" name="TextBox 34">
              <a:extLst>
                <a:ext uri="{FF2B5EF4-FFF2-40B4-BE49-F238E27FC236}">
                  <a16:creationId xmlns:a16="http://schemas.microsoft.com/office/drawing/2014/main" id="{51B71FAF-A3A3-44FE-AAE4-66B29815D7EF}"/>
                </a:ext>
              </a:extLst>
            </p:cNvPr>
            <p:cNvSpPr txBox="1"/>
            <p:nvPr/>
          </p:nvSpPr>
          <p:spPr>
            <a:xfrm rot="21240410">
              <a:off x="6291367" y="5410012"/>
              <a:ext cx="148520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Englisch</a:t>
              </a:r>
              <a:endParaRPr kumimoji="0" lang="en-GB" sz="2000" b="1" i="0" u="none" strike="noStrike" kern="1200" cap="none" spc="0" normalizeH="0" baseline="0" noProof="0" dirty="0">
                <a:ln>
                  <a:noFill/>
                </a:ln>
                <a:solidFill>
                  <a:srgbClr val="525050"/>
                </a:solidFill>
                <a:effectLst/>
                <a:uLnTx/>
                <a:uFillTx/>
                <a:latin typeface="Century Gothic"/>
                <a:ea typeface="+mn-ea"/>
                <a:cs typeface="+mn-cs"/>
              </a:endParaRPr>
            </a:p>
          </p:txBody>
        </p:sp>
      </p:grpSp>
      <p:sp>
        <p:nvSpPr>
          <p:cNvPr id="36" name="Rectangle: Rounded Corners 35">
            <a:extLst>
              <a:ext uri="{FF2B5EF4-FFF2-40B4-BE49-F238E27FC236}">
                <a16:creationId xmlns:a16="http://schemas.microsoft.com/office/drawing/2014/main" id="{799BF249-DE5C-479D-957C-3689615E8722}"/>
              </a:ext>
            </a:extLst>
          </p:cNvPr>
          <p:cNvSpPr/>
          <p:nvPr/>
        </p:nvSpPr>
        <p:spPr>
          <a:xfrm rot="433912">
            <a:off x="8701178" y="4834778"/>
            <a:ext cx="1178183"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37" name="TextBox 36">
            <a:extLst>
              <a:ext uri="{FF2B5EF4-FFF2-40B4-BE49-F238E27FC236}">
                <a16:creationId xmlns:a16="http://schemas.microsoft.com/office/drawing/2014/main" id="{974F18A8-E375-45D2-8BB7-F5D81DF7FE3C}"/>
              </a:ext>
            </a:extLst>
          </p:cNvPr>
          <p:cNvSpPr txBox="1"/>
          <p:nvPr/>
        </p:nvSpPr>
        <p:spPr>
          <a:xfrm rot="433912">
            <a:off x="8660903" y="4849439"/>
            <a:ext cx="128663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a:ea typeface="+mn-ea"/>
                <a:cs typeface="+mn-cs"/>
              </a:rPr>
              <a:t>Deutsch</a:t>
            </a:r>
          </a:p>
        </p:txBody>
      </p:sp>
      <p:grpSp>
        <p:nvGrpSpPr>
          <p:cNvPr id="13" name="Group 12">
            <a:extLst>
              <a:ext uri="{FF2B5EF4-FFF2-40B4-BE49-F238E27FC236}">
                <a16:creationId xmlns:a16="http://schemas.microsoft.com/office/drawing/2014/main" id="{CBB16369-68B4-4B01-8971-6764FAB38432}"/>
              </a:ext>
            </a:extLst>
          </p:cNvPr>
          <p:cNvGrpSpPr/>
          <p:nvPr/>
        </p:nvGrpSpPr>
        <p:grpSpPr>
          <a:xfrm>
            <a:off x="3848291" y="5996866"/>
            <a:ext cx="2412444" cy="420949"/>
            <a:chOff x="3683449" y="5968788"/>
            <a:chExt cx="2412444" cy="420949"/>
          </a:xfrm>
        </p:grpSpPr>
        <p:sp>
          <p:nvSpPr>
            <p:cNvPr id="40" name="Rectangle: Rounded Corners 39">
              <a:extLst>
                <a:ext uri="{FF2B5EF4-FFF2-40B4-BE49-F238E27FC236}">
                  <a16:creationId xmlns:a16="http://schemas.microsoft.com/office/drawing/2014/main" id="{8A122C8C-0038-4332-9668-6EF102C64DA5}"/>
                </a:ext>
              </a:extLst>
            </p:cNvPr>
            <p:cNvSpPr/>
            <p:nvPr/>
          </p:nvSpPr>
          <p:spPr>
            <a:xfrm rot="21395231">
              <a:off x="3707661" y="5989627"/>
              <a:ext cx="2388232"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41" name="TextBox 40">
              <a:extLst>
                <a:ext uri="{FF2B5EF4-FFF2-40B4-BE49-F238E27FC236}">
                  <a16:creationId xmlns:a16="http://schemas.microsoft.com/office/drawing/2014/main" id="{4A416FC0-CBA7-4792-A777-EC5CD949995F}"/>
                </a:ext>
              </a:extLst>
            </p:cNvPr>
            <p:cNvSpPr txBox="1"/>
            <p:nvPr/>
          </p:nvSpPr>
          <p:spPr>
            <a:xfrm rot="21395231">
              <a:off x="3683449" y="5968788"/>
              <a:ext cx="23763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Amerikanerinnen</a:t>
              </a:r>
              <a:endParaRPr kumimoji="0" lang="en-GB" sz="2000" b="1" i="0" u="none" strike="noStrike" kern="1200" cap="none" spc="0" normalizeH="0" baseline="0" noProof="0" dirty="0">
                <a:ln>
                  <a:noFill/>
                </a:ln>
                <a:solidFill>
                  <a:srgbClr val="525050"/>
                </a:solidFill>
                <a:effectLst/>
                <a:uLnTx/>
                <a:uFillTx/>
                <a:latin typeface="Century Gothic"/>
                <a:ea typeface="+mn-ea"/>
                <a:cs typeface="+mn-cs"/>
              </a:endParaRPr>
            </a:p>
          </p:txBody>
        </p:sp>
      </p:grpSp>
      <p:grpSp>
        <p:nvGrpSpPr>
          <p:cNvPr id="48" name="Group 47">
            <a:extLst>
              <a:ext uri="{FF2B5EF4-FFF2-40B4-BE49-F238E27FC236}">
                <a16:creationId xmlns:a16="http://schemas.microsoft.com/office/drawing/2014/main" id="{1188A44A-4729-4093-BE82-B80CE2A4A3F5}"/>
              </a:ext>
            </a:extLst>
          </p:cNvPr>
          <p:cNvGrpSpPr/>
          <p:nvPr/>
        </p:nvGrpSpPr>
        <p:grpSpPr>
          <a:xfrm>
            <a:off x="6644851" y="5966039"/>
            <a:ext cx="1779874" cy="400110"/>
            <a:chOff x="6644851" y="5966039"/>
            <a:chExt cx="1779874" cy="400110"/>
          </a:xfrm>
        </p:grpSpPr>
        <p:sp>
          <p:nvSpPr>
            <p:cNvPr id="42" name="Rectangle: Rounded Corners 41">
              <a:extLst>
                <a:ext uri="{FF2B5EF4-FFF2-40B4-BE49-F238E27FC236}">
                  <a16:creationId xmlns:a16="http://schemas.microsoft.com/office/drawing/2014/main" id="{CDEA9550-B0D3-4F89-BFB7-F0271C0ACB9D}"/>
                </a:ext>
              </a:extLst>
            </p:cNvPr>
            <p:cNvSpPr/>
            <p:nvPr/>
          </p:nvSpPr>
          <p:spPr>
            <a:xfrm rot="433912">
              <a:off x="6682374" y="5966039"/>
              <a:ext cx="1675541" cy="400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43" name="TextBox 42">
              <a:extLst>
                <a:ext uri="{FF2B5EF4-FFF2-40B4-BE49-F238E27FC236}">
                  <a16:creationId xmlns:a16="http://schemas.microsoft.com/office/drawing/2014/main" id="{087EDA48-4304-4E53-927E-DDD6020E111D}"/>
                </a:ext>
              </a:extLst>
            </p:cNvPr>
            <p:cNvSpPr txBox="1"/>
            <p:nvPr/>
          </p:nvSpPr>
          <p:spPr>
            <a:xfrm rot="433912">
              <a:off x="6644851" y="5966039"/>
              <a:ext cx="1779874"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Österreicher</a:t>
              </a:r>
              <a:endParaRPr kumimoji="0" lang="en-GB" sz="2000" b="1" i="0" u="none" strike="noStrike" kern="1200" cap="none" spc="0" normalizeH="0" baseline="0" noProof="0" dirty="0">
                <a:ln>
                  <a:noFill/>
                </a:ln>
                <a:solidFill>
                  <a:srgbClr val="525050"/>
                </a:solidFill>
                <a:effectLst/>
                <a:uLnTx/>
                <a:uFillTx/>
                <a:latin typeface="Century Gothic"/>
                <a:ea typeface="+mn-ea"/>
                <a:cs typeface="+mn-cs"/>
              </a:endParaRPr>
            </a:p>
          </p:txBody>
        </p:sp>
      </p:grpSp>
      <p:sp>
        <p:nvSpPr>
          <p:cNvPr id="4" name="TextBox 3">
            <a:extLst>
              <a:ext uri="{FF2B5EF4-FFF2-40B4-BE49-F238E27FC236}">
                <a16:creationId xmlns:a16="http://schemas.microsoft.com/office/drawing/2014/main" id="{86CE853A-9FA8-4CFE-AAD9-80DB244EF523}"/>
              </a:ext>
            </a:extLst>
          </p:cNvPr>
          <p:cNvSpPr txBox="1"/>
          <p:nvPr/>
        </p:nvSpPr>
        <p:spPr>
          <a:xfrm>
            <a:off x="885371" y="1678986"/>
            <a:ext cx="1493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a:ea typeface="+mn-ea"/>
                <a:cs typeface="+mn-cs"/>
              </a:rPr>
              <a:t>Schweizer</a:t>
            </a:r>
          </a:p>
        </p:txBody>
      </p:sp>
      <p:sp>
        <p:nvSpPr>
          <p:cNvPr id="38" name="TextBox 37">
            <a:extLst>
              <a:ext uri="{FF2B5EF4-FFF2-40B4-BE49-F238E27FC236}">
                <a16:creationId xmlns:a16="http://schemas.microsoft.com/office/drawing/2014/main" id="{337B95B7-7CE5-43AB-A133-B1B8620FE9C9}"/>
              </a:ext>
            </a:extLst>
          </p:cNvPr>
          <p:cNvSpPr txBox="1"/>
          <p:nvPr/>
        </p:nvSpPr>
        <p:spPr>
          <a:xfrm>
            <a:off x="5437976" y="1673730"/>
            <a:ext cx="149353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Englisch</a:t>
            </a:r>
            <a:endParaRPr kumimoji="0" lang="en-GB" sz="20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9" name="TextBox 38">
            <a:extLst>
              <a:ext uri="{FF2B5EF4-FFF2-40B4-BE49-F238E27FC236}">
                <a16:creationId xmlns:a16="http://schemas.microsoft.com/office/drawing/2014/main" id="{3A412D54-E484-4040-B0F6-10064480114E}"/>
              </a:ext>
            </a:extLst>
          </p:cNvPr>
          <p:cNvSpPr txBox="1"/>
          <p:nvPr/>
        </p:nvSpPr>
        <p:spPr>
          <a:xfrm>
            <a:off x="4170396" y="1969973"/>
            <a:ext cx="166866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Französisch</a:t>
            </a:r>
            <a:endParaRPr kumimoji="0" lang="en-GB" sz="20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44" name="TextBox 43">
            <a:extLst>
              <a:ext uri="{FF2B5EF4-FFF2-40B4-BE49-F238E27FC236}">
                <a16:creationId xmlns:a16="http://schemas.microsoft.com/office/drawing/2014/main" id="{35B9C08D-37EF-4575-BD01-3EE7F16D62B6}"/>
              </a:ext>
            </a:extLst>
          </p:cNvPr>
          <p:cNvSpPr txBox="1"/>
          <p:nvPr/>
        </p:nvSpPr>
        <p:spPr>
          <a:xfrm>
            <a:off x="1071598" y="2330005"/>
            <a:ext cx="166866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Amerikaner</a:t>
            </a:r>
            <a:endParaRPr kumimoji="0" lang="en-GB" sz="20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F515DF92-FF52-4E93-8A3A-0D2B5D8BB42C}"/>
              </a:ext>
            </a:extLst>
          </p:cNvPr>
          <p:cNvSpPr txBox="1"/>
          <p:nvPr/>
        </p:nvSpPr>
        <p:spPr>
          <a:xfrm>
            <a:off x="279748" y="2634472"/>
            <a:ext cx="252400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Amerikanerinnen</a:t>
            </a:r>
            <a:endParaRPr kumimoji="0" lang="en-GB" sz="20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46" name="TextBox 45">
            <a:extLst>
              <a:ext uri="{FF2B5EF4-FFF2-40B4-BE49-F238E27FC236}">
                <a16:creationId xmlns:a16="http://schemas.microsoft.com/office/drawing/2014/main" id="{E5C228D3-D510-404B-A433-75C25102F582}"/>
              </a:ext>
            </a:extLst>
          </p:cNvPr>
          <p:cNvSpPr txBox="1"/>
          <p:nvPr/>
        </p:nvSpPr>
        <p:spPr>
          <a:xfrm>
            <a:off x="839095" y="3067310"/>
            <a:ext cx="14935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Deutscher</a:t>
            </a:r>
            <a:endParaRPr kumimoji="0" lang="en-GB" sz="20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47" name="TextBox 46">
            <a:extLst>
              <a:ext uri="{FF2B5EF4-FFF2-40B4-BE49-F238E27FC236}">
                <a16:creationId xmlns:a16="http://schemas.microsoft.com/office/drawing/2014/main" id="{CC9837D2-11D2-4835-8189-C3FE19EF5603}"/>
              </a:ext>
            </a:extLst>
          </p:cNvPr>
          <p:cNvSpPr txBox="1"/>
          <p:nvPr/>
        </p:nvSpPr>
        <p:spPr>
          <a:xfrm>
            <a:off x="2635875" y="3446092"/>
            <a:ext cx="18662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Österreicher</a:t>
            </a:r>
            <a:endParaRPr kumimoji="0" lang="en-GB" sz="20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49" name="TextBox 48">
            <a:extLst>
              <a:ext uri="{FF2B5EF4-FFF2-40B4-BE49-F238E27FC236}">
                <a16:creationId xmlns:a16="http://schemas.microsoft.com/office/drawing/2014/main" id="{82871591-33E0-420D-AD17-FC152DF01EB6}"/>
              </a:ext>
            </a:extLst>
          </p:cNvPr>
          <p:cNvSpPr txBox="1"/>
          <p:nvPr/>
        </p:nvSpPr>
        <p:spPr>
          <a:xfrm>
            <a:off x="2178590" y="3843156"/>
            <a:ext cx="18662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Engländerin</a:t>
            </a:r>
            <a:endParaRPr kumimoji="0" lang="en-GB" sz="20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51" name="Oval 50">
            <a:hlinkClick r:id="" action="ppaction://noaction">
              <a:snd r:embed="rId7" name="10.1.1.1 slide 9 1.wav"/>
            </a:hlinkClick>
            <a:extLst>
              <a:ext uri="{FF2B5EF4-FFF2-40B4-BE49-F238E27FC236}">
                <a16:creationId xmlns:a16="http://schemas.microsoft.com/office/drawing/2014/main" id="{039AED2C-17F3-465D-8EDD-AC95976C10EA}"/>
              </a:ext>
            </a:extLst>
          </p:cNvPr>
          <p:cNvSpPr/>
          <p:nvPr/>
        </p:nvSpPr>
        <p:spPr>
          <a:xfrm>
            <a:off x="65545" y="1871811"/>
            <a:ext cx="363255" cy="325677"/>
          </a:xfrm>
          <a:prstGeom prst="ellipse">
            <a:avLst/>
          </a:prstGeom>
          <a:solidFill>
            <a:srgbClr val="8AE103"/>
          </a:solidFill>
          <a:ln>
            <a:solidFill>
              <a:srgbClr val="525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a:ea typeface="+mn-ea"/>
                <a:cs typeface="+mn-cs"/>
              </a:rPr>
              <a:t>1</a:t>
            </a:r>
          </a:p>
        </p:txBody>
      </p:sp>
      <p:sp>
        <p:nvSpPr>
          <p:cNvPr id="52" name="Oval 51">
            <a:hlinkClick r:id="" action="ppaction://noaction">
              <a:snd r:embed="rId8" name="10.1.1.1 slide 9 2.wav"/>
            </a:hlinkClick>
            <a:extLst>
              <a:ext uri="{FF2B5EF4-FFF2-40B4-BE49-F238E27FC236}">
                <a16:creationId xmlns:a16="http://schemas.microsoft.com/office/drawing/2014/main" id="{6B647A6F-EC0A-442E-A892-1DBFFD82700F}"/>
              </a:ext>
            </a:extLst>
          </p:cNvPr>
          <p:cNvSpPr/>
          <p:nvPr/>
        </p:nvSpPr>
        <p:spPr>
          <a:xfrm>
            <a:off x="65544" y="2468918"/>
            <a:ext cx="363255" cy="325677"/>
          </a:xfrm>
          <a:prstGeom prst="ellipse">
            <a:avLst/>
          </a:prstGeom>
          <a:solidFill>
            <a:srgbClr val="8AE103"/>
          </a:solidFill>
          <a:ln>
            <a:solidFill>
              <a:srgbClr val="525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a:ea typeface="+mn-ea"/>
                <a:cs typeface="+mn-cs"/>
              </a:rPr>
              <a:t>2</a:t>
            </a:r>
          </a:p>
        </p:txBody>
      </p:sp>
      <p:sp>
        <p:nvSpPr>
          <p:cNvPr id="53" name="Oval 52">
            <a:hlinkClick r:id="" action="ppaction://noaction">
              <a:snd r:embed="rId9" name="10.1.1.1 slide 9 3.wav"/>
            </a:hlinkClick>
            <a:extLst>
              <a:ext uri="{FF2B5EF4-FFF2-40B4-BE49-F238E27FC236}">
                <a16:creationId xmlns:a16="http://schemas.microsoft.com/office/drawing/2014/main" id="{67EB20C7-D14B-49A5-978C-85A0BA5883CC}"/>
              </a:ext>
            </a:extLst>
          </p:cNvPr>
          <p:cNvSpPr/>
          <p:nvPr/>
        </p:nvSpPr>
        <p:spPr>
          <a:xfrm>
            <a:off x="65544" y="3013323"/>
            <a:ext cx="363255" cy="325677"/>
          </a:xfrm>
          <a:prstGeom prst="ellipse">
            <a:avLst/>
          </a:prstGeom>
          <a:solidFill>
            <a:srgbClr val="8AE103"/>
          </a:solidFill>
          <a:ln>
            <a:solidFill>
              <a:srgbClr val="525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a:ea typeface="+mn-ea"/>
                <a:cs typeface="+mn-cs"/>
              </a:rPr>
              <a:t>3</a:t>
            </a:r>
          </a:p>
        </p:txBody>
      </p:sp>
      <p:sp>
        <p:nvSpPr>
          <p:cNvPr id="54" name="Oval 53">
            <a:hlinkClick r:id="" action="ppaction://noaction">
              <a:snd r:embed="rId10" name="10.1.1.1 slide 9 4.wav"/>
            </a:hlinkClick>
            <a:extLst>
              <a:ext uri="{FF2B5EF4-FFF2-40B4-BE49-F238E27FC236}">
                <a16:creationId xmlns:a16="http://schemas.microsoft.com/office/drawing/2014/main" id="{A788AC9A-7BD9-43D2-A70B-DCB393A8A072}"/>
              </a:ext>
            </a:extLst>
          </p:cNvPr>
          <p:cNvSpPr/>
          <p:nvPr/>
        </p:nvSpPr>
        <p:spPr>
          <a:xfrm>
            <a:off x="69817" y="3511843"/>
            <a:ext cx="363255" cy="325677"/>
          </a:xfrm>
          <a:prstGeom prst="ellipse">
            <a:avLst/>
          </a:prstGeom>
          <a:solidFill>
            <a:srgbClr val="8AE103"/>
          </a:solidFill>
          <a:ln>
            <a:solidFill>
              <a:srgbClr val="525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a:ea typeface="+mn-ea"/>
                <a:cs typeface="+mn-cs"/>
              </a:rPr>
              <a:t>4</a:t>
            </a:r>
          </a:p>
        </p:txBody>
      </p:sp>
      <p:sp>
        <p:nvSpPr>
          <p:cNvPr id="55" name="Oval 54">
            <a:hlinkClick r:id="" action="ppaction://noaction">
              <a:snd r:embed="rId11" name="10.1.1.1 slide 9 5.wav"/>
            </a:hlinkClick>
            <a:extLst>
              <a:ext uri="{FF2B5EF4-FFF2-40B4-BE49-F238E27FC236}">
                <a16:creationId xmlns:a16="http://schemas.microsoft.com/office/drawing/2014/main" id="{5AC7EBDF-2B4B-4EE6-A24C-6CC5C7694E92}"/>
              </a:ext>
            </a:extLst>
          </p:cNvPr>
          <p:cNvSpPr/>
          <p:nvPr/>
        </p:nvSpPr>
        <p:spPr>
          <a:xfrm>
            <a:off x="69817" y="3984253"/>
            <a:ext cx="363255" cy="325677"/>
          </a:xfrm>
          <a:prstGeom prst="ellipse">
            <a:avLst/>
          </a:prstGeom>
          <a:solidFill>
            <a:srgbClr val="8AE103"/>
          </a:solidFill>
          <a:ln>
            <a:solidFill>
              <a:srgbClr val="525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a:ea typeface="+mn-ea"/>
                <a:cs typeface="+mn-cs"/>
              </a:rPr>
              <a:t>5</a:t>
            </a:r>
          </a:p>
        </p:txBody>
      </p:sp>
      <p:sp>
        <p:nvSpPr>
          <p:cNvPr id="61" name="Rectangle 60">
            <a:extLst>
              <a:ext uri="{FF2B5EF4-FFF2-40B4-BE49-F238E27FC236}">
                <a16:creationId xmlns:a16="http://schemas.microsoft.com/office/drawing/2014/main" id="{872B09E3-4181-4F6D-986B-76D0FDADF434}"/>
              </a:ext>
            </a:extLst>
          </p:cNvPr>
          <p:cNvSpPr/>
          <p:nvPr/>
        </p:nvSpPr>
        <p:spPr>
          <a:xfrm>
            <a:off x="5362021" y="61900"/>
            <a:ext cx="2328918" cy="354802"/>
          </a:xfrm>
          <a:prstGeom prst="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6D4"/>
                </a:solidFill>
                <a:effectLst/>
                <a:uLnTx/>
                <a:uFillTx/>
                <a:latin typeface="Century Gothic"/>
                <a:ea typeface="+mn-ea"/>
                <a:cs typeface="+mn-cs"/>
              </a:rPr>
              <a:t>der </a:t>
            </a:r>
            <a:r>
              <a:rPr kumimoji="0" lang="en-GB" sz="1800" b="0" i="0" u="none" strike="noStrike" kern="1200" cap="none" spc="0" normalizeH="0" baseline="0" noProof="0" dirty="0" err="1">
                <a:ln>
                  <a:noFill/>
                </a:ln>
                <a:solidFill>
                  <a:srgbClr val="FFF6D4"/>
                </a:solidFill>
                <a:effectLst/>
                <a:uLnTx/>
                <a:uFillTx/>
                <a:latin typeface="Century Gothic"/>
                <a:ea typeface="+mn-ea"/>
                <a:cs typeface="+mn-cs"/>
              </a:rPr>
              <a:t>Sieger</a:t>
            </a:r>
            <a:r>
              <a:rPr kumimoji="0" lang="en-GB" sz="1800" b="0" i="0" u="none" strike="noStrike" kern="1200" cap="none" spc="0" normalizeH="0" baseline="0" noProof="0" dirty="0">
                <a:ln>
                  <a:noFill/>
                </a:ln>
                <a:solidFill>
                  <a:srgbClr val="FFF6D4"/>
                </a:solidFill>
                <a:effectLst/>
                <a:uLnTx/>
                <a:uFillTx/>
                <a:latin typeface="Century Gothic"/>
                <a:ea typeface="+mn-ea"/>
                <a:cs typeface="+mn-cs"/>
              </a:rPr>
              <a:t> - winner</a:t>
            </a:r>
          </a:p>
        </p:txBody>
      </p:sp>
      <p:pic>
        <p:nvPicPr>
          <p:cNvPr id="15" name="Slide 23.mp3">
            <a:hlinkClick r:id="" action="ppaction://media"/>
            <a:extLst>
              <a:ext uri="{FF2B5EF4-FFF2-40B4-BE49-F238E27FC236}">
                <a16:creationId xmlns:a16="http://schemas.microsoft.com/office/drawing/2014/main" id="{24149A96-E0B7-474C-05A0-824F571D8AE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930356" y="0"/>
            <a:ext cx="812800" cy="812800"/>
          </a:xfrm>
          <a:prstGeom prst="rect">
            <a:avLst/>
          </a:prstGeom>
        </p:spPr>
      </p:pic>
    </p:spTree>
    <p:extLst>
      <p:ext uri="{BB962C8B-B14F-4D97-AF65-F5344CB8AC3E}">
        <p14:creationId xmlns:p14="http://schemas.microsoft.com/office/powerpoint/2010/main" val="409315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1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4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5" fill="hold" display="0">
                  <p:stCondLst>
                    <p:cond delay="indefinite"/>
                  </p:stCondLst>
                  <p:endCondLst>
                    <p:cond evt="onStopAudio" delay="0">
                      <p:tgtEl>
                        <p:sldTgt/>
                      </p:tgtEl>
                    </p:cond>
                  </p:endCondLst>
                </p:cTn>
                <p:tgtEl>
                  <p:spTgt spid="15"/>
                </p:tgtEl>
              </p:cMediaNode>
            </p:audio>
          </p:childTnLst>
        </p:cTn>
      </p:par>
    </p:tnLst>
    <p:bldLst>
      <p:bldP spid="4" grpId="0"/>
      <p:bldP spid="38" grpId="0"/>
      <p:bldP spid="39" grpId="0"/>
      <p:bldP spid="44" grpId="0"/>
      <p:bldP spid="45" grpId="0"/>
      <p:bldP spid="46" grpId="0"/>
      <p:bldP spid="47" grpId="0"/>
      <p:bldP spid="4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
          <p:cNvSpPr txBox="1">
            <a:spLocks noGrp="1"/>
          </p:cNvSpPr>
          <p:nvPr>
            <p:ph type="title"/>
          </p:nvPr>
        </p:nvSpPr>
        <p:spPr>
          <a:xfrm>
            <a:off x="0" y="213557"/>
            <a:ext cx="4427580" cy="647577"/>
          </a:xfrm>
          <a:prstGeom prst="rect">
            <a:avLst/>
          </a:prstGeom>
          <a:blipFill rotWithShape="1">
            <a:blip r:embed="rId5">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Online-Austausch</a:t>
            </a:r>
            <a:endParaRPr/>
          </a:p>
        </p:txBody>
      </p:sp>
      <p:sp>
        <p:nvSpPr>
          <p:cNvPr id="133" name="Google Shape;133;p2"/>
          <p:cNvSpPr txBox="1">
            <a:spLocks noGrp="1"/>
          </p:cNvSpPr>
          <p:nvPr>
            <p:ph type="body" idx="1"/>
          </p:nvPr>
        </p:nvSpPr>
        <p:spPr>
          <a:xfrm>
            <a:off x="254440" y="3272197"/>
            <a:ext cx="5405437" cy="26304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525050"/>
              </a:buClr>
              <a:buSzPts val="2000"/>
              <a:buNone/>
            </a:pPr>
            <a:r>
              <a:rPr lang="en-GB" sz="2000" dirty="0">
                <a:latin typeface="Century Gothic"/>
                <a:ea typeface="Century Gothic"/>
                <a:cs typeface="Century Gothic"/>
                <a:sym typeface="Century Gothic"/>
              </a:rPr>
              <a:t>Ich </a:t>
            </a:r>
            <a:r>
              <a:rPr lang="en-GB" sz="2000" dirty="0" err="1">
                <a:latin typeface="Century Gothic"/>
                <a:ea typeface="Century Gothic"/>
                <a:cs typeface="Century Gothic"/>
                <a:sym typeface="Century Gothic"/>
              </a:rPr>
              <a:t>h</a:t>
            </a:r>
            <a:r>
              <a:rPr lang="en-GB" sz="2000" b="1" dirty="0" err="1">
                <a:latin typeface="Century Gothic"/>
                <a:ea typeface="Century Gothic"/>
                <a:cs typeface="Century Gothic"/>
                <a:sym typeface="Century Gothic"/>
              </a:rPr>
              <a:t>ei</a:t>
            </a:r>
            <a:r>
              <a:rPr lang="en-GB" sz="2000" dirty="0" err="1">
                <a:latin typeface="Century Gothic"/>
                <a:ea typeface="Century Gothic"/>
                <a:cs typeface="Century Gothic"/>
                <a:sym typeface="Century Gothic"/>
              </a:rPr>
              <a:t>ße</a:t>
            </a:r>
            <a:r>
              <a:rPr lang="en-GB" sz="2000" dirty="0">
                <a:latin typeface="Century Gothic"/>
                <a:ea typeface="Century Gothic"/>
                <a:cs typeface="Century Gothic"/>
                <a:sym typeface="Century Gothic"/>
              </a:rPr>
              <a:t> Tom, </a:t>
            </a:r>
            <a:r>
              <a:rPr lang="en-GB" sz="2000" dirty="0" err="1">
                <a:latin typeface="Century Gothic"/>
                <a:ea typeface="Century Gothic"/>
                <a:cs typeface="Century Gothic"/>
                <a:sym typeface="Century Gothic"/>
              </a:rPr>
              <a:t>aber</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m</a:t>
            </a:r>
            <a:r>
              <a:rPr lang="en-GB" sz="2000" b="1" dirty="0" err="1">
                <a:latin typeface="Century Gothic"/>
                <a:ea typeface="Century Gothic"/>
                <a:cs typeface="Century Gothic"/>
                <a:sym typeface="Century Gothic"/>
              </a:rPr>
              <a:t>ei</a:t>
            </a:r>
            <a:r>
              <a:rPr lang="en-GB" sz="2000" dirty="0" err="1">
                <a:latin typeface="Century Gothic"/>
                <a:ea typeface="Century Gothic"/>
                <a:cs typeface="Century Gothic"/>
                <a:sym typeface="Century Gothic"/>
              </a:rPr>
              <a:t>n</a:t>
            </a:r>
            <a:r>
              <a:rPr lang="en-GB" sz="2000" dirty="0">
                <a:latin typeface="Century Gothic"/>
                <a:ea typeface="Century Gothic"/>
                <a:cs typeface="Century Gothic"/>
                <a:sym typeface="Century Gothic"/>
              </a:rPr>
              <a:t> Name </a:t>
            </a:r>
            <a:r>
              <a:rPr lang="en-GB" sz="2000" dirty="0" err="1">
                <a:latin typeface="Century Gothic"/>
                <a:ea typeface="Century Gothic"/>
                <a:cs typeface="Century Gothic"/>
                <a:sym typeface="Century Gothic"/>
              </a:rPr>
              <a:t>ist</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auch</a:t>
            </a:r>
            <a:r>
              <a:rPr lang="en-GB" sz="2000" dirty="0">
                <a:latin typeface="Century Gothic"/>
                <a:ea typeface="Century Gothic"/>
                <a:cs typeface="Century Gothic"/>
                <a:sym typeface="Century Gothic"/>
              </a:rPr>
              <a:t> Conchita, </a:t>
            </a:r>
            <a:r>
              <a:rPr lang="en-GB" sz="2000" dirty="0" err="1">
                <a:latin typeface="Century Gothic"/>
                <a:ea typeface="Century Gothic"/>
                <a:cs typeface="Century Gothic"/>
                <a:sym typeface="Century Gothic"/>
              </a:rPr>
              <a:t>wenn</a:t>
            </a:r>
            <a:r>
              <a:rPr lang="en-GB" sz="2000" dirty="0">
                <a:latin typeface="Century Gothic"/>
                <a:ea typeface="Century Gothic"/>
                <a:cs typeface="Century Gothic"/>
                <a:sym typeface="Century Gothic"/>
              </a:rPr>
              <a:t> ich in Shows singe. </a:t>
            </a:r>
            <a:r>
              <a:rPr lang="en-GB" sz="2000" dirty="0" err="1">
                <a:latin typeface="Century Gothic"/>
                <a:ea typeface="Century Gothic"/>
                <a:cs typeface="Century Gothic"/>
                <a:sym typeface="Century Gothic"/>
              </a:rPr>
              <a:t>Österr</a:t>
            </a:r>
            <a:r>
              <a:rPr lang="en-GB" sz="2000" b="1" dirty="0" err="1">
                <a:latin typeface="Century Gothic"/>
                <a:ea typeface="Century Gothic"/>
                <a:cs typeface="Century Gothic"/>
                <a:sym typeface="Century Gothic"/>
              </a:rPr>
              <a:t>ei</a:t>
            </a:r>
            <a:r>
              <a:rPr lang="en-GB" sz="2000" dirty="0" err="1">
                <a:latin typeface="Century Gothic"/>
                <a:ea typeface="Century Gothic"/>
                <a:cs typeface="Century Gothic"/>
                <a:sym typeface="Century Gothic"/>
              </a:rPr>
              <a:t>ch</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ist</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m</a:t>
            </a:r>
            <a:r>
              <a:rPr lang="en-GB" sz="2000" b="1" dirty="0" err="1">
                <a:latin typeface="Century Gothic"/>
                <a:ea typeface="Century Gothic"/>
                <a:cs typeface="Century Gothic"/>
                <a:sym typeface="Century Gothic"/>
              </a:rPr>
              <a:t>ei</a:t>
            </a:r>
            <a:r>
              <a:rPr lang="en-GB" sz="2000" dirty="0" err="1">
                <a:latin typeface="Century Gothic"/>
                <a:ea typeface="Century Gothic"/>
                <a:cs typeface="Century Gothic"/>
                <a:sym typeface="Century Gothic"/>
              </a:rPr>
              <a:t>ne</a:t>
            </a:r>
            <a:r>
              <a:rPr lang="en-GB" sz="2000" dirty="0">
                <a:latin typeface="Century Gothic"/>
                <a:ea typeface="Century Gothic"/>
                <a:cs typeface="Century Gothic"/>
                <a:sym typeface="Century Gothic"/>
              </a:rPr>
              <a:t> H</a:t>
            </a:r>
            <a:r>
              <a:rPr lang="en-GB" sz="2000" b="1" dirty="0">
                <a:latin typeface="Century Gothic"/>
                <a:ea typeface="Century Gothic"/>
                <a:cs typeface="Century Gothic"/>
                <a:sym typeface="Century Gothic"/>
              </a:rPr>
              <a:t>ei</a:t>
            </a:r>
            <a:r>
              <a:rPr lang="en-GB" sz="2000" dirty="0">
                <a:latin typeface="Century Gothic"/>
                <a:ea typeface="Century Gothic"/>
                <a:cs typeface="Century Gothic"/>
                <a:sym typeface="Century Gothic"/>
              </a:rPr>
              <a:t>mat und ich </a:t>
            </a:r>
            <a:r>
              <a:rPr lang="en-GB" sz="2000" dirty="0" err="1">
                <a:latin typeface="Century Gothic"/>
                <a:ea typeface="Century Gothic"/>
                <a:cs typeface="Century Gothic"/>
                <a:sym typeface="Century Gothic"/>
              </a:rPr>
              <a:t>habe</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h</a:t>
            </a:r>
            <a:r>
              <a:rPr lang="en-GB" sz="2000" b="1" dirty="0" err="1">
                <a:latin typeface="Century Gothic"/>
                <a:ea typeface="Century Gothic"/>
                <a:cs typeface="Century Gothic"/>
                <a:sym typeface="Century Gothic"/>
              </a:rPr>
              <a:t>ie</a:t>
            </a:r>
            <a:r>
              <a:rPr lang="en-GB" sz="2000" dirty="0" err="1">
                <a:latin typeface="Century Gothic"/>
                <a:ea typeface="Century Gothic"/>
                <a:cs typeface="Century Gothic"/>
                <a:sym typeface="Century Gothic"/>
              </a:rPr>
              <a:t>r</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stud</a:t>
            </a:r>
            <a:r>
              <a:rPr lang="en-GB" sz="2000" b="1" dirty="0" err="1">
                <a:latin typeface="Century Gothic"/>
                <a:ea typeface="Century Gothic"/>
                <a:cs typeface="Century Gothic"/>
                <a:sym typeface="Century Gothic"/>
              </a:rPr>
              <a:t>ie</a:t>
            </a:r>
            <a:r>
              <a:rPr lang="en-GB" sz="2000" dirty="0" err="1">
                <a:latin typeface="Century Gothic"/>
                <a:ea typeface="Century Gothic"/>
                <a:cs typeface="Century Gothic"/>
                <a:sym typeface="Century Gothic"/>
              </a:rPr>
              <a:t>rt</a:t>
            </a:r>
            <a:r>
              <a:rPr lang="en-GB" sz="2000" dirty="0">
                <a:latin typeface="Century Gothic"/>
                <a:ea typeface="Century Gothic"/>
                <a:cs typeface="Century Gothic"/>
                <a:sym typeface="Century Gothic"/>
              </a:rPr>
              <a:t>. Conchita </a:t>
            </a:r>
            <a:r>
              <a:rPr lang="en-GB" sz="2000" dirty="0" err="1">
                <a:latin typeface="Century Gothic"/>
                <a:ea typeface="Century Gothic"/>
                <a:cs typeface="Century Gothic"/>
                <a:sym typeface="Century Gothic"/>
              </a:rPr>
              <a:t>ist</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k</a:t>
            </a:r>
            <a:r>
              <a:rPr lang="en-GB" sz="2000" b="1" dirty="0" err="1">
                <a:latin typeface="Century Gothic"/>
                <a:ea typeface="Century Gothic"/>
                <a:cs typeface="Century Gothic"/>
                <a:sym typeface="Century Gothic"/>
              </a:rPr>
              <a:t>ei</a:t>
            </a:r>
            <a:r>
              <a:rPr lang="en-GB" sz="2000" dirty="0" err="1">
                <a:latin typeface="Century Gothic"/>
                <a:ea typeface="Century Gothic"/>
                <a:cs typeface="Century Gothic"/>
                <a:sym typeface="Century Gothic"/>
              </a:rPr>
              <a:t>ne</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Österr</a:t>
            </a:r>
            <a:r>
              <a:rPr lang="en-GB" sz="2000" b="1" dirty="0" err="1">
                <a:latin typeface="Century Gothic"/>
                <a:ea typeface="Century Gothic"/>
                <a:cs typeface="Century Gothic"/>
                <a:sym typeface="Century Gothic"/>
              </a:rPr>
              <a:t>ei</a:t>
            </a:r>
            <a:r>
              <a:rPr lang="en-GB" sz="2000" dirty="0" err="1">
                <a:latin typeface="Century Gothic"/>
                <a:ea typeface="Century Gothic"/>
                <a:cs typeface="Century Gothic"/>
                <a:sym typeface="Century Gothic"/>
              </a:rPr>
              <a:t>cherin</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sie</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ist</a:t>
            </a:r>
            <a:r>
              <a:rPr lang="en-GB" sz="2000" dirty="0">
                <a:latin typeface="Century Gothic"/>
                <a:ea typeface="Century Gothic"/>
                <a:cs typeface="Century Gothic"/>
                <a:sym typeface="Century Gothic"/>
              </a:rPr>
              <a:t> in </a:t>
            </a:r>
            <a:r>
              <a:rPr lang="en-GB" sz="2000" dirty="0" err="1">
                <a:latin typeface="Century Gothic"/>
                <a:ea typeface="Century Gothic"/>
                <a:cs typeface="Century Gothic"/>
                <a:sym typeface="Century Gothic"/>
              </a:rPr>
              <a:t>Südamerika</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geboren</a:t>
            </a:r>
            <a:r>
              <a:rPr lang="en-GB" sz="2000" dirty="0">
                <a:latin typeface="Century Gothic"/>
                <a:ea typeface="Century Gothic"/>
                <a:cs typeface="Century Gothic"/>
                <a:sym typeface="Century Gothic"/>
              </a:rPr>
              <a:t>. Ich singe </a:t>
            </a:r>
            <a:r>
              <a:rPr lang="en-GB" sz="2000" dirty="0" err="1">
                <a:latin typeface="Century Gothic"/>
                <a:ea typeface="Century Gothic"/>
                <a:cs typeface="Century Gothic"/>
                <a:sym typeface="Century Gothic"/>
              </a:rPr>
              <a:t>sehr</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gern</a:t>
            </a:r>
            <a:r>
              <a:rPr lang="en-GB" sz="2000" dirty="0">
                <a:latin typeface="Century Gothic"/>
                <a:ea typeface="Century Gothic"/>
                <a:cs typeface="Century Gothic"/>
                <a:sym typeface="Century Gothic"/>
              </a:rPr>
              <a:t> L</a:t>
            </a:r>
            <a:r>
              <a:rPr lang="en-GB" sz="2000" b="1" dirty="0">
                <a:latin typeface="Century Gothic"/>
                <a:ea typeface="Century Gothic"/>
                <a:cs typeface="Century Gothic"/>
                <a:sym typeface="Century Gothic"/>
              </a:rPr>
              <a:t>ie</a:t>
            </a:r>
            <a:r>
              <a:rPr lang="en-GB" sz="2000" dirty="0">
                <a:latin typeface="Century Gothic"/>
                <a:ea typeface="Century Gothic"/>
                <a:cs typeface="Century Gothic"/>
                <a:sym typeface="Century Gothic"/>
              </a:rPr>
              <a:t>der und ich </a:t>
            </a:r>
            <a:r>
              <a:rPr lang="en-GB" sz="2000" dirty="0" err="1">
                <a:latin typeface="Century Gothic"/>
                <a:ea typeface="Century Gothic"/>
                <a:cs typeface="Century Gothic"/>
                <a:sym typeface="Century Gothic"/>
              </a:rPr>
              <a:t>habe</a:t>
            </a:r>
            <a:r>
              <a:rPr lang="en-GB" sz="2000" dirty="0">
                <a:latin typeface="Century Gothic"/>
                <a:ea typeface="Century Gothic"/>
                <a:cs typeface="Century Gothic"/>
                <a:sym typeface="Century Gothic"/>
              </a:rPr>
              <a:t> in </a:t>
            </a:r>
            <a:r>
              <a:rPr lang="en-GB" sz="2000" dirty="0" err="1">
                <a:latin typeface="Century Gothic"/>
                <a:ea typeface="Century Gothic"/>
                <a:cs typeface="Century Gothic"/>
                <a:sym typeface="Century Gothic"/>
              </a:rPr>
              <a:t>einer</a:t>
            </a:r>
            <a:r>
              <a:rPr lang="en-GB" sz="2000" dirty="0">
                <a:latin typeface="Century Gothic"/>
                <a:ea typeface="Century Gothic"/>
                <a:cs typeface="Century Gothic"/>
                <a:sym typeface="Century Gothic"/>
              </a:rPr>
              <a:t> Boyband </a:t>
            </a:r>
            <a:r>
              <a:rPr lang="en-GB" sz="2000" dirty="0" err="1">
                <a:latin typeface="Century Gothic"/>
                <a:ea typeface="Century Gothic"/>
                <a:cs typeface="Century Gothic"/>
                <a:sym typeface="Century Gothic"/>
              </a:rPr>
              <a:t>gesungen</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aber</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jetzt</a:t>
            </a:r>
            <a:r>
              <a:rPr lang="en-GB" sz="2000" dirty="0">
                <a:latin typeface="Century Gothic"/>
                <a:ea typeface="Century Gothic"/>
                <a:cs typeface="Century Gothic"/>
                <a:sym typeface="Century Gothic"/>
              </a:rPr>
              <a:t> </a:t>
            </a:r>
            <a:r>
              <a:rPr lang="en-GB" sz="2000" dirty="0" err="1">
                <a:latin typeface="Century Gothic"/>
                <a:ea typeface="Century Gothic"/>
                <a:cs typeface="Century Gothic"/>
                <a:sym typeface="Century Gothic"/>
              </a:rPr>
              <a:t>arb</a:t>
            </a:r>
            <a:r>
              <a:rPr lang="en-GB" sz="2000" b="1" dirty="0" err="1">
                <a:latin typeface="Century Gothic"/>
                <a:ea typeface="Century Gothic"/>
                <a:cs typeface="Century Gothic"/>
                <a:sym typeface="Century Gothic"/>
              </a:rPr>
              <a:t>ei</a:t>
            </a:r>
            <a:r>
              <a:rPr lang="en-GB" sz="2000" dirty="0" err="1">
                <a:latin typeface="Century Gothic"/>
                <a:ea typeface="Century Gothic"/>
                <a:cs typeface="Century Gothic"/>
                <a:sym typeface="Century Gothic"/>
              </a:rPr>
              <a:t>te</a:t>
            </a:r>
            <a:r>
              <a:rPr lang="en-GB" sz="2000" dirty="0">
                <a:latin typeface="Century Gothic"/>
                <a:ea typeface="Century Gothic"/>
                <a:cs typeface="Century Gothic"/>
                <a:sym typeface="Century Gothic"/>
              </a:rPr>
              <a:t> ich solo. 2014 </a:t>
            </a:r>
            <a:r>
              <a:rPr lang="en-GB" sz="2000" dirty="0" err="1">
                <a:latin typeface="Century Gothic"/>
                <a:ea typeface="Century Gothic"/>
                <a:cs typeface="Century Gothic"/>
                <a:sym typeface="Century Gothic"/>
              </a:rPr>
              <a:t>habe</a:t>
            </a:r>
            <a:r>
              <a:rPr lang="en-GB" sz="2000" dirty="0">
                <a:latin typeface="Century Gothic"/>
                <a:ea typeface="Century Gothic"/>
                <a:cs typeface="Century Gothic"/>
                <a:sym typeface="Century Gothic"/>
              </a:rPr>
              <a:t> ich den Eurovision Song Contest </a:t>
            </a:r>
            <a:r>
              <a:rPr lang="en-GB" sz="2000" dirty="0" err="1">
                <a:latin typeface="Century Gothic"/>
                <a:ea typeface="Century Gothic"/>
                <a:cs typeface="Century Gothic"/>
                <a:sym typeface="Century Gothic"/>
              </a:rPr>
              <a:t>gewonnen</a:t>
            </a:r>
            <a:r>
              <a:rPr lang="en-GB" sz="2000" dirty="0">
                <a:latin typeface="Century Gothic"/>
                <a:ea typeface="Century Gothic"/>
                <a:cs typeface="Century Gothic"/>
                <a:sym typeface="Century Gothic"/>
              </a:rPr>
              <a:t>. </a:t>
            </a:r>
            <a:endParaRPr sz="2000" dirty="0">
              <a:latin typeface="Century Gothic"/>
              <a:ea typeface="Century Gothic"/>
              <a:cs typeface="Century Gothic"/>
              <a:sym typeface="Century Gothic"/>
            </a:endParaRPr>
          </a:p>
        </p:txBody>
      </p:sp>
      <p:sp>
        <p:nvSpPr>
          <p:cNvPr id="134" name="Google Shape;134;p2"/>
          <p:cNvSpPr/>
          <p:nvPr/>
        </p:nvSpPr>
        <p:spPr>
          <a:xfrm>
            <a:off x="10660055" y="86963"/>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D3C3C"/>
              </a:buClr>
              <a:buSzPts val="2000"/>
              <a:buFont typeface="Century Gothic"/>
              <a:buNone/>
              <a:tabLst/>
              <a:defRPr/>
            </a:pPr>
            <a:r>
              <a:rPr kumimoji="0" lang="en-GB" sz="20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sprechen</a:t>
            </a:r>
            <a:endParaRPr kumimoji="0" sz="2000" b="1"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pic>
        <p:nvPicPr>
          <p:cNvPr id="135" name="Google Shape;135;p2" descr="Icon&#10;&#10;Description automatically generated"/>
          <p:cNvPicPr preferRelativeResize="0"/>
          <p:nvPr/>
        </p:nvPicPr>
        <p:blipFill rotWithShape="1">
          <a:blip r:embed="rId6">
            <a:alphaModFix/>
          </a:blip>
          <a:srcRect/>
          <a:stretch/>
        </p:blipFill>
        <p:spPr>
          <a:xfrm>
            <a:off x="9418993" y="86963"/>
            <a:ext cx="1241062" cy="819947"/>
          </a:xfrm>
          <a:prstGeom prst="rect">
            <a:avLst/>
          </a:prstGeom>
          <a:noFill/>
          <a:ln>
            <a:noFill/>
          </a:ln>
        </p:spPr>
      </p:pic>
      <p:sp>
        <p:nvSpPr>
          <p:cNvPr id="136" name="Google Shape;136;p2"/>
          <p:cNvSpPr txBox="1"/>
          <p:nvPr/>
        </p:nvSpPr>
        <p:spPr>
          <a:xfrm>
            <a:off x="4343402" y="97320"/>
            <a:ext cx="4991413" cy="92333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Du hast </a:t>
            </a:r>
            <a:r>
              <a:rPr kumimoji="0" lang="en-GB" sz="18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ein</a:t>
            </a:r>
            <a:r>
              <a:rPr kumimoji="0" lang="en-GB" sz="18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18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Profil</a:t>
            </a:r>
            <a:r>
              <a:rPr kumimoji="0" lang="en-GB" sz="18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18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geschrieben</a:t>
            </a:r>
            <a:r>
              <a:rPr kumimoji="0" lang="en-GB" sz="18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br>
              <a:rPr kumimoji="0" lang="en-GB" sz="18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br>
            <a:r>
              <a:rPr kumimoji="0" lang="en-GB" sz="18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Lies </a:t>
            </a:r>
            <a:r>
              <a:rPr kumimoji="0" lang="en-GB" sz="1800" b="1"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deinen</a:t>
            </a:r>
            <a:r>
              <a:rPr kumimoji="0" lang="en-GB" sz="18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Text </a:t>
            </a:r>
            <a:r>
              <a:rPr kumimoji="0" lang="en-GB" sz="1800" b="1"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vor</a:t>
            </a:r>
            <a:r>
              <a:rPr kumimoji="0" lang="en-GB" sz="18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Dann </a:t>
            </a:r>
            <a:r>
              <a:rPr kumimoji="0" lang="en-GB" sz="1800" b="1"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beantworte</a:t>
            </a:r>
            <a:r>
              <a:rPr kumimoji="0" lang="en-GB" sz="18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die </a:t>
            </a:r>
            <a:r>
              <a:rPr kumimoji="0" lang="en-GB" sz="1800" b="1"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Fragen</a:t>
            </a:r>
            <a:r>
              <a:rPr kumimoji="0" lang="en-GB" sz="18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von </a:t>
            </a:r>
            <a:r>
              <a:rPr kumimoji="0" lang="en-GB" sz="1800" b="1"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deinem</a:t>
            </a:r>
            <a:r>
              <a:rPr kumimoji="0" lang="en-GB" sz="18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a:t>
            </a:r>
            <a:r>
              <a:rPr kumimoji="0" lang="en-GB" sz="1800" b="1"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deiner</a:t>
            </a:r>
            <a:r>
              <a:rPr kumimoji="0" lang="en-GB" sz="18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Partner*in.</a:t>
            </a:r>
            <a:endParaRPr kumimoji="0" sz="14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7" name="Google Shape;137;p2"/>
          <p:cNvSpPr txBox="1"/>
          <p:nvPr/>
        </p:nvSpPr>
        <p:spPr>
          <a:xfrm>
            <a:off x="6389796" y="3272196"/>
            <a:ext cx="5773737" cy="263048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525050"/>
              </a:buClr>
              <a:buSzPts val="2000"/>
              <a:buFont typeface="Arial"/>
              <a:buNone/>
              <a:tabLst/>
              <a:defRPr/>
            </a:pP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Ich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h</a:t>
            </a:r>
            <a:r>
              <a:rPr kumimoji="0" lang="en-GB" sz="2000" b="1"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ei</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ße</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Ben Neumann, ich bin 16 Jahre alt und ich bin Surfer. Und ich bin blind. B</a:t>
            </a:r>
            <a:r>
              <a:rPr kumimoji="0" lang="en-GB" sz="20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ei</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jedem</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Wetter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surfe</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ich auf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dem</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Fluss</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Ei</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sbach</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h</a:t>
            </a:r>
            <a:r>
              <a:rPr kumimoji="0" lang="en-GB" sz="2000" b="1"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ie</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r</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in München. Er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fl</a:t>
            </a:r>
            <a:r>
              <a:rPr kumimoji="0" lang="en-GB" sz="2000" b="1"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ie</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ßt</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durch</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den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Englischen</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Garten. Als ich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kl</a:t>
            </a:r>
            <a:r>
              <a:rPr kumimoji="0" lang="en-GB" sz="2000" b="1"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ei</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n</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war, bin ich Ski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gefahren</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Dann hat </a:t>
            </a:r>
            <a:r>
              <a:rPr kumimoji="0" lang="en-GB" sz="2000" b="1"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ei</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n</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Gendefekt</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mich</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blind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gemacht</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Ich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höre</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das Wasser und ich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verstehe</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das Wasser,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wenn</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ich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surfe</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endParaRPr kumimoji="0"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endParaRPr>
          </a:p>
        </p:txBody>
      </p:sp>
      <p:sp>
        <p:nvSpPr>
          <p:cNvPr id="139" name="Google Shape;139;p2"/>
          <p:cNvSpPr/>
          <p:nvPr/>
        </p:nvSpPr>
        <p:spPr>
          <a:xfrm>
            <a:off x="9985972" y="5864586"/>
            <a:ext cx="2135688" cy="410799"/>
          </a:xfrm>
          <a:prstGeom prst="rect">
            <a:avLst/>
          </a:prstGeom>
          <a:solidFill>
            <a:srgbClr val="525050"/>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0" i="0" u="none" strike="noStrike" kern="0" cap="none" spc="0" normalizeH="0" baseline="0" noProof="0" dirty="0" err="1">
                <a:ln>
                  <a:noFill/>
                </a:ln>
                <a:solidFill>
                  <a:srgbClr val="FFF6D4"/>
                </a:solidFill>
                <a:effectLst/>
                <a:uLnTx/>
                <a:uFillTx/>
                <a:latin typeface="Century Gothic"/>
                <a:ea typeface="Century Gothic"/>
                <a:cs typeface="Century Gothic"/>
                <a:sym typeface="Century Gothic"/>
              </a:rPr>
              <a:t>fließen</a:t>
            </a:r>
            <a:r>
              <a:rPr kumimoji="0" lang="en-GB" sz="2000" b="0" i="0" u="none" strike="noStrike" kern="0" cap="none" spc="0" normalizeH="0" baseline="0" noProof="0" dirty="0">
                <a:ln>
                  <a:noFill/>
                </a:ln>
                <a:solidFill>
                  <a:srgbClr val="FFF6D4"/>
                </a:solidFill>
                <a:effectLst/>
                <a:uLnTx/>
                <a:uFillTx/>
                <a:latin typeface="Century Gothic"/>
                <a:ea typeface="Century Gothic"/>
                <a:cs typeface="Century Gothic"/>
                <a:sym typeface="Century Gothic"/>
              </a:rPr>
              <a:t> – to flow</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40" name="Google Shape;140;p2">
            <a:hlinkClick r:id="" action="ppaction://noaction">
              <a:snd r:embed="rId7" name="10.1.1.3 slide 2 1.wav"/>
            </a:hlinkClick>
          </p:cNvPr>
          <p:cNvPicPr preferRelativeResize="0"/>
          <p:nvPr/>
        </p:nvPicPr>
        <p:blipFill rotWithShape="1">
          <a:blip r:embed="rId8">
            <a:alphaModFix/>
          </a:blip>
          <a:srcRect/>
          <a:stretch/>
        </p:blipFill>
        <p:spPr>
          <a:xfrm>
            <a:off x="851880" y="977371"/>
            <a:ext cx="3491522" cy="2091257"/>
          </a:xfrm>
          <a:prstGeom prst="rect">
            <a:avLst/>
          </a:prstGeom>
          <a:noFill/>
          <a:ln>
            <a:noFill/>
          </a:ln>
        </p:spPr>
      </p:pic>
      <p:pic>
        <p:nvPicPr>
          <p:cNvPr id="1026" name="Picture 2">
            <a:hlinkClick r:id="" action="ppaction://noaction">
              <a:snd r:embed="rId9" name="10.1.1.3 slide 2 2.wav"/>
            </a:hlinkClick>
            <a:extLst>
              <a:ext uri="{FF2B5EF4-FFF2-40B4-BE49-F238E27FC236}">
                <a16:creationId xmlns:a16="http://schemas.microsoft.com/office/drawing/2014/main" id="{34EE77D6-1806-33FA-A4A2-AB1F54FBFD66}"/>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009" t="9879" r="15664" b="33701"/>
          <a:stretch/>
        </p:blipFill>
        <p:spPr bwMode="auto">
          <a:xfrm>
            <a:off x="7239013" y="1116765"/>
            <a:ext cx="3491522" cy="2091257"/>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 24.mp3">
            <a:hlinkClick r:id="" action="ppaction://media"/>
            <a:extLst>
              <a:ext uri="{FF2B5EF4-FFF2-40B4-BE49-F238E27FC236}">
                <a16:creationId xmlns:a16="http://schemas.microsoft.com/office/drawing/2014/main" id="{870C61D6-4B63-DAFF-00F4-4F516033D86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633124" y="126197"/>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0"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3"/>
          <p:cNvSpPr txBox="1">
            <a:spLocks noGrp="1"/>
          </p:cNvSpPr>
          <p:nvPr>
            <p:ph type="title"/>
          </p:nvPr>
        </p:nvSpPr>
        <p:spPr>
          <a:xfrm>
            <a:off x="0" y="213557"/>
            <a:ext cx="4427580" cy="647577"/>
          </a:xfrm>
          <a:prstGeom prst="rect">
            <a:avLst/>
          </a:prstGeom>
          <a:blipFill rotWithShape="1">
            <a:blip r:embed="rId5">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Identität</a:t>
            </a:r>
            <a:endParaRPr/>
          </a:p>
        </p:txBody>
      </p:sp>
      <p:pic>
        <p:nvPicPr>
          <p:cNvPr id="147" name="Google Shape;147;p3" descr="Diagram&#10;&#10;Description automatically generated with medium confidence"/>
          <p:cNvPicPr preferRelativeResize="0"/>
          <p:nvPr/>
        </p:nvPicPr>
        <p:blipFill rotWithShape="1">
          <a:blip r:embed="rId6">
            <a:alphaModFix/>
          </a:blip>
          <a:srcRect t="8333" b="25371"/>
          <a:stretch/>
        </p:blipFill>
        <p:spPr>
          <a:xfrm>
            <a:off x="5211841" y="193888"/>
            <a:ext cx="6424420" cy="6154193"/>
          </a:xfrm>
          <a:prstGeom prst="rect">
            <a:avLst/>
          </a:prstGeom>
          <a:noFill/>
          <a:ln>
            <a:noFill/>
          </a:ln>
        </p:spPr>
      </p:pic>
      <p:sp>
        <p:nvSpPr>
          <p:cNvPr id="148" name="Google Shape;148;p3"/>
          <p:cNvSpPr txBox="1"/>
          <p:nvPr/>
        </p:nvSpPr>
        <p:spPr>
          <a:xfrm>
            <a:off x="60041" y="861134"/>
            <a:ext cx="3640589" cy="34778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3D3C3C"/>
              </a:buClr>
              <a:buSzPts val="2000"/>
              <a:buFont typeface="Century Gothic"/>
              <a:buNone/>
              <a:tabLst/>
              <a:defRPr/>
            </a:pPr>
            <a:r>
              <a:rPr kumimoji="0" lang="en-GB" sz="2000" b="1" i="0" u="sng" strike="noStrike" kern="0" cap="none" spc="0" normalizeH="0" baseline="0" noProof="0" dirty="0">
                <a:ln>
                  <a:noFill/>
                </a:ln>
                <a:solidFill>
                  <a:srgbClr val="3D3C3C"/>
                </a:solidFill>
                <a:effectLst/>
                <a:uLnTx/>
                <a:uFillTx/>
                <a:latin typeface="Century Gothic"/>
                <a:ea typeface="Century Gothic"/>
                <a:cs typeface="Century Gothic"/>
                <a:sym typeface="Century Gothic"/>
              </a:rPr>
              <a:t>Across:</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3D3C3C"/>
              </a:buClr>
              <a:buSzPts val="2000"/>
              <a:buFont typeface="Century Gothic"/>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1. der Kunde</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3D3C3C"/>
              </a:buClr>
              <a:buSzPts val="2000"/>
              <a:buFont typeface="Century Gothic"/>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5. Heimat</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3D3C3C"/>
              </a:buClr>
              <a:buSzPts val="2000"/>
              <a:buFont typeface="Century Gothic"/>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7.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spanisch</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Spanisch</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3D3C3C"/>
              </a:buClr>
              <a:buSzPts val="2000"/>
              <a:buFont typeface="Century Gothic"/>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8.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ein</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Engländer</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3D3C3C"/>
              </a:buClr>
              <a:buSzPts val="2000"/>
              <a:buFont typeface="Century Gothic"/>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11.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französisch</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Französisch</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3D3C3C"/>
              </a:buClr>
              <a:buSzPts val="2000"/>
              <a:buFont typeface="Century Gothic"/>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12. (eine) Deutsche</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3D3C3C"/>
              </a:buClr>
              <a:buSzPts val="2000"/>
              <a:buFont typeface="Century Gothic"/>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15. Menschen</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16. Herr</a:t>
            </a:r>
            <a:b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b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17. bi(</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sexuell</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a:t>
            </a:r>
            <a:b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b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18.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nicht</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binär</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49" name="Google Shape;149;p3"/>
          <p:cNvSpPr txBox="1"/>
          <p:nvPr/>
        </p:nvSpPr>
        <p:spPr>
          <a:xfrm>
            <a:off x="2213790" y="3505428"/>
            <a:ext cx="2999488" cy="286232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3D3C3C"/>
              </a:buClr>
              <a:buSzPts val="2000"/>
              <a:buFont typeface="Century Gothic"/>
              <a:buNone/>
              <a:tabLst/>
              <a:defRPr/>
            </a:pPr>
            <a:r>
              <a:rPr kumimoji="0" lang="en-GB" sz="2000" b="1" i="0" u="sng" strike="noStrike" kern="0" cap="none" spc="0" normalizeH="0" baseline="0" noProof="0" dirty="0">
                <a:ln>
                  <a:noFill/>
                </a:ln>
                <a:solidFill>
                  <a:srgbClr val="3D3C3C"/>
                </a:solidFill>
                <a:effectLst/>
                <a:uLnTx/>
                <a:uFillTx/>
                <a:latin typeface="Century Gothic"/>
                <a:ea typeface="Century Gothic"/>
                <a:cs typeface="Century Gothic"/>
                <a:sym typeface="Century Gothic"/>
              </a:rPr>
              <a:t>Down:</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3D3C3C"/>
              </a:buClr>
              <a:buSzPts val="2000"/>
              <a:buFont typeface="Century Gothic"/>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2.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Europäische</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Union</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3D3C3C"/>
              </a:buClr>
              <a:buSzPts val="2000"/>
              <a:buFont typeface="Century Gothic"/>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3.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besitzen</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3D3C3C"/>
              </a:buClr>
              <a:buSzPts val="2000"/>
              <a:buFont typeface="Century Gothic"/>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4.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lesbisch</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3D3C3C"/>
              </a:buClr>
              <a:buSzPts val="2000"/>
              <a:buFont typeface="Century Gothic"/>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6.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ein</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Deutscher</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3D3C3C"/>
              </a:buClr>
              <a:buSzPts val="2000"/>
              <a:buFont typeface="Century Gothic"/>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9.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Großbritannien</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3D3C3C"/>
              </a:buClr>
              <a:buSzPts val="2000"/>
              <a:buFont typeface="Century Gothic"/>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10. hetero(</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sexuell</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3D3C3C"/>
              </a:buClr>
              <a:buSzPts val="2000"/>
              <a:buFont typeface="Century Gothic"/>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13.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schwul</a:t>
            </a:r>
            <a:b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b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14.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europäisch</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pic>
        <p:nvPicPr>
          <p:cNvPr id="150" name="Google Shape;150;p3" descr="Shape, arrow&#10;&#10;Description automatically generated"/>
          <p:cNvPicPr preferRelativeResize="0"/>
          <p:nvPr/>
        </p:nvPicPr>
        <p:blipFill rotWithShape="1">
          <a:blip r:embed="rId7">
            <a:alphaModFix/>
          </a:blip>
          <a:srcRect/>
          <a:stretch/>
        </p:blipFill>
        <p:spPr>
          <a:xfrm>
            <a:off x="1891304" y="1168911"/>
            <a:ext cx="322486" cy="298803"/>
          </a:xfrm>
          <a:prstGeom prst="rect">
            <a:avLst/>
          </a:prstGeom>
          <a:noFill/>
          <a:ln>
            <a:noFill/>
          </a:ln>
        </p:spPr>
      </p:pic>
      <p:grpSp>
        <p:nvGrpSpPr>
          <p:cNvPr id="151" name="Google Shape;151;p3"/>
          <p:cNvGrpSpPr/>
          <p:nvPr/>
        </p:nvGrpSpPr>
        <p:grpSpPr>
          <a:xfrm>
            <a:off x="8009835" y="213557"/>
            <a:ext cx="2300952" cy="465374"/>
            <a:chOff x="8009835" y="213557"/>
            <a:chExt cx="2300952" cy="465374"/>
          </a:xfrm>
        </p:grpSpPr>
        <p:sp>
          <p:nvSpPr>
            <p:cNvPr id="152" name="Google Shape;152;p3"/>
            <p:cNvSpPr txBox="1"/>
            <p:nvPr/>
          </p:nvSpPr>
          <p:spPr>
            <a:xfrm>
              <a:off x="8009835" y="213557"/>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c</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53" name="Google Shape;153;p3"/>
            <p:cNvSpPr txBox="1"/>
            <p:nvPr/>
          </p:nvSpPr>
          <p:spPr>
            <a:xfrm>
              <a:off x="8299556" y="213557"/>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u</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4" name="Google Shape;154;p3"/>
            <p:cNvSpPr txBox="1"/>
            <p:nvPr/>
          </p:nvSpPr>
          <p:spPr>
            <a:xfrm>
              <a:off x="8600035" y="213557"/>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5" name="Google Shape;155;p3"/>
            <p:cNvSpPr txBox="1"/>
            <p:nvPr/>
          </p:nvSpPr>
          <p:spPr>
            <a:xfrm>
              <a:off x="8889756" y="213557"/>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t</a:t>
              </a:r>
              <a:endParaRPr kumimoji="0"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156" name="Google Shape;156;p3"/>
            <p:cNvSpPr txBox="1"/>
            <p:nvPr/>
          </p:nvSpPr>
          <p:spPr>
            <a:xfrm>
              <a:off x="9178826" y="217266"/>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o</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7" name="Google Shape;157;p3"/>
            <p:cNvSpPr txBox="1"/>
            <p:nvPr/>
          </p:nvSpPr>
          <p:spPr>
            <a:xfrm>
              <a:off x="9475734" y="213557"/>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m</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 name="Google Shape;158;p3"/>
            <p:cNvSpPr txBox="1"/>
            <p:nvPr/>
          </p:nvSpPr>
          <p:spPr>
            <a:xfrm>
              <a:off x="9776517" y="213557"/>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9" name="Google Shape;159;p3"/>
            <p:cNvSpPr txBox="1"/>
            <p:nvPr/>
          </p:nvSpPr>
          <p:spPr>
            <a:xfrm>
              <a:off x="10066238" y="213557"/>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r</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160" name="Google Shape;160;p3" descr="Shape, arrow&#10;&#10;Description automatically generated"/>
          <p:cNvPicPr preferRelativeResize="0"/>
          <p:nvPr/>
        </p:nvPicPr>
        <p:blipFill rotWithShape="1">
          <a:blip r:embed="rId7">
            <a:alphaModFix/>
          </a:blip>
          <a:srcRect/>
          <a:stretch/>
        </p:blipFill>
        <p:spPr>
          <a:xfrm>
            <a:off x="1407342" y="1427300"/>
            <a:ext cx="322486" cy="298803"/>
          </a:xfrm>
          <a:prstGeom prst="rect">
            <a:avLst/>
          </a:prstGeom>
          <a:noFill/>
          <a:ln>
            <a:noFill/>
          </a:ln>
        </p:spPr>
      </p:pic>
      <p:grpSp>
        <p:nvGrpSpPr>
          <p:cNvPr id="161" name="Google Shape;161;p3"/>
          <p:cNvGrpSpPr/>
          <p:nvPr/>
        </p:nvGrpSpPr>
        <p:grpSpPr>
          <a:xfrm>
            <a:off x="6302352" y="1366591"/>
            <a:ext cx="2300952" cy="484373"/>
            <a:chOff x="6302352" y="1366591"/>
            <a:chExt cx="2300952" cy="484373"/>
          </a:xfrm>
        </p:grpSpPr>
        <p:sp>
          <p:nvSpPr>
            <p:cNvPr id="162" name="Google Shape;162;p3"/>
            <p:cNvSpPr txBox="1"/>
            <p:nvPr/>
          </p:nvSpPr>
          <p:spPr>
            <a:xfrm>
              <a:off x="6302352" y="1378450"/>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h</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3" name="Google Shape;163;p3"/>
            <p:cNvSpPr txBox="1"/>
            <p:nvPr/>
          </p:nvSpPr>
          <p:spPr>
            <a:xfrm>
              <a:off x="6563264" y="1378449"/>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o</a:t>
              </a:r>
              <a:endParaRPr kumimoji="0"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164" name="Google Shape;164;p3"/>
            <p:cNvSpPr txBox="1"/>
            <p:nvPr/>
          </p:nvSpPr>
          <p:spPr>
            <a:xfrm>
              <a:off x="6862648" y="1378449"/>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m</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5" name="Google Shape;165;p3"/>
            <p:cNvSpPr txBox="1"/>
            <p:nvPr/>
          </p:nvSpPr>
          <p:spPr>
            <a:xfrm>
              <a:off x="7182087" y="1366591"/>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e</a:t>
              </a:r>
              <a:endParaRPr kumimoji="0"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166" name="Google Shape;166;p3"/>
            <p:cNvSpPr txBox="1"/>
            <p:nvPr/>
          </p:nvSpPr>
          <p:spPr>
            <a:xfrm>
              <a:off x="7466415" y="1389299"/>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l</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7" name="Google Shape;167;p3"/>
            <p:cNvSpPr txBox="1"/>
            <p:nvPr/>
          </p:nvSpPr>
          <p:spPr>
            <a:xfrm>
              <a:off x="7733550" y="1378449"/>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a</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8" name="Google Shape;168;p3"/>
            <p:cNvSpPr txBox="1"/>
            <p:nvPr/>
          </p:nvSpPr>
          <p:spPr>
            <a:xfrm>
              <a:off x="8069034" y="1378450"/>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9" name="Google Shape;169;p3"/>
            <p:cNvSpPr txBox="1"/>
            <p:nvPr/>
          </p:nvSpPr>
          <p:spPr>
            <a:xfrm>
              <a:off x="8358755" y="1378450"/>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d</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170" name="Google Shape;170;p3" descr="Shape, arrow&#10;&#10;Description automatically generated"/>
          <p:cNvPicPr preferRelativeResize="0"/>
          <p:nvPr/>
        </p:nvPicPr>
        <p:blipFill rotWithShape="1">
          <a:blip r:embed="rId7">
            <a:alphaModFix/>
          </a:blip>
          <a:srcRect/>
          <a:stretch/>
        </p:blipFill>
        <p:spPr>
          <a:xfrm>
            <a:off x="2800739" y="1735076"/>
            <a:ext cx="322486" cy="298803"/>
          </a:xfrm>
          <a:prstGeom prst="rect">
            <a:avLst/>
          </a:prstGeom>
          <a:noFill/>
          <a:ln>
            <a:noFill/>
          </a:ln>
        </p:spPr>
      </p:pic>
      <p:sp>
        <p:nvSpPr>
          <p:cNvPr id="171" name="Google Shape;171;p3"/>
          <p:cNvSpPr/>
          <p:nvPr/>
        </p:nvSpPr>
        <p:spPr>
          <a:xfrm>
            <a:off x="10660055" y="86963"/>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D3C3C"/>
              </a:buClr>
              <a:buSzPts val="2000"/>
              <a:buFont typeface="Century Gothic"/>
              <a:buNone/>
              <a:tabLst/>
              <a:defRPr/>
            </a:pPr>
            <a:r>
              <a:rPr kumimoji="0" lang="en-GB" sz="20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Vokabeln</a:t>
            </a:r>
            <a:endParaRPr kumimoji="0" sz="2000" b="1"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grpSp>
        <p:nvGrpSpPr>
          <p:cNvPr id="172" name="Google Shape;172;p3"/>
          <p:cNvGrpSpPr/>
          <p:nvPr/>
        </p:nvGrpSpPr>
        <p:grpSpPr>
          <a:xfrm>
            <a:off x="9475733" y="1391536"/>
            <a:ext cx="1990937" cy="461624"/>
            <a:chOff x="9475733" y="1391536"/>
            <a:chExt cx="1990937" cy="461624"/>
          </a:xfrm>
        </p:grpSpPr>
        <p:sp>
          <p:nvSpPr>
            <p:cNvPr id="173" name="Google Shape;173;p3"/>
            <p:cNvSpPr txBox="1"/>
            <p:nvPr/>
          </p:nvSpPr>
          <p:spPr>
            <a:xfrm>
              <a:off x="9475733" y="1391536"/>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4" name="Google Shape;174;p3"/>
            <p:cNvSpPr txBox="1"/>
            <p:nvPr/>
          </p:nvSpPr>
          <p:spPr>
            <a:xfrm>
              <a:off x="9776212" y="1391536"/>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p</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5" name="Google Shape;175;p3"/>
            <p:cNvSpPr txBox="1"/>
            <p:nvPr/>
          </p:nvSpPr>
          <p:spPr>
            <a:xfrm>
              <a:off x="10066237" y="1391536"/>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a</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6" name="Google Shape;176;p3"/>
            <p:cNvSpPr txBox="1"/>
            <p:nvPr/>
          </p:nvSpPr>
          <p:spPr>
            <a:xfrm>
              <a:off x="10362494" y="1391536"/>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n</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7" name="Google Shape;177;p3"/>
            <p:cNvSpPr txBox="1"/>
            <p:nvPr/>
          </p:nvSpPr>
          <p:spPr>
            <a:xfrm>
              <a:off x="10637883" y="1391536"/>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i</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p3"/>
            <p:cNvSpPr txBox="1"/>
            <p:nvPr/>
          </p:nvSpPr>
          <p:spPr>
            <a:xfrm>
              <a:off x="10938666" y="1391536"/>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9" name="Google Shape;179;p3"/>
            <p:cNvSpPr txBox="1"/>
            <p:nvPr/>
          </p:nvSpPr>
          <p:spPr>
            <a:xfrm>
              <a:off x="11222121" y="1391536"/>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h</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180" name="Google Shape;180;p3" descr="Shape, arrow&#10;&#10;Description automatically generated"/>
          <p:cNvPicPr preferRelativeResize="0"/>
          <p:nvPr/>
        </p:nvPicPr>
        <p:blipFill rotWithShape="1">
          <a:blip r:embed="rId7">
            <a:alphaModFix/>
          </a:blip>
          <a:srcRect/>
          <a:stretch/>
        </p:blipFill>
        <p:spPr>
          <a:xfrm>
            <a:off x="2662333" y="2128346"/>
            <a:ext cx="322486" cy="298803"/>
          </a:xfrm>
          <a:prstGeom prst="rect">
            <a:avLst/>
          </a:prstGeom>
          <a:noFill/>
          <a:ln>
            <a:noFill/>
          </a:ln>
        </p:spPr>
      </p:pic>
      <p:grpSp>
        <p:nvGrpSpPr>
          <p:cNvPr id="181" name="Google Shape;181;p3"/>
          <p:cNvGrpSpPr/>
          <p:nvPr/>
        </p:nvGrpSpPr>
        <p:grpSpPr>
          <a:xfrm>
            <a:off x="6294968" y="1956687"/>
            <a:ext cx="4021088" cy="484394"/>
            <a:chOff x="6278605" y="1930722"/>
            <a:chExt cx="4021088" cy="484394"/>
          </a:xfrm>
        </p:grpSpPr>
        <p:sp>
          <p:nvSpPr>
            <p:cNvPr id="182" name="Google Shape;182;p3"/>
            <p:cNvSpPr txBox="1"/>
            <p:nvPr/>
          </p:nvSpPr>
          <p:spPr>
            <a:xfrm>
              <a:off x="9752374" y="1930722"/>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a</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3" name="Google Shape;183;p3"/>
            <p:cNvSpPr txBox="1"/>
            <p:nvPr/>
          </p:nvSpPr>
          <p:spPr>
            <a:xfrm>
              <a:off x="6546901" y="1930722"/>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4" name="Google Shape;184;p3"/>
            <p:cNvSpPr txBox="1"/>
            <p:nvPr/>
          </p:nvSpPr>
          <p:spPr>
            <a:xfrm>
              <a:off x="7104906" y="1930722"/>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E</a:t>
              </a:r>
              <a:endParaRPr kumimoji="0"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185" name="Google Shape;185;p3"/>
            <p:cNvSpPr txBox="1"/>
            <p:nvPr/>
          </p:nvSpPr>
          <p:spPr>
            <a:xfrm>
              <a:off x="7394627" y="1930722"/>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6" name="Google Shape;186;p3"/>
            <p:cNvSpPr txBox="1"/>
            <p:nvPr/>
          </p:nvSpPr>
          <p:spPr>
            <a:xfrm>
              <a:off x="7705804" y="1930722"/>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g</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7" name="Google Shape;187;p3"/>
            <p:cNvSpPr txBox="1"/>
            <p:nvPr/>
          </p:nvSpPr>
          <p:spPr>
            <a:xfrm>
              <a:off x="7975319" y="1942855"/>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l</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8" name="Google Shape;188;p3"/>
            <p:cNvSpPr txBox="1"/>
            <p:nvPr/>
          </p:nvSpPr>
          <p:spPr>
            <a:xfrm>
              <a:off x="8282291" y="1953492"/>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i</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9" name="Google Shape;189;p3"/>
            <p:cNvSpPr txBox="1"/>
            <p:nvPr/>
          </p:nvSpPr>
          <p:spPr>
            <a:xfrm>
              <a:off x="8592320" y="1930722"/>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0" name="Google Shape;190;p3"/>
            <p:cNvSpPr txBox="1"/>
            <p:nvPr/>
          </p:nvSpPr>
          <p:spPr>
            <a:xfrm>
              <a:off x="8889756" y="1930722"/>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h</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1" name="Google Shape;191;p3"/>
            <p:cNvSpPr txBox="1"/>
            <p:nvPr/>
          </p:nvSpPr>
          <p:spPr>
            <a:xfrm>
              <a:off x="9471703" y="1930722"/>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m</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2" name="Google Shape;192;p3"/>
            <p:cNvSpPr txBox="1"/>
            <p:nvPr/>
          </p:nvSpPr>
          <p:spPr>
            <a:xfrm>
              <a:off x="10055144" y="1930722"/>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3" name="Google Shape;193;p3"/>
            <p:cNvSpPr txBox="1"/>
            <p:nvPr/>
          </p:nvSpPr>
          <p:spPr>
            <a:xfrm>
              <a:off x="6278605" y="1930722"/>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a</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194" name="Google Shape;194;p3" descr="Shape, arrow&#10;&#10;Description automatically generated"/>
          <p:cNvPicPr preferRelativeResize="0"/>
          <p:nvPr/>
        </p:nvPicPr>
        <p:blipFill rotWithShape="1">
          <a:blip r:embed="rId7">
            <a:alphaModFix/>
          </a:blip>
          <a:srcRect/>
          <a:stretch/>
        </p:blipFill>
        <p:spPr>
          <a:xfrm>
            <a:off x="3458882" y="2438475"/>
            <a:ext cx="322486" cy="298803"/>
          </a:xfrm>
          <a:prstGeom prst="rect">
            <a:avLst/>
          </a:prstGeom>
          <a:noFill/>
          <a:ln>
            <a:noFill/>
          </a:ln>
        </p:spPr>
      </p:pic>
      <p:grpSp>
        <p:nvGrpSpPr>
          <p:cNvPr id="195" name="Google Shape;195;p3"/>
          <p:cNvGrpSpPr/>
          <p:nvPr/>
        </p:nvGrpSpPr>
        <p:grpSpPr>
          <a:xfrm>
            <a:off x="7432459" y="2538321"/>
            <a:ext cx="1701846" cy="485346"/>
            <a:chOff x="7432459" y="2538321"/>
            <a:chExt cx="1701846" cy="485346"/>
          </a:xfrm>
        </p:grpSpPr>
        <p:sp>
          <p:nvSpPr>
            <p:cNvPr id="196" name="Google Shape;196;p3"/>
            <p:cNvSpPr txBox="1"/>
            <p:nvPr/>
          </p:nvSpPr>
          <p:spPr>
            <a:xfrm>
              <a:off x="8010013" y="2543343"/>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e</a:t>
              </a:r>
              <a:endParaRPr kumimoji="0"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197" name="Google Shape;197;p3"/>
            <p:cNvSpPr txBox="1"/>
            <p:nvPr/>
          </p:nvSpPr>
          <p:spPr>
            <a:xfrm>
              <a:off x="8299734" y="2543343"/>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8" name="Google Shape;198;p3"/>
            <p:cNvSpPr txBox="1"/>
            <p:nvPr/>
          </p:nvSpPr>
          <p:spPr>
            <a:xfrm>
              <a:off x="8889756" y="2538322"/>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h</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9" name="Google Shape;199;p3"/>
            <p:cNvSpPr txBox="1"/>
            <p:nvPr/>
          </p:nvSpPr>
          <p:spPr>
            <a:xfrm>
              <a:off x="8600035" y="2538321"/>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c</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0" name="Google Shape;200;p3"/>
            <p:cNvSpPr txBox="1"/>
            <p:nvPr/>
          </p:nvSpPr>
          <p:spPr>
            <a:xfrm>
              <a:off x="7732478" y="2550953"/>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r</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1" name="Google Shape;201;p3"/>
            <p:cNvSpPr txBox="1"/>
            <p:nvPr/>
          </p:nvSpPr>
          <p:spPr>
            <a:xfrm>
              <a:off x="7432459" y="2562043"/>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F</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202" name="Google Shape;202;p3" descr="Shape, arrow&#10;&#10;Description automatically generated"/>
          <p:cNvPicPr preferRelativeResize="0"/>
          <p:nvPr/>
        </p:nvPicPr>
        <p:blipFill rotWithShape="1">
          <a:blip r:embed="rId7">
            <a:alphaModFix/>
          </a:blip>
          <a:srcRect/>
          <a:stretch/>
        </p:blipFill>
        <p:spPr>
          <a:xfrm>
            <a:off x="2629689" y="2713815"/>
            <a:ext cx="322486" cy="298803"/>
          </a:xfrm>
          <a:prstGeom prst="rect">
            <a:avLst/>
          </a:prstGeom>
          <a:noFill/>
          <a:ln>
            <a:noFill/>
          </a:ln>
        </p:spPr>
      </p:pic>
      <p:grpSp>
        <p:nvGrpSpPr>
          <p:cNvPr id="203" name="Google Shape;203;p3"/>
          <p:cNvGrpSpPr/>
          <p:nvPr/>
        </p:nvGrpSpPr>
        <p:grpSpPr>
          <a:xfrm>
            <a:off x="5955975" y="3104781"/>
            <a:ext cx="4083064" cy="493882"/>
            <a:chOff x="5955975" y="3104781"/>
            <a:chExt cx="4083064" cy="493882"/>
          </a:xfrm>
        </p:grpSpPr>
        <p:sp>
          <p:nvSpPr>
            <p:cNvPr id="204" name="Google Shape;204;p3"/>
            <p:cNvSpPr txBox="1"/>
            <p:nvPr/>
          </p:nvSpPr>
          <p:spPr>
            <a:xfrm>
              <a:off x="5955975" y="3117273"/>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a</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5" name="Google Shape;205;p3"/>
            <p:cNvSpPr txBox="1"/>
            <p:nvPr/>
          </p:nvSpPr>
          <p:spPr>
            <a:xfrm>
              <a:off x="6572031" y="3137039"/>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G</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6" name="Google Shape;206;p3"/>
            <p:cNvSpPr txBox="1"/>
            <p:nvPr/>
          </p:nvSpPr>
          <p:spPr>
            <a:xfrm>
              <a:off x="6844159" y="3104781"/>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e</a:t>
              </a:r>
              <a:endParaRPr kumimoji="0"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207" name="Google Shape;207;p3"/>
            <p:cNvSpPr txBox="1"/>
            <p:nvPr/>
          </p:nvSpPr>
          <p:spPr>
            <a:xfrm>
              <a:off x="7126831" y="3117232"/>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r</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8" name="Google Shape;208;p3"/>
            <p:cNvSpPr txBox="1"/>
            <p:nvPr/>
          </p:nvSpPr>
          <p:spPr>
            <a:xfrm>
              <a:off x="7455634" y="3117273"/>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m</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9" name="Google Shape;209;p3"/>
            <p:cNvSpPr txBox="1"/>
            <p:nvPr/>
          </p:nvSpPr>
          <p:spPr>
            <a:xfrm>
              <a:off x="8009835" y="3117273"/>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0" name="Google Shape;210;p3"/>
            <p:cNvSpPr txBox="1"/>
            <p:nvPr/>
          </p:nvSpPr>
          <p:spPr>
            <a:xfrm>
              <a:off x="7720536" y="3117273"/>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a</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1" name="Google Shape;211;p3"/>
            <p:cNvSpPr txBox="1"/>
            <p:nvPr/>
          </p:nvSpPr>
          <p:spPr>
            <a:xfrm>
              <a:off x="9508691" y="3133377"/>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a</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2" name="Google Shape;212;p3"/>
            <p:cNvSpPr txBox="1"/>
            <p:nvPr/>
          </p:nvSpPr>
          <p:spPr>
            <a:xfrm>
              <a:off x="9211049" y="3117273"/>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m</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3" name="Google Shape;213;p3"/>
            <p:cNvSpPr txBox="1"/>
            <p:nvPr/>
          </p:nvSpPr>
          <p:spPr>
            <a:xfrm>
              <a:off x="9794490" y="3117273"/>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4" name="Google Shape;214;p3"/>
            <p:cNvSpPr txBox="1"/>
            <p:nvPr/>
          </p:nvSpPr>
          <p:spPr>
            <a:xfrm>
              <a:off x="8628086" y="3117273"/>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w</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5" name="Google Shape;215;p3"/>
            <p:cNvSpPr txBox="1"/>
            <p:nvPr/>
          </p:nvSpPr>
          <p:spPr>
            <a:xfrm>
              <a:off x="8917807" y="3117273"/>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o</a:t>
              </a:r>
              <a:endParaRPr kumimoji="0"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grpSp>
      <p:pic>
        <p:nvPicPr>
          <p:cNvPr id="216" name="Google Shape;216;p3" descr="Shape, arrow&#10;&#10;Description automatically generated"/>
          <p:cNvPicPr preferRelativeResize="0"/>
          <p:nvPr/>
        </p:nvPicPr>
        <p:blipFill rotWithShape="1">
          <a:blip r:embed="rId7">
            <a:alphaModFix/>
          </a:blip>
          <a:srcRect/>
          <a:stretch/>
        </p:blipFill>
        <p:spPr>
          <a:xfrm>
            <a:off x="1991718" y="3036811"/>
            <a:ext cx="322486" cy="298803"/>
          </a:xfrm>
          <a:prstGeom prst="rect">
            <a:avLst/>
          </a:prstGeom>
          <a:noFill/>
          <a:ln>
            <a:noFill/>
          </a:ln>
        </p:spPr>
      </p:pic>
      <p:grpSp>
        <p:nvGrpSpPr>
          <p:cNvPr id="217" name="Google Shape;217;p3"/>
          <p:cNvGrpSpPr/>
          <p:nvPr/>
        </p:nvGrpSpPr>
        <p:grpSpPr>
          <a:xfrm>
            <a:off x="7169027" y="3972358"/>
            <a:ext cx="3439350" cy="474751"/>
            <a:chOff x="7169027" y="3972358"/>
            <a:chExt cx="3439350" cy="474751"/>
          </a:xfrm>
        </p:grpSpPr>
        <p:sp>
          <p:nvSpPr>
            <p:cNvPr id="218" name="Google Shape;218;p3"/>
            <p:cNvSpPr txBox="1"/>
            <p:nvPr/>
          </p:nvSpPr>
          <p:spPr>
            <a:xfrm>
              <a:off x="8299556" y="3985444"/>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9" name="Google Shape;219;p3"/>
            <p:cNvSpPr txBox="1"/>
            <p:nvPr/>
          </p:nvSpPr>
          <p:spPr>
            <a:xfrm>
              <a:off x="8031260" y="3985444"/>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a</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0" name="Google Shape;220;p3"/>
            <p:cNvSpPr txBox="1"/>
            <p:nvPr/>
          </p:nvSpPr>
          <p:spPr>
            <a:xfrm>
              <a:off x="7169027" y="3985444"/>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h</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1" name="Google Shape;221;p3"/>
            <p:cNvSpPr txBox="1"/>
            <p:nvPr/>
          </p:nvSpPr>
          <p:spPr>
            <a:xfrm>
              <a:off x="7410990" y="3972358"/>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u</a:t>
              </a:r>
              <a:endParaRPr kumimoji="0"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222" name="Google Shape;222;p3"/>
            <p:cNvSpPr txBox="1"/>
            <p:nvPr/>
          </p:nvSpPr>
          <p:spPr>
            <a:xfrm>
              <a:off x="7710024" y="3985444"/>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m</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3" name="Google Shape;223;p3"/>
            <p:cNvSpPr txBox="1"/>
            <p:nvPr/>
          </p:nvSpPr>
          <p:spPr>
            <a:xfrm>
              <a:off x="9498326" y="3985444"/>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i</a:t>
              </a:r>
              <a:endParaRPr kumimoji="0"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224" name="Google Shape;224;p3"/>
            <p:cNvSpPr txBox="1"/>
            <p:nvPr/>
          </p:nvSpPr>
          <p:spPr>
            <a:xfrm>
              <a:off x="9788047" y="3985444"/>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5" name="Google Shape;225;p3"/>
            <p:cNvSpPr txBox="1"/>
            <p:nvPr/>
          </p:nvSpPr>
          <p:spPr>
            <a:xfrm>
              <a:off x="10077768" y="3985444"/>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g</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6" name="Google Shape;226;p3"/>
            <p:cNvSpPr txBox="1"/>
            <p:nvPr/>
          </p:nvSpPr>
          <p:spPr>
            <a:xfrm>
              <a:off x="10363828" y="3985444"/>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7" name="Google Shape;227;p3"/>
            <p:cNvSpPr txBox="1"/>
            <p:nvPr/>
          </p:nvSpPr>
          <p:spPr>
            <a:xfrm>
              <a:off x="8903019" y="3985444"/>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b</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8" name="Google Shape;228;p3"/>
            <p:cNvSpPr txBox="1"/>
            <p:nvPr/>
          </p:nvSpPr>
          <p:spPr>
            <a:xfrm>
              <a:off x="9222644" y="3985444"/>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e</a:t>
              </a:r>
              <a:endParaRPr kumimoji="0"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grpSp>
      <p:pic>
        <p:nvPicPr>
          <p:cNvPr id="229" name="Google Shape;229;p3" descr="Shape, arrow&#10;&#10;Description automatically generated"/>
          <p:cNvPicPr preferRelativeResize="0"/>
          <p:nvPr/>
        </p:nvPicPr>
        <p:blipFill rotWithShape="1">
          <a:blip r:embed="rId7">
            <a:alphaModFix/>
          </a:blip>
          <a:srcRect/>
          <a:stretch/>
        </p:blipFill>
        <p:spPr>
          <a:xfrm>
            <a:off x="1714919" y="3364189"/>
            <a:ext cx="322486" cy="298803"/>
          </a:xfrm>
          <a:prstGeom prst="rect">
            <a:avLst/>
          </a:prstGeom>
          <a:noFill/>
          <a:ln>
            <a:noFill/>
          </a:ln>
        </p:spPr>
      </p:pic>
      <p:grpSp>
        <p:nvGrpSpPr>
          <p:cNvPr id="230" name="Google Shape;230;p3"/>
          <p:cNvGrpSpPr/>
          <p:nvPr/>
        </p:nvGrpSpPr>
        <p:grpSpPr>
          <a:xfrm>
            <a:off x="7166480" y="4586410"/>
            <a:ext cx="2574653" cy="461665"/>
            <a:chOff x="7166480" y="4586410"/>
            <a:chExt cx="2574653" cy="461665"/>
          </a:xfrm>
        </p:grpSpPr>
        <p:sp>
          <p:nvSpPr>
            <p:cNvPr id="231" name="Google Shape;231;p3"/>
            <p:cNvSpPr txBox="1"/>
            <p:nvPr/>
          </p:nvSpPr>
          <p:spPr>
            <a:xfrm>
              <a:off x="8899544" y="4586410"/>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m</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2" name="Google Shape;232;p3"/>
            <p:cNvSpPr txBox="1"/>
            <p:nvPr/>
          </p:nvSpPr>
          <p:spPr>
            <a:xfrm>
              <a:off x="9496584" y="4586410"/>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3" name="Google Shape;233;p3"/>
            <p:cNvSpPr txBox="1"/>
            <p:nvPr/>
          </p:nvSpPr>
          <p:spPr>
            <a:xfrm>
              <a:off x="9228288" y="4586410"/>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a</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4" name="Google Shape;234;p3"/>
            <p:cNvSpPr txBox="1"/>
            <p:nvPr/>
          </p:nvSpPr>
          <p:spPr>
            <a:xfrm>
              <a:off x="7443685" y="4586410"/>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e</a:t>
              </a:r>
              <a:endParaRPr kumimoji="0"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235" name="Google Shape;235;p3"/>
            <p:cNvSpPr txBox="1"/>
            <p:nvPr/>
          </p:nvSpPr>
          <p:spPr>
            <a:xfrm>
              <a:off x="7733406" y="4586410"/>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6" name="Google Shape;236;p3"/>
            <p:cNvSpPr txBox="1"/>
            <p:nvPr/>
          </p:nvSpPr>
          <p:spPr>
            <a:xfrm>
              <a:off x="7166480" y="4586410"/>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g</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7" name="Google Shape;237;p3"/>
            <p:cNvSpPr txBox="1"/>
            <p:nvPr/>
          </p:nvSpPr>
          <p:spPr>
            <a:xfrm>
              <a:off x="8312139" y="4586410"/>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l</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8" name="Google Shape;238;p3"/>
            <p:cNvSpPr txBox="1"/>
            <p:nvPr/>
          </p:nvSpPr>
          <p:spPr>
            <a:xfrm>
              <a:off x="8617986" y="4586410"/>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e</a:t>
              </a:r>
              <a:endParaRPr kumimoji="0"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239" name="Google Shape;239;p3"/>
            <p:cNvSpPr txBox="1"/>
            <p:nvPr/>
          </p:nvSpPr>
          <p:spPr>
            <a:xfrm>
              <a:off x="8036941" y="4586410"/>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240" name="Google Shape;240;p3" descr="Shape, arrow&#10;&#10;Description automatically generated"/>
          <p:cNvPicPr preferRelativeResize="0"/>
          <p:nvPr/>
        </p:nvPicPr>
        <p:blipFill rotWithShape="1">
          <a:blip r:embed="rId7">
            <a:alphaModFix/>
          </a:blip>
          <a:srcRect/>
          <a:stretch/>
        </p:blipFill>
        <p:spPr>
          <a:xfrm>
            <a:off x="1864805" y="3687910"/>
            <a:ext cx="322486" cy="298803"/>
          </a:xfrm>
          <a:prstGeom prst="rect">
            <a:avLst/>
          </a:prstGeom>
          <a:noFill/>
          <a:ln>
            <a:noFill/>
          </a:ln>
        </p:spPr>
      </p:pic>
      <p:grpSp>
        <p:nvGrpSpPr>
          <p:cNvPr id="241" name="Google Shape;241;p3"/>
          <p:cNvGrpSpPr/>
          <p:nvPr/>
        </p:nvGrpSpPr>
        <p:grpSpPr>
          <a:xfrm>
            <a:off x="8371736" y="5466464"/>
            <a:ext cx="2224529" cy="472281"/>
            <a:chOff x="8371736" y="5466464"/>
            <a:chExt cx="2224529" cy="472281"/>
          </a:xfrm>
        </p:grpSpPr>
        <p:sp>
          <p:nvSpPr>
            <p:cNvPr id="242" name="Google Shape;242;p3"/>
            <p:cNvSpPr txBox="1"/>
            <p:nvPr/>
          </p:nvSpPr>
          <p:spPr>
            <a:xfrm>
              <a:off x="10351716" y="5466464"/>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l</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3" name="Google Shape;243;p3"/>
            <p:cNvSpPr txBox="1"/>
            <p:nvPr/>
          </p:nvSpPr>
          <p:spPr>
            <a:xfrm>
              <a:off x="10083420" y="5466464"/>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a</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4" name="Google Shape;244;p3"/>
            <p:cNvSpPr txBox="1"/>
            <p:nvPr/>
          </p:nvSpPr>
          <p:spPr>
            <a:xfrm>
              <a:off x="9221187" y="5466464"/>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5" name="Google Shape;245;p3"/>
            <p:cNvSpPr txBox="1"/>
            <p:nvPr/>
          </p:nvSpPr>
          <p:spPr>
            <a:xfrm>
              <a:off x="9510908" y="5466464"/>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x</a:t>
              </a:r>
              <a:endParaRPr kumimoji="0"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246" name="Google Shape;246;p3"/>
            <p:cNvSpPr txBox="1"/>
            <p:nvPr/>
          </p:nvSpPr>
          <p:spPr>
            <a:xfrm>
              <a:off x="9762184" y="5466464"/>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u</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7" name="Google Shape;247;p3"/>
            <p:cNvSpPr txBox="1"/>
            <p:nvPr/>
          </p:nvSpPr>
          <p:spPr>
            <a:xfrm>
              <a:off x="8371736" y="5466464"/>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b</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8" name="Google Shape;248;p3"/>
            <p:cNvSpPr txBox="1"/>
            <p:nvPr/>
          </p:nvSpPr>
          <p:spPr>
            <a:xfrm>
              <a:off x="8617355" y="5477080"/>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i</a:t>
              </a:r>
              <a:endParaRPr kumimoji="0"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249" name="Google Shape;249;p3"/>
            <p:cNvSpPr txBox="1"/>
            <p:nvPr/>
          </p:nvSpPr>
          <p:spPr>
            <a:xfrm>
              <a:off x="8912733" y="5466464"/>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250" name="Google Shape;250;p3" descr="Shape, arrow&#10;&#10;Description automatically generated"/>
          <p:cNvPicPr preferRelativeResize="0"/>
          <p:nvPr/>
        </p:nvPicPr>
        <p:blipFill rotWithShape="1">
          <a:blip r:embed="rId7">
            <a:alphaModFix/>
          </a:blip>
          <a:srcRect/>
          <a:stretch/>
        </p:blipFill>
        <p:spPr>
          <a:xfrm>
            <a:off x="1953174" y="4040206"/>
            <a:ext cx="322486" cy="298803"/>
          </a:xfrm>
          <a:prstGeom prst="rect">
            <a:avLst/>
          </a:prstGeom>
          <a:noFill/>
          <a:ln>
            <a:noFill/>
          </a:ln>
        </p:spPr>
      </p:pic>
      <p:grpSp>
        <p:nvGrpSpPr>
          <p:cNvPr id="251" name="Google Shape;251;p3"/>
          <p:cNvGrpSpPr/>
          <p:nvPr/>
        </p:nvGrpSpPr>
        <p:grpSpPr>
          <a:xfrm>
            <a:off x="5402532" y="5740497"/>
            <a:ext cx="2874294" cy="487730"/>
            <a:chOff x="5402532" y="5740497"/>
            <a:chExt cx="2874294" cy="487730"/>
          </a:xfrm>
        </p:grpSpPr>
        <p:grpSp>
          <p:nvGrpSpPr>
            <p:cNvPr id="252" name="Google Shape;252;p3"/>
            <p:cNvGrpSpPr/>
            <p:nvPr/>
          </p:nvGrpSpPr>
          <p:grpSpPr>
            <a:xfrm>
              <a:off x="5402532" y="5740497"/>
              <a:ext cx="2874294" cy="487730"/>
              <a:chOff x="7166480" y="4586410"/>
              <a:chExt cx="2874294" cy="487730"/>
            </a:xfrm>
          </p:grpSpPr>
          <p:sp>
            <p:nvSpPr>
              <p:cNvPr id="253" name="Google Shape;253;p3"/>
              <p:cNvSpPr txBox="1"/>
              <p:nvPr/>
            </p:nvSpPr>
            <p:spPr>
              <a:xfrm>
                <a:off x="9199185" y="4612475"/>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a</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4" name="Google Shape;254;p3"/>
              <p:cNvSpPr txBox="1"/>
              <p:nvPr/>
            </p:nvSpPr>
            <p:spPr>
              <a:xfrm>
                <a:off x="9796225" y="4612475"/>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y</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5" name="Google Shape;255;p3"/>
              <p:cNvSpPr txBox="1"/>
              <p:nvPr/>
            </p:nvSpPr>
            <p:spPr>
              <a:xfrm>
                <a:off x="9527929" y="4612475"/>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r</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6" name="Google Shape;256;p3"/>
              <p:cNvSpPr txBox="1"/>
              <p:nvPr/>
            </p:nvSpPr>
            <p:spPr>
              <a:xfrm>
                <a:off x="7443685" y="4586410"/>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o</a:t>
                </a:r>
                <a:endParaRPr kumimoji="0"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257" name="Google Shape;257;p3"/>
              <p:cNvSpPr txBox="1"/>
              <p:nvPr/>
            </p:nvSpPr>
            <p:spPr>
              <a:xfrm>
                <a:off x="7733406" y="4586410"/>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8" name="Google Shape;258;p3"/>
              <p:cNvSpPr txBox="1"/>
              <p:nvPr/>
            </p:nvSpPr>
            <p:spPr>
              <a:xfrm>
                <a:off x="7166480" y="4586410"/>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9" name="Google Shape;259;p3"/>
              <p:cNvSpPr txBox="1"/>
              <p:nvPr/>
            </p:nvSpPr>
            <p:spPr>
              <a:xfrm>
                <a:off x="8611780" y="4612475"/>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i</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0" name="Google Shape;260;p3"/>
              <p:cNvSpPr txBox="1"/>
              <p:nvPr/>
            </p:nvSpPr>
            <p:spPr>
              <a:xfrm>
                <a:off x="8917627" y="4612475"/>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n</a:t>
                </a:r>
                <a:endParaRPr kumimoji="0"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261" name="Google Shape;261;p3"/>
              <p:cNvSpPr txBox="1"/>
              <p:nvPr/>
            </p:nvSpPr>
            <p:spPr>
              <a:xfrm>
                <a:off x="8336582" y="4612475"/>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b</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62" name="Google Shape;262;p3"/>
            <p:cNvSpPr txBox="1"/>
            <p:nvPr/>
          </p:nvSpPr>
          <p:spPr>
            <a:xfrm>
              <a:off x="6251016" y="5740497"/>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63" name="Google Shape;263;p3"/>
          <p:cNvGrpSpPr/>
          <p:nvPr/>
        </p:nvGrpSpPr>
        <p:grpSpPr>
          <a:xfrm>
            <a:off x="9762183" y="496568"/>
            <a:ext cx="272113" cy="3665621"/>
            <a:chOff x="9762183" y="496568"/>
            <a:chExt cx="272113" cy="3665621"/>
          </a:xfrm>
        </p:grpSpPr>
        <p:sp>
          <p:nvSpPr>
            <p:cNvPr id="264" name="Google Shape;264;p3"/>
            <p:cNvSpPr txBox="1"/>
            <p:nvPr/>
          </p:nvSpPr>
          <p:spPr>
            <a:xfrm>
              <a:off x="9768736" y="496568"/>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u</a:t>
              </a:r>
              <a:endParaRPr kumimoji="0"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265" name="Google Shape;265;p3"/>
            <p:cNvSpPr txBox="1"/>
            <p:nvPr/>
          </p:nvSpPr>
          <p:spPr>
            <a:xfrm>
              <a:off x="9762183" y="793870"/>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r</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6" name="Google Shape;266;p3"/>
            <p:cNvSpPr txBox="1"/>
            <p:nvPr/>
          </p:nvSpPr>
          <p:spPr>
            <a:xfrm>
              <a:off x="9789747" y="1077768"/>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o</a:t>
              </a:r>
              <a:endParaRPr kumimoji="0"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267" name="Google Shape;267;p3"/>
            <p:cNvSpPr txBox="1"/>
            <p:nvPr/>
          </p:nvSpPr>
          <p:spPr>
            <a:xfrm>
              <a:off x="9776212" y="1658081"/>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e</a:t>
              </a:r>
              <a:endParaRPr kumimoji="0"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268" name="Google Shape;268;p3"/>
            <p:cNvSpPr txBox="1"/>
            <p:nvPr/>
          </p:nvSpPr>
          <p:spPr>
            <a:xfrm>
              <a:off x="9768736" y="2230556"/>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9" name="Google Shape;269;p3"/>
            <p:cNvSpPr txBox="1"/>
            <p:nvPr/>
          </p:nvSpPr>
          <p:spPr>
            <a:xfrm>
              <a:off x="9779768" y="2809320"/>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u</a:t>
              </a:r>
              <a:endParaRPr kumimoji="0"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270" name="Google Shape;270;p3"/>
            <p:cNvSpPr txBox="1"/>
            <p:nvPr/>
          </p:nvSpPr>
          <p:spPr>
            <a:xfrm>
              <a:off x="9768519" y="3431182"/>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i</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1" name="Google Shape;271;p3"/>
            <p:cNvSpPr txBox="1"/>
            <p:nvPr/>
          </p:nvSpPr>
          <p:spPr>
            <a:xfrm>
              <a:off x="9771814" y="3700524"/>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o</a:t>
              </a:r>
              <a:endParaRPr kumimoji="0"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grpSp>
      <p:pic>
        <p:nvPicPr>
          <p:cNvPr id="272" name="Google Shape;272;p3" descr="Shape, arrow&#10;&#10;Description automatically generated"/>
          <p:cNvPicPr preferRelativeResize="0"/>
          <p:nvPr/>
        </p:nvPicPr>
        <p:blipFill rotWithShape="1">
          <a:blip r:embed="rId7">
            <a:alphaModFix/>
          </a:blip>
          <a:srcRect/>
          <a:stretch/>
        </p:blipFill>
        <p:spPr>
          <a:xfrm>
            <a:off x="4962778" y="3853500"/>
            <a:ext cx="322486" cy="298803"/>
          </a:xfrm>
          <a:prstGeom prst="rect">
            <a:avLst/>
          </a:prstGeom>
          <a:noFill/>
          <a:ln>
            <a:noFill/>
          </a:ln>
        </p:spPr>
      </p:pic>
      <p:pic>
        <p:nvPicPr>
          <p:cNvPr id="273" name="Google Shape;273;p3" descr="Shape, arrow&#10;&#10;Description automatically generated"/>
          <p:cNvPicPr preferRelativeResize="0"/>
          <p:nvPr/>
        </p:nvPicPr>
        <p:blipFill rotWithShape="1">
          <a:blip r:embed="rId7">
            <a:alphaModFix/>
          </a:blip>
          <a:srcRect/>
          <a:stretch/>
        </p:blipFill>
        <p:spPr>
          <a:xfrm>
            <a:off x="3687611" y="4162189"/>
            <a:ext cx="322486" cy="298803"/>
          </a:xfrm>
          <a:prstGeom prst="rect">
            <a:avLst/>
          </a:prstGeom>
          <a:noFill/>
          <a:ln>
            <a:noFill/>
          </a:ln>
        </p:spPr>
      </p:pic>
      <p:grpSp>
        <p:nvGrpSpPr>
          <p:cNvPr id="274" name="Google Shape;274;p3"/>
          <p:cNvGrpSpPr/>
          <p:nvPr/>
        </p:nvGrpSpPr>
        <p:grpSpPr>
          <a:xfrm>
            <a:off x="6555821" y="488113"/>
            <a:ext cx="256097" cy="1622292"/>
            <a:chOff x="6555821" y="488113"/>
            <a:chExt cx="256097" cy="1622292"/>
          </a:xfrm>
        </p:grpSpPr>
        <p:sp>
          <p:nvSpPr>
            <p:cNvPr id="275" name="Google Shape;275;p3"/>
            <p:cNvSpPr txBox="1"/>
            <p:nvPr/>
          </p:nvSpPr>
          <p:spPr>
            <a:xfrm>
              <a:off x="6567369" y="488113"/>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t</a:t>
              </a:r>
              <a:endParaRPr kumimoji="0"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grpSp>
          <p:nvGrpSpPr>
            <p:cNvPr id="276" name="Google Shape;276;p3"/>
            <p:cNvGrpSpPr/>
            <p:nvPr/>
          </p:nvGrpSpPr>
          <p:grpSpPr>
            <a:xfrm>
              <a:off x="6555821" y="793869"/>
              <a:ext cx="249017" cy="1316536"/>
              <a:chOff x="6555821" y="793869"/>
              <a:chExt cx="249017" cy="1316536"/>
            </a:xfrm>
          </p:grpSpPr>
          <p:sp>
            <p:nvSpPr>
              <p:cNvPr id="277" name="Google Shape;277;p3"/>
              <p:cNvSpPr txBox="1"/>
              <p:nvPr/>
            </p:nvSpPr>
            <p:spPr>
              <a:xfrm>
                <a:off x="6560289" y="793869"/>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o</a:t>
                </a:r>
                <a:endParaRPr kumimoji="0"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278" name="Google Shape;278;p3"/>
              <p:cNvSpPr txBox="1"/>
              <p:nvPr/>
            </p:nvSpPr>
            <p:spPr>
              <a:xfrm>
                <a:off x="6555821" y="1648740"/>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w</a:t>
                </a:r>
                <a:endParaRPr kumimoji="0"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grpSp>
      </p:grpSp>
      <p:pic>
        <p:nvPicPr>
          <p:cNvPr id="279" name="Google Shape;279;p3" descr="Shape, arrow&#10;&#10;Description automatically generated"/>
          <p:cNvPicPr preferRelativeResize="0"/>
          <p:nvPr/>
        </p:nvPicPr>
        <p:blipFill rotWithShape="1">
          <a:blip r:embed="rId7">
            <a:alphaModFix/>
          </a:blip>
          <a:srcRect/>
          <a:stretch/>
        </p:blipFill>
        <p:spPr>
          <a:xfrm>
            <a:off x="3652675" y="4460992"/>
            <a:ext cx="322486" cy="298803"/>
          </a:xfrm>
          <a:prstGeom prst="rect">
            <a:avLst/>
          </a:prstGeom>
          <a:noFill/>
          <a:ln>
            <a:noFill/>
          </a:ln>
        </p:spPr>
      </p:pic>
      <p:grpSp>
        <p:nvGrpSpPr>
          <p:cNvPr id="280" name="Google Shape;280;p3"/>
          <p:cNvGrpSpPr/>
          <p:nvPr/>
        </p:nvGrpSpPr>
        <p:grpSpPr>
          <a:xfrm>
            <a:off x="10935430" y="793869"/>
            <a:ext cx="262350" cy="2210942"/>
            <a:chOff x="10935796" y="793868"/>
            <a:chExt cx="262350" cy="2210942"/>
          </a:xfrm>
        </p:grpSpPr>
        <p:sp>
          <p:nvSpPr>
            <p:cNvPr id="281" name="Google Shape;281;p3"/>
            <p:cNvSpPr txBox="1"/>
            <p:nvPr/>
          </p:nvSpPr>
          <p:spPr>
            <a:xfrm>
              <a:off x="10935796" y="1989163"/>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i</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82" name="Google Shape;282;p3"/>
            <p:cNvGrpSpPr/>
            <p:nvPr/>
          </p:nvGrpSpPr>
          <p:grpSpPr>
            <a:xfrm>
              <a:off x="10946948" y="793868"/>
              <a:ext cx="251198" cy="2210942"/>
              <a:chOff x="10946948" y="793868"/>
              <a:chExt cx="251198" cy="2210942"/>
            </a:xfrm>
          </p:grpSpPr>
          <p:sp>
            <p:nvSpPr>
              <p:cNvPr id="283" name="Google Shape;283;p3"/>
              <p:cNvSpPr txBox="1"/>
              <p:nvPr/>
            </p:nvSpPr>
            <p:spPr>
              <a:xfrm>
                <a:off x="10947738" y="1092702"/>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e</a:t>
                </a:r>
                <a:endParaRPr kumimoji="0"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284" name="Google Shape;284;p3"/>
              <p:cNvSpPr txBox="1"/>
              <p:nvPr/>
            </p:nvSpPr>
            <p:spPr>
              <a:xfrm>
                <a:off x="10947738" y="793868"/>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l</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 name="Google Shape;285;p3"/>
              <p:cNvSpPr txBox="1"/>
              <p:nvPr/>
            </p:nvSpPr>
            <p:spPr>
              <a:xfrm>
                <a:off x="10947737" y="2249776"/>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a</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6" name="Google Shape;286;p3"/>
              <p:cNvSpPr txBox="1"/>
              <p:nvPr/>
            </p:nvSpPr>
            <p:spPr>
              <a:xfrm>
                <a:off x="10946948" y="2543186"/>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n</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87" name="Google Shape;287;p3"/>
              <p:cNvSpPr txBox="1"/>
              <p:nvPr/>
            </p:nvSpPr>
            <p:spPr>
              <a:xfrm>
                <a:off x="10953597" y="1690329"/>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b</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pic>
        <p:nvPicPr>
          <p:cNvPr id="288" name="Google Shape;288;p3" descr="Shape, arrow&#10;&#10;Description automatically generated"/>
          <p:cNvPicPr preferRelativeResize="0"/>
          <p:nvPr/>
        </p:nvPicPr>
        <p:blipFill rotWithShape="1">
          <a:blip r:embed="rId7">
            <a:alphaModFix/>
          </a:blip>
          <a:srcRect/>
          <a:stretch/>
        </p:blipFill>
        <p:spPr>
          <a:xfrm>
            <a:off x="4585576" y="4749231"/>
            <a:ext cx="322486" cy="298803"/>
          </a:xfrm>
          <a:prstGeom prst="rect">
            <a:avLst/>
          </a:prstGeom>
          <a:noFill/>
          <a:ln>
            <a:noFill/>
          </a:ln>
        </p:spPr>
      </p:pic>
      <p:grpSp>
        <p:nvGrpSpPr>
          <p:cNvPr id="289" name="Google Shape;289;p3"/>
          <p:cNvGrpSpPr/>
          <p:nvPr/>
        </p:nvGrpSpPr>
        <p:grpSpPr>
          <a:xfrm>
            <a:off x="7724036" y="2252150"/>
            <a:ext cx="259668" cy="2491680"/>
            <a:chOff x="7724036" y="2252150"/>
            <a:chExt cx="259668" cy="2491680"/>
          </a:xfrm>
        </p:grpSpPr>
        <p:sp>
          <p:nvSpPr>
            <p:cNvPr id="290" name="Google Shape;290;p3"/>
            <p:cNvSpPr txBox="1"/>
            <p:nvPr/>
          </p:nvSpPr>
          <p:spPr>
            <a:xfrm>
              <a:off x="7731764" y="2252150"/>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e</a:t>
              </a:r>
              <a:endParaRPr kumimoji="0"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291" name="Google Shape;291;p3"/>
            <p:cNvSpPr txBox="1"/>
            <p:nvPr/>
          </p:nvSpPr>
          <p:spPr>
            <a:xfrm>
              <a:off x="7724036" y="2834790"/>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m</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2" name="Google Shape;292;p3"/>
            <p:cNvSpPr txBox="1"/>
            <p:nvPr/>
          </p:nvSpPr>
          <p:spPr>
            <a:xfrm>
              <a:off x="7739155" y="3414014"/>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3" name="Google Shape;293;p3"/>
            <p:cNvSpPr txBox="1"/>
            <p:nvPr/>
          </p:nvSpPr>
          <p:spPr>
            <a:xfrm>
              <a:off x="7738451" y="4282206"/>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a</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294" name="Google Shape;294;p3" descr="Shape, arrow&#10;&#10;Description automatically generated"/>
          <p:cNvPicPr preferRelativeResize="0"/>
          <p:nvPr/>
        </p:nvPicPr>
        <p:blipFill rotWithShape="1">
          <a:blip r:embed="rId7">
            <a:alphaModFix/>
          </a:blip>
          <a:srcRect/>
          <a:stretch/>
        </p:blipFill>
        <p:spPr>
          <a:xfrm>
            <a:off x="4497943" y="5068446"/>
            <a:ext cx="322486" cy="298803"/>
          </a:xfrm>
          <a:prstGeom prst="rect">
            <a:avLst/>
          </a:prstGeom>
          <a:noFill/>
          <a:ln>
            <a:noFill/>
          </a:ln>
        </p:spPr>
      </p:pic>
      <p:grpSp>
        <p:nvGrpSpPr>
          <p:cNvPr id="295" name="Google Shape;295;p3"/>
          <p:cNvGrpSpPr/>
          <p:nvPr/>
        </p:nvGrpSpPr>
        <p:grpSpPr>
          <a:xfrm>
            <a:off x="5952893" y="2284591"/>
            <a:ext cx="272973" cy="3795753"/>
            <a:chOff x="5952893" y="2284591"/>
            <a:chExt cx="272973" cy="3795753"/>
          </a:xfrm>
        </p:grpSpPr>
        <p:grpSp>
          <p:nvGrpSpPr>
            <p:cNvPr id="296" name="Google Shape;296;p3"/>
            <p:cNvGrpSpPr/>
            <p:nvPr/>
          </p:nvGrpSpPr>
          <p:grpSpPr>
            <a:xfrm>
              <a:off x="5952893" y="2284591"/>
              <a:ext cx="272973" cy="3795753"/>
              <a:chOff x="5952893" y="2284591"/>
              <a:chExt cx="272973" cy="3795753"/>
            </a:xfrm>
          </p:grpSpPr>
          <p:sp>
            <p:nvSpPr>
              <p:cNvPr id="297" name="Google Shape;297;p3"/>
              <p:cNvSpPr txBox="1"/>
              <p:nvPr/>
            </p:nvSpPr>
            <p:spPr>
              <a:xfrm>
                <a:off x="5981317" y="2284591"/>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G</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8" name="Google Shape;298;p3"/>
              <p:cNvSpPr txBox="1"/>
              <p:nvPr/>
            </p:nvSpPr>
            <p:spPr>
              <a:xfrm>
                <a:off x="5954721" y="2538320"/>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r</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9" name="Google Shape;299;p3"/>
              <p:cNvSpPr txBox="1"/>
              <p:nvPr/>
            </p:nvSpPr>
            <p:spPr>
              <a:xfrm>
                <a:off x="5952893" y="2811466"/>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e</a:t>
                </a:r>
                <a:endParaRPr kumimoji="0"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300" name="Google Shape;300;p3"/>
              <p:cNvSpPr txBox="1"/>
              <p:nvPr/>
            </p:nvSpPr>
            <p:spPr>
              <a:xfrm>
                <a:off x="5958359" y="3433200"/>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01" name="Google Shape;301;p3"/>
              <p:cNvGrpSpPr/>
              <p:nvPr/>
            </p:nvGrpSpPr>
            <p:grpSpPr>
              <a:xfrm>
                <a:off x="5961335" y="4023290"/>
                <a:ext cx="257925" cy="2057054"/>
                <a:chOff x="10946948" y="793868"/>
                <a:chExt cx="257925" cy="2057054"/>
              </a:xfrm>
            </p:grpSpPr>
            <p:sp>
              <p:nvSpPr>
                <p:cNvPr id="302" name="Google Shape;302;p3"/>
                <p:cNvSpPr txBox="1"/>
                <p:nvPr/>
              </p:nvSpPr>
              <p:spPr>
                <a:xfrm>
                  <a:off x="10960324" y="1920985"/>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a</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03" name="Google Shape;303;p3"/>
                <p:cNvGrpSpPr/>
                <p:nvPr/>
              </p:nvGrpSpPr>
              <p:grpSpPr>
                <a:xfrm>
                  <a:off x="10946948" y="793868"/>
                  <a:ext cx="251198" cy="2057054"/>
                  <a:chOff x="10946948" y="793868"/>
                  <a:chExt cx="251198" cy="2057054"/>
                </a:xfrm>
              </p:grpSpPr>
              <p:sp>
                <p:nvSpPr>
                  <p:cNvPr id="304" name="Google Shape;304;p3"/>
                  <p:cNvSpPr txBox="1"/>
                  <p:nvPr/>
                </p:nvSpPr>
                <p:spPr>
                  <a:xfrm>
                    <a:off x="10947738" y="1092702"/>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r</a:t>
                    </a:r>
                    <a:endParaRPr kumimoji="0"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305" name="Google Shape;305;p3"/>
                  <p:cNvSpPr txBox="1"/>
                  <p:nvPr/>
                </p:nvSpPr>
                <p:spPr>
                  <a:xfrm>
                    <a:off x="10947738" y="793868"/>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B</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6" name="Google Shape;306;p3"/>
                  <p:cNvSpPr txBox="1"/>
                  <p:nvPr/>
                </p:nvSpPr>
                <p:spPr>
                  <a:xfrm>
                    <a:off x="10947737" y="2249776"/>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i</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7" name="Google Shape;307;p3"/>
                  <p:cNvSpPr txBox="1"/>
                  <p:nvPr/>
                </p:nvSpPr>
                <p:spPr>
                  <a:xfrm>
                    <a:off x="10946948" y="2543186"/>
                    <a:ext cx="244549" cy="3077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8" name="Google Shape;308;p3"/>
                  <p:cNvSpPr txBox="1"/>
                  <p:nvPr/>
                </p:nvSpPr>
                <p:spPr>
                  <a:xfrm>
                    <a:off x="10953597" y="1690329"/>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grpSp>
        <p:sp>
          <p:nvSpPr>
            <p:cNvPr id="309" name="Google Shape;309;p3"/>
            <p:cNvSpPr txBox="1"/>
            <p:nvPr/>
          </p:nvSpPr>
          <p:spPr>
            <a:xfrm>
              <a:off x="5959492" y="4606822"/>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i</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310" name="Google Shape;310;p3" descr="Shape, arrow&#10;&#10;Description automatically generated"/>
          <p:cNvPicPr preferRelativeResize="0"/>
          <p:nvPr/>
        </p:nvPicPr>
        <p:blipFill rotWithShape="1">
          <a:blip r:embed="rId7">
            <a:alphaModFix/>
          </a:blip>
          <a:srcRect/>
          <a:stretch/>
        </p:blipFill>
        <p:spPr>
          <a:xfrm>
            <a:off x="4552235" y="5363321"/>
            <a:ext cx="322486" cy="298803"/>
          </a:xfrm>
          <a:prstGeom prst="rect">
            <a:avLst/>
          </a:prstGeom>
          <a:noFill/>
          <a:ln>
            <a:noFill/>
          </a:ln>
        </p:spPr>
      </p:pic>
      <p:grpSp>
        <p:nvGrpSpPr>
          <p:cNvPr id="311" name="Google Shape;311;p3"/>
          <p:cNvGrpSpPr/>
          <p:nvPr/>
        </p:nvGrpSpPr>
        <p:grpSpPr>
          <a:xfrm>
            <a:off x="10346918" y="2258985"/>
            <a:ext cx="274557" cy="3362723"/>
            <a:chOff x="10346918" y="2258985"/>
            <a:chExt cx="274557" cy="3362723"/>
          </a:xfrm>
        </p:grpSpPr>
        <p:sp>
          <p:nvSpPr>
            <p:cNvPr id="312" name="Google Shape;312;p3"/>
            <p:cNvSpPr txBox="1"/>
            <p:nvPr/>
          </p:nvSpPr>
          <p:spPr>
            <a:xfrm>
              <a:off x="10346918" y="5160084"/>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a</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3" name="Google Shape;313;p3"/>
            <p:cNvSpPr txBox="1"/>
            <p:nvPr/>
          </p:nvSpPr>
          <p:spPr>
            <a:xfrm>
              <a:off x="10365357" y="4261292"/>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4" name="Google Shape;314;p3"/>
            <p:cNvSpPr txBox="1"/>
            <p:nvPr/>
          </p:nvSpPr>
          <p:spPr>
            <a:xfrm>
              <a:off x="10351716" y="4552956"/>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x</a:t>
              </a:r>
              <a:endParaRPr kumimoji="0"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315" name="Google Shape;315;p3"/>
            <p:cNvSpPr txBox="1"/>
            <p:nvPr/>
          </p:nvSpPr>
          <p:spPr>
            <a:xfrm>
              <a:off x="10352778" y="4860902"/>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u</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6" name="Google Shape;316;p3"/>
            <p:cNvSpPr txBox="1"/>
            <p:nvPr/>
          </p:nvSpPr>
          <p:spPr>
            <a:xfrm>
              <a:off x="10361437" y="3109858"/>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7" name="Google Shape;317;p3"/>
            <p:cNvSpPr txBox="1"/>
            <p:nvPr/>
          </p:nvSpPr>
          <p:spPr>
            <a:xfrm>
              <a:off x="10371067" y="2258985"/>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h</a:t>
              </a:r>
              <a:endParaRPr kumimoji="0"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318" name="Google Shape;318;p3"/>
            <p:cNvSpPr txBox="1"/>
            <p:nvPr/>
          </p:nvSpPr>
          <p:spPr>
            <a:xfrm>
              <a:off x="10371066" y="3416059"/>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r</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9" name="Google Shape;319;p3"/>
            <p:cNvSpPr txBox="1"/>
            <p:nvPr/>
          </p:nvSpPr>
          <p:spPr>
            <a:xfrm>
              <a:off x="10370277" y="3709469"/>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o</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0" name="Google Shape;320;p3"/>
            <p:cNvSpPr txBox="1"/>
            <p:nvPr/>
          </p:nvSpPr>
          <p:spPr>
            <a:xfrm>
              <a:off x="10376926" y="2856612"/>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1" name="Google Shape;321;p3"/>
            <p:cNvSpPr txBox="1"/>
            <p:nvPr/>
          </p:nvSpPr>
          <p:spPr>
            <a:xfrm>
              <a:off x="10373709" y="2524968"/>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322" name="Google Shape;322;p3" descr="Shape, arrow&#10;&#10;Description automatically generated"/>
          <p:cNvPicPr preferRelativeResize="0"/>
          <p:nvPr/>
        </p:nvPicPr>
        <p:blipFill rotWithShape="1">
          <a:blip r:embed="rId7">
            <a:alphaModFix/>
          </a:blip>
          <a:srcRect/>
          <a:stretch/>
        </p:blipFill>
        <p:spPr>
          <a:xfrm>
            <a:off x="3650458" y="5711959"/>
            <a:ext cx="322486" cy="298803"/>
          </a:xfrm>
          <a:prstGeom prst="rect">
            <a:avLst/>
          </a:prstGeom>
          <a:noFill/>
          <a:ln>
            <a:noFill/>
          </a:ln>
        </p:spPr>
      </p:pic>
      <p:grpSp>
        <p:nvGrpSpPr>
          <p:cNvPr id="323" name="Google Shape;323;p3"/>
          <p:cNvGrpSpPr/>
          <p:nvPr/>
        </p:nvGrpSpPr>
        <p:grpSpPr>
          <a:xfrm>
            <a:off x="6551745" y="3405455"/>
            <a:ext cx="253077" cy="746848"/>
            <a:chOff x="6551745" y="3405455"/>
            <a:chExt cx="253077" cy="746848"/>
          </a:xfrm>
        </p:grpSpPr>
        <p:sp>
          <p:nvSpPr>
            <p:cNvPr id="324" name="Google Shape;324;p3"/>
            <p:cNvSpPr txBox="1"/>
            <p:nvPr/>
          </p:nvSpPr>
          <p:spPr>
            <a:xfrm>
              <a:off x="6551745" y="3405455"/>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a</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5" name="Google Shape;325;p3"/>
            <p:cNvSpPr txBox="1"/>
            <p:nvPr/>
          </p:nvSpPr>
          <p:spPr>
            <a:xfrm>
              <a:off x="6560273" y="3690679"/>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y</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326" name="Google Shape;326;p3" descr="Shape, arrow&#10;&#10;Description automatically generated"/>
          <p:cNvPicPr preferRelativeResize="0"/>
          <p:nvPr/>
        </p:nvPicPr>
        <p:blipFill rotWithShape="1">
          <a:blip r:embed="rId7">
            <a:alphaModFix/>
          </a:blip>
          <a:srcRect/>
          <a:stretch/>
        </p:blipFill>
        <p:spPr>
          <a:xfrm>
            <a:off x="4233560" y="6005532"/>
            <a:ext cx="322486" cy="298803"/>
          </a:xfrm>
          <a:prstGeom prst="rect">
            <a:avLst/>
          </a:prstGeom>
          <a:noFill/>
          <a:ln>
            <a:noFill/>
          </a:ln>
        </p:spPr>
      </p:pic>
      <p:grpSp>
        <p:nvGrpSpPr>
          <p:cNvPr id="327" name="Google Shape;327;p3"/>
          <p:cNvGrpSpPr/>
          <p:nvPr/>
        </p:nvGrpSpPr>
        <p:grpSpPr>
          <a:xfrm>
            <a:off x="5367275" y="3741991"/>
            <a:ext cx="267658" cy="2151184"/>
            <a:chOff x="5367275" y="3741991"/>
            <a:chExt cx="267658" cy="2151184"/>
          </a:xfrm>
        </p:grpSpPr>
        <p:sp>
          <p:nvSpPr>
            <p:cNvPr id="328" name="Google Shape;328;p3"/>
            <p:cNvSpPr txBox="1"/>
            <p:nvPr/>
          </p:nvSpPr>
          <p:spPr>
            <a:xfrm>
              <a:off x="5378804" y="3741991"/>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9" name="Google Shape;329;p3"/>
            <p:cNvSpPr txBox="1"/>
            <p:nvPr/>
          </p:nvSpPr>
          <p:spPr>
            <a:xfrm>
              <a:off x="5367275" y="5160084"/>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0" name="Google Shape;330;p3"/>
            <p:cNvSpPr txBox="1"/>
            <p:nvPr/>
          </p:nvSpPr>
          <p:spPr>
            <a:xfrm>
              <a:off x="5382992" y="4564481"/>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o</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1" name="Google Shape;331;p3"/>
            <p:cNvSpPr txBox="1"/>
            <p:nvPr/>
          </p:nvSpPr>
          <p:spPr>
            <a:xfrm>
              <a:off x="5376171" y="4325523"/>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r</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2" name="Google Shape;332;p3"/>
            <p:cNvSpPr txBox="1"/>
            <p:nvPr/>
          </p:nvSpPr>
          <p:spPr>
            <a:xfrm>
              <a:off x="5375860" y="5431551"/>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a</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 name="Google Shape;333;p3"/>
            <p:cNvSpPr txBox="1"/>
            <p:nvPr/>
          </p:nvSpPr>
          <p:spPr>
            <a:xfrm>
              <a:off x="5390384" y="4004283"/>
              <a:ext cx="244549"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u</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4" name="Google Shape;334;p3"/>
            <p:cNvSpPr txBox="1"/>
            <p:nvPr/>
          </p:nvSpPr>
          <p:spPr>
            <a:xfrm>
              <a:off x="5379503" y="4869878"/>
              <a:ext cx="24454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D3C3C"/>
                </a:buClr>
                <a:buSzPts val="2400"/>
                <a:buFont typeface="Century Gothic"/>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p</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2" name="Slide 25.mp3">
            <a:hlinkClick r:id="" action="ppaction://media"/>
            <a:extLst>
              <a:ext uri="{FF2B5EF4-FFF2-40B4-BE49-F238E27FC236}">
                <a16:creationId xmlns:a16="http://schemas.microsoft.com/office/drawing/2014/main" id="{B7FFA5B5-2EEE-EC8F-0D24-A65404A08D1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66038" y="82654"/>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2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0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4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4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5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5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6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7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7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7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80"/>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27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289"/>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288"/>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295"/>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294"/>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311"/>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310"/>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323"/>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322"/>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327"/>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3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5" repeatCount="0"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
          <p:cNvSpPr txBox="1">
            <a:spLocks noGrp="1"/>
          </p:cNvSpPr>
          <p:nvPr>
            <p:ph type="title"/>
          </p:nvPr>
        </p:nvSpPr>
        <p:spPr>
          <a:xfrm>
            <a:off x="0" y="213557"/>
            <a:ext cx="6096000" cy="647577"/>
          </a:xfrm>
          <a:prstGeom prst="rect">
            <a:avLst/>
          </a:prstGeom>
          <a:blipFill rotWithShape="1">
            <a:blip r:embed="rId5">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Christopher Street Parade</a:t>
            </a:r>
            <a:endParaRPr/>
          </a:p>
        </p:txBody>
      </p:sp>
      <p:sp>
        <p:nvSpPr>
          <p:cNvPr id="361" name="Google Shape;361;p5"/>
          <p:cNvSpPr/>
          <p:nvPr/>
        </p:nvSpPr>
        <p:spPr>
          <a:xfrm>
            <a:off x="11073206" y="86963"/>
            <a:ext cx="1048454"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D3C3C"/>
              </a:buClr>
              <a:buSzPts val="2000"/>
              <a:buFont typeface="Century Gothic"/>
              <a:buNone/>
              <a:tabLst/>
              <a:defRPr/>
            </a:pPr>
            <a:r>
              <a:rPr kumimoji="0" lang="en-GB" sz="20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hören</a:t>
            </a:r>
            <a:endParaRPr kumimoji="0" sz="2000" b="1"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362" name="Google Shape;362;p5"/>
          <p:cNvSpPr txBox="1"/>
          <p:nvPr/>
        </p:nvSpPr>
        <p:spPr>
          <a:xfrm>
            <a:off x="827741" y="4806547"/>
            <a:ext cx="9030808"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0" i="0" u="none" strike="noStrike" kern="0" cap="none" spc="0" normalizeH="0" baseline="0" noProof="0">
                <a:ln>
                  <a:noFill/>
                </a:ln>
                <a:solidFill>
                  <a:srgbClr val="525050"/>
                </a:solidFill>
                <a:effectLst/>
                <a:uLnTx/>
                <a:uFillTx/>
                <a:latin typeface="Century Gothic"/>
                <a:ea typeface="Century Gothic"/>
                <a:cs typeface="Century Gothic"/>
                <a:sym typeface="Century Gothic"/>
              </a:rPr>
              <a:t>Dieses Parkfest in Graz macht den Volksgarten für </a:t>
            </a:r>
            <a:r>
              <a:rPr kumimoji="0" lang="en-GB" sz="2000" b="1" i="0" u="none" strike="noStrike" kern="0" cap="none" spc="0" normalizeH="0" baseline="0" noProof="0">
                <a:ln>
                  <a:noFill/>
                </a:ln>
                <a:solidFill>
                  <a:srgbClr val="525050"/>
                </a:solidFill>
                <a:effectLst/>
                <a:uLnTx/>
                <a:uFillTx/>
                <a:latin typeface="Century Gothic"/>
                <a:ea typeface="Century Gothic"/>
                <a:cs typeface="Century Gothic"/>
                <a:sym typeface="Century Gothic"/>
              </a:rPr>
              <a:t>spanische</a:t>
            </a:r>
            <a:r>
              <a:rPr kumimoji="0" lang="en-GB" sz="2000" b="0" i="0" u="none" strike="noStrike" kern="0" cap="none" spc="0" normalizeH="0" baseline="0" noProof="0">
                <a:ln>
                  <a:noFill/>
                </a:ln>
                <a:solidFill>
                  <a:srgbClr val="525050"/>
                </a:solidFill>
                <a:effectLst/>
                <a:uLnTx/>
                <a:uFillTx/>
                <a:latin typeface="Century Gothic"/>
                <a:ea typeface="Century Gothic"/>
                <a:cs typeface="Century Gothic"/>
                <a:sym typeface="Century Gothic"/>
              </a:rPr>
              <a:t>, </a:t>
            </a:r>
            <a:r>
              <a:rPr kumimoji="0" lang="en-GB" sz="2000" b="1" i="0" u="none" strike="noStrike" kern="0" cap="none" spc="0" normalizeH="0" baseline="0" noProof="0">
                <a:ln>
                  <a:noFill/>
                </a:ln>
                <a:solidFill>
                  <a:srgbClr val="525050"/>
                </a:solidFill>
                <a:effectLst/>
                <a:uLnTx/>
                <a:uFillTx/>
                <a:latin typeface="Century Gothic"/>
                <a:ea typeface="Century Gothic"/>
                <a:cs typeface="Century Gothic"/>
                <a:sym typeface="Century Gothic"/>
              </a:rPr>
              <a:t>französische</a:t>
            </a:r>
            <a:r>
              <a:rPr kumimoji="0" lang="en-GB" sz="2000" b="0" i="0" u="none" strike="noStrike" kern="0" cap="none" spc="0" normalizeH="0" baseline="0" noProof="0">
                <a:ln>
                  <a:noFill/>
                </a:ln>
                <a:solidFill>
                  <a:srgbClr val="525050"/>
                </a:solidFill>
                <a:effectLst/>
                <a:uLnTx/>
                <a:uFillTx/>
                <a:latin typeface="Century Gothic"/>
                <a:ea typeface="Century Gothic"/>
                <a:cs typeface="Century Gothic"/>
                <a:sym typeface="Century Gothic"/>
              </a:rPr>
              <a:t> und </a:t>
            </a:r>
            <a:r>
              <a:rPr kumimoji="0" lang="en-GB" sz="2000" b="1" i="0" u="none" strike="noStrike" kern="0" cap="none" spc="0" normalizeH="0" baseline="0" noProof="0">
                <a:ln>
                  <a:noFill/>
                </a:ln>
                <a:solidFill>
                  <a:srgbClr val="525050"/>
                </a:solidFill>
                <a:effectLst/>
                <a:uLnTx/>
                <a:uFillTx/>
                <a:latin typeface="Century Gothic"/>
                <a:ea typeface="Century Gothic"/>
                <a:cs typeface="Century Gothic"/>
                <a:sym typeface="Century Gothic"/>
              </a:rPr>
              <a:t>österreichische</a:t>
            </a:r>
            <a:r>
              <a:rPr kumimoji="0" lang="en-GB" sz="2000" b="0" i="0" u="none" strike="noStrike" kern="0" cap="none" spc="0" normalizeH="0" baseline="0" noProof="0">
                <a:ln>
                  <a:noFill/>
                </a:ln>
                <a:solidFill>
                  <a:srgbClr val="525050"/>
                </a:solidFill>
                <a:effectLst/>
                <a:uLnTx/>
                <a:uFillTx/>
                <a:latin typeface="Century Gothic"/>
                <a:ea typeface="Century Gothic"/>
                <a:cs typeface="Century Gothic"/>
                <a:sym typeface="Century Gothic"/>
              </a:rPr>
              <a:t> Besucher zu einem safer Space!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3" name="Google Shape;363;p5"/>
          <p:cNvSpPr/>
          <p:nvPr/>
        </p:nvSpPr>
        <p:spPr>
          <a:xfrm>
            <a:off x="6637469" y="125193"/>
            <a:ext cx="3894268" cy="735941"/>
          </a:xfrm>
          <a:prstGeom prst="rect">
            <a:avLst/>
          </a:prstGeom>
          <a:solidFill>
            <a:srgbClr val="525050"/>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0" i="0" u="none" strike="noStrike" kern="0" cap="none" spc="0" normalizeH="0" baseline="0" noProof="0">
                <a:ln>
                  <a:noFill/>
                </a:ln>
                <a:solidFill>
                  <a:srgbClr val="FFF6D4"/>
                </a:solidFill>
                <a:effectLst/>
                <a:uLnTx/>
                <a:uFillTx/>
                <a:latin typeface="Century Gothic"/>
                <a:ea typeface="Century Gothic"/>
                <a:cs typeface="Century Gothic"/>
                <a:sym typeface="Century Gothic"/>
              </a:rPr>
              <a:t>friedlich – peacefully</a:t>
            </a:r>
            <a:br>
              <a:rPr kumimoji="0" lang="en-GB" sz="2000" b="0" i="0" u="none" strike="noStrike" kern="0" cap="none" spc="0" normalizeH="0" baseline="0" noProof="0">
                <a:ln>
                  <a:noFill/>
                </a:ln>
                <a:solidFill>
                  <a:srgbClr val="FFF6D4"/>
                </a:solidFill>
                <a:effectLst/>
                <a:uLnTx/>
                <a:uFillTx/>
                <a:latin typeface="Century Gothic"/>
                <a:ea typeface="Century Gothic"/>
                <a:cs typeface="Century Gothic"/>
                <a:sym typeface="Century Gothic"/>
              </a:rPr>
            </a:br>
            <a:r>
              <a:rPr kumimoji="0" lang="en-GB" sz="2000" b="0" i="0" u="none" strike="noStrike" kern="0" cap="none" spc="0" normalizeH="0" baseline="0" noProof="0">
                <a:ln>
                  <a:noFill/>
                </a:ln>
                <a:solidFill>
                  <a:srgbClr val="FFF6D4"/>
                </a:solidFill>
                <a:effectLst/>
                <a:uLnTx/>
                <a:uFillTx/>
                <a:latin typeface="Century Gothic"/>
                <a:ea typeface="Century Gothic"/>
                <a:cs typeface="Century Gothic"/>
                <a:sym typeface="Century Gothic"/>
              </a:rPr>
              <a:t>unabhängig – independently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4" name="Google Shape;364;p5">
            <a:hlinkClick r:id="" action="ppaction://noaction">
              <a:snd r:embed="rId6" name="10.1.1.3 slide 5 1.wav"/>
            </a:hlinkClick>
          </p:cNvPr>
          <p:cNvSpPr/>
          <p:nvPr/>
        </p:nvSpPr>
        <p:spPr>
          <a:xfrm>
            <a:off x="232901" y="1338937"/>
            <a:ext cx="451821" cy="376517"/>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3D3C3C"/>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1</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65" name="Google Shape;365;p5"/>
          <p:cNvSpPr txBox="1"/>
          <p:nvPr/>
        </p:nvSpPr>
        <p:spPr>
          <a:xfrm>
            <a:off x="0" y="816661"/>
            <a:ext cx="12909175"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0" i="0" u="none" strike="noStrike" kern="0" cap="none" spc="0" normalizeH="0" baseline="0" noProof="0">
                <a:ln>
                  <a:noFill/>
                </a:ln>
                <a:solidFill>
                  <a:srgbClr val="525050"/>
                </a:solidFill>
                <a:effectLst/>
                <a:uLnTx/>
                <a:uFillTx/>
                <a:latin typeface="Century Gothic"/>
                <a:ea typeface="Century Gothic"/>
                <a:cs typeface="Century Gothic"/>
                <a:sym typeface="Century Gothic"/>
              </a:rPr>
              <a:t>Hör zu. Schreib die fehlenden Wörter auf Deutsch.  Wie heißen sie auf Englisch? </a:t>
            </a:r>
            <a:endParaRPr kumimoji="0" sz="2000" b="0" i="0" u="none" strike="noStrike" kern="0" cap="none" spc="0" normalizeH="0" baseline="0" noProof="0">
              <a:ln>
                <a:noFill/>
              </a:ln>
              <a:solidFill>
                <a:srgbClr val="525050"/>
              </a:solidFill>
              <a:effectLst/>
              <a:uLnTx/>
              <a:uFillTx/>
              <a:latin typeface="Century Gothic"/>
              <a:ea typeface="Century Gothic"/>
              <a:cs typeface="Century Gothic"/>
              <a:sym typeface="Century Gothic"/>
            </a:endParaRPr>
          </a:p>
        </p:txBody>
      </p:sp>
      <p:sp>
        <p:nvSpPr>
          <p:cNvPr id="366" name="Google Shape;366;p5"/>
          <p:cNvSpPr txBox="1"/>
          <p:nvPr/>
        </p:nvSpPr>
        <p:spPr>
          <a:xfrm>
            <a:off x="897532" y="1336231"/>
            <a:ext cx="11170023"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20.000 </a:t>
            </a:r>
            <a:r>
              <a:rPr kumimoji="0" lang="en-GB" sz="20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Menschen</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gehen</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am 3.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Juli</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2022 in Graz auf die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Straße</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67" name="Google Shape;367;p5"/>
          <p:cNvSpPr/>
          <p:nvPr/>
        </p:nvSpPr>
        <p:spPr>
          <a:xfrm>
            <a:off x="1822092" y="1390176"/>
            <a:ext cx="1302273" cy="322572"/>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368" name="Google Shape;368;p5"/>
          <p:cNvSpPr/>
          <p:nvPr/>
        </p:nvSpPr>
        <p:spPr>
          <a:xfrm>
            <a:off x="1484245" y="5514544"/>
            <a:ext cx="1397299"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rPr>
              <a:t>bisexuals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9" name="Google Shape;369;p5"/>
          <p:cNvSpPr/>
          <p:nvPr/>
        </p:nvSpPr>
        <p:spPr>
          <a:xfrm>
            <a:off x="4557481" y="5985917"/>
            <a:ext cx="1205244"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lesbians</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70" name="Google Shape;370;p5"/>
          <p:cNvSpPr/>
          <p:nvPr/>
        </p:nvSpPr>
        <p:spPr>
          <a:xfrm>
            <a:off x="3001661" y="5528334"/>
            <a:ext cx="1666240"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non-binary</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71" name="Google Shape;371;p5"/>
          <p:cNvSpPr/>
          <p:nvPr/>
        </p:nvSpPr>
        <p:spPr>
          <a:xfrm>
            <a:off x="2594636" y="5985917"/>
            <a:ext cx="1778934"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gay people</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72" name="Google Shape;372;p5"/>
          <p:cNvSpPr/>
          <p:nvPr/>
        </p:nvSpPr>
        <p:spPr>
          <a:xfrm>
            <a:off x="6610383" y="5484300"/>
            <a:ext cx="2868481" cy="473709"/>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heterosexual people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374" name="Google Shape;374;p5"/>
          <p:cNvSpPr/>
          <p:nvPr/>
        </p:nvSpPr>
        <p:spPr>
          <a:xfrm>
            <a:off x="244430" y="6003605"/>
            <a:ext cx="806172"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USA</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75" name="Google Shape;375;p5"/>
          <p:cNvSpPr/>
          <p:nvPr/>
        </p:nvSpPr>
        <p:spPr>
          <a:xfrm>
            <a:off x="5896213" y="5985917"/>
            <a:ext cx="1869410"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Great Britain</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76" name="Google Shape;376;p5"/>
          <p:cNvSpPr/>
          <p:nvPr/>
        </p:nvSpPr>
        <p:spPr>
          <a:xfrm>
            <a:off x="9626092" y="5521769"/>
            <a:ext cx="640853"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EU</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77" name="Google Shape;377;p5"/>
          <p:cNvSpPr/>
          <p:nvPr/>
        </p:nvSpPr>
        <p:spPr>
          <a:xfrm>
            <a:off x="10577924" y="5977702"/>
            <a:ext cx="1205244"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name</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78" name="Google Shape;378;p5"/>
          <p:cNvSpPr/>
          <p:nvPr/>
        </p:nvSpPr>
        <p:spPr>
          <a:xfrm>
            <a:off x="9220906" y="5998373"/>
            <a:ext cx="1205244"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people</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79" name="Google Shape;379;p5"/>
          <p:cNvSpPr/>
          <p:nvPr/>
        </p:nvSpPr>
        <p:spPr>
          <a:xfrm>
            <a:off x="7857578" y="5995371"/>
            <a:ext cx="1205244"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Spanish</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80" name="Google Shape;380;p5"/>
          <p:cNvSpPr/>
          <p:nvPr/>
        </p:nvSpPr>
        <p:spPr>
          <a:xfrm>
            <a:off x="147966" y="5530608"/>
            <a:ext cx="1205244"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Austrian</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81" name="Google Shape;381;p5"/>
          <p:cNvSpPr/>
          <p:nvPr/>
        </p:nvSpPr>
        <p:spPr>
          <a:xfrm>
            <a:off x="1205481" y="5985917"/>
            <a:ext cx="1205244"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French</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82" name="Google Shape;382;p5"/>
          <p:cNvSpPr/>
          <p:nvPr/>
        </p:nvSpPr>
        <p:spPr>
          <a:xfrm>
            <a:off x="10387338" y="5510206"/>
            <a:ext cx="1205244" cy="376517"/>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rPr>
              <a:t>people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3" name="Google Shape;383;p5">
            <a:hlinkClick r:id="" action="ppaction://noaction">
              <a:snd r:embed="rId7" name="10.1.1.3 slide 5 2.wav"/>
            </a:hlinkClick>
          </p:cNvPr>
          <p:cNvSpPr/>
          <p:nvPr/>
        </p:nvSpPr>
        <p:spPr>
          <a:xfrm>
            <a:off x="232900" y="1889111"/>
            <a:ext cx="451821" cy="376517"/>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3D3C3C"/>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2</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4" name="Google Shape;384;p5">
            <a:hlinkClick r:id="" action="ppaction://noaction">
              <a:snd r:embed="rId8" name="10.1.1.3 slide 5 3.wav"/>
            </a:hlinkClick>
          </p:cNvPr>
          <p:cNvSpPr/>
          <p:nvPr/>
        </p:nvSpPr>
        <p:spPr>
          <a:xfrm>
            <a:off x="230107" y="2607884"/>
            <a:ext cx="451821" cy="376517"/>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3D3C3C"/>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3</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5" name="Google Shape;385;p5">
            <a:hlinkClick r:id="" action="ppaction://noaction">
              <a:snd r:embed="rId9" name="10.1.1.3 slide 5 4.wav"/>
            </a:hlinkClick>
          </p:cNvPr>
          <p:cNvSpPr/>
          <p:nvPr/>
        </p:nvSpPr>
        <p:spPr>
          <a:xfrm>
            <a:off x="225909" y="3429000"/>
            <a:ext cx="451821" cy="376517"/>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3D3C3C"/>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4</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6" name="Google Shape;386;p5">
            <a:hlinkClick r:id="" action="ppaction://noaction">
              <a:snd r:embed="rId10" name="10.1.1.3 slide 5 5.wav"/>
            </a:hlinkClick>
          </p:cNvPr>
          <p:cNvSpPr/>
          <p:nvPr/>
        </p:nvSpPr>
        <p:spPr>
          <a:xfrm>
            <a:off x="225909" y="4122933"/>
            <a:ext cx="451821" cy="376517"/>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3D3C3C"/>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5</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7" name="Google Shape;387;p5">
            <a:hlinkClick r:id="" action="ppaction://noaction">
              <a:snd r:embed="rId11" name="10.1.1.3 slide 5 6.wav"/>
            </a:hlinkClick>
          </p:cNvPr>
          <p:cNvSpPr/>
          <p:nvPr/>
        </p:nvSpPr>
        <p:spPr>
          <a:xfrm>
            <a:off x="225910" y="4845441"/>
            <a:ext cx="451821" cy="376517"/>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3D3C3C"/>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6</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8" name="Google Shape;388;p5"/>
          <p:cNvSpPr txBox="1"/>
          <p:nvPr/>
        </p:nvSpPr>
        <p:spPr>
          <a:xfrm>
            <a:off x="916059" y="1825136"/>
            <a:ext cx="11151495"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Arial"/>
              <a:buNone/>
              <a:tabLst/>
              <a:defRPr/>
            </a:pPr>
            <a:r>
              <a:rPr kumimoji="0" lang="de-DE" sz="2000" b="1" i="0" u="none" strike="noStrike" kern="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sym typeface="Arial"/>
              </a:rPr>
              <a:t>Schwule,</a:t>
            </a:r>
            <a:r>
              <a:rPr kumimoji="0" lang="de-DE" sz="2000" b="0" i="0" u="none" strike="noStrike" kern="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sym typeface="Arial"/>
              </a:rPr>
              <a:t> </a:t>
            </a:r>
            <a:r>
              <a:rPr kumimoji="0" lang="de-DE" sz="2000" b="1" i="0" u="none" strike="noStrike" kern="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sym typeface="Arial"/>
              </a:rPr>
              <a:t>Lesbische</a:t>
            </a:r>
            <a:r>
              <a:rPr kumimoji="0" lang="de-DE" sz="2000" b="0" i="0" u="none" strike="noStrike" kern="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sym typeface="Arial"/>
              </a:rPr>
              <a:t>, </a:t>
            </a:r>
            <a:r>
              <a:rPr kumimoji="0" lang="de-DE" sz="2000" b="1" i="0" u="none" strike="noStrike" kern="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sym typeface="Arial"/>
              </a:rPr>
              <a:t>Nicht-binäre</a:t>
            </a:r>
            <a:r>
              <a:rPr kumimoji="0" lang="de-DE" sz="2000" b="0" i="0" u="none" strike="noStrike" kern="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sym typeface="Arial"/>
              </a:rPr>
              <a:t> und </a:t>
            </a:r>
            <a:r>
              <a:rPr kumimoji="0" lang="de-DE" sz="2000" b="1" i="0" u="none" strike="noStrike" kern="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sym typeface="Arial"/>
              </a:rPr>
              <a:t>Bisexuelle</a:t>
            </a:r>
            <a:r>
              <a:rPr kumimoji="0" lang="de-DE" sz="2000" b="0" i="0" u="none" strike="noStrike" kern="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sym typeface="Arial"/>
              </a:rPr>
              <a:t>, sowie auch </a:t>
            </a:r>
            <a:r>
              <a:rPr kumimoji="0" lang="de-DE" sz="2000" b="1" i="0" u="none" strike="noStrike" kern="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sym typeface="Arial"/>
              </a:rPr>
              <a:t>Heterosexuelle</a:t>
            </a:r>
            <a:r>
              <a:rPr kumimoji="0" lang="de-DE" sz="2000" b="0" i="0" u="none" strike="noStrike" kern="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sym typeface="Arial"/>
              </a:rPr>
              <a:t> kommen zusammen, und sie marschieren friedlich durch die Stadt. </a:t>
            </a:r>
            <a:endParaRPr kumimoji="0" sz="1400" b="0" i="0" u="none" strike="noStrike" kern="0" cap="none" spc="0" normalizeH="0" baseline="0" noProof="0" dirty="0">
              <a:ln>
                <a:noFill/>
              </a:ln>
              <a:solidFill>
                <a:srgbClr val="525050"/>
              </a:solidFill>
              <a:effectLst/>
              <a:uLnTx/>
              <a:uFillTx/>
              <a:latin typeface="Arial"/>
              <a:ea typeface="Arial"/>
              <a:cs typeface="Arial"/>
              <a:sym typeface="Arial"/>
            </a:endParaRPr>
          </a:p>
        </p:txBody>
      </p:sp>
      <p:sp>
        <p:nvSpPr>
          <p:cNvPr id="389" name="Google Shape;389;p5"/>
          <p:cNvSpPr/>
          <p:nvPr/>
        </p:nvSpPr>
        <p:spPr>
          <a:xfrm>
            <a:off x="953258" y="1841908"/>
            <a:ext cx="1091082" cy="294142"/>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390" name="Google Shape;390;p5"/>
          <p:cNvSpPr/>
          <p:nvPr/>
        </p:nvSpPr>
        <p:spPr>
          <a:xfrm>
            <a:off x="2173153" y="1847869"/>
            <a:ext cx="1310950" cy="310181"/>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391" name="Google Shape;391;p5"/>
          <p:cNvSpPr/>
          <p:nvPr/>
        </p:nvSpPr>
        <p:spPr>
          <a:xfrm>
            <a:off x="5681191" y="1863689"/>
            <a:ext cx="1310950" cy="280274"/>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392" name="Google Shape;392;p5"/>
          <p:cNvSpPr/>
          <p:nvPr/>
        </p:nvSpPr>
        <p:spPr>
          <a:xfrm>
            <a:off x="8507590" y="1865487"/>
            <a:ext cx="1826989" cy="278475"/>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393" name="Google Shape;393;p5"/>
          <p:cNvSpPr/>
          <p:nvPr/>
        </p:nvSpPr>
        <p:spPr>
          <a:xfrm>
            <a:off x="3495014" y="1853955"/>
            <a:ext cx="1613290" cy="317687"/>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394" name="Google Shape;394;p5"/>
          <p:cNvSpPr txBox="1"/>
          <p:nvPr/>
        </p:nvSpPr>
        <p:spPr>
          <a:xfrm>
            <a:off x="956100" y="2555242"/>
            <a:ext cx="11111453"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Sie </a:t>
            </a:r>
            <a:r>
              <a:rPr kumimoji="0" lang="en-GB" sz="2000" b="1"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stammen</a:t>
            </a:r>
            <a:r>
              <a:rPr kumimoji="0" lang="en-GB" sz="20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aus</a:t>
            </a:r>
            <a:r>
              <a:rPr kumimoji="0" lang="en-GB" sz="20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allen</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Ländern</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der Welt: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aus</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den </a:t>
            </a:r>
            <a:r>
              <a:rPr kumimoji="0" lang="en-GB" sz="2000" b="1"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Vereinigten</a:t>
            </a:r>
            <a:r>
              <a:rPr kumimoji="0" lang="en-GB" sz="20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Staaten</a:t>
            </a:r>
            <a:r>
              <a:rPr kumimoji="0" lang="en-GB" sz="20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von Amerika</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aus</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Großbritannien</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aus</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der </a:t>
            </a:r>
            <a:r>
              <a:rPr kumimoji="0" lang="en-GB" sz="2000" b="1"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Europäischen</a:t>
            </a:r>
            <a:r>
              <a:rPr kumimoji="0" lang="en-GB" sz="20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Union</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95" name="Google Shape;395;p5"/>
          <p:cNvSpPr/>
          <p:nvPr/>
        </p:nvSpPr>
        <p:spPr>
          <a:xfrm>
            <a:off x="1440675" y="2591297"/>
            <a:ext cx="1683690" cy="322572"/>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396" name="Google Shape;396;p5"/>
          <p:cNvSpPr/>
          <p:nvPr/>
        </p:nvSpPr>
        <p:spPr>
          <a:xfrm>
            <a:off x="7151264" y="2607884"/>
            <a:ext cx="4084636" cy="322572"/>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397" name="Google Shape;397;p5"/>
          <p:cNvSpPr/>
          <p:nvPr/>
        </p:nvSpPr>
        <p:spPr>
          <a:xfrm>
            <a:off x="994679" y="2947728"/>
            <a:ext cx="1902425" cy="322572"/>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398" name="Google Shape;398;p5"/>
          <p:cNvSpPr/>
          <p:nvPr/>
        </p:nvSpPr>
        <p:spPr>
          <a:xfrm>
            <a:off x="3975148" y="2889729"/>
            <a:ext cx="2479439" cy="322572"/>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399" name="Google Shape;399;p5"/>
          <p:cNvSpPr txBox="1"/>
          <p:nvPr/>
        </p:nvSpPr>
        <p:spPr>
          <a:xfrm>
            <a:off x="916059" y="3467562"/>
            <a:ext cx="7591531"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Alle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wollen</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an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einem</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sonnigen</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Tag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im</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Volkspark</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feiern</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im</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Namen</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von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Toleranz</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und von der Liebe.</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00" name="Google Shape;400;p5"/>
          <p:cNvSpPr txBox="1"/>
          <p:nvPr/>
        </p:nvSpPr>
        <p:spPr>
          <a:xfrm>
            <a:off x="839095" y="4145507"/>
            <a:ext cx="8315683"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25050"/>
              </a:buClr>
              <a:buSzPts val="2000"/>
              <a:buFont typeface="Century Gothic"/>
              <a:buNone/>
              <a:tabLst/>
              <a:defRPr/>
            </a:pP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Alle </a:t>
            </a:r>
            <a:r>
              <a:rPr kumimoji="0" lang="en-GB" sz="20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Menschen</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der Welt,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unabhängig</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von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ihrer</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sexuellen</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Orientierung</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sollen</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ihre</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Liebe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feiern</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können</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01" name="Google Shape;401;p5"/>
          <p:cNvSpPr/>
          <p:nvPr/>
        </p:nvSpPr>
        <p:spPr>
          <a:xfrm>
            <a:off x="952975" y="3810619"/>
            <a:ext cx="990456" cy="311295"/>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402" name="Google Shape;402;p5"/>
          <p:cNvSpPr/>
          <p:nvPr/>
        </p:nvSpPr>
        <p:spPr>
          <a:xfrm>
            <a:off x="1429801" y="4188037"/>
            <a:ext cx="1268793" cy="311413"/>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403" name="Google Shape;403;p5"/>
          <p:cNvSpPr/>
          <p:nvPr/>
        </p:nvSpPr>
        <p:spPr>
          <a:xfrm>
            <a:off x="7046921" y="4867299"/>
            <a:ext cx="1279046" cy="311295"/>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404" name="Google Shape;404;p5"/>
          <p:cNvSpPr/>
          <p:nvPr/>
        </p:nvSpPr>
        <p:spPr>
          <a:xfrm>
            <a:off x="827740" y="5156529"/>
            <a:ext cx="1603487" cy="311295"/>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405" name="Google Shape;405;p5"/>
          <p:cNvSpPr/>
          <p:nvPr/>
        </p:nvSpPr>
        <p:spPr>
          <a:xfrm>
            <a:off x="3027018" y="5169229"/>
            <a:ext cx="1921500" cy="311295"/>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pic>
        <p:nvPicPr>
          <p:cNvPr id="407" name="Google Shape;407;p5"/>
          <p:cNvPicPr preferRelativeResize="0"/>
          <p:nvPr/>
        </p:nvPicPr>
        <p:blipFill rotWithShape="1">
          <a:blip r:embed="rId12">
            <a:alphaModFix/>
          </a:blip>
          <a:srcRect/>
          <a:stretch/>
        </p:blipFill>
        <p:spPr>
          <a:xfrm>
            <a:off x="8312622" y="2996573"/>
            <a:ext cx="3040283" cy="2026856"/>
          </a:xfrm>
          <a:prstGeom prst="rect">
            <a:avLst/>
          </a:prstGeom>
          <a:noFill/>
          <a:ln>
            <a:noFill/>
          </a:ln>
        </p:spPr>
      </p:pic>
      <p:sp>
        <p:nvSpPr>
          <p:cNvPr id="406" name="Google Shape;406;p5"/>
          <p:cNvSpPr/>
          <p:nvPr/>
        </p:nvSpPr>
        <p:spPr>
          <a:xfrm>
            <a:off x="244430" y="1053852"/>
            <a:ext cx="11170022" cy="4382208"/>
          </a:xfrm>
          <a:prstGeom prst="wedgeRoundRectCallout">
            <a:avLst>
              <a:gd name="adj1" fmla="val -20833"/>
              <a:gd name="adj2" fmla="val 62500"/>
              <a:gd name="adj3" fmla="val 0"/>
            </a:avLst>
          </a:prstGeom>
          <a:solidFill>
            <a:srgbClr val="3D3C3C"/>
          </a:solidFill>
          <a:ln w="12700" cap="flat" cmpd="sng">
            <a:solidFill>
              <a:srgbClr val="FFC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00"/>
              <a:buFont typeface="Arial"/>
              <a:buNone/>
              <a:tabLst/>
              <a:defRPr/>
            </a:pPr>
            <a:r>
              <a:rPr kumimoji="0" lang="en-GB" sz="2600" b="0" i="0" u="none" strike="noStrike" kern="0" cap="none" spc="0" normalizeH="0" baseline="0" noProof="0" dirty="0">
                <a:ln>
                  <a:noFill/>
                </a:ln>
                <a:solidFill>
                  <a:srgbClr val="FFF6E7"/>
                </a:solidFill>
                <a:effectLst/>
                <a:uLnTx/>
                <a:uFillTx/>
                <a:latin typeface="Century Gothic"/>
                <a:ea typeface="Century Gothic"/>
                <a:cs typeface="Century Gothic"/>
                <a:sym typeface="Century Gothic"/>
              </a:rPr>
              <a:t>The first </a:t>
            </a:r>
            <a:r>
              <a:rPr kumimoji="0" lang="en-GB" sz="2600" b="1" i="0" u="none" strike="noStrike" kern="0" cap="none" spc="0" normalizeH="0" baseline="0" noProof="0" dirty="0">
                <a:ln>
                  <a:noFill/>
                </a:ln>
                <a:solidFill>
                  <a:srgbClr val="FFF6E7"/>
                </a:solidFill>
                <a:effectLst/>
                <a:uLnTx/>
                <a:uFillTx/>
                <a:latin typeface="Century Gothic"/>
                <a:ea typeface="Century Gothic"/>
                <a:cs typeface="Century Gothic"/>
                <a:sym typeface="Century Gothic"/>
              </a:rPr>
              <a:t>Christopher Street Day (CSD) </a:t>
            </a:r>
            <a:r>
              <a:rPr kumimoji="0" lang="en-GB" sz="2600" b="0" i="0" u="none" strike="noStrike" kern="0" cap="none" spc="0" normalizeH="0" baseline="0" noProof="0" dirty="0">
                <a:ln>
                  <a:noFill/>
                </a:ln>
                <a:solidFill>
                  <a:srgbClr val="FFF6E7"/>
                </a:solidFill>
                <a:effectLst/>
                <a:uLnTx/>
                <a:uFillTx/>
                <a:latin typeface="Century Gothic"/>
                <a:ea typeface="Century Gothic"/>
                <a:cs typeface="Century Gothic"/>
                <a:sym typeface="Century Gothic"/>
              </a:rPr>
              <a:t>took place in Berlin in 1979. The name remembers the first rebellion by homosexual and other minority groups in Christopher Street, New York in 1961. Now almost every large city in Germany celebrates CSD, on different weekends in July and August. CSDs are both political parades and carnival processions.  There is a party atmosphere but also a serious intent to raise awareness about LGBTQ rights.</a:t>
            </a:r>
            <a:endParaRPr kumimoji="0" sz="2600" b="1" i="0" u="none" strike="noStrike" kern="0" cap="none" spc="0" normalizeH="0" baseline="0" noProof="0" dirty="0">
              <a:ln>
                <a:noFill/>
              </a:ln>
              <a:solidFill>
                <a:srgbClr val="FFF6E7"/>
              </a:solidFill>
              <a:effectLst/>
              <a:uLnTx/>
              <a:uFillTx/>
              <a:latin typeface="Century Gothic"/>
              <a:ea typeface="Century Gothic"/>
              <a:cs typeface="Century Gothic"/>
              <a:sym typeface="Century Gothic"/>
            </a:endParaRPr>
          </a:p>
        </p:txBody>
      </p:sp>
      <p:sp>
        <p:nvSpPr>
          <p:cNvPr id="2" name="Google Shape;372;p5">
            <a:extLst>
              <a:ext uri="{FF2B5EF4-FFF2-40B4-BE49-F238E27FC236}">
                <a16:creationId xmlns:a16="http://schemas.microsoft.com/office/drawing/2014/main" id="{ACA5BDEF-8077-4327-E8C5-4A199D9CE14F}"/>
              </a:ext>
            </a:extLst>
          </p:cNvPr>
          <p:cNvSpPr/>
          <p:nvPr/>
        </p:nvSpPr>
        <p:spPr>
          <a:xfrm>
            <a:off x="4711824" y="5508432"/>
            <a:ext cx="1869411" cy="396419"/>
          </a:xfrm>
          <a:prstGeom prst="roundRect">
            <a:avLst>
              <a:gd name="adj" fmla="val 16667"/>
            </a:avLst>
          </a:prstGeom>
          <a:solidFill>
            <a:srgbClr val="FFF6D4"/>
          </a:solidFill>
          <a:ln w="12700" cap="flat" cmpd="sng">
            <a:solidFill>
              <a:srgbClr val="3D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come from</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pic>
        <p:nvPicPr>
          <p:cNvPr id="3" name="Slide 26.mp3">
            <a:hlinkClick r:id="" action="ppaction://media"/>
            <a:extLst>
              <a:ext uri="{FF2B5EF4-FFF2-40B4-BE49-F238E27FC236}">
                <a16:creationId xmlns:a16="http://schemas.microsoft.com/office/drawing/2014/main" id="{57D7D9DD-C399-C135-844E-B01C7E5E8FE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946518" y="13094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8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367"/>
                                        </p:tgtEl>
                                      </p:cBhvr>
                                    </p:animEffect>
                                    <p:set>
                                      <p:cBhvr>
                                        <p:cTn id="11" dur="1" fill="hold">
                                          <p:stCondLst>
                                            <p:cond delay="500"/>
                                          </p:stCondLst>
                                        </p:cTn>
                                        <p:tgtEl>
                                          <p:spTgt spid="36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mph" presetSubtype="2" fill="hold" nodeType="clickEffect">
                                  <p:stCondLst>
                                    <p:cond delay="0"/>
                                  </p:stCondLst>
                                  <p:childTnLst>
                                    <p:animClr clrSpc="rgb" dir="cw">
                                      <p:cBhvr>
                                        <p:cTn id="15" dur="2000" fill="hold"/>
                                        <p:tgtEl>
                                          <p:spTgt spid="382"/>
                                        </p:tgtEl>
                                        <p:attrNameLst>
                                          <p:attrName>fillcolor</p:attrName>
                                        </p:attrNameLst>
                                      </p:cBhvr>
                                      <p:to>
                                        <a:srgbClr val="C1C1C1"/>
                                      </p:to>
                                    </p:animClr>
                                    <p:set>
                                      <p:cBhvr>
                                        <p:cTn id="16" dur="2000" fill="hold"/>
                                        <p:tgtEl>
                                          <p:spTgt spid="382"/>
                                        </p:tgtEl>
                                        <p:attrNameLst>
                                          <p:attrName>fill.type</p:attrName>
                                        </p:attrNameLst>
                                      </p:cBhvr>
                                      <p:to>
                                        <p:strVal val="solid"/>
                                      </p:to>
                                    </p:set>
                                    <p:set>
                                      <p:cBhvr>
                                        <p:cTn id="17" dur="2000" fill="hold"/>
                                        <p:tgtEl>
                                          <p:spTgt spid="382"/>
                                        </p:tgtEl>
                                        <p:attrNameLst>
                                          <p:attrName>fill.on</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89"/>
                                        </p:tgtEl>
                                      </p:cBhvr>
                                    </p:animEffect>
                                    <p:set>
                                      <p:cBhvr>
                                        <p:cTn id="22" dur="1" fill="hold">
                                          <p:stCondLst>
                                            <p:cond delay="500"/>
                                          </p:stCondLst>
                                        </p:cTn>
                                        <p:tgtEl>
                                          <p:spTgt spid="38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371"/>
                                        </p:tgtEl>
                                        <p:attrNameLst>
                                          <p:attrName>fillcolor</p:attrName>
                                        </p:attrNameLst>
                                      </p:cBhvr>
                                      <p:to>
                                        <a:srgbClr val="C1C1C1"/>
                                      </p:to>
                                    </p:animClr>
                                    <p:set>
                                      <p:cBhvr>
                                        <p:cTn id="27" dur="2000" fill="hold"/>
                                        <p:tgtEl>
                                          <p:spTgt spid="371"/>
                                        </p:tgtEl>
                                        <p:attrNameLst>
                                          <p:attrName>fill.type</p:attrName>
                                        </p:attrNameLst>
                                      </p:cBhvr>
                                      <p:to>
                                        <p:strVal val="solid"/>
                                      </p:to>
                                    </p:set>
                                    <p:set>
                                      <p:cBhvr>
                                        <p:cTn id="28" dur="2000" fill="hold"/>
                                        <p:tgtEl>
                                          <p:spTgt spid="371"/>
                                        </p:tgtEl>
                                        <p:attrNameLst>
                                          <p:attrName>fill.on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390"/>
                                        </p:tgtEl>
                                      </p:cBhvr>
                                    </p:animEffect>
                                    <p:set>
                                      <p:cBhvr>
                                        <p:cTn id="33" dur="1" fill="hold">
                                          <p:stCondLst>
                                            <p:cond delay="500"/>
                                          </p:stCondLst>
                                        </p:cTn>
                                        <p:tgtEl>
                                          <p:spTgt spid="39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369"/>
                                        </p:tgtEl>
                                        <p:attrNameLst>
                                          <p:attrName>fillcolor</p:attrName>
                                        </p:attrNameLst>
                                      </p:cBhvr>
                                      <p:to>
                                        <a:srgbClr val="C1C1C1"/>
                                      </p:to>
                                    </p:animClr>
                                    <p:set>
                                      <p:cBhvr>
                                        <p:cTn id="38" dur="2000" fill="hold"/>
                                        <p:tgtEl>
                                          <p:spTgt spid="369"/>
                                        </p:tgtEl>
                                        <p:attrNameLst>
                                          <p:attrName>fill.type</p:attrName>
                                        </p:attrNameLst>
                                      </p:cBhvr>
                                      <p:to>
                                        <p:strVal val="solid"/>
                                      </p:to>
                                    </p:set>
                                    <p:set>
                                      <p:cBhvr>
                                        <p:cTn id="39" dur="2000" fill="hold"/>
                                        <p:tgtEl>
                                          <p:spTgt spid="369"/>
                                        </p:tgtEl>
                                        <p:attrNameLst>
                                          <p:attrName>fill.on</p:attrName>
                                        </p:attrNameLst>
                                      </p:cBhvr>
                                      <p:to>
                                        <p:strVal val="true"/>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393"/>
                                        </p:tgtEl>
                                      </p:cBhvr>
                                    </p:animEffect>
                                    <p:set>
                                      <p:cBhvr>
                                        <p:cTn id="44" dur="1" fill="hold">
                                          <p:stCondLst>
                                            <p:cond delay="500"/>
                                          </p:stCondLst>
                                        </p:cTn>
                                        <p:tgtEl>
                                          <p:spTgt spid="39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370"/>
                                        </p:tgtEl>
                                        <p:attrNameLst>
                                          <p:attrName>fillcolor</p:attrName>
                                        </p:attrNameLst>
                                      </p:cBhvr>
                                      <p:to>
                                        <a:srgbClr val="C1C1C1"/>
                                      </p:to>
                                    </p:animClr>
                                    <p:set>
                                      <p:cBhvr>
                                        <p:cTn id="49" dur="2000" fill="hold"/>
                                        <p:tgtEl>
                                          <p:spTgt spid="370"/>
                                        </p:tgtEl>
                                        <p:attrNameLst>
                                          <p:attrName>fill.type</p:attrName>
                                        </p:attrNameLst>
                                      </p:cBhvr>
                                      <p:to>
                                        <p:strVal val="solid"/>
                                      </p:to>
                                    </p:set>
                                    <p:set>
                                      <p:cBhvr>
                                        <p:cTn id="50" dur="2000" fill="hold"/>
                                        <p:tgtEl>
                                          <p:spTgt spid="370"/>
                                        </p:tgtEl>
                                        <p:attrNameLst>
                                          <p:attrName>fill.on</p:attrName>
                                        </p:attrNameLst>
                                      </p:cBhvr>
                                      <p:to>
                                        <p:strVal val="true"/>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391"/>
                                        </p:tgtEl>
                                      </p:cBhvr>
                                    </p:animEffect>
                                    <p:set>
                                      <p:cBhvr>
                                        <p:cTn id="55" dur="1" fill="hold">
                                          <p:stCondLst>
                                            <p:cond delay="500"/>
                                          </p:stCondLst>
                                        </p:cTn>
                                        <p:tgtEl>
                                          <p:spTgt spid="391"/>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368"/>
                                        </p:tgtEl>
                                        <p:attrNameLst>
                                          <p:attrName>fillcolor</p:attrName>
                                        </p:attrNameLst>
                                      </p:cBhvr>
                                      <p:to>
                                        <a:srgbClr val="C1C1C1"/>
                                      </p:to>
                                    </p:animClr>
                                    <p:set>
                                      <p:cBhvr>
                                        <p:cTn id="60" dur="2000" fill="hold"/>
                                        <p:tgtEl>
                                          <p:spTgt spid="368"/>
                                        </p:tgtEl>
                                        <p:attrNameLst>
                                          <p:attrName>fill.type</p:attrName>
                                        </p:attrNameLst>
                                      </p:cBhvr>
                                      <p:to>
                                        <p:strVal val="solid"/>
                                      </p:to>
                                    </p:set>
                                    <p:set>
                                      <p:cBhvr>
                                        <p:cTn id="61" dur="2000" fill="hold"/>
                                        <p:tgtEl>
                                          <p:spTgt spid="368"/>
                                        </p:tgtEl>
                                        <p:attrNameLst>
                                          <p:attrName>fill.on</p:attrName>
                                        </p:attrNameLst>
                                      </p:cBhvr>
                                      <p:to>
                                        <p:strVal val="true"/>
                                      </p:to>
                                    </p:se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392"/>
                                        </p:tgtEl>
                                      </p:cBhvr>
                                    </p:animEffect>
                                    <p:set>
                                      <p:cBhvr>
                                        <p:cTn id="66" dur="1" fill="hold">
                                          <p:stCondLst>
                                            <p:cond delay="500"/>
                                          </p:stCondLst>
                                        </p:cTn>
                                        <p:tgtEl>
                                          <p:spTgt spid="39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372"/>
                                        </p:tgtEl>
                                        <p:attrNameLst>
                                          <p:attrName>fillcolor</p:attrName>
                                        </p:attrNameLst>
                                      </p:cBhvr>
                                      <p:to>
                                        <a:srgbClr val="C1C1C1"/>
                                      </p:to>
                                    </p:animClr>
                                    <p:set>
                                      <p:cBhvr>
                                        <p:cTn id="71" dur="2000" fill="hold"/>
                                        <p:tgtEl>
                                          <p:spTgt spid="372"/>
                                        </p:tgtEl>
                                        <p:attrNameLst>
                                          <p:attrName>fill.type</p:attrName>
                                        </p:attrNameLst>
                                      </p:cBhvr>
                                      <p:to>
                                        <p:strVal val="solid"/>
                                      </p:to>
                                    </p:set>
                                    <p:set>
                                      <p:cBhvr>
                                        <p:cTn id="72" dur="2000" fill="hold"/>
                                        <p:tgtEl>
                                          <p:spTgt spid="372"/>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395"/>
                                        </p:tgtEl>
                                      </p:cBhvr>
                                    </p:animEffect>
                                    <p:set>
                                      <p:cBhvr>
                                        <p:cTn id="77" dur="1" fill="hold">
                                          <p:stCondLst>
                                            <p:cond delay="500"/>
                                          </p:stCondLst>
                                        </p:cTn>
                                        <p:tgtEl>
                                          <p:spTgt spid="395"/>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 presetClass="emph" presetSubtype="2" fill="hold" nodeType="clickEffect">
                                  <p:stCondLst>
                                    <p:cond delay="0"/>
                                  </p:stCondLst>
                                  <p:childTnLst>
                                    <p:animClr clrSpc="rgb" dir="cw">
                                      <p:cBhvr>
                                        <p:cTn id="81" dur="2000" fill="hold"/>
                                        <p:tgtEl>
                                          <p:spTgt spid="2"/>
                                        </p:tgtEl>
                                        <p:attrNameLst>
                                          <p:attrName>fillcolor</p:attrName>
                                        </p:attrNameLst>
                                      </p:cBhvr>
                                      <p:to>
                                        <a:srgbClr val="C1C1C1"/>
                                      </p:to>
                                    </p:animClr>
                                    <p:set>
                                      <p:cBhvr>
                                        <p:cTn id="82" dur="2000" fill="hold"/>
                                        <p:tgtEl>
                                          <p:spTgt spid="2"/>
                                        </p:tgtEl>
                                        <p:attrNameLst>
                                          <p:attrName>fill.type</p:attrName>
                                        </p:attrNameLst>
                                      </p:cBhvr>
                                      <p:to>
                                        <p:strVal val="solid"/>
                                      </p:to>
                                    </p:set>
                                    <p:set>
                                      <p:cBhvr>
                                        <p:cTn id="83" dur="2000" fill="hold"/>
                                        <p:tgtEl>
                                          <p:spTgt spid="2"/>
                                        </p:tgtEl>
                                        <p:attrNameLst>
                                          <p:attrName>fill.on</p:attrName>
                                        </p:attrNameLst>
                                      </p:cBhvr>
                                      <p:to>
                                        <p:strVal val="true"/>
                                      </p:to>
                                    </p:set>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396"/>
                                        </p:tgtEl>
                                      </p:cBhvr>
                                    </p:animEffect>
                                    <p:set>
                                      <p:cBhvr>
                                        <p:cTn id="88" dur="1" fill="hold">
                                          <p:stCondLst>
                                            <p:cond delay="500"/>
                                          </p:stCondLst>
                                        </p:cTn>
                                        <p:tgtEl>
                                          <p:spTgt spid="396"/>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mph" presetSubtype="2" fill="hold" nodeType="clickEffect">
                                  <p:stCondLst>
                                    <p:cond delay="0"/>
                                  </p:stCondLst>
                                  <p:childTnLst>
                                    <p:animClr clrSpc="rgb" dir="cw">
                                      <p:cBhvr>
                                        <p:cTn id="92" dur="2000" fill="hold"/>
                                        <p:tgtEl>
                                          <p:spTgt spid="374"/>
                                        </p:tgtEl>
                                        <p:attrNameLst>
                                          <p:attrName>fillcolor</p:attrName>
                                        </p:attrNameLst>
                                      </p:cBhvr>
                                      <p:to>
                                        <a:srgbClr val="C1C1C1"/>
                                      </p:to>
                                    </p:animClr>
                                    <p:set>
                                      <p:cBhvr>
                                        <p:cTn id="93" dur="2000" fill="hold"/>
                                        <p:tgtEl>
                                          <p:spTgt spid="374"/>
                                        </p:tgtEl>
                                        <p:attrNameLst>
                                          <p:attrName>fill.type</p:attrName>
                                        </p:attrNameLst>
                                      </p:cBhvr>
                                      <p:to>
                                        <p:strVal val="solid"/>
                                      </p:to>
                                    </p:set>
                                    <p:set>
                                      <p:cBhvr>
                                        <p:cTn id="94" dur="2000" fill="hold"/>
                                        <p:tgtEl>
                                          <p:spTgt spid="374"/>
                                        </p:tgtEl>
                                        <p:attrNameLst>
                                          <p:attrName>fill.on</p:attrName>
                                        </p:attrNameLst>
                                      </p:cBhvr>
                                      <p:to>
                                        <p:strVal val="true"/>
                                      </p:to>
                                    </p:se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nodeType="clickEffect">
                                  <p:stCondLst>
                                    <p:cond delay="0"/>
                                  </p:stCondLst>
                                  <p:childTnLst>
                                    <p:animEffect transition="out" filter="fade">
                                      <p:cBhvr>
                                        <p:cTn id="98" dur="500"/>
                                        <p:tgtEl>
                                          <p:spTgt spid="397"/>
                                        </p:tgtEl>
                                      </p:cBhvr>
                                    </p:animEffect>
                                    <p:set>
                                      <p:cBhvr>
                                        <p:cTn id="99" dur="1" fill="hold">
                                          <p:stCondLst>
                                            <p:cond delay="500"/>
                                          </p:stCondLst>
                                        </p:cTn>
                                        <p:tgtEl>
                                          <p:spTgt spid="397"/>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 presetClass="emph" presetSubtype="2" fill="hold" nodeType="clickEffect">
                                  <p:stCondLst>
                                    <p:cond delay="0"/>
                                  </p:stCondLst>
                                  <p:childTnLst>
                                    <p:animClr clrSpc="rgb" dir="cw">
                                      <p:cBhvr>
                                        <p:cTn id="103" dur="2000" fill="hold"/>
                                        <p:tgtEl>
                                          <p:spTgt spid="375"/>
                                        </p:tgtEl>
                                        <p:attrNameLst>
                                          <p:attrName>fillcolor</p:attrName>
                                        </p:attrNameLst>
                                      </p:cBhvr>
                                      <p:to>
                                        <a:srgbClr val="C1C1C1"/>
                                      </p:to>
                                    </p:animClr>
                                    <p:set>
                                      <p:cBhvr>
                                        <p:cTn id="104" dur="2000" fill="hold"/>
                                        <p:tgtEl>
                                          <p:spTgt spid="375"/>
                                        </p:tgtEl>
                                        <p:attrNameLst>
                                          <p:attrName>fill.type</p:attrName>
                                        </p:attrNameLst>
                                      </p:cBhvr>
                                      <p:to>
                                        <p:strVal val="solid"/>
                                      </p:to>
                                    </p:set>
                                    <p:set>
                                      <p:cBhvr>
                                        <p:cTn id="105" dur="2000" fill="hold"/>
                                        <p:tgtEl>
                                          <p:spTgt spid="375"/>
                                        </p:tgtEl>
                                        <p:attrNameLst>
                                          <p:attrName>fill.on</p:attrName>
                                        </p:attrNameLst>
                                      </p:cBhvr>
                                      <p:to>
                                        <p:strVal val="true"/>
                                      </p:to>
                                    </p:set>
                                  </p:childTnLst>
                                </p:cTn>
                              </p:par>
                            </p:childTnLst>
                          </p:cTn>
                        </p:par>
                      </p:childTnLst>
                    </p:cTn>
                  </p:par>
                  <p:par>
                    <p:cTn id="106" fill="hold">
                      <p:stCondLst>
                        <p:cond delay="indefinite"/>
                      </p:stCondLst>
                      <p:childTnLst>
                        <p:par>
                          <p:cTn id="107" fill="hold">
                            <p:stCondLst>
                              <p:cond delay="0"/>
                            </p:stCondLst>
                            <p:childTnLst>
                              <p:par>
                                <p:cTn id="108" presetID="10" presetClass="exit" presetSubtype="0" fill="hold" nodeType="clickEffect">
                                  <p:stCondLst>
                                    <p:cond delay="0"/>
                                  </p:stCondLst>
                                  <p:childTnLst>
                                    <p:animEffect transition="out" filter="fade">
                                      <p:cBhvr>
                                        <p:cTn id="109" dur="500"/>
                                        <p:tgtEl>
                                          <p:spTgt spid="398"/>
                                        </p:tgtEl>
                                      </p:cBhvr>
                                    </p:animEffect>
                                    <p:set>
                                      <p:cBhvr>
                                        <p:cTn id="110" dur="1" fill="hold">
                                          <p:stCondLst>
                                            <p:cond delay="500"/>
                                          </p:stCondLst>
                                        </p:cTn>
                                        <p:tgtEl>
                                          <p:spTgt spid="398"/>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mph" presetSubtype="2" fill="hold" nodeType="clickEffect">
                                  <p:stCondLst>
                                    <p:cond delay="0"/>
                                  </p:stCondLst>
                                  <p:childTnLst>
                                    <p:animClr clrSpc="rgb" dir="cw">
                                      <p:cBhvr>
                                        <p:cTn id="114" dur="2000" fill="hold"/>
                                        <p:tgtEl>
                                          <p:spTgt spid="376"/>
                                        </p:tgtEl>
                                        <p:attrNameLst>
                                          <p:attrName>fillcolor</p:attrName>
                                        </p:attrNameLst>
                                      </p:cBhvr>
                                      <p:to>
                                        <a:srgbClr val="C1C1C1"/>
                                      </p:to>
                                    </p:animClr>
                                    <p:set>
                                      <p:cBhvr>
                                        <p:cTn id="115" dur="2000" fill="hold"/>
                                        <p:tgtEl>
                                          <p:spTgt spid="376"/>
                                        </p:tgtEl>
                                        <p:attrNameLst>
                                          <p:attrName>fill.type</p:attrName>
                                        </p:attrNameLst>
                                      </p:cBhvr>
                                      <p:to>
                                        <p:strVal val="solid"/>
                                      </p:to>
                                    </p:set>
                                    <p:set>
                                      <p:cBhvr>
                                        <p:cTn id="116" dur="2000" fill="hold"/>
                                        <p:tgtEl>
                                          <p:spTgt spid="376"/>
                                        </p:tgtEl>
                                        <p:attrNameLst>
                                          <p:attrName>fill.on</p:attrName>
                                        </p:attrNameLst>
                                      </p:cBhvr>
                                      <p:to>
                                        <p:strVal val="true"/>
                                      </p:to>
                                    </p:se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500"/>
                                        <p:tgtEl>
                                          <p:spTgt spid="401"/>
                                        </p:tgtEl>
                                      </p:cBhvr>
                                    </p:animEffect>
                                    <p:set>
                                      <p:cBhvr>
                                        <p:cTn id="121" dur="1" fill="hold">
                                          <p:stCondLst>
                                            <p:cond delay="500"/>
                                          </p:stCondLst>
                                        </p:cTn>
                                        <p:tgtEl>
                                          <p:spTgt spid="401"/>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1" presetClass="emph" presetSubtype="2" fill="hold" nodeType="clickEffect">
                                  <p:stCondLst>
                                    <p:cond delay="0"/>
                                  </p:stCondLst>
                                  <p:childTnLst>
                                    <p:animClr clrSpc="rgb" dir="cw">
                                      <p:cBhvr>
                                        <p:cTn id="125" dur="2000" fill="hold"/>
                                        <p:tgtEl>
                                          <p:spTgt spid="377"/>
                                        </p:tgtEl>
                                        <p:attrNameLst>
                                          <p:attrName>fillcolor</p:attrName>
                                        </p:attrNameLst>
                                      </p:cBhvr>
                                      <p:to>
                                        <a:srgbClr val="C1C1C1"/>
                                      </p:to>
                                    </p:animClr>
                                    <p:set>
                                      <p:cBhvr>
                                        <p:cTn id="126" dur="2000" fill="hold"/>
                                        <p:tgtEl>
                                          <p:spTgt spid="377"/>
                                        </p:tgtEl>
                                        <p:attrNameLst>
                                          <p:attrName>fill.type</p:attrName>
                                        </p:attrNameLst>
                                      </p:cBhvr>
                                      <p:to>
                                        <p:strVal val="solid"/>
                                      </p:to>
                                    </p:set>
                                    <p:set>
                                      <p:cBhvr>
                                        <p:cTn id="127" dur="2000" fill="hold"/>
                                        <p:tgtEl>
                                          <p:spTgt spid="377"/>
                                        </p:tgtEl>
                                        <p:attrNameLst>
                                          <p:attrName>fill.on</p:attrName>
                                        </p:attrNameLst>
                                      </p:cBhvr>
                                      <p:to>
                                        <p:strVal val="true"/>
                                      </p:to>
                                    </p:set>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nodeType="clickEffect">
                                  <p:stCondLst>
                                    <p:cond delay="0"/>
                                  </p:stCondLst>
                                  <p:childTnLst>
                                    <p:animEffect transition="out" filter="fade">
                                      <p:cBhvr>
                                        <p:cTn id="131" dur="500"/>
                                        <p:tgtEl>
                                          <p:spTgt spid="402"/>
                                        </p:tgtEl>
                                      </p:cBhvr>
                                    </p:animEffect>
                                    <p:set>
                                      <p:cBhvr>
                                        <p:cTn id="132" dur="1" fill="hold">
                                          <p:stCondLst>
                                            <p:cond delay="500"/>
                                          </p:stCondLst>
                                        </p:cTn>
                                        <p:tgtEl>
                                          <p:spTgt spid="402"/>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 presetClass="emph" presetSubtype="2" fill="hold" nodeType="clickEffect">
                                  <p:stCondLst>
                                    <p:cond delay="0"/>
                                  </p:stCondLst>
                                  <p:childTnLst>
                                    <p:animClr clrSpc="rgb" dir="cw">
                                      <p:cBhvr>
                                        <p:cTn id="136" dur="2000" fill="hold"/>
                                        <p:tgtEl>
                                          <p:spTgt spid="378"/>
                                        </p:tgtEl>
                                        <p:attrNameLst>
                                          <p:attrName>fillcolor</p:attrName>
                                        </p:attrNameLst>
                                      </p:cBhvr>
                                      <p:to>
                                        <a:srgbClr val="C1C1C1"/>
                                      </p:to>
                                    </p:animClr>
                                    <p:set>
                                      <p:cBhvr>
                                        <p:cTn id="137" dur="2000" fill="hold"/>
                                        <p:tgtEl>
                                          <p:spTgt spid="378"/>
                                        </p:tgtEl>
                                        <p:attrNameLst>
                                          <p:attrName>fill.type</p:attrName>
                                        </p:attrNameLst>
                                      </p:cBhvr>
                                      <p:to>
                                        <p:strVal val="solid"/>
                                      </p:to>
                                    </p:set>
                                    <p:set>
                                      <p:cBhvr>
                                        <p:cTn id="138" dur="2000" fill="hold"/>
                                        <p:tgtEl>
                                          <p:spTgt spid="378"/>
                                        </p:tgtEl>
                                        <p:attrNameLst>
                                          <p:attrName>fill.on</p:attrName>
                                        </p:attrNameLst>
                                      </p:cBhvr>
                                      <p:to>
                                        <p:strVal val="true"/>
                                      </p:to>
                                    </p:set>
                                  </p:childTnLst>
                                </p:cTn>
                              </p:par>
                            </p:childTnLst>
                          </p:cTn>
                        </p:par>
                      </p:childTnLst>
                    </p:cTn>
                  </p:par>
                  <p:par>
                    <p:cTn id="139" fill="hold">
                      <p:stCondLst>
                        <p:cond delay="indefinite"/>
                      </p:stCondLst>
                      <p:childTnLst>
                        <p:par>
                          <p:cTn id="140" fill="hold">
                            <p:stCondLst>
                              <p:cond delay="0"/>
                            </p:stCondLst>
                            <p:childTnLst>
                              <p:par>
                                <p:cTn id="141" presetID="10" presetClass="exit" presetSubtype="0" fill="hold" nodeType="clickEffect">
                                  <p:stCondLst>
                                    <p:cond delay="0"/>
                                  </p:stCondLst>
                                  <p:childTnLst>
                                    <p:animEffect transition="out" filter="fade">
                                      <p:cBhvr>
                                        <p:cTn id="142" dur="500"/>
                                        <p:tgtEl>
                                          <p:spTgt spid="403"/>
                                        </p:tgtEl>
                                      </p:cBhvr>
                                    </p:animEffect>
                                    <p:set>
                                      <p:cBhvr>
                                        <p:cTn id="143" dur="1" fill="hold">
                                          <p:stCondLst>
                                            <p:cond delay="500"/>
                                          </p:stCondLst>
                                        </p:cTn>
                                        <p:tgtEl>
                                          <p:spTgt spid="403"/>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1" presetClass="emph" presetSubtype="2" fill="hold" nodeType="clickEffect">
                                  <p:stCondLst>
                                    <p:cond delay="0"/>
                                  </p:stCondLst>
                                  <p:childTnLst>
                                    <p:animClr clrSpc="rgb" dir="cw">
                                      <p:cBhvr>
                                        <p:cTn id="147" dur="2000" fill="hold"/>
                                        <p:tgtEl>
                                          <p:spTgt spid="379"/>
                                        </p:tgtEl>
                                        <p:attrNameLst>
                                          <p:attrName>fillcolor</p:attrName>
                                        </p:attrNameLst>
                                      </p:cBhvr>
                                      <p:to>
                                        <a:srgbClr val="C1C1C1"/>
                                      </p:to>
                                    </p:animClr>
                                    <p:set>
                                      <p:cBhvr>
                                        <p:cTn id="148" dur="2000" fill="hold"/>
                                        <p:tgtEl>
                                          <p:spTgt spid="379"/>
                                        </p:tgtEl>
                                        <p:attrNameLst>
                                          <p:attrName>fill.type</p:attrName>
                                        </p:attrNameLst>
                                      </p:cBhvr>
                                      <p:to>
                                        <p:strVal val="solid"/>
                                      </p:to>
                                    </p:set>
                                    <p:set>
                                      <p:cBhvr>
                                        <p:cTn id="149" dur="2000" fill="hold"/>
                                        <p:tgtEl>
                                          <p:spTgt spid="379"/>
                                        </p:tgtEl>
                                        <p:attrNameLst>
                                          <p:attrName>fill.on</p:attrName>
                                        </p:attrNameLst>
                                      </p:cBhvr>
                                      <p:to>
                                        <p:strVal val="true"/>
                                      </p:to>
                                    </p:set>
                                  </p:childTnLst>
                                </p:cTn>
                              </p:par>
                            </p:childTnLst>
                          </p:cTn>
                        </p:par>
                      </p:childTnLst>
                    </p:cTn>
                  </p:par>
                  <p:par>
                    <p:cTn id="150" fill="hold">
                      <p:stCondLst>
                        <p:cond delay="indefinite"/>
                      </p:stCondLst>
                      <p:childTnLst>
                        <p:par>
                          <p:cTn id="151" fill="hold">
                            <p:stCondLst>
                              <p:cond delay="0"/>
                            </p:stCondLst>
                            <p:childTnLst>
                              <p:par>
                                <p:cTn id="152" presetID="10" presetClass="exit" presetSubtype="0" fill="hold" nodeType="clickEffect">
                                  <p:stCondLst>
                                    <p:cond delay="0"/>
                                  </p:stCondLst>
                                  <p:childTnLst>
                                    <p:animEffect transition="out" filter="fade">
                                      <p:cBhvr>
                                        <p:cTn id="153" dur="500"/>
                                        <p:tgtEl>
                                          <p:spTgt spid="404"/>
                                        </p:tgtEl>
                                      </p:cBhvr>
                                    </p:animEffect>
                                    <p:set>
                                      <p:cBhvr>
                                        <p:cTn id="154" dur="1" fill="hold">
                                          <p:stCondLst>
                                            <p:cond delay="500"/>
                                          </p:stCondLst>
                                        </p:cTn>
                                        <p:tgtEl>
                                          <p:spTgt spid="404"/>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mph" presetSubtype="2" fill="hold" nodeType="clickEffect">
                                  <p:stCondLst>
                                    <p:cond delay="0"/>
                                  </p:stCondLst>
                                  <p:childTnLst>
                                    <p:animClr clrSpc="rgb" dir="cw">
                                      <p:cBhvr>
                                        <p:cTn id="158" dur="2000" fill="hold"/>
                                        <p:tgtEl>
                                          <p:spTgt spid="381"/>
                                        </p:tgtEl>
                                        <p:attrNameLst>
                                          <p:attrName>fillcolor</p:attrName>
                                        </p:attrNameLst>
                                      </p:cBhvr>
                                      <p:to>
                                        <a:srgbClr val="C1C1C1"/>
                                      </p:to>
                                    </p:animClr>
                                    <p:set>
                                      <p:cBhvr>
                                        <p:cTn id="159" dur="2000" fill="hold"/>
                                        <p:tgtEl>
                                          <p:spTgt spid="381"/>
                                        </p:tgtEl>
                                        <p:attrNameLst>
                                          <p:attrName>fill.type</p:attrName>
                                        </p:attrNameLst>
                                      </p:cBhvr>
                                      <p:to>
                                        <p:strVal val="solid"/>
                                      </p:to>
                                    </p:set>
                                    <p:set>
                                      <p:cBhvr>
                                        <p:cTn id="160" dur="2000" fill="hold"/>
                                        <p:tgtEl>
                                          <p:spTgt spid="381"/>
                                        </p:tgtEl>
                                        <p:attrNameLst>
                                          <p:attrName>fill.on</p:attrName>
                                        </p:attrNameLst>
                                      </p:cBhvr>
                                      <p:to>
                                        <p:strVal val="true"/>
                                      </p:to>
                                    </p:set>
                                  </p:childTnLst>
                                </p:cTn>
                              </p:par>
                            </p:childTnLst>
                          </p:cTn>
                        </p:par>
                      </p:childTnLst>
                    </p:cTn>
                  </p:par>
                  <p:par>
                    <p:cTn id="161" fill="hold">
                      <p:stCondLst>
                        <p:cond delay="indefinite"/>
                      </p:stCondLst>
                      <p:childTnLst>
                        <p:par>
                          <p:cTn id="162" fill="hold">
                            <p:stCondLst>
                              <p:cond delay="0"/>
                            </p:stCondLst>
                            <p:childTnLst>
                              <p:par>
                                <p:cTn id="163" presetID="10" presetClass="exit" presetSubtype="0" fill="hold" nodeType="clickEffect">
                                  <p:stCondLst>
                                    <p:cond delay="0"/>
                                  </p:stCondLst>
                                  <p:childTnLst>
                                    <p:animEffect transition="out" filter="fade">
                                      <p:cBhvr>
                                        <p:cTn id="164" dur="500"/>
                                        <p:tgtEl>
                                          <p:spTgt spid="405"/>
                                        </p:tgtEl>
                                      </p:cBhvr>
                                    </p:animEffect>
                                    <p:set>
                                      <p:cBhvr>
                                        <p:cTn id="165" dur="1" fill="hold">
                                          <p:stCondLst>
                                            <p:cond delay="500"/>
                                          </p:stCondLst>
                                        </p:cTn>
                                        <p:tgtEl>
                                          <p:spTgt spid="405"/>
                                        </p:tgtEl>
                                        <p:attrNameLst>
                                          <p:attrName>style.visibility</p:attrName>
                                        </p:attrNameLst>
                                      </p:cBhvr>
                                      <p:to>
                                        <p:strVal val="hidden"/>
                                      </p:to>
                                    </p:set>
                                  </p:childTnLst>
                                </p:cTn>
                              </p:par>
                            </p:childTnLst>
                          </p:cTn>
                        </p:par>
                      </p:childTnLst>
                    </p:cTn>
                  </p:par>
                  <p:par>
                    <p:cTn id="166" fill="hold">
                      <p:stCondLst>
                        <p:cond delay="indefinite"/>
                      </p:stCondLst>
                      <p:childTnLst>
                        <p:par>
                          <p:cTn id="167" fill="hold">
                            <p:stCondLst>
                              <p:cond delay="0"/>
                            </p:stCondLst>
                            <p:childTnLst>
                              <p:par>
                                <p:cTn id="168" presetID="1" presetClass="emph" presetSubtype="2" fill="hold" nodeType="clickEffect">
                                  <p:stCondLst>
                                    <p:cond delay="0"/>
                                  </p:stCondLst>
                                  <p:childTnLst>
                                    <p:animClr clrSpc="rgb" dir="cw">
                                      <p:cBhvr>
                                        <p:cTn id="169" dur="2000" fill="hold"/>
                                        <p:tgtEl>
                                          <p:spTgt spid="380"/>
                                        </p:tgtEl>
                                        <p:attrNameLst>
                                          <p:attrName>fillcolor</p:attrName>
                                        </p:attrNameLst>
                                      </p:cBhvr>
                                      <p:to>
                                        <a:srgbClr val="C1C1C1"/>
                                      </p:to>
                                    </p:animClr>
                                    <p:set>
                                      <p:cBhvr>
                                        <p:cTn id="170" dur="2000" fill="hold"/>
                                        <p:tgtEl>
                                          <p:spTgt spid="380"/>
                                        </p:tgtEl>
                                        <p:attrNameLst>
                                          <p:attrName>fill.type</p:attrName>
                                        </p:attrNameLst>
                                      </p:cBhvr>
                                      <p:to>
                                        <p:strVal val="solid"/>
                                      </p:to>
                                    </p:set>
                                    <p:set>
                                      <p:cBhvr>
                                        <p:cTn id="171" dur="2000" fill="hold"/>
                                        <p:tgtEl>
                                          <p:spTgt spid="380"/>
                                        </p:tgtEl>
                                        <p:attrNameLst>
                                          <p:attrName>fill.on</p:attrName>
                                        </p:attrNameLst>
                                      </p:cBhvr>
                                      <p:to>
                                        <p:strVal val="true"/>
                                      </p:to>
                                    </p:set>
                                  </p:childTnLst>
                                </p:cTn>
                              </p:par>
                            </p:childTnLst>
                          </p:cTn>
                        </p:par>
                      </p:childTnLst>
                    </p:cTn>
                  </p:par>
                  <p:par>
                    <p:cTn id="172" fill="hold">
                      <p:stCondLst>
                        <p:cond delay="indefinite"/>
                      </p:stCondLst>
                      <p:childTnLst>
                        <p:par>
                          <p:cTn id="173" fill="hold">
                            <p:stCondLst>
                              <p:cond delay="0"/>
                            </p:stCondLst>
                            <p:childTnLst>
                              <p:par>
                                <p:cTn id="174" presetID="1" presetClass="entr" presetSubtype="0" fill="hold" nodeType="clickEffect">
                                  <p:stCondLst>
                                    <p:cond delay="0"/>
                                  </p:stCondLst>
                                  <p:childTnLst>
                                    <p:set>
                                      <p:cBhvr>
                                        <p:cTn id="175" dur="1" fill="hold">
                                          <p:stCondLst>
                                            <p:cond delay="0"/>
                                          </p:stCondLst>
                                        </p:cTn>
                                        <p:tgtEl>
                                          <p:spTgt spid="4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6" repeatCount="0"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13"/>
          <p:cNvSpPr txBox="1">
            <a:spLocks noGrp="1"/>
          </p:cNvSpPr>
          <p:nvPr>
            <p:ph type="title"/>
          </p:nvPr>
        </p:nvSpPr>
        <p:spPr>
          <a:xfrm>
            <a:off x="0" y="213557"/>
            <a:ext cx="4800600" cy="647577"/>
          </a:xfrm>
          <a:prstGeom prst="rect">
            <a:avLst/>
          </a:prstGeom>
          <a:blipFill rotWithShape="1">
            <a:blip r:embed="rId7">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Conchita Wurst [1/2]</a:t>
            </a:r>
            <a:endParaRPr/>
          </a:p>
        </p:txBody>
      </p:sp>
      <p:sp>
        <p:nvSpPr>
          <p:cNvPr id="693" name="Google Shape;693;p13"/>
          <p:cNvSpPr/>
          <p:nvPr/>
        </p:nvSpPr>
        <p:spPr>
          <a:xfrm>
            <a:off x="10337180" y="86962"/>
            <a:ext cx="1784480" cy="349135"/>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D3C3C"/>
              </a:buClr>
              <a:buSzPts val="2000"/>
              <a:buFont typeface="Century Gothic"/>
              <a:buNone/>
              <a:tabLst/>
              <a:defRPr/>
            </a:pPr>
            <a:r>
              <a:rPr kumimoji="0" lang="en-GB" sz="20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hören|lesen</a:t>
            </a:r>
            <a:endParaRPr kumimoji="0" sz="2000" b="1"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pic>
        <p:nvPicPr>
          <p:cNvPr id="694" name="Google Shape;694;p13" descr="A person with long hair&#10;&#10;Description automatically generated with medium confidence"/>
          <p:cNvPicPr preferRelativeResize="0"/>
          <p:nvPr/>
        </p:nvPicPr>
        <p:blipFill rotWithShape="1">
          <a:blip r:embed="rId8">
            <a:alphaModFix/>
          </a:blip>
          <a:srcRect/>
          <a:stretch/>
        </p:blipFill>
        <p:spPr>
          <a:xfrm>
            <a:off x="6965560" y="861134"/>
            <a:ext cx="4190120" cy="5237650"/>
          </a:xfrm>
          <a:prstGeom prst="rect">
            <a:avLst/>
          </a:prstGeom>
          <a:noFill/>
          <a:ln>
            <a:noFill/>
          </a:ln>
        </p:spPr>
      </p:pic>
      <p:sp>
        <p:nvSpPr>
          <p:cNvPr id="695" name="Google Shape;695;p13"/>
          <p:cNvSpPr txBox="1"/>
          <p:nvPr/>
        </p:nvSpPr>
        <p:spPr>
          <a:xfrm>
            <a:off x="114300" y="1051634"/>
            <a:ext cx="6172200" cy="5545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Arial"/>
              <a:buNone/>
              <a:tabLst/>
              <a:defRPr/>
            </a:pP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Wer</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ist</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Conchita Wurst? </a:t>
            </a:r>
            <a:endParaRPr kumimoji="0"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7000"/>
              </a:lnSpc>
              <a:spcBef>
                <a:spcPts val="800"/>
              </a:spcBef>
              <a:spcAft>
                <a:spcPts val="0"/>
              </a:spcAft>
              <a:buClr>
                <a:srgbClr val="000000"/>
              </a:buClr>
              <a:buSzPts val="2000"/>
              <a:buFont typeface="Arial"/>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2014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nimmt</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Tom Neuwirth am Eurovision Song Contest in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Kopenhagen</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teil. Sein Alter Ego Conchita Wurst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singt</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das Lied ˵Rise Like a Phoenix”.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Mit</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Erfolg</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7000"/>
              </a:lnSpc>
              <a:spcBef>
                <a:spcPts val="800"/>
              </a:spcBef>
              <a:spcAft>
                <a:spcPts val="0"/>
              </a:spcAft>
              <a:buClr>
                <a:srgbClr val="000000"/>
              </a:buClr>
              <a:buSzPts val="2000"/>
              <a:buFont typeface="Arial"/>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endParaRPr kumimoji="0"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7000"/>
              </a:lnSpc>
              <a:spcBef>
                <a:spcPts val="800"/>
              </a:spcBef>
              <a:spcAft>
                <a:spcPts val="0"/>
              </a:spcAft>
              <a:buClr>
                <a:srgbClr val="000000"/>
              </a:buClr>
              <a:buSzPts val="2000"/>
              <a:buFont typeface="Arial"/>
              <a:buNone/>
              <a:tabLst/>
              <a:defRPr/>
            </a:pP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Woher</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kommt</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Tom?</a:t>
            </a:r>
            <a:endParaRPr kumimoji="0"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kumimoji="0" lang="en-GB" sz="2000" b="0" i="0" u="none" strike="noStrike" kern="0" cap="none" spc="0" normalizeH="0" baseline="0" noProof="0" dirty="0">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Tom </a:t>
            </a:r>
            <a:r>
              <a:rPr kumimoji="0" lang="en-GB" sz="2000" b="0" i="0" u="none" strike="noStrike" kern="0" cap="none" spc="0" normalizeH="0" baseline="0" noProof="0" dirty="0" err="1">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wurde</a:t>
            </a:r>
            <a:r>
              <a:rPr kumimoji="0" lang="en-GB" sz="2000" b="0" i="0" u="none" strike="noStrike" kern="0" cap="none" spc="0" normalizeH="0" baseline="0" noProof="0" dirty="0">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 1988 in </a:t>
            </a:r>
            <a:r>
              <a:rPr kumimoji="0" lang="en-GB" sz="2000" b="0" i="0" u="none" strike="noStrike" kern="0" cap="none" spc="0" normalizeH="0" baseline="0" noProof="0" dirty="0" err="1">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Gmunden</a:t>
            </a:r>
            <a:r>
              <a:rPr kumimoji="0" lang="en-GB" sz="2000" b="0" i="0" u="none" strike="noStrike" kern="0" cap="none" spc="0" normalizeH="0" baseline="0" noProof="0" dirty="0">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 </a:t>
            </a:r>
            <a:r>
              <a:rPr kumimoji="0" lang="en-GB" sz="2000" b="0" i="0" u="none" strike="noStrike" kern="0" cap="none" spc="0" normalizeH="0" baseline="0" noProof="0" dirty="0" err="1">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Österreich</a:t>
            </a:r>
            <a:r>
              <a:rPr kumimoji="0" lang="en-GB" sz="2000" b="0" i="0" u="none" strike="noStrike" kern="0" cap="none" spc="0" normalizeH="0" baseline="0" noProof="0" dirty="0">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 </a:t>
            </a:r>
            <a:r>
              <a:rPr kumimoji="0" lang="en-GB" sz="2000" b="0" i="0" u="none" strike="noStrike" kern="0" cap="none" spc="0" normalizeH="0" baseline="0" noProof="0" dirty="0" err="1">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geboren</a:t>
            </a:r>
            <a:r>
              <a:rPr kumimoji="0" lang="en-GB" sz="2000" b="0" i="0" u="none" strike="noStrike" kern="0" cap="none" spc="0" normalizeH="0" baseline="0" noProof="0" dirty="0">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 Er </a:t>
            </a:r>
            <a:r>
              <a:rPr kumimoji="0" lang="en-GB" sz="2000" b="0" i="0" u="none" strike="noStrike" kern="0" cap="none" spc="0" normalizeH="0" baseline="0" noProof="0" dirty="0" err="1">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studiert</a:t>
            </a:r>
            <a:r>
              <a:rPr kumimoji="0" lang="en-GB" sz="2000" b="0" i="0" u="none" strike="noStrike" kern="0" cap="none" spc="0" normalizeH="0" baseline="0" noProof="0" dirty="0">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 Mode* in der Stadt Graz. </a:t>
            </a:r>
            <a:r>
              <a:rPr kumimoji="0" lang="en-GB" sz="2000" b="0" i="0" u="none" strike="noStrike" kern="0" cap="none" spc="0" normalizeH="0" baseline="0" noProof="0" dirty="0" err="1">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Mit</a:t>
            </a:r>
            <a:r>
              <a:rPr kumimoji="0" lang="en-GB" sz="2000" b="0" i="0" u="none" strike="noStrike" kern="0" cap="none" spc="0" normalizeH="0" baseline="0" noProof="0" dirty="0">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 19 Jahren war er </a:t>
            </a:r>
            <a:r>
              <a:rPr kumimoji="0" lang="en-GB" sz="2000" b="0" i="0" u="none" strike="noStrike" kern="0" cap="none" spc="0" normalizeH="0" baseline="0" noProof="0" dirty="0" err="1">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mit</a:t>
            </a:r>
            <a:r>
              <a:rPr kumimoji="0" lang="en-GB" sz="2000" b="0" i="0" u="none" strike="noStrike" kern="0" cap="none" spc="0" normalizeH="0" baseline="0" noProof="0" dirty="0">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 </a:t>
            </a:r>
            <a:r>
              <a:rPr kumimoji="0" lang="en-GB" sz="2000" b="0" i="0" u="none" strike="noStrike" kern="0" cap="none" spc="0" normalizeH="0" baseline="0" noProof="0" dirty="0" err="1">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Freunden</a:t>
            </a:r>
            <a:r>
              <a:rPr kumimoji="0" lang="en-GB" sz="2000" b="0" i="0" u="none" strike="noStrike" kern="0" cap="none" spc="0" normalizeH="0" baseline="0" noProof="0" dirty="0">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 in der Band </a:t>
            </a:r>
            <a:r>
              <a:rPr kumimoji="0" lang="en-GB" sz="2000"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Times New Roman" panose="02020603050405020304" pitchFamily="18" charset="0"/>
                <a:sym typeface="Arial"/>
              </a:rPr>
              <a:t>˵</a:t>
            </a:r>
            <a:r>
              <a:rPr kumimoji="0" lang="en-GB" sz="2000" b="0" i="0" u="none" strike="noStrike" kern="0" cap="none" spc="0" normalizeH="0" baseline="0" noProof="0" dirty="0">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Boyband </a:t>
            </a:r>
            <a:r>
              <a:rPr kumimoji="0" lang="en-GB" sz="2000" b="0" i="0" u="none" strike="noStrike" kern="0" cap="none" spc="0" normalizeH="0" baseline="0" noProof="0" dirty="0" err="1">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jetzt</a:t>
            </a:r>
            <a:r>
              <a:rPr kumimoji="0" lang="en-GB" sz="2000" b="0" i="0" u="none" strike="noStrike" kern="0" cap="none" spc="0" normalizeH="0" baseline="0" noProof="0" dirty="0">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 </a:t>
            </a:r>
            <a:r>
              <a:rPr kumimoji="0" lang="en-GB" sz="2000" b="0" i="0" u="none" strike="noStrike" kern="0" cap="none" spc="0" normalizeH="0" baseline="0" noProof="0" dirty="0" err="1">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anders</a:t>
            </a:r>
            <a:r>
              <a:rPr kumimoji="0" lang="en-GB" sz="2000" b="0" i="0" u="none" strike="noStrike" kern="0" cap="none" spc="0" normalizeH="0" baseline="0" noProof="0" dirty="0">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a:t>
            </a:r>
            <a:r>
              <a:rPr kumimoji="0" lang="en-GB" sz="2000" b="0" i="0" u="none" strike="noStrike" kern="0" cap="none" spc="0" normalizeH="0" baseline="0" noProof="0" dirty="0">
                <a:ln>
                  <a:noFill/>
                </a:ln>
                <a:solidFill>
                  <a:srgbClr val="000000"/>
                </a:solidFill>
                <a:effectLst/>
                <a:uLnTx/>
                <a:uFillTx/>
                <a:latin typeface="Century Gothic" panose="020B0502020202020204" pitchFamily="34" charset="0"/>
                <a:ea typeface="SimSun" panose="02010600030101010101" pitchFamily="2" charset="-122"/>
                <a:cs typeface="Century Gothic" panose="020B0502020202020204" pitchFamily="34" charset="0"/>
                <a:sym typeface="Arial"/>
              </a:rPr>
              <a:t>” </a:t>
            </a:r>
            <a:r>
              <a:rPr kumimoji="0" lang="en-GB" sz="2000" b="0" i="0" u="none" strike="noStrike" kern="0" cap="none" spc="0" normalizeH="0" baseline="0" noProof="0" dirty="0">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Die Band </a:t>
            </a:r>
            <a:r>
              <a:rPr kumimoji="0" lang="en-GB" sz="2000" b="0" i="0" u="none" strike="noStrike" kern="0" cap="none" spc="0" normalizeH="0" baseline="0" noProof="0" dirty="0" err="1">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ist</a:t>
            </a:r>
            <a:r>
              <a:rPr kumimoji="0" lang="en-GB" sz="2000" b="0" i="0" u="none" strike="noStrike" kern="0" cap="none" spc="0" normalizeH="0" baseline="0" noProof="0" dirty="0">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 </a:t>
            </a:r>
            <a:r>
              <a:rPr kumimoji="0" lang="en-GB" sz="2000" b="0" i="0" u="none" strike="noStrike" kern="0" cap="none" spc="0" normalizeH="0" baseline="0" noProof="0" dirty="0" err="1">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aber</a:t>
            </a:r>
            <a:r>
              <a:rPr kumimoji="0" lang="en-GB" sz="2000" b="0" i="0" u="none" strike="noStrike" kern="0" cap="none" spc="0" normalizeH="0" baseline="0" noProof="0" dirty="0">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 </a:t>
            </a:r>
            <a:r>
              <a:rPr kumimoji="0" lang="en-GB" sz="2000" b="0" i="0" u="none" strike="noStrike" kern="0" cap="none" spc="0" normalizeH="0" baseline="0" noProof="0" dirty="0" err="1">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nur</a:t>
            </a:r>
            <a:r>
              <a:rPr kumimoji="0" lang="en-GB" sz="2000" b="0" i="0" u="none" strike="noStrike" kern="0" cap="none" spc="0" normalizeH="0" baseline="0" noProof="0" dirty="0">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 </a:t>
            </a:r>
            <a:r>
              <a:rPr kumimoji="0" lang="en-GB" sz="2000" b="0" i="0" u="none" strike="noStrike" kern="0" cap="none" spc="0" normalizeH="0" baseline="0" noProof="0" dirty="0" err="1">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ein</a:t>
            </a:r>
            <a:r>
              <a:rPr kumimoji="0" lang="en-GB" sz="2000" b="0" i="0" u="none" strike="noStrike" kern="0" cap="none" spc="0" normalizeH="0" baseline="0" noProof="0" dirty="0">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 </a:t>
            </a:r>
            <a:r>
              <a:rPr kumimoji="0" lang="en-GB" sz="2000" b="0" i="0" u="none" strike="noStrike" kern="0" cap="none" spc="0" normalizeH="0" baseline="0" noProof="0" dirty="0" err="1">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Jahr</a:t>
            </a:r>
            <a:r>
              <a:rPr kumimoji="0" lang="en-GB" sz="2000" b="0" i="0" u="none" strike="noStrike" kern="0" cap="none" spc="0" normalizeH="0" baseline="0" noProof="0" dirty="0">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 lang </a:t>
            </a:r>
            <a:r>
              <a:rPr kumimoji="0" lang="en-GB" sz="2000" b="0" i="0" u="none" strike="noStrike" kern="0" cap="none" spc="0" normalizeH="0" baseline="0" noProof="0" dirty="0" err="1">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zusammen</a:t>
            </a:r>
            <a:r>
              <a:rPr kumimoji="0" lang="en-GB" sz="2000" b="0" i="0" u="none" strike="noStrike" kern="0" cap="none" spc="0" normalizeH="0" baseline="0" noProof="0" dirty="0">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 </a:t>
            </a:r>
            <a:r>
              <a:rPr kumimoji="0" lang="en-GB" sz="2000" b="0" i="0" u="none" strike="noStrike" kern="0" cap="none" spc="0" normalizeH="0" baseline="0" noProof="0" dirty="0" err="1">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dann</a:t>
            </a:r>
            <a:r>
              <a:rPr kumimoji="0" lang="en-GB" sz="2000" b="0" i="0" u="none" strike="noStrike" kern="0" cap="none" spc="0" normalizeH="0" baseline="0" noProof="0" dirty="0">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 </a:t>
            </a:r>
            <a:r>
              <a:rPr kumimoji="0" lang="en-GB" sz="2000" b="0" i="0" u="none" strike="noStrike" kern="0" cap="none" spc="0" normalizeH="0" baseline="0" noProof="0" dirty="0" err="1">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beginnt</a:t>
            </a:r>
            <a:r>
              <a:rPr kumimoji="0" lang="en-GB" sz="2000" b="0" i="0" u="none" strike="noStrike" kern="0" cap="none" spc="0" normalizeH="0" baseline="0" noProof="0" dirty="0">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 Tom eine </a:t>
            </a:r>
            <a:r>
              <a:rPr kumimoji="0" lang="en-GB" sz="2000" b="0" i="0" u="none" strike="noStrike" kern="0" cap="none" spc="0" normalizeH="0" baseline="0" noProof="0" dirty="0" err="1">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neue</a:t>
            </a:r>
            <a:r>
              <a:rPr kumimoji="0" lang="en-GB" sz="2000" b="0" i="0" u="none" strike="noStrike" kern="0" cap="none" spc="0" normalizeH="0" baseline="0" noProof="0" dirty="0">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 Show </a:t>
            </a:r>
            <a:r>
              <a:rPr kumimoji="0" lang="en-GB" sz="2000" b="0" i="0" u="none" strike="noStrike" kern="0" cap="none" spc="0" normalizeH="0" baseline="0" noProof="0" dirty="0" err="1">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zu</a:t>
            </a:r>
            <a:r>
              <a:rPr kumimoji="0" lang="en-GB" sz="2000" b="0" i="0" u="none" strike="noStrike" kern="0" cap="none" spc="0" normalizeH="0" baseline="0" noProof="0" dirty="0">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 </a:t>
            </a:r>
            <a:r>
              <a:rPr kumimoji="0" lang="en-GB" sz="2000" b="0" i="0" u="none" strike="noStrike" kern="0" cap="none" spc="0" normalizeH="0" baseline="0" noProof="0" dirty="0" err="1">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entwickeln</a:t>
            </a:r>
            <a:r>
              <a:rPr kumimoji="0" lang="en-GB" sz="2000" b="0" i="0" u="none" strike="noStrike" kern="0" cap="none" spc="0" normalizeH="0" baseline="0" noProof="0" dirty="0">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 – </a:t>
            </a:r>
            <a:r>
              <a:rPr kumimoji="0" lang="en-GB" sz="2000" b="0" i="0" u="none" strike="noStrike" kern="0" cap="none" spc="0" normalizeH="0" baseline="0" noProof="0" dirty="0" err="1">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als</a:t>
            </a:r>
            <a:r>
              <a:rPr kumimoji="0" lang="en-GB" sz="2000" b="0" i="0" u="none" strike="noStrike" kern="0" cap="none" spc="0" normalizeH="0" baseline="0" noProof="0" dirty="0">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 Drag Queen </a:t>
            </a:r>
            <a:r>
              <a:rPr kumimoji="0" lang="en-GB" sz="2000"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Times New Roman" panose="02020603050405020304" pitchFamily="18" charset="0"/>
                <a:sym typeface="Arial"/>
              </a:rPr>
              <a:t>˵</a:t>
            </a:r>
            <a:r>
              <a:rPr kumimoji="0" lang="en-GB" sz="2000" b="0" i="0" u="none" strike="noStrike" kern="0" cap="none" spc="0" normalizeH="0" baseline="0" noProof="0" dirty="0">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Conchita Wurst</a:t>
            </a:r>
            <a:r>
              <a:rPr kumimoji="0" lang="en-GB" sz="2000" b="0" i="0" u="none" strike="noStrike" kern="0" cap="none" spc="0" normalizeH="0" baseline="0" noProof="0" dirty="0">
                <a:ln>
                  <a:noFill/>
                </a:ln>
                <a:solidFill>
                  <a:srgbClr val="000000"/>
                </a:solidFill>
                <a:effectLst/>
                <a:uLnTx/>
                <a:uFillTx/>
                <a:latin typeface="Century Gothic" panose="020B0502020202020204" pitchFamily="34" charset="0"/>
                <a:ea typeface="SimSun" panose="02010600030101010101" pitchFamily="2" charset="-122"/>
                <a:cs typeface="Century Gothic" panose="020B0502020202020204" pitchFamily="34" charset="0"/>
                <a:sym typeface="Arial"/>
              </a:rPr>
              <a:t>”</a:t>
            </a:r>
            <a:r>
              <a:rPr kumimoji="0" lang="en-GB" sz="2000" b="0" i="0" u="none" strike="noStrike" kern="0" cap="none" spc="0" normalizeH="0" baseline="0" noProof="0" dirty="0">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 </a:t>
            </a:r>
            <a:r>
              <a:rPr kumimoji="0" lang="en-GB" sz="2000" b="0" i="0" u="none" strike="noStrike" kern="0" cap="none" spc="0" normalizeH="0" baseline="0" noProof="0" dirty="0">
                <a:ln>
                  <a:noFill/>
                </a:ln>
                <a:solidFill>
                  <a:srgbClr val="000000"/>
                </a:solidFill>
                <a:effectLst/>
                <a:uLnTx/>
                <a:uFillTx/>
                <a:latin typeface="Century Gothic" panose="020B0502020202020204" pitchFamily="34" charset="0"/>
                <a:ea typeface="SimSun" panose="02010600030101010101" pitchFamily="2" charset="-122"/>
                <a:cs typeface="Century Gothic" panose="020B0502020202020204" pitchFamily="34" charset="0"/>
                <a:sym typeface="Arial"/>
              </a:rPr>
              <a:t>–</a:t>
            </a:r>
            <a:r>
              <a:rPr kumimoji="0" lang="en-GB" sz="2000" b="0" i="0" u="none" strike="noStrike" kern="0" cap="none" spc="0" normalizeH="0" baseline="0" noProof="0" dirty="0">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 </a:t>
            </a:r>
            <a:r>
              <a:rPr kumimoji="0" lang="en-GB" sz="2000" b="0" i="0" u="none" strike="noStrike" kern="0" cap="none" spc="0" normalizeH="0" baseline="0" noProof="0" dirty="0" err="1">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mit</a:t>
            </a:r>
            <a:r>
              <a:rPr kumimoji="0" lang="en-GB" sz="2000" b="0" i="0" u="none" strike="noStrike" kern="0" cap="none" spc="0" normalizeH="0" baseline="0" noProof="0" dirty="0">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 </a:t>
            </a:r>
            <a:r>
              <a:rPr kumimoji="0" lang="en-GB" sz="2000" b="0" i="0" u="none" strike="noStrike" kern="0" cap="none" spc="0" normalizeH="0" baseline="0" noProof="0" dirty="0" err="1">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vollem</a:t>
            </a:r>
            <a:r>
              <a:rPr kumimoji="0" lang="en-GB" sz="2000" b="0" i="0" u="none" strike="noStrike" kern="0" cap="none" spc="0" normalizeH="0" baseline="0" noProof="0" dirty="0">
                <a:ln>
                  <a:noFill/>
                </a:ln>
                <a:solidFill>
                  <a:srgbClr val="000000"/>
                </a:solidFill>
                <a:effectLst/>
                <a:uLnTx/>
                <a:uFillTx/>
                <a:latin typeface="Century Gothic" panose="020B0502020202020204" pitchFamily="34" charset="0"/>
                <a:ea typeface="SimSun" panose="02010600030101010101" pitchFamily="2" charset="-122"/>
                <a:cs typeface="Times New Roman" panose="02020603050405020304" pitchFamily="18" charset="0"/>
                <a:sym typeface="Arial"/>
              </a:rPr>
              <a:t> Bart*.  </a:t>
            </a:r>
          </a:p>
          <a:p>
            <a:pPr marL="0" marR="0" lvl="0" indent="0" algn="l" defTabSz="914400" rtl="0" eaLnBrk="1" fontAlgn="auto" latinLnBrk="0" hangingPunct="1">
              <a:lnSpc>
                <a:spcPct val="107000"/>
              </a:lnSpc>
              <a:spcBef>
                <a:spcPts val="800"/>
              </a:spcBef>
              <a:spcAft>
                <a:spcPts val="0"/>
              </a:spcAft>
              <a:buClr>
                <a:srgbClr val="000000"/>
              </a:buClr>
              <a:buSzPts val="2000"/>
              <a:buFont typeface="Arial"/>
              <a:buNone/>
              <a:tabLst/>
              <a:defRPr/>
            </a:pP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endParaRPr kumimoji="0"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endParaRPr>
          </a:p>
        </p:txBody>
      </p:sp>
      <p:sp>
        <p:nvSpPr>
          <p:cNvPr id="696" name="Google Shape;696;p13"/>
          <p:cNvSpPr txBox="1"/>
          <p:nvPr/>
        </p:nvSpPr>
        <p:spPr>
          <a:xfrm>
            <a:off x="5707380" y="6063468"/>
            <a:ext cx="5448300" cy="307777"/>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400" b="0" i="0" u="none" strike="noStrike" kern="0" cap="none" spc="0" normalizeH="0" baseline="0" noProof="0">
                <a:ln>
                  <a:noFill/>
                </a:ln>
                <a:solidFill>
                  <a:srgbClr val="3D3C3C"/>
                </a:solidFill>
                <a:effectLst/>
                <a:uLnTx/>
                <a:uFillTx/>
                <a:latin typeface="Century Gothic"/>
                <a:ea typeface="Century Gothic"/>
                <a:cs typeface="Century Gothic"/>
                <a:sym typeface="Century Gothic"/>
              </a:rPr>
              <a:t>Manfred Werner, Wikimedia Commons </a:t>
            </a:r>
            <a:endParaRPr kumimoji="0" sz="14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697" name="Google Shape;697;p13"/>
          <p:cNvSpPr/>
          <p:nvPr/>
        </p:nvSpPr>
        <p:spPr>
          <a:xfrm>
            <a:off x="6096000" y="600151"/>
            <a:ext cx="2598868" cy="735941"/>
          </a:xfrm>
          <a:prstGeom prst="rect">
            <a:avLst/>
          </a:prstGeom>
          <a:solidFill>
            <a:srgbClr val="525050"/>
          </a:solidFill>
          <a:ln w="12700" cap="flat" cmpd="sng">
            <a:solidFill>
              <a:srgbClr val="FFF6E7"/>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0" i="0" u="none" strike="noStrike" kern="0" cap="none" spc="0" normalizeH="0" baseline="0" noProof="0" dirty="0">
                <a:ln>
                  <a:noFill/>
                </a:ln>
                <a:solidFill>
                  <a:srgbClr val="FFF6D4"/>
                </a:solidFill>
                <a:effectLst/>
                <a:uLnTx/>
                <a:uFillTx/>
                <a:latin typeface="Century Gothic"/>
                <a:ea typeface="Century Gothic"/>
                <a:cs typeface="Century Gothic"/>
                <a:sym typeface="Century Gothic"/>
              </a:rPr>
              <a:t>die Mode – fashion </a:t>
            </a:r>
            <a:br>
              <a:rPr kumimoji="0" lang="en-GB" sz="2000" b="0" i="0" u="none" strike="noStrike" kern="0" cap="none" spc="0" normalizeH="0" baseline="0" noProof="0" dirty="0">
                <a:ln>
                  <a:noFill/>
                </a:ln>
                <a:solidFill>
                  <a:srgbClr val="FFF6D4"/>
                </a:solidFill>
                <a:effectLst/>
                <a:uLnTx/>
                <a:uFillTx/>
                <a:latin typeface="Century Gothic"/>
                <a:ea typeface="Century Gothic"/>
                <a:cs typeface="Century Gothic"/>
                <a:sym typeface="Century Gothic"/>
              </a:rPr>
            </a:br>
            <a:r>
              <a:rPr kumimoji="0" lang="en-GB" sz="2000" b="0" i="0" u="none" strike="noStrike" kern="0" cap="none" spc="0" normalizeH="0" baseline="0" noProof="0" dirty="0">
                <a:ln>
                  <a:noFill/>
                </a:ln>
                <a:solidFill>
                  <a:srgbClr val="FFF6D4"/>
                </a:solidFill>
                <a:effectLst/>
                <a:uLnTx/>
                <a:uFillTx/>
                <a:latin typeface="Century Gothic"/>
                <a:ea typeface="Century Gothic"/>
                <a:cs typeface="Century Gothic"/>
                <a:sym typeface="Century Gothic"/>
              </a:rPr>
              <a:t>der Bart – beard</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 name="Picture 2">
            <a:extLst>
              <a:ext uri="{FF2B5EF4-FFF2-40B4-BE49-F238E27FC236}">
                <a16:creationId xmlns:a16="http://schemas.microsoft.com/office/drawing/2014/main" id="{A4C7F313-50E9-47A0-9C83-1B5948C7D0E2}"/>
              </a:ext>
            </a:extLst>
          </p:cNvPr>
          <p:cNvPicPr>
            <a:picLocks noChangeAspect="1"/>
          </p:cNvPicPr>
          <p:nvPr/>
        </p:nvPicPr>
        <p:blipFill>
          <a:blip r:embed="rId9"/>
          <a:stretch>
            <a:fillRect/>
          </a:stretch>
        </p:blipFill>
        <p:spPr>
          <a:xfrm rot="453270">
            <a:off x="4430367" y="300075"/>
            <a:ext cx="4391326" cy="6257849"/>
          </a:xfrm>
          <a:prstGeom prst="rect">
            <a:avLst/>
          </a:prstGeom>
          <a:ln>
            <a:solidFill>
              <a:schemeClr val="bg1"/>
            </a:solidFill>
          </a:ln>
          <a:effectLst>
            <a:outerShdw blurRad="50800" dist="38100" dir="5400000" algn="t" rotWithShape="0">
              <a:prstClr val="black">
                <a:alpha val="40000"/>
              </a:prstClr>
            </a:outerShdw>
          </a:effectLst>
        </p:spPr>
      </p:pic>
      <p:pic>
        <p:nvPicPr>
          <p:cNvPr id="9" name="10.1.1.3 slide 13">
            <a:hlinkClick r:id="" action="ppaction://media"/>
            <a:extLst>
              <a:ext uri="{FF2B5EF4-FFF2-40B4-BE49-F238E27FC236}">
                <a16:creationId xmlns:a16="http://schemas.microsoft.com/office/drawing/2014/main" id="{009D2AFF-9C02-4AE5-8D35-453EC887EC1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857043" y="131297"/>
            <a:ext cx="609600" cy="609600"/>
          </a:xfrm>
          <a:prstGeom prst="rect">
            <a:avLst/>
          </a:prstGeom>
        </p:spPr>
      </p:pic>
      <p:pic>
        <p:nvPicPr>
          <p:cNvPr id="2" name="Slide 27.mp3">
            <a:hlinkClick r:id="" action="ppaction://media"/>
            <a:extLst>
              <a:ext uri="{FF2B5EF4-FFF2-40B4-BE49-F238E27FC236}">
                <a16:creationId xmlns:a16="http://schemas.microsoft.com/office/drawing/2014/main" id="{65CAE26F-3843-4894-C9B1-3D10A0D7F315}"/>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089600" y="9732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6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audio>
              <p:cMediaNode vol="80000" showWhenStopped="0">
                <p:cTn id="13" repeatCount="0"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15"/>
          <p:cNvSpPr txBox="1">
            <a:spLocks noGrp="1"/>
          </p:cNvSpPr>
          <p:nvPr>
            <p:ph type="title"/>
          </p:nvPr>
        </p:nvSpPr>
        <p:spPr>
          <a:xfrm>
            <a:off x="0" y="213557"/>
            <a:ext cx="5391150" cy="647577"/>
          </a:xfrm>
          <a:prstGeom prst="rect">
            <a:avLst/>
          </a:prstGeom>
          <a:blipFill rotWithShape="1">
            <a:blip r:embed="rId5">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Michael Schumacher</a:t>
            </a:r>
            <a:endParaRPr/>
          </a:p>
        </p:txBody>
      </p:sp>
      <p:sp>
        <p:nvSpPr>
          <p:cNvPr id="715" name="Google Shape;715;p15"/>
          <p:cNvSpPr/>
          <p:nvPr/>
        </p:nvSpPr>
        <p:spPr>
          <a:xfrm>
            <a:off x="10660055" y="86963"/>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D3C3C"/>
              </a:buClr>
              <a:buSzPts val="2000"/>
              <a:buFont typeface="Century Gothic"/>
              <a:buNone/>
              <a:tabLst/>
              <a:defRPr/>
            </a:pPr>
            <a:r>
              <a:rPr kumimoji="0" lang="en-GB" sz="20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schreiben</a:t>
            </a:r>
            <a:endParaRPr kumimoji="0" sz="2000" b="1"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graphicFrame>
        <p:nvGraphicFramePr>
          <p:cNvPr id="716" name="Google Shape;716;p15"/>
          <p:cNvGraphicFramePr/>
          <p:nvPr>
            <p:extLst>
              <p:ext uri="{D42A27DB-BD31-4B8C-83A1-F6EECF244321}">
                <p14:modId xmlns:p14="http://schemas.microsoft.com/office/powerpoint/2010/main" val="848484268"/>
              </p:ext>
            </p:extLst>
          </p:nvPr>
        </p:nvGraphicFramePr>
        <p:xfrm>
          <a:off x="317500" y="861134"/>
          <a:ext cx="11550650" cy="5349175"/>
        </p:xfrm>
        <a:graphic>
          <a:graphicData uri="http://schemas.openxmlformats.org/drawingml/2006/table">
            <a:tbl>
              <a:tblPr firstRow="1" bandRow="1">
                <a:noFill/>
              </a:tblPr>
              <a:tblGrid>
                <a:gridCol w="11550650">
                  <a:extLst>
                    <a:ext uri="{9D8B030D-6E8A-4147-A177-3AD203B41FA5}">
                      <a16:colId xmlns:a16="http://schemas.microsoft.com/office/drawing/2014/main" val="20000"/>
                    </a:ext>
                  </a:extLst>
                </a:gridCol>
              </a:tblGrid>
              <a:tr h="435875">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err="1">
                          <a:latin typeface="Century Gothic" panose="020B0502020202020204" pitchFamily="34" charset="0"/>
                        </a:rPr>
                        <a:t>Schreib</a:t>
                      </a:r>
                      <a:r>
                        <a:rPr lang="en-GB" sz="2000" u="none" strike="noStrike" cap="none" dirty="0">
                          <a:latin typeface="Century Gothic" panose="020B0502020202020204" pitchFamily="34" charset="0"/>
                        </a:rPr>
                        <a:t> die </a:t>
                      </a:r>
                      <a:r>
                        <a:rPr lang="en-GB" sz="2000" u="none" strike="noStrike" cap="none" dirty="0" err="1">
                          <a:latin typeface="Century Gothic" panose="020B0502020202020204" pitchFamily="34" charset="0"/>
                        </a:rPr>
                        <a:t>Sätze</a:t>
                      </a:r>
                      <a:r>
                        <a:rPr lang="en-GB" sz="2000" u="none" strike="noStrike" cap="none" dirty="0">
                          <a:latin typeface="Century Gothic" panose="020B0502020202020204" pitchFamily="34" charset="0"/>
                        </a:rPr>
                        <a:t> auf Deutsch.</a:t>
                      </a:r>
                      <a:endParaRPr sz="1400" u="none" strike="noStrike" cap="none" dirty="0">
                        <a:latin typeface="Century Gothic" panose="020B0502020202020204" pitchFamily="34" charset="0"/>
                      </a:endParaRPr>
                    </a:p>
                  </a:txBody>
                  <a:tcPr marL="91450" marR="91450" marT="45725" marB="45725" anchor="ctr"/>
                </a:tc>
                <a:extLst>
                  <a:ext uri="{0D108BD9-81ED-4DB2-BD59-A6C34878D82A}">
                    <a16:rowId xmlns:a16="http://schemas.microsoft.com/office/drawing/2014/main" val="10000"/>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Century Gothic" panose="020B0502020202020204" pitchFamily="34" charset="0"/>
                        </a:rPr>
                        <a:t>1. Michael </a:t>
                      </a:r>
                      <a:r>
                        <a:rPr lang="en-GB" sz="2000" u="none" strike="noStrike" cap="none" dirty="0" err="1">
                          <a:latin typeface="Century Gothic" panose="020B0502020202020204" pitchFamily="34" charset="0"/>
                        </a:rPr>
                        <a:t>Schuhmacher</a:t>
                      </a:r>
                      <a:r>
                        <a:rPr lang="en-GB" sz="2000" u="none" strike="noStrike" cap="none" dirty="0">
                          <a:latin typeface="Century Gothic" panose="020B0502020202020204" pitchFamily="34" charset="0"/>
                        </a:rPr>
                        <a:t> was an F1 driver </a:t>
                      </a:r>
                      <a:r>
                        <a:rPr lang="en-GB" sz="2000" u="sng" strike="noStrike" cap="none" dirty="0">
                          <a:latin typeface="Century Gothic" panose="020B0502020202020204" pitchFamily="34" charset="0"/>
                        </a:rPr>
                        <a:t>for 17 years</a:t>
                      </a:r>
                      <a:r>
                        <a:rPr lang="en-GB" sz="2000" u="none" strike="noStrike" cap="none" dirty="0">
                          <a:latin typeface="Century Gothic" panose="020B0502020202020204" pitchFamily="34" charset="0"/>
                        </a:rPr>
                        <a:t>.</a:t>
                      </a:r>
                      <a:endParaRPr sz="1400" u="none" strike="noStrike" cap="none" dirty="0">
                        <a:latin typeface="Century Gothic" panose="020B0502020202020204" pitchFamily="34" charset="0"/>
                      </a:endParaRPr>
                    </a:p>
                  </a:txBody>
                  <a:tcPr marL="91450" marR="91450" marT="45725" marB="45725"/>
                </a:tc>
                <a:extLst>
                  <a:ext uri="{0D108BD9-81ED-4DB2-BD59-A6C34878D82A}">
                    <a16:rowId xmlns:a16="http://schemas.microsoft.com/office/drawing/2014/main" val="10001"/>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Century Gothic" panose="020B0502020202020204" pitchFamily="34" charset="0"/>
                        </a:rPr>
                        <a:t>2. In 2013, </a:t>
                      </a:r>
                      <a:r>
                        <a:rPr lang="en-GB" sz="2000" u="sng" strike="noStrike" cap="none" dirty="0">
                          <a:latin typeface="Century Gothic" panose="020B0502020202020204" pitchFamily="34" charset="0"/>
                        </a:rPr>
                        <a:t>the German </a:t>
                      </a:r>
                      <a:r>
                        <a:rPr lang="en-GB" sz="2000" u="none" strike="noStrike" cap="none" dirty="0">
                          <a:latin typeface="Century Gothic" panose="020B0502020202020204" pitchFamily="34" charset="0"/>
                        </a:rPr>
                        <a:t>has a ski accident.</a:t>
                      </a:r>
                      <a:endParaRPr sz="1400" u="none" strike="noStrike" cap="none" dirty="0">
                        <a:latin typeface="Century Gothic" panose="020B0502020202020204" pitchFamily="34" charset="0"/>
                      </a:endParaRPr>
                    </a:p>
                  </a:txBody>
                  <a:tcPr marL="91450" marR="91450" marT="45725" marB="45725"/>
                </a:tc>
                <a:extLst>
                  <a:ext uri="{0D108BD9-81ED-4DB2-BD59-A6C34878D82A}">
                    <a16:rowId xmlns:a16="http://schemas.microsoft.com/office/drawing/2014/main" val="10002"/>
                  </a:ext>
                </a:extLst>
              </a:tr>
              <a:tr h="701900">
                <a:tc>
                  <a:txBody>
                    <a:bodyPr/>
                    <a:lstStyle/>
                    <a:p>
                      <a:pPr marL="0" marR="0" lvl="0" indent="0" algn="l" rtl="0">
                        <a:lnSpc>
                          <a:spcPct val="100000"/>
                        </a:lnSpc>
                        <a:spcBef>
                          <a:spcPts val="0"/>
                        </a:spcBef>
                        <a:spcAft>
                          <a:spcPts val="0"/>
                        </a:spcAft>
                        <a:buClr>
                          <a:schemeClr val="dk1"/>
                        </a:buClr>
                        <a:buSzPts val="2000"/>
                        <a:buFont typeface="Century Gothic"/>
                        <a:buNone/>
                      </a:pPr>
                      <a:r>
                        <a:rPr lang="en-GB" sz="2000" u="none" strike="noStrike" cap="none" dirty="0">
                          <a:latin typeface="Century Gothic" panose="020B0502020202020204" pitchFamily="34" charset="0"/>
                        </a:rPr>
                        <a:t>3. </a:t>
                      </a:r>
                      <a:r>
                        <a:rPr lang="en-GB" sz="2000" u="sng" strike="noStrike" cap="none" dirty="0">
                          <a:latin typeface="Century Gothic" panose="020B0502020202020204" pitchFamily="34" charset="0"/>
                        </a:rPr>
                        <a:t>Since 2013, he has not been driving</a:t>
                      </a:r>
                      <a:r>
                        <a:rPr lang="en-GB" sz="2000" u="none" strike="noStrike" cap="none" dirty="0">
                          <a:latin typeface="Century Gothic" panose="020B0502020202020204" pitchFamily="34" charset="0"/>
                        </a:rPr>
                        <a:t>.</a:t>
                      </a:r>
                      <a:endParaRPr sz="1400" u="none" strike="noStrike" cap="none" dirty="0">
                        <a:latin typeface="Century Gothic" panose="020B0502020202020204" pitchFamily="34" charset="0"/>
                      </a:endParaRPr>
                    </a:p>
                    <a:p>
                      <a:pPr marL="0" marR="0" lvl="0" indent="0" algn="l" rtl="0">
                        <a:lnSpc>
                          <a:spcPct val="100000"/>
                        </a:lnSpc>
                        <a:spcBef>
                          <a:spcPts val="0"/>
                        </a:spcBef>
                        <a:spcAft>
                          <a:spcPts val="0"/>
                        </a:spcAft>
                        <a:buClr>
                          <a:srgbClr val="000000"/>
                        </a:buClr>
                        <a:buSzPts val="2000"/>
                        <a:buFont typeface="Arial"/>
                        <a:buNone/>
                      </a:pPr>
                      <a:endParaRPr sz="2000" u="none" strike="noStrike" cap="none" dirty="0">
                        <a:latin typeface="Century Gothic" panose="020B0502020202020204" pitchFamily="34" charset="0"/>
                      </a:endParaRPr>
                    </a:p>
                  </a:txBody>
                  <a:tcPr marL="91450" marR="91450" marT="45725" marB="45725"/>
                </a:tc>
                <a:extLst>
                  <a:ext uri="{0D108BD9-81ED-4DB2-BD59-A6C34878D82A}">
                    <a16:rowId xmlns:a16="http://schemas.microsoft.com/office/drawing/2014/main" val="10003"/>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Century Gothic" panose="020B0502020202020204" pitchFamily="34" charset="0"/>
                        </a:rPr>
                        <a:t>4. He was in a hospital* in Grenoble </a:t>
                      </a:r>
                      <a:r>
                        <a:rPr lang="en-GB" sz="2000" u="sng" strike="noStrike" cap="none" dirty="0">
                          <a:latin typeface="Century Gothic" panose="020B0502020202020204" pitchFamily="34" charset="0"/>
                        </a:rPr>
                        <a:t>for a year</a:t>
                      </a:r>
                      <a:r>
                        <a:rPr lang="en-GB" sz="2000" u="none" strike="noStrike" cap="none" dirty="0">
                          <a:latin typeface="Century Gothic" panose="020B0502020202020204" pitchFamily="34" charset="0"/>
                        </a:rPr>
                        <a:t>.</a:t>
                      </a:r>
                      <a:endParaRPr sz="1400" u="none" strike="noStrike" cap="none" dirty="0">
                        <a:latin typeface="Century Gothic" panose="020B0502020202020204" pitchFamily="34" charset="0"/>
                      </a:endParaRPr>
                    </a:p>
                  </a:txBody>
                  <a:tcPr marL="91450" marR="91450" marT="45725" marB="45725"/>
                </a:tc>
                <a:extLst>
                  <a:ext uri="{0D108BD9-81ED-4DB2-BD59-A6C34878D82A}">
                    <a16:rowId xmlns:a16="http://schemas.microsoft.com/office/drawing/2014/main" val="10004"/>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Century Gothic" panose="020B0502020202020204" pitchFamily="34" charset="0"/>
                        </a:rPr>
                        <a:t>5. In 2021, Netflix makes a film, which is in </a:t>
                      </a:r>
                      <a:r>
                        <a:rPr lang="en-GB" sz="2000" u="sng" strike="noStrike" cap="none" dirty="0">
                          <a:latin typeface="Century Gothic" panose="020B0502020202020204" pitchFamily="34" charset="0"/>
                        </a:rPr>
                        <a:t>English</a:t>
                      </a:r>
                      <a:r>
                        <a:rPr lang="en-GB" sz="2000" u="none" strike="noStrike" cap="none" dirty="0">
                          <a:latin typeface="Century Gothic" panose="020B0502020202020204" pitchFamily="34" charset="0"/>
                        </a:rPr>
                        <a:t>, </a:t>
                      </a:r>
                      <a:r>
                        <a:rPr lang="en-GB" sz="2000" u="sng" strike="noStrike" cap="none" dirty="0">
                          <a:latin typeface="Century Gothic" panose="020B0502020202020204" pitchFamily="34" charset="0"/>
                        </a:rPr>
                        <a:t>German</a:t>
                      </a:r>
                      <a:r>
                        <a:rPr lang="en-GB" sz="2000" u="none" strike="noStrike" cap="none" dirty="0">
                          <a:latin typeface="Century Gothic" panose="020B0502020202020204" pitchFamily="34" charset="0"/>
                        </a:rPr>
                        <a:t> and </a:t>
                      </a:r>
                      <a:r>
                        <a:rPr lang="en-GB" sz="2000" u="sng" strike="noStrike" cap="none" dirty="0">
                          <a:latin typeface="Century Gothic" panose="020B0502020202020204" pitchFamily="34" charset="0"/>
                        </a:rPr>
                        <a:t>French</a:t>
                      </a:r>
                      <a:r>
                        <a:rPr lang="en-GB" sz="2000" u="none" strike="noStrike" cap="none" dirty="0">
                          <a:latin typeface="Century Gothic" panose="020B0502020202020204" pitchFamily="34" charset="0"/>
                        </a:rPr>
                        <a:t>. </a:t>
                      </a:r>
                      <a:endParaRPr sz="1400" u="none" strike="noStrike" cap="none" dirty="0">
                        <a:latin typeface="Century Gothic" panose="020B0502020202020204" pitchFamily="34" charset="0"/>
                      </a:endParaRPr>
                    </a:p>
                  </a:txBody>
                  <a:tcPr marL="91450" marR="91450" marT="45725" marB="45725"/>
                </a:tc>
                <a:extLst>
                  <a:ext uri="{0D108BD9-81ED-4DB2-BD59-A6C34878D82A}">
                    <a16:rowId xmlns:a16="http://schemas.microsoft.com/office/drawing/2014/main" val="10005"/>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Century Gothic" panose="020B0502020202020204" pitchFamily="34" charset="0"/>
                        </a:rPr>
                        <a:t>6. There are interviews with three </a:t>
                      </a:r>
                      <a:r>
                        <a:rPr lang="en-GB" sz="2000" u="sng" strike="noStrike" cap="none" dirty="0">
                          <a:latin typeface="Century Gothic" panose="020B0502020202020204" pitchFamily="34" charset="0"/>
                        </a:rPr>
                        <a:t>Englishmen</a:t>
                      </a:r>
                      <a:r>
                        <a:rPr lang="en-GB" sz="2000" u="none" strike="noStrike" cap="none" dirty="0">
                          <a:latin typeface="Century Gothic" panose="020B0502020202020204" pitchFamily="34" charset="0"/>
                        </a:rPr>
                        <a:t>, Bernie Eccleston, Damon Hill and David </a:t>
                      </a:r>
                      <a:r>
                        <a:rPr lang="en-GB" sz="2000" u="none" strike="noStrike" cap="none" dirty="0" err="1">
                          <a:latin typeface="Century Gothic" panose="020B0502020202020204" pitchFamily="34" charset="0"/>
                        </a:rPr>
                        <a:t>Coulthard</a:t>
                      </a:r>
                      <a:r>
                        <a:rPr lang="en-GB" sz="2000" u="none" strike="noStrike" cap="none" dirty="0">
                          <a:latin typeface="Century Gothic" panose="020B0502020202020204" pitchFamily="34" charset="0"/>
                        </a:rPr>
                        <a:t>.</a:t>
                      </a:r>
                      <a:endParaRPr sz="1400" u="none" strike="noStrike" cap="none" dirty="0">
                        <a:latin typeface="Century Gothic" panose="020B0502020202020204" pitchFamily="34" charset="0"/>
                      </a:endParaRPr>
                    </a:p>
                  </a:txBody>
                  <a:tcPr marL="91450" marR="91450" marT="45725" marB="45725"/>
                </a:tc>
                <a:extLst>
                  <a:ext uri="{0D108BD9-81ED-4DB2-BD59-A6C34878D82A}">
                    <a16:rowId xmlns:a16="http://schemas.microsoft.com/office/drawing/2014/main" val="10006"/>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Century Gothic" panose="020B0502020202020204" pitchFamily="34" charset="0"/>
                        </a:rPr>
                        <a:t>7. </a:t>
                      </a:r>
                      <a:r>
                        <a:rPr lang="en-GB" sz="2000" u="sng" strike="noStrike" cap="none" dirty="0">
                          <a:latin typeface="Century Gothic" panose="020B0502020202020204" pitchFamily="34" charset="0"/>
                        </a:rPr>
                        <a:t>Does </a:t>
                      </a:r>
                      <a:r>
                        <a:rPr lang="en-GB" sz="2000" u="sng" strike="noStrike" cap="none" dirty="0" err="1">
                          <a:latin typeface="Century Gothic" panose="020B0502020202020204" pitchFamily="34" charset="0"/>
                        </a:rPr>
                        <a:t>Schuhmacher</a:t>
                      </a:r>
                      <a:r>
                        <a:rPr lang="en-GB" sz="2000" u="sng" strike="noStrike" cap="none" dirty="0">
                          <a:latin typeface="Century Gothic" panose="020B0502020202020204" pitchFamily="34" charset="0"/>
                        </a:rPr>
                        <a:t> speak </a:t>
                      </a:r>
                      <a:r>
                        <a:rPr lang="en-GB" sz="2000" u="none" strike="noStrike" cap="none" dirty="0">
                          <a:latin typeface="Century Gothic" panose="020B0502020202020204" pitchFamily="34" charset="0"/>
                        </a:rPr>
                        <a:t>now? Unfortunately, the answer is no.</a:t>
                      </a:r>
                      <a:endParaRPr sz="1400" u="none" strike="noStrike" cap="none" dirty="0">
                        <a:latin typeface="Century Gothic" panose="020B0502020202020204" pitchFamily="34" charset="0"/>
                      </a:endParaRPr>
                    </a:p>
                  </a:txBody>
                  <a:tcPr marL="91450" marR="91450" marT="45725" marB="45725"/>
                </a:tc>
                <a:extLst>
                  <a:ext uri="{0D108BD9-81ED-4DB2-BD59-A6C34878D82A}">
                    <a16:rowId xmlns:a16="http://schemas.microsoft.com/office/drawing/2014/main" val="10007"/>
                  </a:ext>
                </a:extLst>
              </a:tr>
            </a:tbl>
          </a:graphicData>
        </a:graphic>
      </p:graphicFrame>
      <p:sp>
        <p:nvSpPr>
          <p:cNvPr id="717" name="Google Shape;717;p15"/>
          <p:cNvSpPr txBox="1"/>
          <p:nvPr/>
        </p:nvSpPr>
        <p:spPr>
          <a:xfrm>
            <a:off x="614363" y="1588765"/>
            <a:ext cx="9553574"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1" i="0" u="none" strike="noStrike" kern="0" cap="none" spc="0" normalizeH="0" baseline="0" noProof="0">
                <a:ln>
                  <a:noFill/>
                </a:ln>
                <a:solidFill>
                  <a:srgbClr val="525050"/>
                </a:solidFill>
                <a:effectLst/>
                <a:uLnTx/>
                <a:uFillTx/>
                <a:latin typeface="Century Gothic"/>
                <a:ea typeface="Century Gothic"/>
                <a:cs typeface="Century Gothic"/>
                <a:sym typeface="Century Gothic"/>
              </a:rPr>
              <a:t>Michael Schumacher war </a:t>
            </a:r>
            <a:r>
              <a:rPr kumimoji="0" lang="en-GB" sz="2000" b="1" i="0" u="sng" strike="noStrike" kern="0" cap="none" spc="0" normalizeH="0" baseline="0" noProof="0">
                <a:ln>
                  <a:noFill/>
                </a:ln>
                <a:solidFill>
                  <a:srgbClr val="525050"/>
                </a:solidFill>
                <a:effectLst/>
                <a:uLnTx/>
                <a:uFillTx/>
                <a:latin typeface="Century Gothic"/>
                <a:ea typeface="Century Gothic"/>
                <a:cs typeface="Century Gothic"/>
                <a:sym typeface="Century Gothic"/>
              </a:rPr>
              <a:t>17 Jahre </a:t>
            </a:r>
            <a:r>
              <a:rPr kumimoji="0" lang="en-GB" sz="2000" b="1" i="0" u="none" strike="noStrike" kern="0" cap="none" spc="0" normalizeH="0" baseline="0" noProof="0">
                <a:ln>
                  <a:noFill/>
                </a:ln>
                <a:solidFill>
                  <a:srgbClr val="525050"/>
                </a:solidFill>
                <a:effectLst/>
                <a:uLnTx/>
                <a:uFillTx/>
                <a:latin typeface="Century Gothic"/>
                <a:ea typeface="Century Gothic"/>
                <a:cs typeface="Century Gothic"/>
                <a:sym typeface="Century Gothic"/>
              </a:rPr>
              <a:t>lang F1-Fahrer.</a:t>
            </a:r>
            <a:endParaRPr kumimoji="0" sz="2000" b="1" i="0" u="none" strike="noStrike" kern="0" cap="none" spc="0" normalizeH="0" baseline="0" noProof="0">
              <a:ln>
                <a:noFill/>
              </a:ln>
              <a:solidFill>
                <a:srgbClr val="525050"/>
              </a:solidFill>
              <a:effectLst/>
              <a:uLnTx/>
              <a:uFillTx/>
              <a:latin typeface="Century Gothic"/>
              <a:ea typeface="Century Gothic"/>
              <a:cs typeface="Century Gothic"/>
              <a:sym typeface="Century Gothic"/>
            </a:endParaRPr>
          </a:p>
        </p:txBody>
      </p:sp>
      <p:sp>
        <p:nvSpPr>
          <p:cNvPr id="718" name="Google Shape;718;p15"/>
          <p:cNvSpPr txBox="1"/>
          <p:nvPr/>
        </p:nvSpPr>
        <p:spPr>
          <a:xfrm>
            <a:off x="614363" y="3708866"/>
            <a:ext cx="9553574"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Er war </a:t>
            </a:r>
            <a:r>
              <a:rPr kumimoji="0" lang="en-GB" sz="2000" b="1" i="0" u="sng"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ein</a:t>
            </a:r>
            <a:r>
              <a:rPr kumimoji="0" lang="en-GB" sz="2000" b="1" i="0" u="sng"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1" i="0" u="sng"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Jahr</a:t>
            </a:r>
            <a:r>
              <a:rPr kumimoji="0" lang="en-GB" sz="20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in </a:t>
            </a:r>
            <a:r>
              <a:rPr kumimoji="0" lang="en-GB" sz="2000" b="1"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einem</a:t>
            </a:r>
            <a:r>
              <a:rPr kumimoji="0" lang="en-GB" sz="20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Krankenhaus</a:t>
            </a:r>
            <a:r>
              <a:rPr kumimoji="0" lang="en-GB" sz="20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in Grenoble.</a:t>
            </a:r>
            <a:endParaRPr kumimoji="0" sz="20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endParaRPr>
          </a:p>
        </p:txBody>
      </p:sp>
      <p:sp>
        <p:nvSpPr>
          <p:cNvPr id="719" name="Google Shape;719;p15"/>
          <p:cNvSpPr txBox="1"/>
          <p:nvPr/>
        </p:nvSpPr>
        <p:spPr>
          <a:xfrm>
            <a:off x="614363" y="2316396"/>
            <a:ext cx="9553574"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1" i="0" u="none" strike="noStrike" kern="0" cap="none" spc="0" normalizeH="0" baseline="0" noProof="0">
                <a:ln>
                  <a:noFill/>
                </a:ln>
                <a:solidFill>
                  <a:srgbClr val="525050"/>
                </a:solidFill>
                <a:effectLst/>
                <a:uLnTx/>
                <a:uFillTx/>
                <a:latin typeface="Century Gothic"/>
                <a:ea typeface="Century Gothic"/>
                <a:cs typeface="Century Gothic"/>
                <a:sym typeface="Century Gothic"/>
              </a:rPr>
              <a:t>2013 hat </a:t>
            </a:r>
            <a:r>
              <a:rPr kumimoji="0" lang="en-GB" sz="2000" b="1" i="0" u="sng" strike="noStrike" kern="0" cap="none" spc="0" normalizeH="0" baseline="0" noProof="0">
                <a:ln>
                  <a:noFill/>
                </a:ln>
                <a:solidFill>
                  <a:srgbClr val="525050"/>
                </a:solidFill>
                <a:effectLst/>
                <a:uLnTx/>
                <a:uFillTx/>
                <a:latin typeface="Century Gothic"/>
                <a:ea typeface="Century Gothic"/>
                <a:cs typeface="Century Gothic"/>
                <a:sym typeface="Century Gothic"/>
              </a:rPr>
              <a:t>der Deutsche </a:t>
            </a:r>
            <a:r>
              <a:rPr kumimoji="0" lang="en-GB" sz="2000" b="1" i="0" u="none" strike="noStrike" kern="0" cap="none" spc="0" normalizeH="0" baseline="0" noProof="0">
                <a:ln>
                  <a:noFill/>
                </a:ln>
                <a:solidFill>
                  <a:srgbClr val="525050"/>
                </a:solidFill>
                <a:effectLst/>
                <a:uLnTx/>
                <a:uFillTx/>
                <a:latin typeface="Century Gothic"/>
                <a:ea typeface="Century Gothic"/>
                <a:cs typeface="Century Gothic"/>
                <a:sym typeface="Century Gothic"/>
              </a:rPr>
              <a:t>einen Skiunfall.</a:t>
            </a:r>
            <a:endParaRPr kumimoji="0" sz="2000" b="1" i="0" u="none" strike="noStrike" kern="0" cap="none" spc="0" normalizeH="0" baseline="0" noProof="0">
              <a:ln>
                <a:noFill/>
              </a:ln>
              <a:solidFill>
                <a:srgbClr val="525050"/>
              </a:solidFill>
              <a:effectLst/>
              <a:uLnTx/>
              <a:uFillTx/>
              <a:latin typeface="Century Gothic"/>
              <a:ea typeface="Century Gothic"/>
              <a:cs typeface="Century Gothic"/>
              <a:sym typeface="Century Gothic"/>
            </a:endParaRPr>
          </a:p>
        </p:txBody>
      </p:sp>
      <p:sp>
        <p:nvSpPr>
          <p:cNvPr id="720" name="Google Shape;720;p15"/>
          <p:cNvSpPr txBox="1"/>
          <p:nvPr/>
        </p:nvSpPr>
        <p:spPr>
          <a:xfrm>
            <a:off x="614363" y="3028890"/>
            <a:ext cx="9553574"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1" i="0" u="sng" strike="noStrike" kern="0" cap="none" spc="0" normalizeH="0" baseline="0" noProof="0">
                <a:ln>
                  <a:noFill/>
                </a:ln>
                <a:solidFill>
                  <a:srgbClr val="525050"/>
                </a:solidFill>
                <a:effectLst/>
                <a:uLnTx/>
                <a:uFillTx/>
                <a:latin typeface="Century Gothic"/>
                <a:ea typeface="Century Gothic"/>
                <a:cs typeface="Century Gothic"/>
                <a:sym typeface="Century Gothic"/>
              </a:rPr>
              <a:t>Seit 2013</a:t>
            </a:r>
            <a:r>
              <a:rPr kumimoji="0" lang="en-GB" sz="2000" b="1" i="0" u="none" strike="noStrike" kern="0" cap="none" spc="0" normalizeH="0" baseline="0" noProof="0">
                <a:ln>
                  <a:noFill/>
                </a:ln>
                <a:solidFill>
                  <a:srgbClr val="525050"/>
                </a:solidFill>
                <a:effectLst/>
                <a:uLnTx/>
                <a:uFillTx/>
                <a:latin typeface="Century Gothic"/>
                <a:ea typeface="Century Gothic"/>
                <a:cs typeface="Century Gothic"/>
                <a:sym typeface="Century Gothic"/>
              </a:rPr>
              <a:t> </a:t>
            </a:r>
            <a:r>
              <a:rPr kumimoji="0" lang="en-GB" sz="2000" b="1" i="0" u="sng" strike="noStrike" kern="0" cap="none" spc="0" normalizeH="0" baseline="0" noProof="0">
                <a:ln>
                  <a:noFill/>
                </a:ln>
                <a:solidFill>
                  <a:srgbClr val="525050"/>
                </a:solidFill>
                <a:effectLst/>
                <a:uLnTx/>
                <a:uFillTx/>
                <a:latin typeface="Century Gothic"/>
                <a:ea typeface="Century Gothic"/>
                <a:cs typeface="Century Gothic"/>
                <a:sym typeface="Century Gothic"/>
              </a:rPr>
              <a:t>fährt er nicht</a:t>
            </a:r>
            <a:r>
              <a:rPr kumimoji="0" lang="en-GB" sz="2000" b="1" i="0" u="none" strike="noStrike" kern="0" cap="none" spc="0" normalizeH="0" baseline="0" noProof="0">
                <a:ln>
                  <a:noFill/>
                </a:ln>
                <a:solidFill>
                  <a:srgbClr val="525050"/>
                </a:solidFill>
                <a:effectLst/>
                <a:uLnTx/>
                <a:uFillTx/>
                <a:latin typeface="Century Gothic"/>
                <a:ea typeface="Century Gothic"/>
                <a:cs typeface="Century Gothic"/>
                <a:sym typeface="Century Gothic"/>
              </a:rPr>
              <a:t>.</a:t>
            </a:r>
            <a:endParaRPr kumimoji="0" sz="2000" b="1" i="0" u="none" strike="noStrike" kern="0" cap="none" spc="0" normalizeH="0" baseline="0" noProof="0">
              <a:ln>
                <a:noFill/>
              </a:ln>
              <a:solidFill>
                <a:srgbClr val="525050"/>
              </a:solidFill>
              <a:effectLst/>
              <a:uLnTx/>
              <a:uFillTx/>
              <a:latin typeface="Century Gothic"/>
              <a:ea typeface="Century Gothic"/>
              <a:cs typeface="Century Gothic"/>
              <a:sym typeface="Century Gothic"/>
            </a:endParaRPr>
          </a:p>
        </p:txBody>
      </p:sp>
      <p:sp>
        <p:nvSpPr>
          <p:cNvPr id="721" name="Google Shape;721;p15"/>
          <p:cNvSpPr txBox="1"/>
          <p:nvPr/>
        </p:nvSpPr>
        <p:spPr>
          <a:xfrm>
            <a:off x="573882" y="4432007"/>
            <a:ext cx="11294267"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1" i="0" u="none" strike="noStrike" kern="0" cap="none" spc="0" normalizeH="0" baseline="0" noProof="0">
                <a:ln>
                  <a:noFill/>
                </a:ln>
                <a:solidFill>
                  <a:srgbClr val="525050"/>
                </a:solidFill>
                <a:effectLst/>
                <a:uLnTx/>
                <a:uFillTx/>
                <a:latin typeface="Century Gothic"/>
                <a:ea typeface="Century Gothic"/>
                <a:cs typeface="Century Gothic"/>
                <a:sym typeface="Century Gothic"/>
              </a:rPr>
              <a:t>2021 </a:t>
            </a:r>
            <a:r>
              <a:rPr kumimoji="0" lang="en-GB" sz="2000" b="1" i="0" u="sng" strike="noStrike" kern="0" cap="none" spc="0" normalizeH="0" baseline="0" noProof="0">
                <a:ln>
                  <a:noFill/>
                </a:ln>
                <a:solidFill>
                  <a:srgbClr val="525050"/>
                </a:solidFill>
                <a:effectLst/>
                <a:uLnTx/>
                <a:uFillTx/>
                <a:latin typeface="Century Gothic"/>
                <a:ea typeface="Century Gothic"/>
                <a:cs typeface="Century Gothic"/>
                <a:sym typeface="Century Gothic"/>
              </a:rPr>
              <a:t>macht</a:t>
            </a:r>
            <a:r>
              <a:rPr kumimoji="0" lang="en-GB" sz="2000" b="1" i="0" u="none" strike="noStrike" kern="0" cap="none" spc="0" normalizeH="0" baseline="0" noProof="0">
                <a:ln>
                  <a:noFill/>
                </a:ln>
                <a:solidFill>
                  <a:srgbClr val="525050"/>
                </a:solidFill>
                <a:effectLst/>
                <a:uLnTx/>
                <a:uFillTx/>
                <a:latin typeface="Century Gothic"/>
                <a:ea typeface="Century Gothic"/>
                <a:cs typeface="Century Gothic"/>
                <a:sym typeface="Century Gothic"/>
              </a:rPr>
              <a:t> Netflix einen Film, der auf </a:t>
            </a:r>
            <a:r>
              <a:rPr kumimoji="0" lang="en-GB" sz="2000" b="1" i="0" u="sng" strike="noStrike" kern="0" cap="none" spc="0" normalizeH="0" baseline="0" noProof="0">
                <a:ln>
                  <a:noFill/>
                </a:ln>
                <a:solidFill>
                  <a:srgbClr val="525050"/>
                </a:solidFill>
                <a:effectLst/>
                <a:uLnTx/>
                <a:uFillTx/>
                <a:latin typeface="Century Gothic"/>
                <a:ea typeface="Century Gothic"/>
                <a:cs typeface="Century Gothic"/>
                <a:sym typeface="Century Gothic"/>
              </a:rPr>
              <a:t>Englisch</a:t>
            </a:r>
            <a:r>
              <a:rPr kumimoji="0" lang="en-GB" sz="2000" b="1" i="0" u="none" strike="noStrike" kern="0" cap="none" spc="0" normalizeH="0" baseline="0" noProof="0">
                <a:ln>
                  <a:noFill/>
                </a:ln>
                <a:solidFill>
                  <a:srgbClr val="525050"/>
                </a:solidFill>
                <a:effectLst/>
                <a:uLnTx/>
                <a:uFillTx/>
                <a:latin typeface="Century Gothic"/>
                <a:ea typeface="Century Gothic"/>
                <a:cs typeface="Century Gothic"/>
                <a:sym typeface="Century Gothic"/>
              </a:rPr>
              <a:t>, </a:t>
            </a:r>
            <a:r>
              <a:rPr kumimoji="0" lang="en-GB" sz="2000" b="1" i="0" u="sng" strike="noStrike" kern="0" cap="none" spc="0" normalizeH="0" baseline="0" noProof="0">
                <a:ln>
                  <a:noFill/>
                </a:ln>
                <a:solidFill>
                  <a:srgbClr val="525050"/>
                </a:solidFill>
                <a:effectLst/>
                <a:uLnTx/>
                <a:uFillTx/>
                <a:latin typeface="Century Gothic"/>
                <a:ea typeface="Century Gothic"/>
                <a:cs typeface="Century Gothic"/>
                <a:sym typeface="Century Gothic"/>
              </a:rPr>
              <a:t>Deutsch</a:t>
            </a:r>
            <a:r>
              <a:rPr kumimoji="0" lang="en-GB" sz="2000" b="1" i="0" u="none" strike="noStrike" kern="0" cap="none" spc="0" normalizeH="0" baseline="0" noProof="0">
                <a:ln>
                  <a:noFill/>
                </a:ln>
                <a:solidFill>
                  <a:srgbClr val="525050"/>
                </a:solidFill>
                <a:effectLst/>
                <a:uLnTx/>
                <a:uFillTx/>
                <a:latin typeface="Century Gothic"/>
                <a:ea typeface="Century Gothic"/>
                <a:cs typeface="Century Gothic"/>
                <a:sym typeface="Century Gothic"/>
              </a:rPr>
              <a:t> und </a:t>
            </a:r>
            <a:r>
              <a:rPr kumimoji="0" lang="en-GB" sz="2000" b="1" i="0" u="sng" strike="noStrike" kern="0" cap="none" spc="0" normalizeH="0" baseline="0" noProof="0">
                <a:ln>
                  <a:noFill/>
                </a:ln>
                <a:solidFill>
                  <a:srgbClr val="525050"/>
                </a:solidFill>
                <a:effectLst/>
                <a:uLnTx/>
                <a:uFillTx/>
                <a:latin typeface="Century Gothic"/>
                <a:ea typeface="Century Gothic"/>
                <a:cs typeface="Century Gothic"/>
                <a:sym typeface="Century Gothic"/>
              </a:rPr>
              <a:t>Französich</a:t>
            </a:r>
            <a:r>
              <a:rPr kumimoji="0" lang="en-GB" sz="2000" b="1" i="0" u="none" strike="noStrike" kern="0" cap="none" spc="0" normalizeH="0" baseline="0" noProof="0">
                <a:ln>
                  <a:noFill/>
                </a:ln>
                <a:solidFill>
                  <a:srgbClr val="525050"/>
                </a:solidFill>
                <a:effectLst/>
                <a:uLnTx/>
                <a:uFillTx/>
                <a:latin typeface="Century Gothic"/>
                <a:ea typeface="Century Gothic"/>
                <a:cs typeface="Century Gothic"/>
                <a:sym typeface="Century Gothic"/>
              </a:rPr>
              <a:t> ist.</a:t>
            </a:r>
            <a:endParaRPr kumimoji="0" sz="2000" b="1" i="0" u="none" strike="noStrike" kern="0" cap="none" spc="0" normalizeH="0" baseline="0" noProof="0">
              <a:ln>
                <a:noFill/>
              </a:ln>
              <a:solidFill>
                <a:srgbClr val="525050"/>
              </a:solidFill>
              <a:effectLst/>
              <a:uLnTx/>
              <a:uFillTx/>
              <a:latin typeface="Century Gothic"/>
              <a:ea typeface="Century Gothic"/>
              <a:cs typeface="Century Gothic"/>
              <a:sym typeface="Century Gothic"/>
            </a:endParaRPr>
          </a:p>
        </p:txBody>
      </p:sp>
      <p:sp>
        <p:nvSpPr>
          <p:cNvPr id="722" name="Google Shape;722;p15"/>
          <p:cNvSpPr txBox="1"/>
          <p:nvPr/>
        </p:nvSpPr>
        <p:spPr>
          <a:xfrm>
            <a:off x="1763316" y="5118945"/>
            <a:ext cx="11294267"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1" i="0" u="none" strike="noStrike" kern="0" cap="none" spc="0" normalizeH="0" baseline="0" noProof="0">
                <a:ln>
                  <a:noFill/>
                </a:ln>
                <a:solidFill>
                  <a:srgbClr val="525050"/>
                </a:solidFill>
                <a:effectLst/>
                <a:uLnTx/>
                <a:uFillTx/>
                <a:latin typeface="Century Gothic"/>
                <a:ea typeface="Century Gothic"/>
                <a:cs typeface="Century Gothic"/>
                <a:sym typeface="Century Gothic"/>
              </a:rPr>
              <a:t>Es gibt Interviews mit drei </a:t>
            </a:r>
            <a:r>
              <a:rPr kumimoji="0" lang="en-GB" sz="2000" b="1" i="0" u="sng" strike="noStrike" kern="0" cap="none" spc="0" normalizeH="0" baseline="0" noProof="0">
                <a:ln>
                  <a:noFill/>
                </a:ln>
                <a:solidFill>
                  <a:srgbClr val="525050"/>
                </a:solidFill>
                <a:effectLst/>
                <a:uLnTx/>
                <a:uFillTx/>
                <a:latin typeface="Century Gothic"/>
                <a:ea typeface="Century Gothic"/>
                <a:cs typeface="Century Gothic"/>
                <a:sym typeface="Century Gothic"/>
              </a:rPr>
              <a:t>Engländern</a:t>
            </a:r>
            <a:r>
              <a:rPr kumimoji="0" lang="en-GB" sz="2000" b="1" i="0" u="none" strike="noStrike" kern="0" cap="none" spc="0" normalizeH="0" baseline="0" noProof="0">
                <a:ln>
                  <a:noFill/>
                </a:ln>
                <a:solidFill>
                  <a:srgbClr val="525050"/>
                </a:solidFill>
                <a:effectLst/>
                <a:uLnTx/>
                <a:uFillTx/>
                <a:latin typeface="Century Gothic"/>
                <a:ea typeface="Century Gothic"/>
                <a:cs typeface="Century Gothic"/>
                <a:sym typeface="Century Gothic"/>
              </a:rPr>
              <a:t>, Bernie E, Damon H and David C.</a:t>
            </a:r>
            <a:endParaRPr kumimoji="0" sz="2000" b="1" i="0" u="none" strike="noStrike" kern="0" cap="none" spc="0" normalizeH="0" baseline="0" noProof="0">
              <a:ln>
                <a:noFill/>
              </a:ln>
              <a:solidFill>
                <a:srgbClr val="525050"/>
              </a:solidFill>
              <a:effectLst/>
              <a:uLnTx/>
              <a:uFillTx/>
              <a:latin typeface="Century Gothic"/>
              <a:ea typeface="Century Gothic"/>
              <a:cs typeface="Century Gothic"/>
              <a:sym typeface="Century Gothic"/>
            </a:endParaRPr>
          </a:p>
        </p:txBody>
      </p:sp>
      <p:sp>
        <p:nvSpPr>
          <p:cNvPr id="723" name="Google Shape;723;p15"/>
          <p:cNvSpPr txBox="1"/>
          <p:nvPr/>
        </p:nvSpPr>
        <p:spPr>
          <a:xfrm>
            <a:off x="614363" y="5858224"/>
            <a:ext cx="11294267"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1" i="0" u="sng" strike="noStrike" kern="0" cap="none" spc="0" normalizeH="0" baseline="0" noProof="0">
                <a:ln>
                  <a:noFill/>
                </a:ln>
                <a:solidFill>
                  <a:srgbClr val="525050"/>
                </a:solidFill>
                <a:effectLst/>
                <a:uLnTx/>
                <a:uFillTx/>
                <a:latin typeface="Century Gothic"/>
                <a:ea typeface="Century Gothic"/>
                <a:cs typeface="Century Gothic"/>
                <a:sym typeface="Century Gothic"/>
              </a:rPr>
              <a:t>Spricht Schuhmacher </a:t>
            </a:r>
            <a:r>
              <a:rPr kumimoji="0" lang="en-GB" sz="2000" b="1" i="0" u="none" strike="noStrike" kern="0" cap="none" spc="0" normalizeH="0" baseline="0" noProof="0">
                <a:ln>
                  <a:noFill/>
                </a:ln>
                <a:solidFill>
                  <a:srgbClr val="525050"/>
                </a:solidFill>
                <a:effectLst/>
                <a:uLnTx/>
                <a:uFillTx/>
                <a:latin typeface="Century Gothic"/>
                <a:ea typeface="Century Gothic"/>
                <a:cs typeface="Century Gothic"/>
                <a:sym typeface="Century Gothic"/>
              </a:rPr>
              <a:t>jetzt? Leider ist die Antwort nein.</a:t>
            </a:r>
            <a:endParaRPr kumimoji="0" sz="2000" b="1" i="0" u="none" strike="noStrike" kern="0" cap="none" spc="0" normalizeH="0" baseline="0" noProof="0">
              <a:ln>
                <a:noFill/>
              </a:ln>
              <a:solidFill>
                <a:srgbClr val="525050"/>
              </a:solidFill>
              <a:effectLst/>
              <a:uLnTx/>
              <a:uFillTx/>
              <a:latin typeface="Century Gothic"/>
              <a:ea typeface="Century Gothic"/>
              <a:cs typeface="Century Gothic"/>
              <a:sym typeface="Century Gothic"/>
            </a:endParaRPr>
          </a:p>
        </p:txBody>
      </p:sp>
      <p:sp>
        <p:nvSpPr>
          <p:cNvPr id="724" name="Google Shape;724;p15"/>
          <p:cNvSpPr/>
          <p:nvPr/>
        </p:nvSpPr>
        <p:spPr>
          <a:xfrm>
            <a:off x="6800852" y="195408"/>
            <a:ext cx="3726456" cy="458302"/>
          </a:xfrm>
          <a:prstGeom prst="rect">
            <a:avLst/>
          </a:prstGeom>
          <a:solidFill>
            <a:srgbClr val="525050"/>
          </a:solidFill>
          <a:ln w="12700" cap="flat" cmpd="sng">
            <a:solidFill>
              <a:srgbClr val="FFF6E7"/>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0" i="0" u="none" strike="noStrike" kern="0" cap="none" spc="0" normalizeH="0" baseline="0" noProof="0">
                <a:ln>
                  <a:noFill/>
                </a:ln>
                <a:solidFill>
                  <a:srgbClr val="FFF6D4"/>
                </a:solidFill>
                <a:effectLst/>
                <a:uLnTx/>
                <a:uFillTx/>
                <a:latin typeface="Century Gothic"/>
                <a:ea typeface="Century Gothic"/>
                <a:cs typeface="Century Gothic"/>
                <a:sym typeface="Century Gothic"/>
              </a:rPr>
              <a:t>hospital – das Krankenhaus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725" name="Google Shape;725;p15"/>
          <p:cNvGrpSpPr/>
          <p:nvPr/>
        </p:nvGrpSpPr>
        <p:grpSpPr>
          <a:xfrm>
            <a:off x="9701945" y="682269"/>
            <a:ext cx="2325683" cy="1370104"/>
            <a:chOff x="9701945" y="682269"/>
            <a:chExt cx="2325683" cy="1370104"/>
          </a:xfrm>
        </p:grpSpPr>
        <p:pic>
          <p:nvPicPr>
            <p:cNvPr id="726" name="Google Shape;726;p15" descr="A red race car&#10;&#10;Description automatically generated with medium confidence"/>
            <p:cNvPicPr preferRelativeResize="0"/>
            <p:nvPr/>
          </p:nvPicPr>
          <p:blipFill rotWithShape="1">
            <a:blip r:embed="rId6">
              <a:alphaModFix/>
            </a:blip>
            <a:srcRect/>
            <a:stretch/>
          </p:blipFill>
          <p:spPr>
            <a:xfrm>
              <a:off x="9701945" y="682269"/>
              <a:ext cx="2266583" cy="1321743"/>
            </a:xfrm>
            <a:prstGeom prst="rect">
              <a:avLst/>
            </a:prstGeom>
            <a:noFill/>
            <a:ln>
              <a:noFill/>
            </a:ln>
          </p:spPr>
        </p:pic>
        <p:sp>
          <p:nvSpPr>
            <p:cNvPr id="727" name="Google Shape;727;p15"/>
            <p:cNvSpPr txBox="1"/>
            <p:nvPr/>
          </p:nvSpPr>
          <p:spPr>
            <a:xfrm>
              <a:off x="9849152" y="1683041"/>
              <a:ext cx="2178476" cy="369332"/>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2001, Canada</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6" name="Speech Bubble: Rectangle with Corners Rounded 15">
            <a:extLst>
              <a:ext uri="{FF2B5EF4-FFF2-40B4-BE49-F238E27FC236}">
                <a16:creationId xmlns:a16="http://schemas.microsoft.com/office/drawing/2014/main" id="{4E1C47FD-BA76-4B89-BB22-F784664264F4}"/>
              </a:ext>
            </a:extLst>
          </p:cNvPr>
          <p:cNvSpPr/>
          <p:nvPr/>
        </p:nvSpPr>
        <p:spPr>
          <a:xfrm>
            <a:off x="7443152" y="553970"/>
            <a:ext cx="2799080" cy="845541"/>
          </a:xfrm>
          <a:prstGeom prst="wedgeRoundRectCallout">
            <a:avLst>
              <a:gd name="adj1" fmla="val -63705"/>
              <a:gd name="adj2" fmla="val 96448"/>
              <a:gd name="adj3" fmla="val 16667"/>
            </a:avLst>
          </a:prstGeom>
          <a:solidFill>
            <a:srgbClr val="FFCC00"/>
          </a:solidFill>
          <a:ln w="12700" cap="flat" cmpd="sng" algn="ctr">
            <a:solidFill>
              <a:srgbClr val="FFCC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rgbClr val="1E1E1E"/>
                </a:solidFill>
                <a:effectLst/>
                <a:uLnTx/>
                <a:uFillTx/>
                <a:latin typeface="Century Gothic"/>
                <a:ea typeface="Times New Roman" panose="02020603050405020304" pitchFamily="18" charset="0"/>
                <a:cs typeface="Arial"/>
                <a:sym typeface="Arial"/>
              </a:rPr>
              <a:t>Do you need a preposition if the action is finished?</a:t>
            </a:r>
            <a:endParaRPr kumimoji="0" lang="en-GB" sz="2000" b="0" i="0" u="none" strike="noStrike" kern="0" cap="none" spc="0" normalizeH="0" baseline="0" noProof="0">
              <a:ln>
                <a:noFill/>
              </a:ln>
              <a:solidFill>
                <a:srgbClr val="3D3C3C"/>
              </a:solidFill>
              <a:effectLst/>
              <a:uLnTx/>
              <a:uFillTx/>
              <a:latin typeface="Times New Roman" panose="02020603050405020304" pitchFamily="18" charset="0"/>
              <a:ea typeface="Times New Roman" panose="02020603050405020304" pitchFamily="18" charset="0"/>
              <a:cs typeface="Arial"/>
              <a:sym typeface="Arial"/>
            </a:endParaRPr>
          </a:p>
        </p:txBody>
      </p:sp>
      <p:sp>
        <p:nvSpPr>
          <p:cNvPr id="17" name="Speech Bubble: Rectangle with Corners Rounded 16">
            <a:extLst>
              <a:ext uri="{FF2B5EF4-FFF2-40B4-BE49-F238E27FC236}">
                <a16:creationId xmlns:a16="http://schemas.microsoft.com/office/drawing/2014/main" id="{ACD7633C-F64F-4652-8F36-8ACA3A935846}"/>
              </a:ext>
            </a:extLst>
          </p:cNvPr>
          <p:cNvSpPr/>
          <p:nvPr/>
        </p:nvSpPr>
        <p:spPr>
          <a:xfrm>
            <a:off x="8092966" y="1452342"/>
            <a:ext cx="4028694" cy="1260303"/>
          </a:xfrm>
          <a:prstGeom prst="wedgeRoundRectCallout">
            <a:avLst>
              <a:gd name="adj1" fmla="val -78349"/>
              <a:gd name="adj2" fmla="val 40511"/>
              <a:gd name="adj3" fmla="val 16667"/>
            </a:avLst>
          </a:prstGeom>
          <a:solidFill>
            <a:srgbClr val="FFCC00"/>
          </a:solidFill>
          <a:ln w="12700" cap="flat" cmpd="sng" algn="ctr">
            <a:solidFill>
              <a:srgbClr val="FFCC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000000"/>
                </a:solidFill>
                <a:effectLst/>
                <a:uLnTx/>
                <a:uFillTx/>
                <a:latin typeface="Century Gothic" panose="020B0502020202020204" pitchFamily="34" charset="0"/>
                <a:ea typeface="Times New Roman" panose="02020603050405020304" pitchFamily="18" charset="0"/>
                <a:cs typeface="Arial"/>
                <a:sym typeface="Arial"/>
              </a:rPr>
              <a:t>This nationality noun behaves like an adjective. </a:t>
            </a:r>
            <a:br>
              <a:rPr kumimoji="0" lang="en-GB" sz="2000" b="0" i="0" u="none" strike="noStrike" kern="0" cap="none" spc="0" normalizeH="0" baseline="0" noProof="0">
                <a:ln>
                  <a:noFill/>
                </a:ln>
                <a:solidFill>
                  <a:srgbClr val="000000"/>
                </a:solidFill>
                <a:effectLst/>
                <a:uLnTx/>
                <a:uFillTx/>
                <a:latin typeface="Century Gothic" panose="020B0502020202020204" pitchFamily="34" charset="0"/>
                <a:ea typeface="Times New Roman" panose="02020603050405020304" pitchFamily="18" charset="0"/>
                <a:cs typeface="Arial"/>
                <a:sym typeface="Arial"/>
              </a:rPr>
            </a:br>
            <a:r>
              <a:rPr kumimoji="0" lang="en-GB" sz="2000" b="0" i="0" u="none" strike="noStrike" kern="0" cap="none" spc="0" normalizeH="0" baseline="0" noProof="0">
                <a:ln>
                  <a:noFill/>
                </a:ln>
                <a:solidFill>
                  <a:srgbClr val="000000"/>
                </a:solidFill>
                <a:effectLst/>
                <a:uLnTx/>
                <a:uFillTx/>
                <a:latin typeface="Century Gothic" panose="020B0502020202020204" pitchFamily="34" charset="0"/>
                <a:ea typeface="Times New Roman" panose="02020603050405020304" pitchFamily="18" charset="0"/>
                <a:cs typeface="Arial"/>
                <a:sym typeface="Arial"/>
              </a:rPr>
              <a:t>Think: the German (citizen) </a:t>
            </a:r>
            <a:r>
              <a:rPr kumimoji="0" lang="en-GB" sz="2000" b="0" i="0" u="none" strike="noStrike" kern="0" cap="none" spc="0" normalizeH="0" baseline="0" noProof="0">
                <a:ln>
                  <a:noFill/>
                </a:ln>
                <a:solidFill>
                  <a:srgbClr val="000000"/>
                </a:solidFill>
                <a:effectLst/>
                <a:uLnTx/>
                <a:uFillTx/>
                <a:latin typeface="Century Gothic" panose="020B0502020202020204" pitchFamily="34" charset="0"/>
                <a:ea typeface="Times New Roman" panose="02020603050405020304" pitchFamily="18" charset="0"/>
                <a:cs typeface="Arial"/>
                <a:sym typeface="Wingdings" panose="05000000000000000000" pitchFamily="2" charset="2"/>
              </a:rPr>
              <a:t></a:t>
            </a:r>
            <a:br>
              <a:rPr kumimoji="0" lang="en-GB" sz="2000" b="0" i="0" u="none" strike="noStrike" kern="0" cap="none" spc="0" normalizeH="0" baseline="0" noProof="0">
                <a:ln>
                  <a:noFill/>
                </a:ln>
                <a:solidFill>
                  <a:srgbClr val="000000"/>
                </a:solidFill>
                <a:effectLst/>
                <a:uLnTx/>
                <a:uFillTx/>
                <a:latin typeface="Century Gothic" panose="020B0502020202020204" pitchFamily="34" charset="0"/>
                <a:ea typeface="Times New Roman" panose="02020603050405020304" pitchFamily="18" charset="0"/>
                <a:cs typeface="Arial"/>
                <a:sym typeface="Arial"/>
              </a:rPr>
            </a:br>
            <a:r>
              <a:rPr kumimoji="0" lang="en-GB" sz="2000" b="0" i="0" u="none" strike="noStrike" kern="0" cap="none" spc="0" normalizeH="0" baseline="0" noProof="0">
                <a:ln>
                  <a:noFill/>
                </a:ln>
                <a:solidFill>
                  <a:srgbClr val="000000"/>
                </a:solidFill>
                <a:effectLst/>
                <a:uLnTx/>
                <a:uFillTx/>
                <a:latin typeface="Century Gothic" panose="020B0502020202020204" pitchFamily="34" charset="0"/>
                <a:ea typeface="Times New Roman" panose="02020603050405020304" pitchFamily="18" charset="0"/>
                <a:cs typeface="Arial"/>
                <a:sym typeface="Arial"/>
              </a:rPr>
              <a:t>der ……… (Bürger)</a:t>
            </a:r>
            <a:endParaRPr kumimoji="0" lang="en-GB" sz="20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sp>
        <p:nvSpPr>
          <p:cNvPr id="18" name="Speech Bubble: Rectangle with Corners Rounded 17">
            <a:extLst>
              <a:ext uri="{FF2B5EF4-FFF2-40B4-BE49-F238E27FC236}">
                <a16:creationId xmlns:a16="http://schemas.microsoft.com/office/drawing/2014/main" id="{7CBCF1FD-DCC4-47FB-89E1-6586673ECF76}"/>
              </a:ext>
            </a:extLst>
          </p:cNvPr>
          <p:cNvSpPr/>
          <p:nvPr/>
        </p:nvSpPr>
        <p:spPr>
          <a:xfrm>
            <a:off x="8107190" y="2748333"/>
            <a:ext cx="4014470" cy="917657"/>
          </a:xfrm>
          <a:prstGeom prst="wedgeRoundRectCallout">
            <a:avLst>
              <a:gd name="adj1" fmla="val -75469"/>
              <a:gd name="adj2" fmla="val -5303"/>
              <a:gd name="adj3" fmla="val 16667"/>
            </a:avLst>
          </a:prstGeom>
          <a:solidFill>
            <a:srgbClr val="FFCC00"/>
          </a:solidFill>
          <a:ln w="12700" cap="flat" cmpd="sng" algn="ctr">
            <a:solidFill>
              <a:srgbClr val="FFCC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1E1E1E"/>
                </a:solidFill>
                <a:effectLst/>
                <a:uLnTx/>
                <a:uFillTx/>
                <a:latin typeface="Century Gothic" panose="020B0502020202020204" pitchFamily="34" charset="0"/>
                <a:ea typeface="Times New Roman" panose="02020603050405020304" pitchFamily="18" charset="0"/>
                <a:cs typeface="Arial"/>
                <a:sym typeface="Arial"/>
              </a:rPr>
              <a:t>Remember! Use the present tense with the preposition </a:t>
            </a:r>
            <a:r>
              <a:rPr kumimoji="0" lang="en-GB" sz="2000" b="0" i="1" u="none" strike="noStrike" kern="0" cap="none" spc="0" normalizeH="0" baseline="0" noProof="0">
                <a:ln>
                  <a:noFill/>
                </a:ln>
                <a:solidFill>
                  <a:srgbClr val="1E1E1E"/>
                </a:solidFill>
                <a:effectLst/>
                <a:uLnTx/>
                <a:uFillTx/>
                <a:latin typeface="Century Gothic" panose="020B0502020202020204" pitchFamily="34" charset="0"/>
                <a:ea typeface="Times New Roman" panose="02020603050405020304" pitchFamily="18" charset="0"/>
                <a:cs typeface="Arial"/>
                <a:sym typeface="Arial"/>
              </a:rPr>
              <a:t>since </a:t>
            </a:r>
            <a:r>
              <a:rPr kumimoji="0" lang="en-GB" sz="2000" b="0" i="0" u="none" strike="noStrike" kern="0" cap="none" spc="0" normalizeH="0" baseline="0" noProof="0">
                <a:ln>
                  <a:noFill/>
                </a:ln>
                <a:solidFill>
                  <a:srgbClr val="1E1E1E"/>
                </a:solidFill>
                <a:effectLst/>
                <a:uLnTx/>
                <a:uFillTx/>
                <a:latin typeface="Century Gothic" panose="020B0502020202020204" pitchFamily="34" charset="0"/>
                <a:ea typeface="Times New Roman" panose="02020603050405020304" pitchFamily="18" charset="0"/>
                <a:cs typeface="Arial"/>
                <a:sym typeface="Arial"/>
              </a:rPr>
              <a:t>in German. </a:t>
            </a:r>
            <a:endParaRPr kumimoji="0" lang="en-GB" sz="20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sp>
        <p:nvSpPr>
          <p:cNvPr id="19" name="Speech Bubble: Rectangle with Corners Rounded 18">
            <a:extLst>
              <a:ext uri="{FF2B5EF4-FFF2-40B4-BE49-F238E27FC236}">
                <a16:creationId xmlns:a16="http://schemas.microsoft.com/office/drawing/2014/main" id="{028CF617-DEBC-47B0-B01D-BC26125D4627}"/>
              </a:ext>
            </a:extLst>
          </p:cNvPr>
          <p:cNvSpPr/>
          <p:nvPr/>
        </p:nvSpPr>
        <p:spPr>
          <a:xfrm>
            <a:off x="9417269" y="3798815"/>
            <a:ext cx="2711179" cy="937639"/>
          </a:xfrm>
          <a:prstGeom prst="wedgeRoundRectCallout">
            <a:avLst>
              <a:gd name="adj1" fmla="val -185747"/>
              <a:gd name="adj2" fmla="val 67279"/>
              <a:gd name="adj3" fmla="val 16667"/>
            </a:avLst>
          </a:prstGeom>
          <a:solidFill>
            <a:srgbClr val="FFCC00"/>
          </a:solidFill>
          <a:ln w="12700" cap="flat" cmpd="sng" algn="ctr">
            <a:solidFill>
              <a:srgbClr val="FFCC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1E1E1E"/>
                </a:solidFill>
                <a:effectLst/>
                <a:uLnTx/>
                <a:uFillTx/>
                <a:latin typeface="Century Gothic" panose="020B0502020202020204" pitchFamily="34" charset="0"/>
                <a:ea typeface="Times New Roman" panose="02020603050405020304" pitchFamily="18" charset="0"/>
                <a:cs typeface="Arial"/>
                <a:sym typeface="Arial"/>
              </a:rPr>
              <a:t>Do you need to add anything to R3 (dat.) plural nouns?</a:t>
            </a:r>
            <a:endParaRPr kumimoji="0" lang="en-GB"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sp>
        <p:nvSpPr>
          <p:cNvPr id="20" name="Speech Bubble: Rectangle with Corners Rounded 19">
            <a:extLst>
              <a:ext uri="{FF2B5EF4-FFF2-40B4-BE49-F238E27FC236}">
                <a16:creationId xmlns:a16="http://schemas.microsoft.com/office/drawing/2014/main" id="{4071F66E-7DB6-4568-86D0-0C80F1F4C34B}"/>
              </a:ext>
            </a:extLst>
          </p:cNvPr>
          <p:cNvSpPr/>
          <p:nvPr/>
        </p:nvSpPr>
        <p:spPr>
          <a:xfrm>
            <a:off x="9080938" y="5519055"/>
            <a:ext cx="3025827" cy="827677"/>
          </a:xfrm>
          <a:prstGeom prst="wedgeRoundRectCallout">
            <a:avLst>
              <a:gd name="adj1" fmla="val -98844"/>
              <a:gd name="adj2" fmla="val 21601"/>
              <a:gd name="adj3" fmla="val 16667"/>
            </a:avLst>
          </a:prstGeom>
          <a:solidFill>
            <a:srgbClr val="FFCC00"/>
          </a:solidFill>
          <a:ln w="12700" cap="flat" cmpd="sng" algn="ctr">
            <a:solidFill>
              <a:srgbClr val="FFCC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1E1E1E"/>
                </a:solidFill>
                <a:effectLst/>
                <a:uLnTx/>
                <a:uFillTx/>
                <a:latin typeface="Century Gothic" panose="020B0502020202020204" pitchFamily="34" charset="0"/>
                <a:ea typeface="Times New Roman" panose="02020603050405020304" pitchFamily="18" charset="0"/>
                <a:cs typeface="Arial"/>
                <a:sym typeface="Arial"/>
              </a:rPr>
              <a:t>Remember how to form yes/no questions in German.</a:t>
            </a:r>
            <a:endParaRPr kumimoji="0" lang="en-GB" sz="20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pic>
        <p:nvPicPr>
          <p:cNvPr id="2" name="Slide 28.mp3">
            <a:hlinkClick r:id="" action="ppaction://media"/>
            <a:extLst>
              <a:ext uri="{FF2B5EF4-FFF2-40B4-BE49-F238E27FC236}">
                <a16:creationId xmlns:a16="http://schemas.microsoft.com/office/drawing/2014/main" id="{7C7EEBBB-B895-2AE5-D108-07E578AB09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48740" y="6626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6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5" repeatCount="0" fill="hold" display="0">
                  <p:stCondLst>
                    <p:cond delay="indefinite"/>
                  </p:stCondLst>
                  <p:endCondLst>
                    <p:cond evt="onStopAudio" delay="0">
                      <p:tgtEl>
                        <p:sldTgt/>
                      </p:tgtEl>
                    </p:cond>
                  </p:endCondLst>
                </p:cTn>
                <p:tgtEl>
                  <p:spTgt spid="2"/>
                </p:tgtEl>
              </p:cMediaNode>
            </p:audio>
          </p:childTnLst>
        </p:cTn>
      </p:par>
    </p:tnLst>
    <p:bldLst>
      <p:bldP spid="16" grpId="0" animBg="1"/>
      <p:bldP spid="17" grpId="0" animBg="1"/>
      <p:bldP spid="18" grpId="0" animBg="1"/>
      <p:bldP spid="19"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graphicFrame>
        <p:nvGraphicFramePr>
          <p:cNvPr id="733" name="Google Shape;733;p16"/>
          <p:cNvGraphicFramePr/>
          <p:nvPr>
            <p:extLst>
              <p:ext uri="{D42A27DB-BD31-4B8C-83A1-F6EECF244321}">
                <p14:modId xmlns:p14="http://schemas.microsoft.com/office/powerpoint/2010/main" val="17587802"/>
              </p:ext>
            </p:extLst>
          </p:nvPr>
        </p:nvGraphicFramePr>
        <p:xfrm>
          <a:off x="283370" y="861134"/>
          <a:ext cx="11550650" cy="5349175"/>
        </p:xfrm>
        <a:graphic>
          <a:graphicData uri="http://schemas.openxmlformats.org/drawingml/2006/table">
            <a:tbl>
              <a:tblPr firstRow="1" bandRow="1">
                <a:noFill/>
              </a:tblPr>
              <a:tblGrid>
                <a:gridCol w="11550650">
                  <a:extLst>
                    <a:ext uri="{9D8B030D-6E8A-4147-A177-3AD203B41FA5}">
                      <a16:colId xmlns:a16="http://schemas.microsoft.com/office/drawing/2014/main" val="20000"/>
                    </a:ext>
                  </a:extLst>
                </a:gridCol>
              </a:tblGrid>
              <a:tr h="435875">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err="1">
                          <a:latin typeface="Century Gothic" panose="020B0502020202020204" pitchFamily="34" charset="0"/>
                        </a:rPr>
                        <a:t>Schreib</a:t>
                      </a:r>
                      <a:r>
                        <a:rPr lang="en-GB" sz="2000" u="none" strike="noStrike" cap="none" dirty="0">
                          <a:latin typeface="Century Gothic" panose="020B0502020202020204" pitchFamily="34" charset="0"/>
                        </a:rPr>
                        <a:t> die </a:t>
                      </a:r>
                      <a:r>
                        <a:rPr lang="en-GB" sz="2000" u="none" strike="noStrike" cap="none" dirty="0" err="1">
                          <a:latin typeface="Century Gothic" panose="020B0502020202020204" pitchFamily="34" charset="0"/>
                        </a:rPr>
                        <a:t>Sätze</a:t>
                      </a:r>
                      <a:r>
                        <a:rPr lang="en-GB" sz="2000" u="none" strike="noStrike" cap="none" dirty="0">
                          <a:latin typeface="Century Gothic" panose="020B0502020202020204" pitchFamily="34" charset="0"/>
                        </a:rPr>
                        <a:t> auf Deutsch.</a:t>
                      </a:r>
                      <a:endParaRPr sz="1400" u="none" strike="noStrike" cap="none" dirty="0">
                        <a:latin typeface="Century Gothic" panose="020B0502020202020204" pitchFamily="34" charset="0"/>
                      </a:endParaRPr>
                    </a:p>
                  </a:txBody>
                  <a:tcPr marL="91450" marR="91450" marT="45725" marB="45725"/>
                </a:tc>
                <a:extLst>
                  <a:ext uri="{0D108BD9-81ED-4DB2-BD59-A6C34878D82A}">
                    <a16:rowId xmlns:a16="http://schemas.microsoft.com/office/drawing/2014/main" val="10000"/>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Century Gothic" panose="020B0502020202020204" pitchFamily="34" charset="0"/>
                        </a:rPr>
                        <a:t>1. Michael </a:t>
                      </a:r>
                      <a:r>
                        <a:rPr lang="en-GB" sz="2000" u="none" strike="noStrike" cap="none" dirty="0" err="1">
                          <a:latin typeface="Century Gothic" panose="020B0502020202020204" pitchFamily="34" charset="0"/>
                        </a:rPr>
                        <a:t>Schuhmacher</a:t>
                      </a:r>
                      <a:r>
                        <a:rPr lang="en-GB" sz="2000" u="none" strike="noStrike" cap="none" dirty="0">
                          <a:latin typeface="Century Gothic" panose="020B0502020202020204" pitchFamily="34" charset="0"/>
                        </a:rPr>
                        <a:t> was </a:t>
                      </a:r>
                      <a:r>
                        <a:rPr lang="en-GB" sz="2000" u="sng" strike="noStrike" cap="none" dirty="0">
                          <a:latin typeface="Century Gothic" panose="020B0502020202020204" pitchFamily="34" charset="0"/>
                        </a:rPr>
                        <a:t>a German</a:t>
                      </a:r>
                      <a:r>
                        <a:rPr lang="en-GB" sz="2000" u="none" strike="noStrike" cap="none" dirty="0">
                          <a:latin typeface="Century Gothic" panose="020B0502020202020204" pitchFamily="34" charset="0"/>
                        </a:rPr>
                        <a:t> F1 driver.</a:t>
                      </a:r>
                      <a:endParaRPr sz="1400" u="none" strike="noStrike" cap="none" dirty="0">
                        <a:latin typeface="Century Gothic" panose="020B0502020202020204" pitchFamily="34" charset="0"/>
                      </a:endParaRPr>
                    </a:p>
                  </a:txBody>
                  <a:tcPr marL="91450" marR="91450" marT="45725" marB="45725"/>
                </a:tc>
                <a:extLst>
                  <a:ext uri="{0D108BD9-81ED-4DB2-BD59-A6C34878D82A}">
                    <a16:rowId xmlns:a16="http://schemas.microsoft.com/office/drawing/2014/main" val="10001"/>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a:latin typeface="Century Gothic" panose="020B0502020202020204" pitchFamily="34" charset="0"/>
                        </a:rPr>
                        <a:t>2. His wife Corinna is also </a:t>
                      </a:r>
                      <a:r>
                        <a:rPr lang="en-GB" sz="2000" u="sng" strike="noStrike" cap="none">
                          <a:latin typeface="Century Gothic" panose="020B0502020202020204" pitchFamily="34" charset="0"/>
                        </a:rPr>
                        <a:t>German</a:t>
                      </a:r>
                      <a:r>
                        <a:rPr lang="en-GB" sz="2000" u="none" strike="noStrike" cap="none">
                          <a:latin typeface="Century Gothic" panose="020B0502020202020204" pitchFamily="34" charset="0"/>
                        </a:rPr>
                        <a:t>.</a:t>
                      </a:r>
                      <a:endParaRPr sz="1400" u="none" strike="noStrike" cap="none">
                        <a:latin typeface="Century Gothic" panose="020B0502020202020204" pitchFamily="34" charset="0"/>
                      </a:endParaRPr>
                    </a:p>
                  </a:txBody>
                  <a:tcPr marL="91450" marR="91450" marT="45725" marB="45725"/>
                </a:tc>
                <a:extLst>
                  <a:ext uri="{0D108BD9-81ED-4DB2-BD59-A6C34878D82A}">
                    <a16:rowId xmlns:a16="http://schemas.microsoft.com/office/drawing/2014/main" val="10002"/>
                  </a:ext>
                </a:extLst>
              </a:tr>
              <a:tr h="701900">
                <a:tc>
                  <a:txBody>
                    <a:bodyPr/>
                    <a:lstStyle/>
                    <a:p>
                      <a:pPr marL="0" marR="0" lvl="0" indent="0" algn="l" rtl="0">
                        <a:lnSpc>
                          <a:spcPct val="100000"/>
                        </a:lnSpc>
                        <a:spcBef>
                          <a:spcPts val="0"/>
                        </a:spcBef>
                        <a:spcAft>
                          <a:spcPts val="0"/>
                        </a:spcAft>
                        <a:buClr>
                          <a:schemeClr val="dk1"/>
                        </a:buClr>
                        <a:buSzPts val="2000"/>
                        <a:buFont typeface="Century Gothic"/>
                        <a:buNone/>
                      </a:pPr>
                      <a:r>
                        <a:rPr lang="en-GB" sz="2000" u="none" strike="noStrike" cap="none" dirty="0">
                          <a:latin typeface="Century Gothic" panose="020B0502020202020204" pitchFamily="34" charset="0"/>
                        </a:rPr>
                        <a:t>3. </a:t>
                      </a:r>
                      <a:r>
                        <a:rPr lang="en-GB" sz="2000" u="sng" strike="noStrike" cap="none" dirty="0">
                          <a:latin typeface="Century Gothic" panose="020B0502020202020204" pitchFamily="34" charset="0"/>
                        </a:rPr>
                        <a:t>Is he driving</a:t>
                      </a:r>
                      <a:r>
                        <a:rPr lang="en-GB" sz="2000" u="none" strike="noStrike" cap="none" dirty="0">
                          <a:latin typeface="Century Gothic" panose="020B0502020202020204" pitchFamily="34" charset="0"/>
                        </a:rPr>
                        <a:t> F1 now?</a:t>
                      </a:r>
                      <a:endParaRPr sz="2000" u="none" strike="noStrike" cap="none" dirty="0">
                        <a:latin typeface="Century Gothic" panose="020B0502020202020204" pitchFamily="34" charset="0"/>
                      </a:endParaRPr>
                    </a:p>
                    <a:p>
                      <a:pPr marL="0" marR="0" lvl="0" indent="0" algn="l" rtl="0">
                        <a:lnSpc>
                          <a:spcPct val="100000"/>
                        </a:lnSpc>
                        <a:spcBef>
                          <a:spcPts val="0"/>
                        </a:spcBef>
                        <a:spcAft>
                          <a:spcPts val="0"/>
                        </a:spcAft>
                        <a:buClr>
                          <a:srgbClr val="000000"/>
                        </a:buClr>
                        <a:buSzPts val="2000"/>
                        <a:buFont typeface="Arial"/>
                        <a:buNone/>
                      </a:pPr>
                      <a:endParaRPr sz="2000" u="none" strike="noStrike" cap="none" dirty="0">
                        <a:latin typeface="Century Gothic" panose="020B0502020202020204" pitchFamily="34" charset="0"/>
                      </a:endParaRPr>
                    </a:p>
                  </a:txBody>
                  <a:tcPr marL="91450" marR="91450" marT="45725" marB="45725"/>
                </a:tc>
                <a:extLst>
                  <a:ext uri="{0D108BD9-81ED-4DB2-BD59-A6C34878D82A}">
                    <a16:rowId xmlns:a16="http://schemas.microsoft.com/office/drawing/2014/main" val="10003"/>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Century Gothic" panose="020B0502020202020204" pitchFamily="34" charset="0"/>
                        </a:rPr>
                        <a:t>4. No, in 2013, </a:t>
                      </a:r>
                      <a:r>
                        <a:rPr lang="en-GB" sz="2000" u="sng" strike="noStrike" cap="none" dirty="0">
                          <a:latin typeface="Century Gothic" panose="020B0502020202020204" pitchFamily="34" charset="0"/>
                        </a:rPr>
                        <a:t>the German </a:t>
                      </a:r>
                      <a:r>
                        <a:rPr lang="en-GB" sz="2000" u="none" strike="noStrike" cap="none" dirty="0">
                          <a:latin typeface="Century Gothic" panose="020B0502020202020204" pitchFamily="34" charset="0"/>
                        </a:rPr>
                        <a:t>had a ski accident.</a:t>
                      </a:r>
                      <a:endParaRPr sz="1400" u="none" strike="noStrike" cap="none" dirty="0">
                        <a:latin typeface="Century Gothic" panose="020B0502020202020204" pitchFamily="34" charset="0"/>
                      </a:endParaRPr>
                    </a:p>
                  </a:txBody>
                  <a:tcPr marL="91450" marR="91450" marT="45725" marB="45725"/>
                </a:tc>
                <a:extLst>
                  <a:ext uri="{0D108BD9-81ED-4DB2-BD59-A6C34878D82A}">
                    <a16:rowId xmlns:a16="http://schemas.microsoft.com/office/drawing/2014/main" val="10004"/>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Century Gothic" panose="020B0502020202020204" pitchFamily="34" charset="0"/>
                        </a:rPr>
                        <a:t>5. In 2021, Netflix makes a film in </a:t>
                      </a:r>
                      <a:r>
                        <a:rPr lang="en-GB" sz="2000" u="sng" strike="noStrike" cap="none" dirty="0">
                          <a:latin typeface="Century Gothic" panose="020B0502020202020204" pitchFamily="34" charset="0"/>
                        </a:rPr>
                        <a:t>English</a:t>
                      </a:r>
                      <a:r>
                        <a:rPr lang="en-GB" sz="2000" u="none" strike="noStrike" cap="none" dirty="0">
                          <a:latin typeface="Century Gothic" panose="020B0502020202020204" pitchFamily="34" charset="0"/>
                        </a:rPr>
                        <a:t>, </a:t>
                      </a:r>
                      <a:r>
                        <a:rPr lang="en-GB" sz="2000" u="sng" strike="noStrike" cap="none" dirty="0">
                          <a:latin typeface="Century Gothic" panose="020B0502020202020204" pitchFamily="34" charset="0"/>
                        </a:rPr>
                        <a:t>German</a:t>
                      </a:r>
                      <a:r>
                        <a:rPr lang="en-GB" sz="2000" u="none" strike="noStrike" cap="none" dirty="0">
                          <a:latin typeface="Century Gothic" panose="020B0502020202020204" pitchFamily="34" charset="0"/>
                        </a:rPr>
                        <a:t> and </a:t>
                      </a:r>
                      <a:r>
                        <a:rPr lang="en-GB" sz="2000" u="sng" strike="noStrike" cap="none" dirty="0">
                          <a:latin typeface="Century Gothic" panose="020B0502020202020204" pitchFamily="34" charset="0"/>
                        </a:rPr>
                        <a:t>French</a:t>
                      </a:r>
                      <a:r>
                        <a:rPr lang="en-GB" sz="2000" u="none" strike="noStrike" cap="none" dirty="0">
                          <a:latin typeface="Century Gothic" panose="020B0502020202020204" pitchFamily="34" charset="0"/>
                        </a:rPr>
                        <a:t>. </a:t>
                      </a:r>
                      <a:endParaRPr sz="1400" u="none" strike="noStrike" cap="none" dirty="0">
                        <a:latin typeface="Century Gothic" panose="020B0502020202020204" pitchFamily="34" charset="0"/>
                      </a:endParaRPr>
                    </a:p>
                  </a:txBody>
                  <a:tcPr marL="91450" marR="91450" marT="45725" marB="45725"/>
                </a:tc>
                <a:extLst>
                  <a:ext uri="{0D108BD9-81ED-4DB2-BD59-A6C34878D82A}">
                    <a16:rowId xmlns:a16="http://schemas.microsoft.com/office/drawing/2014/main" val="10005"/>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Century Gothic" panose="020B0502020202020204" pitchFamily="34" charset="0"/>
                        </a:rPr>
                        <a:t>6. The </a:t>
                      </a:r>
                      <a:r>
                        <a:rPr lang="en-GB" sz="2000" u="sng" strike="noStrike" cap="none" dirty="0">
                          <a:latin typeface="Century Gothic" panose="020B0502020202020204" pitchFamily="34" charset="0"/>
                        </a:rPr>
                        <a:t>Englishmen</a:t>
                      </a:r>
                      <a:r>
                        <a:rPr lang="en-GB" sz="2000" u="none" strike="noStrike" cap="none" dirty="0">
                          <a:latin typeface="Century Gothic" panose="020B0502020202020204" pitchFamily="34" charset="0"/>
                        </a:rPr>
                        <a:t> Bernie Eccleston, Damon Hill and David </a:t>
                      </a:r>
                      <a:r>
                        <a:rPr lang="en-GB" sz="2000" u="none" strike="noStrike" cap="none" dirty="0" err="1">
                          <a:latin typeface="Century Gothic" panose="020B0502020202020204" pitchFamily="34" charset="0"/>
                        </a:rPr>
                        <a:t>Coulthard</a:t>
                      </a:r>
                      <a:r>
                        <a:rPr lang="en-GB" sz="2000" u="none" strike="noStrike" cap="none" dirty="0">
                          <a:latin typeface="Century Gothic" panose="020B0502020202020204" pitchFamily="34" charset="0"/>
                        </a:rPr>
                        <a:t> </a:t>
                      </a:r>
                      <a:r>
                        <a:rPr lang="en-GB" sz="2000" u="sng" strike="noStrike" cap="none" dirty="0">
                          <a:latin typeface="Century Gothic" panose="020B0502020202020204" pitchFamily="34" charset="0"/>
                        </a:rPr>
                        <a:t>give</a:t>
                      </a:r>
                      <a:r>
                        <a:rPr lang="en-GB" sz="2000" u="none" strike="noStrike" cap="none" dirty="0">
                          <a:latin typeface="Century Gothic" panose="020B0502020202020204" pitchFamily="34" charset="0"/>
                        </a:rPr>
                        <a:t> interviews.</a:t>
                      </a:r>
                      <a:endParaRPr sz="1400" u="none" strike="noStrike" cap="none" dirty="0">
                        <a:latin typeface="Century Gothic" panose="020B0502020202020204" pitchFamily="34" charset="0"/>
                      </a:endParaRPr>
                    </a:p>
                  </a:txBody>
                  <a:tcPr marL="91450" marR="91450" marT="45725" marB="45725"/>
                </a:tc>
                <a:extLst>
                  <a:ext uri="{0D108BD9-81ED-4DB2-BD59-A6C34878D82A}">
                    <a16:rowId xmlns:a16="http://schemas.microsoft.com/office/drawing/2014/main" val="10006"/>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Century Gothic" panose="020B0502020202020204" pitchFamily="34" charset="0"/>
                        </a:rPr>
                        <a:t>7. </a:t>
                      </a:r>
                      <a:r>
                        <a:rPr lang="en-GB" sz="2000" u="sng" strike="noStrike" cap="none" dirty="0">
                          <a:latin typeface="Century Gothic" panose="020B0502020202020204" pitchFamily="34" charset="0"/>
                        </a:rPr>
                        <a:t>Does </a:t>
                      </a:r>
                      <a:r>
                        <a:rPr lang="en-GB" sz="2000" u="sng" strike="noStrike" cap="none" dirty="0" err="1">
                          <a:latin typeface="Century Gothic" panose="020B0502020202020204" pitchFamily="34" charset="0"/>
                        </a:rPr>
                        <a:t>Schuhmacher</a:t>
                      </a:r>
                      <a:r>
                        <a:rPr lang="en-GB" sz="2000" u="sng" strike="noStrike" cap="none" dirty="0">
                          <a:latin typeface="Century Gothic" panose="020B0502020202020204" pitchFamily="34" charset="0"/>
                        </a:rPr>
                        <a:t> speak </a:t>
                      </a:r>
                      <a:r>
                        <a:rPr lang="en-GB" sz="2000" u="none" strike="noStrike" cap="none" dirty="0">
                          <a:latin typeface="Century Gothic" panose="020B0502020202020204" pitchFamily="34" charset="0"/>
                        </a:rPr>
                        <a:t>in the film? Unfortunately not.</a:t>
                      </a:r>
                      <a:endParaRPr sz="1400" u="none" strike="noStrike" cap="none" dirty="0">
                        <a:latin typeface="Century Gothic" panose="020B0502020202020204" pitchFamily="34" charset="0"/>
                      </a:endParaRPr>
                    </a:p>
                  </a:txBody>
                  <a:tcPr marL="91450" marR="91450" marT="45725" marB="45725"/>
                </a:tc>
                <a:extLst>
                  <a:ext uri="{0D108BD9-81ED-4DB2-BD59-A6C34878D82A}">
                    <a16:rowId xmlns:a16="http://schemas.microsoft.com/office/drawing/2014/main" val="10007"/>
                  </a:ext>
                </a:extLst>
              </a:tr>
            </a:tbl>
          </a:graphicData>
        </a:graphic>
      </p:graphicFrame>
      <p:sp>
        <p:nvSpPr>
          <p:cNvPr id="734" name="Google Shape;734;p16"/>
          <p:cNvSpPr txBox="1">
            <a:spLocks noGrp="1"/>
          </p:cNvSpPr>
          <p:nvPr>
            <p:ph type="title"/>
          </p:nvPr>
        </p:nvSpPr>
        <p:spPr>
          <a:xfrm>
            <a:off x="0" y="213557"/>
            <a:ext cx="5391150" cy="647577"/>
          </a:xfrm>
          <a:prstGeom prst="rect">
            <a:avLst/>
          </a:prstGeom>
          <a:blipFill rotWithShape="1">
            <a:blip r:embed="rId5">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Michael Schumacher</a:t>
            </a:r>
            <a:endParaRPr/>
          </a:p>
        </p:txBody>
      </p:sp>
      <p:sp>
        <p:nvSpPr>
          <p:cNvPr id="735" name="Google Shape;735;p16"/>
          <p:cNvSpPr/>
          <p:nvPr/>
        </p:nvSpPr>
        <p:spPr>
          <a:xfrm>
            <a:off x="10660055" y="86963"/>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D3C3C"/>
              </a:buClr>
              <a:buSzPts val="2000"/>
              <a:buFont typeface="Century Gothic"/>
              <a:buNone/>
              <a:tabLst/>
              <a:defRPr/>
            </a:pPr>
            <a:r>
              <a:rPr kumimoji="0" lang="en-GB" sz="20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schreiben</a:t>
            </a:r>
            <a:endParaRPr kumimoji="0" sz="2000" b="1"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736" name="Google Shape;736;p16"/>
          <p:cNvSpPr txBox="1"/>
          <p:nvPr/>
        </p:nvSpPr>
        <p:spPr>
          <a:xfrm>
            <a:off x="614363" y="1588765"/>
            <a:ext cx="9553574"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1" i="0" u="none" strike="noStrike" kern="0" cap="none" spc="0" normalizeH="0" baseline="0" noProof="0">
                <a:ln>
                  <a:noFill/>
                </a:ln>
                <a:solidFill>
                  <a:srgbClr val="525050"/>
                </a:solidFill>
                <a:effectLst/>
                <a:uLnTx/>
                <a:uFillTx/>
                <a:latin typeface="Century Gothic"/>
                <a:ea typeface="Century Gothic"/>
                <a:cs typeface="Century Gothic"/>
                <a:sym typeface="Century Gothic"/>
              </a:rPr>
              <a:t>Michael Schumacher war </a:t>
            </a:r>
            <a:r>
              <a:rPr kumimoji="0" lang="en-GB" sz="2000" b="1" i="0" u="sng" strike="noStrike" kern="0" cap="none" spc="0" normalizeH="0" baseline="0" noProof="0">
                <a:ln>
                  <a:noFill/>
                </a:ln>
                <a:solidFill>
                  <a:srgbClr val="525050"/>
                </a:solidFill>
                <a:effectLst/>
                <a:uLnTx/>
                <a:uFillTx/>
                <a:latin typeface="Century Gothic"/>
                <a:ea typeface="Century Gothic"/>
                <a:cs typeface="Century Gothic"/>
                <a:sym typeface="Century Gothic"/>
              </a:rPr>
              <a:t>ein deutscher</a:t>
            </a:r>
            <a:r>
              <a:rPr kumimoji="0" lang="en-GB" sz="2000" b="1" i="0" u="none" strike="noStrike" kern="0" cap="none" spc="0" normalizeH="0" baseline="0" noProof="0">
                <a:ln>
                  <a:noFill/>
                </a:ln>
                <a:solidFill>
                  <a:srgbClr val="525050"/>
                </a:solidFill>
                <a:effectLst/>
                <a:uLnTx/>
                <a:uFillTx/>
                <a:latin typeface="Century Gothic"/>
                <a:ea typeface="Century Gothic"/>
                <a:cs typeface="Century Gothic"/>
                <a:sym typeface="Century Gothic"/>
              </a:rPr>
              <a:t> F1-Fahrer.</a:t>
            </a:r>
            <a:endParaRPr kumimoji="0" sz="2000" b="1" i="0" u="none" strike="noStrike" kern="0" cap="none" spc="0" normalizeH="0" baseline="0" noProof="0">
              <a:ln>
                <a:noFill/>
              </a:ln>
              <a:solidFill>
                <a:srgbClr val="525050"/>
              </a:solidFill>
              <a:effectLst/>
              <a:uLnTx/>
              <a:uFillTx/>
              <a:latin typeface="Century Gothic"/>
              <a:ea typeface="Century Gothic"/>
              <a:cs typeface="Century Gothic"/>
              <a:sym typeface="Century Gothic"/>
            </a:endParaRPr>
          </a:p>
        </p:txBody>
      </p:sp>
      <p:sp>
        <p:nvSpPr>
          <p:cNvPr id="737" name="Google Shape;737;p16"/>
          <p:cNvSpPr txBox="1"/>
          <p:nvPr/>
        </p:nvSpPr>
        <p:spPr>
          <a:xfrm>
            <a:off x="614363" y="3708866"/>
            <a:ext cx="9553574"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1" i="0" u="none" strike="noStrike" kern="0" cap="none" spc="0" normalizeH="0" baseline="0" noProof="0">
                <a:ln>
                  <a:noFill/>
                </a:ln>
                <a:solidFill>
                  <a:srgbClr val="525050"/>
                </a:solidFill>
                <a:effectLst/>
                <a:uLnTx/>
                <a:uFillTx/>
                <a:latin typeface="Century Gothic"/>
                <a:ea typeface="Century Gothic"/>
                <a:cs typeface="Century Gothic"/>
                <a:sym typeface="Century Gothic"/>
              </a:rPr>
              <a:t>Nein, 2013 hatte </a:t>
            </a:r>
            <a:r>
              <a:rPr kumimoji="0" lang="en-GB" sz="2000" b="1" i="0" u="sng" strike="noStrike" kern="0" cap="none" spc="0" normalizeH="0" baseline="0" noProof="0">
                <a:ln>
                  <a:noFill/>
                </a:ln>
                <a:solidFill>
                  <a:srgbClr val="525050"/>
                </a:solidFill>
                <a:effectLst/>
                <a:uLnTx/>
                <a:uFillTx/>
                <a:latin typeface="Century Gothic"/>
                <a:ea typeface="Century Gothic"/>
                <a:cs typeface="Century Gothic"/>
                <a:sym typeface="Century Gothic"/>
              </a:rPr>
              <a:t>der Deutsche </a:t>
            </a:r>
            <a:r>
              <a:rPr kumimoji="0" lang="en-GB" sz="2000" b="1" i="0" u="none" strike="noStrike" kern="0" cap="none" spc="0" normalizeH="0" baseline="0" noProof="0">
                <a:ln>
                  <a:noFill/>
                </a:ln>
                <a:solidFill>
                  <a:srgbClr val="525050"/>
                </a:solidFill>
                <a:effectLst/>
                <a:uLnTx/>
                <a:uFillTx/>
                <a:latin typeface="Century Gothic"/>
                <a:ea typeface="Century Gothic"/>
                <a:cs typeface="Century Gothic"/>
                <a:sym typeface="Century Gothic"/>
              </a:rPr>
              <a:t>einen Skiunfall.</a:t>
            </a:r>
            <a:endParaRPr kumimoji="0" sz="2000" b="1" i="0" u="none" strike="noStrike" kern="0" cap="none" spc="0" normalizeH="0" baseline="0" noProof="0">
              <a:ln>
                <a:noFill/>
              </a:ln>
              <a:solidFill>
                <a:srgbClr val="525050"/>
              </a:solidFill>
              <a:effectLst/>
              <a:uLnTx/>
              <a:uFillTx/>
              <a:latin typeface="Century Gothic"/>
              <a:ea typeface="Century Gothic"/>
              <a:cs typeface="Century Gothic"/>
              <a:sym typeface="Century Gothic"/>
            </a:endParaRPr>
          </a:p>
        </p:txBody>
      </p:sp>
      <p:sp>
        <p:nvSpPr>
          <p:cNvPr id="738" name="Google Shape;738;p16"/>
          <p:cNvSpPr txBox="1"/>
          <p:nvPr/>
        </p:nvSpPr>
        <p:spPr>
          <a:xfrm>
            <a:off x="614363" y="2316396"/>
            <a:ext cx="9553574"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1" i="0" u="none" strike="noStrike" kern="0" cap="none" spc="0" normalizeH="0" baseline="0" noProof="0">
                <a:ln>
                  <a:noFill/>
                </a:ln>
                <a:solidFill>
                  <a:srgbClr val="525050"/>
                </a:solidFill>
                <a:effectLst/>
                <a:uLnTx/>
                <a:uFillTx/>
                <a:latin typeface="Century Gothic"/>
                <a:ea typeface="Century Gothic"/>
                <a:cs typeface="Century Gothic"/>
                <a:sym typeface="Century Gothic"/>
              </a:rPr>
              <a:t>Seine Frau Corinna ist auch </a:t>
            </a:r>
            <a:r>
              <a:rPr kumimoji="0" lang="en-GB" sz="2000" b="1" i="0" u="sng" strike="noStrike" kern="0" cap="none" spc="0" normalizeH="0" baseline="0" noProof="0">
                <a:ln>
                  <a:noFill/>
                </a:ln>
                <a:solidFill>
                  <a:srgbClr val="525050"/>
                </a:solidFill>
                <a:effectLst/>
                <a:uLnTx/>
                <a:uFillTx/>
                <a:latin typeface="Century Gothic"/>
                <a:ea typeface="Century Gothic"/>
                <a:cs typeface="Century Gothic"/>
                <a:sym typeface="Century Gothic"/>
              </a:rPr>
              <a:t>Deutsche</a:t>
            </a:r>
            <a:r>
              <a:rPr kumimoji="0" lang="en-GB" sz="2000" b="1" i="0" u="none" strike="noStrike" kern="0" cap="none" spc="0" normalizeH="0" baseline="0" noProof="0">
                <a:ln>
                  <a:noFill/>
                </a:ln>
                <a:solidFill>
                  <a:srgbClr val="525050"/>
                </a:solidFill>
                <a:effectLst/>
                <a:uLnTx/>
                <a:uFillTx/>
                <a:latin typeface="Century Gothic"/>
                <a:ea typeface="Century Gothic"/>
                <a:cs typeface="Century Gothic"/>
                <a:sym typeface="Century Gothic"/>
              </a:rPr>
              <a:t>.</a:t>
            </a:r>
            <a:endParaRPr kumimoji="0" sz="2000" b="1" i="0" u="none" strike="noStrike" kern="0" cap="none" spc="0" normalizeH="0" baseline="0" noProof="0">
              <a:ln>
                <a:noFill/>
              </a:ln>
              <a:solidFill>
                <a:srgbClr val="525050"/>
              </a:solidFill>
              <a:effectLst/>
              <a:uLnTx/>
              <a:uFillTx/>
              <a:latin typeface="Century Gothic"/>
              <a:ea typeface="Century Gothic"/>
              <a:cs typeface="Century Gothic"/>
              <a:sym typeface="Century Gothic"/>
            </a:endParaRPr>
          </a:p>
        </p:txBody>
      </p:sp>
      <p:sp>
        <p:nvSpPr>
          <p:cNvPr id="739" name="Google Shape;739;p16"/>
          <p:cNvSpPr txBox="1"/>
          <p:nvPr/>
        </p:nvSpPr>
        <p:spPr>
          <a:xfrm>
            <a:off x="614363" y="3028890"/>
            <a:ext cx="9553574"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1" i="0" u="sng" strike="noStrike" kern="0" cap="none" spc="0" normalizeH="0" baseline="0" noProof="0">
                <a:ln>
                  <a:noFill/>
                </a:ln>
                <a:solidFill>
                  <a:srgbClr val="525050"/>
                </a:solidFill>
                <a:effectLst/>
                <a:uLnTx/>
                <a:uFillTx/>
                <a:latin typeface="Century Gothic"/>
                <a:ea typeface="Century Gothic"/>
                <a:cs typeface="Century Gothic"/>
                <a:sym typeface="Century Gothic"/>
              </a:rPr>
              <a:t>Fährt er</a:t>
            </a:r>
            <a:r>
              <a:rPr kumimoji="0" lang="en-GB" sz="2000" b="1" i="0" u="none" strike="noStrike" kern="0" cap="none" spc="0" normalizeH="0" baseline="0" noProof="0">
                <a:ln>
                  <a:noFill/>
                </a:ln>
                <a:solidFill>
                  <a:srgbClr val="525050"/>
                </a:solidFill>
                <a:effectLst/>
                <a:uLnTx/>
                <a:uFillTx/>
                <a:latin typeface="Century Gothic"/>
                <a:ea typeface="Century Gothic"/>
                <a:cs typeface="Century Gothic"/>
                <a:sym typeface="Century Gothic"/>
              </a:rPr>
              <a:t> F1 jetzt?</a:t>
            </a:r>
            <a:endParaRPr kumimoji="0" sz="2000" b="1" i="0" u="none" strike="noStrike" kern="0" cap="none" spc="0" normalizeH="0" baseline="0" noProof="0">
              <a:ln>
                <a:noFill/>
              </a:ln>
              <a:solidFill>
                <a:srgbClr val="525050"/>
              </a:solidFill>
              <a:effectLst/>
              <a:uLnTx/>
              <a:uFillTx/>
              <a:latin typeface="Century Gothic"/>
              <a:ea typeface="Century Gothic"/>
              <a:cs typeface="Century Gothic"/>
              <a:sym typeface="Century Gothic"/>
            </a:endParaRPr>
          </a:p>
        </p:txBody>
      </p:sp>
      <p:sp>
        <p:nvSpPr>
          <p:cNvPr id="740" name="Google Shape;740;p16"/>
          <p:cNvSpPr txBox="1"/>
          <p:nvPr/>
        </p:nvSpPr>
        <p:spPr>
          <a:xfrm>
            <a:off x="573882" y="4432007"/>
            <a:ext cx="11294267"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1" i="0" u="none" strike="noStrike" kern="0" cap="none" spc="0" normalizeH="0" baseline="0" noProof="0">
                <a:ln>
                  <a:noFill/>
                </a:ln>
                <a:solidFill>
                  <a:srgbClr val="525050"/>
                </a:solidFill>
                <a:effectLst/>
                <a:uLnTx/>
                <a:uFillTx/>
                <a:latin typeface="Century Gothic"/>
                <a:ea typeface="Century Gothic"/>
                <a:cs typeface="Century Gothic"/>
                <a:sym typeface="Century Gothic"/>
              </a:rPr>
              <a:t>2021 </a:t>
            </a:r>
            <a:r>
              <a:rPr kumimoji="0" lang="en-GB" sz="2000" b="1" i="0" u="sng" strike="noStrike" kern="0" cap="none" spc="0" normalizeH="0" baseline="0" noProof="0">
                <a:ln>
                  <a:noFill/>
                </a:ln>
                <a:solidFill>
                  <a:srgbClr val="525050"/>
                </a:solidFill>
                <a:effectLst/>
                <a:uLnTx/>
                <a:uFillTx/>
                <a:latin typeface="Century Gothic"/>
                <a:ea typeface="Century Gothic"/>
                <a:cs typeface="Century Gothic"/>
                <a:sym typeface="Century Gothic"/>
              </a:rPr>
              <a:t>macht</a:t>
            </a:r>
            <a:r>
              <a:rPr kumimoji="0" lang="en-GB" sz="2000" b="1" i="0" u="none" strike="noStrike" kern="0" cap="none" spc="0" normalizeH="0" baseline="0" noProof="0">
                <a:ln>
                  <a:noFill/>
                </a:ln>
                <a:solidFill>
                  <a:srgbClr val="525050"/>
                </a:solidFill>
                <a:effectLst/>
                <a:uLnTx/>
                <a:uFillTx/>
                <a:latin typeface="Century Gothic"/>
                <a:ea typeface="Century Gothic"/>
                <a:cs typeface="Century Gothic"/>
                <a:sym typeface="Century Gothic"/>
              </a:rPr>
              <a:t> Netflix einen Film auf </a:t>
            </a:r>
            <a:r>
              <a:rPr kumimoji="0" lang="en-GB" sz="2000" b="1" i="0" u="sng" strike="noStrike" kern="0" cap="none" spc="0" normalizeH="0" baseline="0" noProof="0">
                <a:ln>
                  <a:noFill/>
                </a:ln>
                <a:solidFill>
                  <a:srgbClr val="525050"/>
                </a:solidFill>
                <a:effectLst/>
                <a:uLnTx/>
                <a:uFillTx/>
                <a:latin typeface="Century Gothic"/>
                <a:ea typeface="Century Gothic"/>
                <a:cs typeface="Century Gothic"/>
                <a:sym typeface="Century Gothic"/>
              </a:rPr>
              <a:t>Englisch</a:t>
            </a:r>
            <a:r>
              <a:rPr kumimoji="0" lang="en-GB" sz="2000" b="1" i="0" u="none" strike="noStrike" kern="0" cap="none" spc="0" normalizeH="0" baseline="0" noProof="0">
                <a:ln>
                  <a:noFill/>
                </a:ln>
                <a:solidFill>
                  <a:srgbClr val="525050"/>
                </a:solidFill>
                <a:effectLst/>
                <a:uLnTx/>
                <a:uFillTx/>
                <a:latin typeface="Century Gothic"/>
                <a:ea typeface="Century Gothic"/>
                <a:cs typeface="Century Gothic"/>
                <a:sym typeface="Century Gothic"/>
              </a:rPr>
              <a:t>, </a:t>
            </a:r>
            <a:r>
              <a:rPr kumimoji="0" lang="en-GB" sz="2000" b="1" i="0" u="sng" strike="noStrike" kern="0" cap="none" spc="0" normalizeH="0" baseline="0" noProof="0">
                <a:ln>
                  <a:noFill/>
                </a:ln>
                <a:solidFill>
                  <a:srgbClr val="525050"/>
                </a:solidFill>
                <a:effectLst/>
                <a:uLnTx/>
                <a:uFillTx/>
                <a:latin typeface="Century Gothic"/>
                <a:ea typeface="Century Gothic"/>
                <a:cs typeface="Century Gothic"/>
                <a:sym typeface="Century Gothic"/>
              </a:rPr>
              <a:t>Deutsch</a:t>
            </a:r>
            <a:r>
              <a:rPr kumimoji="0" lang="en-GB" sz="2000" b="1" i="0" u="none" strike="noStrike" kern="0" cap="none" spc="0" normalizeH="0" baseline="0" noProof="0">
                <a:ln>
                  <a:noFill/>
                </a:ln>
                <a:solidFill>
                  <a:srgbClr val="525050"/>
                </a:solidFill>
                <a:effectLst/>
                <a:uLnTx/>
                <a:uFillTx/>
                <a:latin typeface="Century Gothic"/>
                <a:ea typeface="Century Gothic"/>
                <a:cs typeface="Century Gothic"/>
                <a:sym typeface="Century Gothic"/>
              </a:rPr>
              <a:t> und </a:t>
            </a:r>
            <a:r>
              <a:rPr kumimoji="0" lang="en-GB" sz="2000" b="1" i="0" u="sng" strike="noStrike" kern="0" cap="none" spc="0" normalizeH="0" baseline="0" noProof="0">
                <a:ln>
                  <a:noFill/>
                </a:ln>
                <a:solidFill>
                  <a:srgbClr val="525050"/>
                </a:solidFill>
                <a:effectLst/>
                <a:uLnTx/>
                <a:uFillTx/>
                <a:latin typeface="Century Gothic"/>
                <a:ea typeface="Century Gothic"/>
                <a:cs typeface="Century Gothic"/>
                <a:sym typeface="Century Gothic"/>
              </a:rPr>
              <a:t>Französich.</a:t>
            </a:r>
            <a:endParaRPr kumimoji="0" sz="2000" b="1" i="0" u="none" strike="noStrike" kern="0" cap="none" spc="0" normalizeH="0" baseline="0" noProof="0">
              <a:ln>
                <a:noFill/>
              </a:ln>
              <a:solidFill>
                <a:srgbClr val="525050"/>
              </a:solidFill>
              <a:effectLst/>
              <a:uLnTx/>
              <a:uFillTx/>
              <a:latin typeface="Century Gothic"/>
              <a:ea typeface="Century Gothic"/>
              <a:cs typeface="Century Gothic"/>
              <a:sym typeface="Century Gothic"/>
            </a:endParaRPr>
          </a:p>
        </p:txBody>
      </p:sp>
      <p:sp>
        <p:nvSpPr>
          <p:cNvPr id="741" name="Google Shape;741;p16"/>
          <p:cNvSpPr txBox="1"/>
          <p:nvPr/>
        </p:nvSpPr>
        <p:spPr>
          <a:xfrm>
            <a:off x="573882" y="5133499"/>
            <a:ext cx="11294267"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1" i="0" u="none" strike="noStrike" kern="0" cap="none" spc="0" normalizeH="0" baseline="0" noProof="0">
                <a:ln>
                  <a:noFill/>
                </a:ln>
                <a:solidFill>
                  <a:srgbClr val="525050"/>
                </a:solidFill>
                <a:effectLst/>
                <a:uLnTx/>
                <a:uFillTx/>
                <a:latin typeface="Century Gothic"/>
                <a:ea typeface="Century Gothic"/>
                <a:cs typeface="Century Gothic"/>
                <a:sym typeface="Century Gothic"/>
              </a:rPr>
              <a:t>Die </a:t>
            </a:r>
            <a:r>
              <a:rPr kumimoji="0" lang="en-GB" sz="2000" b="1" i="0" u="sng" strike="noStrike" kern="0" cap="none" spc="0" normalizeH="0" baseline="0" noProof="0">
                <a:ln>
                  <a:noFill/>
                </a:ln>
                <a:solidFill>
                  <a:srgbClr val="525050"/>
                </a:solidFill>
                <a:effectLst/>
                <a:uLnTx/>
                <a:uFillTx/>
                <a:latin typeface="Century Gothic"/>
                <a:ea typeface="Century Gothic"/>
                <a:cs typeface="Century Gothic"/>
                <a:sym typeface="Century Gothic"/>
              </a:rPr>
              <a:t>Engländer</a:t>
            </a:r>
            <a:r>
              <a:rPr kumimoji="0" lang="en-GB" sz="2000" b="1" i="0" u="none" strike="noStrike" kern="0" cap="none" spc="0" normalizeH="0" baseline="0" noProof="0">
                <a:ln>
                  <a:noFill/>
                </a:ln>
                <a:solidFill>
                  <a:srgbClr val="525050"/>
                </a:solidFill>
                <a:effectLst/>
                <a:uLnTx/>
                <a:uFillTx/>
                <a:latin typeface="Century Gothic"/>
                <a:ea typeface="Century Gothic"/>
                <a:cs typeface="Century Gothic"/>
                <a:sym typeface="Century Gothic"/>
              </a:rPr>
              <a:t>, Bernie E, Damon H and David C geben Interviews.</a:t>
            </a:r>
            <a:endParaRPr kumimoji="0" sz="2000" b="1" i="0" u="none" strike="noStrike" kern="0" cap="none" spc="0" normalizeH="0" baseline="0" noProof="0">
              <a:ln>
                <a:noFill/>
              </a:ln>
              <a:solidFill>
                <a:srgbClr val="525050"/>
              </a:solidFill>
              <a:effectLst/>
              <a:uLnTx/>
              <a:uFillTx/>
              <a:latin typeface="Century Gothic"/>
              <a:ea typeface="Century Gothic"/>
              <a:cs typeface="Century Gothic"/>
              <a:sym typeface="Century Gothic"/>
            </a:endParaRPr>
          </a:p>
        </p:txBody>
      </p:sp>
      <p:sp>
        <p:nvSpPr>
          <p:cNvPr id="742" name="Google Shape;742;p16"/>
          <p:cNvSpPr txBox="1"/>
          <p:nvPr/>
        </p:nvSpPr>
        <p:spPr>
          <a:xfrm>
            <a:off x="573882" y="5834991"/>
            <a:ext cx="11294267"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1" i="0" u="sng" strike="noStrike" kern="0" cap="none" spc="0" normalizeH="0" baseline="0" noProof="0">
                <a:ln>
                  <a:noFill/>
                </a:ln>
                <a:solidFill>
                  <a:srgbClr val="525050"/>
                </a:solidFill>
                <a:effectLst/>
                <a:uLnTx/>
                <a:uFillTx/>
                <a:latin typeface="Century Gothic"/>
                <a:ea typeface="Century Gothic"/>
                <a:cs typeface="Century Gothic"/>
                <a:sym typeface="Century Gothic"/>
              </a:rPr>
              <a:t>Spricht Schuhmacher </a:t>
            </a:r>
            <a:r>
              <a:rPr kumimoji="0" lang="en-GB" sz="2000" b="1" i="0" u="none" strike="noStrike" kern="0" cap="none" spc="0" normalizeH="0" baseline="0" noProof="0">
                <a:ln>
                  <a:noFill/>
                </a:ln>
                <a:solidFill>
                  <a:srgbClr val="525050"/>
                </a:solidFill>
                <a:effectLst/>
                <a:uLnTx/>
                <a:uFillTx/>
                <a:latin typeface="Century Gothic"/>
                <a:ea typeface="Century Gothic"/>
                <a:cs typeface="Century Gothic"/>
                <a:sym typeface="Century Gothic"/>
              </a:rPr>
              <a:t>im Film? Leider nicht.</a:t>
            </a:r>
            <a:endParaRPr kumimoji="0" sz="2000" b="1" i="0" u="none" strike="noStrike" kern="0" cap="none" spc="0" normalizeH="0" baseline="0" noProof="0">
              <a:ln>
                <a:noFill/>
              </a:ln>
              <a:solidFill>
                <a:srgbClr val="525050"/>
              </a:solidFill>
              <a:effectLst/>
              <a:uLnTx/>
              <a:uFillTx/>
              <a:latin typeface="Century Gothic"/>
              <a:ea typeface="Century Gothic"/>
              <a:cs typeface="Century Gothic"/>
              <a:sym typeface="Century Gothic"/>
            </a:endParaRPr>
          </a:p>
        </p:txBody>
      </p:sp>
      <p:grpSp>
        <p:nvGrpSpPr>
          <p:cNvPr id="744" name="Google Shape;744;p16"/>
          <p:cNvGrpSpPr/>
          <p:nvPr/>
        </p:nvGrpSpPr>
        <p:grpSpPr>
          <a:xfrm>
            <a:off x="9701945" y="682269"/>
            <a:ext cx="2325683" cy="1370104"/>
            <a:chOff x="9701945" y="682269"/>
            <a:chExt cx="2325683" cy="1370104"/>
          </a:xfrm>
        </p:grpSpPr>
        <p:pic>
          <p:nvPicPr>
            <p:cNvPr id="745" name="Google Shape;745;p16" descr="A red race car&#10;&#10;Description automatically generated with medium confidence"/>
            <p:cNvPicPr preferRelativeResize="0"/>
            <p:nvPr/>
          </p:nvPicPr>
          <p:blipFill rotWithShape="1">
            <a:blip r:embed="rId6">
              <a:alphaModFix/>
            </a:blip>
            <a:srcRect/>
            <a:stretch/>
          </p:blipFill>
          <p:spPr>
            <a:xfrm>
              <a:off x="9701945" y="682269"/>
              <a:ext cx="2266583" cy="1321743"/>
            </a:xfrm>
            <a:prstGeom prst="rect">
              <a:avLst/>
            </a:prstGeom>
            <a:noFill/>
            <a:ln>
              <a:noFill/>
            </a:ln>
          </p:spPr>
        </p:pic>
        <p:sp>
          <p:nvSpPr>
            <p:cNvPr id="746" name="Google Shape;746;p16"/>
            <p:cNvSpPr txBox="1"/>
            <p:nvPr/>
          </p:nvSpPr>
          <p:spPr>
            <a:xfrm>
              <a:off x="9849152" y="1683041"/>
              <a:ext cx="2178476" cy="369332"/>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2001, Canada</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5" name="Speech Bubble: Rectangle with Corners Rounded 14">
            <a:extLst>
              <a:ext uri="{FF2B5EF4-FFF2-40B4-BE49-F238E27FC236}">
                <a16:creationId xmlns:a16="http://schemas.microsoft.com/office/drawing/2014/main" id="{ACEB22C5-FF01-4218-A126-4C180252B7DB}"/>
              </a:ext>
            </a:extLst>
          </p:cNvPr>
          <p:cNvSpPr/>
          <p:nvPr/>
        </p:nvSpPr>
        <p:spPr>
          <a:xfrm>
            <a:off x="6634761" y="108193"/>
            <a:ext cx="3530709" cy="945771"/>
          </a:xfrm>
          <a:prstGeom prst="wedgeRoundRectCallout">
            <a:avLst>
              <a:gd name="adj1" fmla="val -54237"/>
              <a:gd name="adj2" fmla="val 113857"/>
              <a:gd name="adj3" fmla="val 16667"/>
            </a:avLst>
          </a:prstGeom>
          <a:solidFill>
            <a:srgbClr val="FFCC00"/>
          </a:solidFill>
          <a:ln w="12700" cap="flat" cmpd="sng" algn="ctr">
            <a:solidFill>
              <a:srgbClr val="FFCC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1E1E1E"/>
                </a:solidFill>
                <a:effectLst/>
                <a:uLnTx/>
                <a:uFillTx/>
                <a:latin typeface="Century Gothic" panose="020B0502020202020204" pitchFamily="34" charset="0"/>
                <a:ea typeface="Times New Roman" panose="02020603050405020304" pitchFamily="18" charset="0"/>
                <a:cs typeface="Arial"/>
                <a:sym typeface="Arial"/>
              </a:rPr>
              <a:t>Think about the R1 (nom.) adjective ending here: </a:t>
            </a:r>
            <a:r>
              <a:rPr kumimoji="0" lang="en-GB" sz="2000" b="0" i="0" u="none" strike="noStrike" kern="0" cap="none" spc="0" normalizeH="0" baseline="0" noProof="0">
                <a:ln>
                  <a:noFill/>
                </a:ln>
                <a:solidFill>
                  <a:srgbClr val="1E1E1E"/>
                </a:solidFill>
                <a:effectLst/>
                <a:uLnTx/>
                <a:uFillTx/>
                <a:latin typeface="Century Gothic" panose="020B0502020202020204" pitchFamily="34" charset="0"/>
                <a:ea typeface="Times New Roman" panose="02020603050405020304" pitchFamily="18" charset="0"/>
                <a:cs typeface="Arial"/>
                <a:sym typeface="Wingdings" panose="05000000000000000000" pitchFamily="2" charset="2"/>
              </a:rPr>
              <a:t></a:t>
            </a:r>
            <a:br>
              <a:rPr kumimoji="0" lang="en-GB" sz="2000" b="0" i="0" u="none" strike="noStrike" kern="0" cap="none" spc="0" normalizeH="0" baseline="0" noProof="0">
                <a:ln>
                  <a:noFill/>
                </a:ln>
                <a:solidFill>
                  <a:srgbClr val="1E1E1E"/>
                </a:solidFill>
                <a:effectLst/>
                <a:uLnTx/>
                <a:uFillTx/>
                <a:latin typeface="Century Gothic" panose="020B0502020202020204" pitchFamily="34" charset="0"/>
                <a:ea typeface="Times New Roman" panose="02020603050405020304" pitchFamily="18" charset="0"/>
                <a:cs typeface="Arial"/>
                <a:sym typeface="Arial"/>
              </a:rPr>
            </a:br>
            <a:r>
              <a:rPr kumimoji="0" lang="en-GB" sz="2000" b="0" i="0" u="none" strike="noStrike" kern="0" cap="none" spc="0" normalizeH="0" baseline="0" noProof="0">
                <a:ln>
                  <a:noFill/>
                </a:ln>
                <a:solidFill>
                  <a:srgbClr val="1E1E1E"/>
                </a:solidFill>
                <a:effectLst/>
                <a:uLnTx/>
                <a:uFillTx/>
                <a:latin typeface="Century Gothic" panose="020B0502020202020204" pitchFamily="34" charset="0"/>
                <a:ea typeface="Times New Roman" panose="02020603050405020304" pitchFamily="18" charset="0"/>
                <a:cs typeface="Arial"/>
                <a:sym typeface="Arial"/>
              </a:rPr>
              <a:t>ein ………….. F1 Fahrer.</a:t>
            </a:r>
            <a:endParaRPr kumimoji="0" lang="en-GB" sz="20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sp>
        <p:nvSpPr>
          <p:cNvPr id="16" name="Speech Bubble: Rectangle with Corners Rounded 15">
            <a:extLst>
              <a:ext uri="{FF2B5EF4-FFF2-40B4-BE49-F238E27FC236}">
                <a16:creationId xmlns:a16="http://schemas.microsoft.com/office/drawing/2014/main" id="{931B6BC6-5D55-4474-AB8C-894CF179F278}"/>
              </a:ext>
            </a:extLst>
          </p:cNvPr>
          <p:cNvSpPr/>
          <p:nvPr/>
        </p:nvSpPr>
        <p:spPr>
          <a:xfrm>
            <a:off x="8081417" y="1485151"/>
            <a:ext cx="4035973" cy="905217"/>
          </a:xfrm>
          <a:prstGeom prst="wedgeRoundRectCallout">
            <a:avLst>
              <a:gd name="adj1" fmla="val -78349"/>
              <a:gd name="adj2" fmla="val 40511"/>
              <a:gd name="adj3" fmla="val 16667"/>
            </a:avLst>
          </a:prstGeom>
          <a:solidFill>
            <a:srgbClr val="FFCC00"/>
          </a:solidFill>
          <a:ln w="12700" cap="flat" cmpd="sng" algn="ctr">
            <a:solidFill>
              <a:srgbClr val="FFCC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1E1E1E"/>
                </a:solidFill>
                <a:effectLst/>
                <a:uLnTx/>
                <a:uFillTx/>
                <a:latin typeface="Century Gothic" panose="020B0502020202020204" pitchFamily="34" charset="0"/>
                <a:ea typeface="Times New Roman" panose="02020603050405020304" pitchFamily="18" charset="0"/>
                <a:cs typeface="Arial"/>
                <a:sym typeface="Arial"/>
              </a:rPr>
              <a:t>Use the nationality noun here. Do you need the masculine or feminine version?</a:t>
            </a:r>
            <a:endParaRPr kumimoji="0" lang="en-GB" sz="20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sp>
        <p:nvSpPr>
          <p:cNvPr id="17" name="Speech Bubble: Rectangle with Corners Rounded 16">
            <a:extLst>
              <a:ext uri="{FF2B5EF4-FFF2-40B4-BE49-F238E27FC236}">
                <a16:creationId xmlns:a16="http://schemas.microsoft.com/office/drawing/2014/main" id="{6A31634F-7381-4ABF-8862-0E83CC5CBD32}"/>
              </a:ext>
            </a:extLst>
          </p:cNvPr>
          <p:cNvSpPr/>
          <p:nvPr/>
        </p:nvSpPr>
        <p:spPr>
          <a:xfrm>
            <a:off x="7452538" y="2430078"/>
            <a:ext cx="4664852" cy="961345"/>
          </a:xfrm>
          <a:prstGeom prst="wedgeRoundRectCallout">
            <a:avLst>
              <a:gd name="adj1" fmla="val -74519"/>
              <a:gd name="adj2" fmla="val 39418"/>
              <a:gd name="adj3" fmla="val 16667"/>
            </a:avLst>
          </a:prstGeom>
          <a:solidFill>
            <a:srgbClr val="FFCC00"/>
          </a:solidFill>
          <a:ln w="12700" cap="flat" cmpd="sng" algn="ctr">
            <a:solidFill>
              <a:srgbClr val="FFCC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1E1E1E"/>
                </a:solidFill>
                <a:effectLst/>
                <a:uLnTx/>
                <a:uFillTx/>
                <a:latin typeface="Century Gothic" panose="020B0502020202020204" pitchFamily="34" charset="0"/>
                <a:ea typeface="Times New Roman" panose="02020603050405020304" pitchFamily="18" charset="0"/>
                <a:cs typeface="Arial"/>
                <a:sym typeface="Arial"/>
              </a:rPr>
              <a:t>Remember! There’s only one present tense in German. And how do you create yes/no questions?</a:t>
            </a:r>
            <a:endParaRPr kumimoji="0" lang="en-GB" sz="20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sp>
        <p:nvSpPr>
          <p:cNvPr id="18" name="Speech Bubble: Rectangle with Corners Rounded 17">
            <a:extLst>
              <a:ext uri="{FF2B5EF4-FFF2-40B4-BE49-F238E27FC236}">
                <a16:creationId xmlns:a16="http://schemas.microsoft.com/office/drawing/2014/main" id="{7571F937-43E4-42A3-B68C-5D38CFCCC21D}"/>
              </a:ext>
            </a:extLst>
          </p:cNvPr>
          <p:cNvSpPr/>
          <p:nvPr/>
        </p:nvSpPr>
        <p:spPr>
          <a:xfrm>
            <a:off x="8172288" y="3466578"/>
            <a:ext cx="3945102" cy="905217"/>
          </a:xfrm>
          <a:prstGeom prst="wedgeRoundRectCallout">
            <a:avLst>
              <a:gd name="adj1" fmla="val -195572"/>
              <a:gd name="adj2" fmla="val 113659"/>
              <a:gd name="adj3" fmla="val 16667"/>
            </a:avLst>
          </a:prstGeom>
          <a:solidFill>
            <a:srgbClr val="FFCC00"/>
          </a:solidFill>
          <a:ln w="12700" cap="flat" cmpd="sng" algn="ctr">
            <a:solidFill>
              <a:srgbClr val="FFCC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1E1E1E"/>
                </a:solidFill>
                <a:effectLst/>
                <a:uLnTx/>
                <a:uFillTx/>
                <a:latin typeface="Century Gothic" panose="020B0502020202020204" pitchFamily="34" charset="0"/>
                <a:ea typeface="Times New Roman" panose="02020603050405020304" pitchFamily="18" charset="0"/>
                <a:cs typeface="Arial"/>
                <a:sym typeface="Arial"/>
              </a:rPr>
              <a:t>Many nationality nouns are the country + -er, often with an umlaut.</a:t>
            </a:r>
            <a:endParaRPr kumimoji="0" lang="en-GB" sz="20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sp>
        <p:nvSpPr>
          <p:cNvPr id="19" name="Speech Bubble: Rectangle with Corners Rounded 18">
            <a:extLst>
              <a:ext uri="{FF2B5EF4-FFF2-40B4-BE49-F238E27FC236}">
                <a16:creationId xmlns:a16="http://schemas.microsoft.com/office/drawing/2014/main" id="{812E439B-ED51-46E6-A653-5144F66005AD}"/>
              </a:ext>
            </a:extLst>
          </p:cNvPr>
          <p:cNvSpPr/>
          <p:nvPr/>
        </p:nvSpPr>
        <p:spPr>
          <a:xfrm>
            <a:off x="8648293" y="5333012"/>
            <a:ext cx="3510368" cy="1030600"/>
          </a:xfrm>
          <a:prstGeom prst="wedgeRoundRectCallout">
            <a:avLst>
              <a:gd name="adj1" fmla="val -93619"/>
              <a:gd name="adj2" fmla="val 30313"/>
              <a:gd name="adj3" fmla="val 16667"/>
            </a:avLst>
          </a:prstGeom>
          <a:solidFill>
            <a:srgbClr val="FFCC00"/>
          </a:solidFill>
          <a:ln w="12700" cap="flat" cmpd="sng" algn="ctr">
            <a:solidFill>
              <a:srgbClr val="FFCC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1E1E1E"/>
                </a:solidFill>
                <a:effectLst/>
                <a:uLnTx/>
                <a:uFillTx/>
                <a:latin typeface="Century Gothic" panose="020B0502020202020204" pitchFamily="34" charset="0"/>
                <a:ea typeface="Times New Roman" panose="02020603050405020304" pitchFamily="18" charset="0"/>
                <a:cs typeface="Arial"/>
                <a:sym typeface="Arial"/>
              </a:rPr>
              <a:t>Another yes/no question. There’s no room for ‘does’ in German questions!</a:t>
            </a:r>
            <a:endParaRPr kumimoji="0" lang="en-GB" sz="20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pic>
        <p:nvPicPr>
          <p:cNvPr id="2" name="Slide 29.mp3">
            <a:hlinkClick r:id="" action="ppaction://media"/>
            <a:extLst>
              <a:ext uri="{FF2B5EF4-FFF2-40B4-BE49-F238E27FC236}">
                <a16:creationId xmlns:a16="http://schemas.microsoft.com/office/drawing/2014/main" id="{1AF2580E-89AD-ED24-0BD0-0A3BF4B0E9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48834" y="18159"/>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8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5" fill="hold" display="0">
                  <p:stCondLst>
                    <p:cond delay="indefinite"/>
                  </p:stCondLst>
                  <p:endCondLst>
                    <p:cond evt="onStopAudio" delay="0">
                      <p:tgtEl>
                        <p:sldTgt/>
                      </p:tgtEl>
                    </p:cond>
                  </p:endCondLst>
                </p:cTn>
                <p:tgtEl>
                  <p:spTgt spid="2"/>
                </p:tgtEl>
              </p:cMediaNode>
            </p:audio>
          </p:childTnLst>
        </p:cTn>
      </p:par>
    </p:tnLst>
    <p:bldLst>
      <p:bldP spid="15" grpId="0" animBg="1"/>
      <p:bldP spid="16" grpId="0" animBg="1"/>
      <p:bldP spid="17" grpId="0" animBg="1"/>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BFB6F-389B-80DD-96D2-63A97E5B59DE}"/>
              </a:ext>
            </a:extLst>
          </p:cNvPr>
          <p:cNvSpPr>
            <a:spLocks noGrp="1"/>
          </p:cNvSpPr>
          <p:nvPr>
            <p:ph type="title"/>
          </p:nvPr>
        </p:nvSpPr>
        <p:spPr>
          <a:xfrm>
            <a:off x="-1" y="213557"/>
            <a:ext cx="6509085" cy="647577"/>
          </a:xfrm>
        </p:spPr>
        <p:txBody>
          <a:bodyPr>
            <a:normAutofit/>
          </a:bodyPr>
          <a:lstStyle/>
          <a:p>
            <a:r>
              <a:rPr lang="en-US" dirty="0"/>
              <a:t>Tabs in the NCELP KS4 SOW </a:t>
            </a:r>
            <a:endParaRPr lang="en-GB" dirty="0"/>
          </a:p>
        </p:txBody>
      </p:sp>
      <p:sp>
        <p:nvSpPr>
          <p:cNvPr id="3" name="Text Placeholder 2">
            <a:extLst>
              <a:ext uri="{FF2B5EF4-FFF2-40B4-BE49-F238E27FC236}">
                <a16:creationId xmlns:a16="http://schemas.microsoft.com/office/drawing/2014/main" id="{DDD3D354-167F-1093-091C-2788AF273211}"/>
              </a:ext>
            </a:extLst>
          </p:cNvPr>
          <p:cNvSpPr>
            <a:spLocks noGrp="1"/>
          </p:cNvSpPr>
          <p:nvPr>
            <p:ph type="body" sz="quarter" idx="10"/>
          </p:nvPr>
        </p:nvSpPr>
        <p:spPr/>
        <p:txBody>
          <a:bodyPr/>
          <a:lstStyle/>
          <a:p>
            <a:endParaRPr lang="en-US" dirty="0"/>
          </a:p>
          <a:p>
            <a:endParaRPr lang="en-GB" dirty="0"/>
          </a:p>
          <a:p>
            <a:endParaRPr lang="en-GB" dirty="0"/>
          </a:p>
        </p:txBody>
      </p:sp>
      <p:sp>
        <p:nvSpPr>
          <p:cNvPr id="7" name="TextBox 6">
            <a:extLst>
              <a:ext uri="{FF2B5EF4-FFF2-40B4-BE49-F238E27FC236}">
                <a16:creationId xmlns:a16="http://schemas.microsoft.com/office/drawing/2014/main" id="{97F7F9D0-55E7-2A80-172A-C33C558DCED5}"/>
              </a:ext>
            </a:extLst>
          </p:cNvPr>
          <p:cNvSpPr txBox="1"/>
          <p:nvPr/>
        </p:nvSpPr>
        <p:spPr>
          <a:xfrm>
            <a:off x="680464" y="1716509"/>
            <a:ext cx="8494817" cy="4454104"/>
          </a:xfrm>
          <a:prstGeom prst="rect">
            <a:avLst/>
          </a:prstGeom>
          <a:noFill/>
        </p:spPr>
        <p:txBody>
          <a:bodyPr wrap="square">
            <a:spAutoFit/>
          </a:bodyPr>
          <a:lstStyle/>
          <a:p>
            <a:pPr marL="342900" indent="-342900" defTabSz="966155">
              <a:lnSpc>
                <a:spcPct val="150000"/>
              </a:lnSpc>
              <a:buFont typeface="Arial" panose="020B0604020202020204" pitchFamily="34" charset="0"/>
              <a:buChar char="•"/>
              <a:defRPr/>
            </a:pPr>
            <a:r>
              <a:rPr lang="en-GB" sz="2400" dirty="0">
                <a:latin typeface="Century Gothic" panose="020B0502020202020204" pitchFamily="34" charset="0"/>
              </a:rPr>
              <a:t>Y10 and Y11 Grammar Overviews</a:t>
            </a:r>
          </a:p>
          <a:p>
            <a:pPr marL="342900" indent="-342900" defTabSz="966155">
              <a:lnSpc>
                <a:spcPct val="150000"/>
              </a:lnSpc>
              <a:buFont typeface="Arial" panose="020B0604020202020204" pitchFamily="34" charset="0"/>
              <a:buChar char="•"/>
              <a:defRPr/>
            </a:pPr>
            <a:r>
              <a:rPr lang="en-GB" sz="2400" dirty="0">
                <a:latin typeface="Century Gothic" panose="020B0502020202020204" pitchFamily="34" charset="0"/>
              </a:rPr>
              <a:t>GCSE SOW </a:t>
            </a:r>
          </a:p>
          <a:p>
            <a:pPr marL="342900" indent="-342900" defTabSz="966155">
              <a:lnSpc>
                <a:spcPct val="150000"/>
              </a:lnSpc>
              <a:buFont typeface="Arial" panose="020B0604020202020204" pitchFamily="34" charset="0"/>
              <a:buChar char="•"/>
              <a:defRPr/>
            </a:pPr>
            <a:r>
              <a:rPr lang="en-GB" sz="2400" dirty="0">
                <a:latin typeface="Century Gothic" panose="020B0502020202020204" pitchFamily="34" charset="0"/>
              </a:rPr>
              <a:t>Phonics Tracker</a:t>
            </a:r>
          </a:p>
          <a:p>
            <a:pPr marL="342900" indent="-342900" defTabSz="966155">
              <a:lnSpc>
                <a:spcPct val="150000"/>
              </a:lnSpc>
              <a:buFont typeface="Arial" panose="020B0604020202020204" pitchFamily="34" charset="0"/>
              <a:buChar char="•"/>
              <a:defRPr/>
            </a:pPr>
            <a:r>
              <a:rPr lang="en-GB" sz="2400" dirty="0">
                <a:latin typeface="Century Gothic" panose="020B0502020202020204" pitchFamily="34" charset="0"/>
              </a:rPr>
              <a:t>GCSE German Grammar Tracker</a:t>
            </a:r>
          </a:p>
          <a:p>
            <a:pPr marL="342900" indent="-342900" defTabSz="966155">
              <a:lnSpc>
                <a:spcPct val="150000"/>
              </a:lnSpc>
              <a:buFont typeface="Arial" panose="020B0604020202020204" pitchFamily="34" charset="0"/>
              <a:buChar char="•"/>
              <a:defRPr/>
            </a:pPr>
            <a:r>
              <a:rPr lang="en-GB" sz="2400" dirty="0">
                <a:latin typeface="Century Gothic" panose="020B0502020202020204" pitchFamily="34" charset="0"/>
              </a:rPr>
              <a:t>KS4 Resources</a:t>
            </a:r>
          </a:p>
          <a:p>
            <a:pPr marL="342900" indent="-342900" defTabSz="966155">
              <a:lnSpc>
                <a:spcPct val="150000"/>
              </a:lnSpc>
              <a:buFont typeface="Arial" panose="020B0604020202020204" pitchFamily="34" charset="0"/>
              <a:buChar char="•"/>
              <a:defRPr/>
            </a:pPr>
            <a:r>
              <a:rPr lang="en-GB" sz="2400" dirty="0">
                <a:latin typeface="Century Gothic" panose="020B0502020202020204" pitchFamily="34" charset="0"/>
              </a:rPr>
              <a:t>GCSE List</a:t>
            </a:r>
          </a:p>
          <a:p>
            <a:pPr marL="342900" indent="-342900" defTabSz="966155">
              <a:lnSpc>
                <a:spcPct val="150000"/>
              </a:lnSpc>
              <a:buFont typeface="Arial" panose="020B0604020202020204" pitchFamily="34" charset="0"/>
              <a:buChar char="•"/>
              <a:defRPr/>
            </a:pPr>
            <a:r>
              <a:rPr lang="en-GB" sz="2400" dirty="0">
                <a:latin typeface="Century Gothic" panose="020B0502020202020204" pitchFamily="34" charset="0"/>
              </a:rPr>
              <a:t>KS3 Revisits</a:t>
            </a:r>
          </a:p>
          <a:p>
            <a:pPr marL="342900" indent="-342900" defTabSz="966155">
              <a:lnSpc>
                <a:spcPct val="150000"/>
              </a:lnSpc>
              <a:buFont typeface="Arial" panose="020B0604020202020204" pitchFamily="34" charset="0"/>
              <a:buChar char="•"/>
              <a:defRPr/>
            </a:pPr>
            <a:r>
              <a:rPr lang="en-GB" sz="2400" dirty="0">
                <a:latin typeface="Century Gothic" panose="020B0502020202020204" pitchFamily="34" charset="0"/>
              </a:rPr>
              <a:t>GCSE Revision Weeks</a:t>
            </a:r>
          </a:p>
        </p:txBody>
      </p:sp>
      <p:pic>
        <p:nvPicPr>
          <p:cNvPr id="5" name="Picture 4">
            <a:extLst>
              <a:ext uri="{FF2B5EF4-FFF2-40B4-BE49-F238E27FC236}">
                <a16:creationId xmlns:a16="http://schemas.microsoft.com/office/drawing/2014/main" id="{19559A3D-166F-4925-9C78-0185C91B7FA8}"/>
              </a:ext>
            </a:extLst>
          </p:cNvPr>
          <p:cNvPicPr>
            <a:picLocks noChangeAspect="1"/>
          </p:cNvPicPr>
          <p:nvPr/>
        </p:nvPicPr>
        <p:blipFill>
          <a:blip r:embed="rId5"/>
          <a:stretch>
            <a:fillRect/>
          </a:stretch>
        </p:blipFill>
        <p:spPr>
          <a:xfrm>
            <a:off x="22859" y="1143210"/>
            <a:ext cx="12153955" cy="262679"/>
          </a:xfrm>
          <a:prstGeom prst="rect">
            <a:avLst/>
          </a:prstGeom>
        </p:spPr>
      </p:pic>
      <p:pic>
        <p:nvPicPr>
          <p:cNvPr id="6" name="Slide 3.mp3">
            <a:hlinkClick r:id="" action="ppaction://media"/>
            <a:extLst>
              <a:ext uri="{FF2B5EF4-FFF2-40B4-BE49-F238E27FC236}">
                <a16:creationId xmlns:a16="http://schemas.microsoft.com/office/drawing/2014/main" id="{15FE5082-2E70-8FDA-AC05-86ECFB6539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67047" y="189372"/>
            <a:ext cx="812800" cy="812800"/>
          </a:xfrm>
          <a:prstGeom prst="rect">
            <a:avLst/>
          </a:prstGeom>
        </p:spPr>
      </p:pic>
    </p:spTree>
    <p:extLst>
      <p:ext uri="{BB962C8B-B14F-4D97-AF65-F5344CB8AC3E}">
        <p14:creationId xmlns:p14="http://schemas.microsoft.com/office/powerpoint/2010/main" val="187698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F5E88-DFA3-4345-8A3D-3D6D9584170C}"/>
              </a:ext>
            </a:extLst>
          </p:cNvPr>
          <p:cNvSpPr>
            <a:spLocks noGrp="1"/>
          </p:cNvSpPr>
          <p:nvPr>
            <p:ph type="title"/>
          </p:nvPr>
        </p:nvSpPr>
        <p:spPr/>
        <p:txBody>
          <a:bodyPr/>
          <a:lstStyle/>
          <a:p>
            <a:r>
              <a:rPr lang="en-US" dirty="0"/>
              <a:t>This session</a:t>
            </a:r>
            <a:endParaRPr lang="en-GB" dirty="0"/>
          </a:p>
        </p:txBody>
      </p:sp>
      <p:sp>
        <p:nvSpPr>
          <p:cNvPr id="3" name="Text Placeholder 2">
            <a:extLst>
              <a:ext uri="{FF2B5EF4-FFF2-40B4-BE49-F238E27FC236}">
                <a16:creationId xmlns:a16="http://schemas.microsoft.com/office/drawing/2014/main" id="{4A4EF68E-6322-56F3-F55C-2422FD80DFB8}"/>
              </a:ext>
            </a:extLst>
          </p:cNvPr>
          <p:cNvSpPr>
            <a:spLocks noGrp="1"/>
          </p:cNvSpPr>
          <p:nvPr>
            <p:ph type="body" sz="quarter" idx="10"/>
          </p:nvPr>
        </p:nvSpPr>
        <p:spPr/>
        <p:txBody>
          <a:bodyPr/>
          <a:lstStyle/>
          <a:p>
            <a:pPr marL="342900" indent="-342900">
              <a:lnSpc>
                <a:spcPct val="150000"/>
              </a:lnSpc>
              <a:buClr>
                <a:schemeClr val="tx1"/>
              </a:buClr>
              <a:buFont typeface="Arial" panose="020B0604020202020204" pitchFamily="34" charset="0"/>
              <a:buChar char="•"/>
            </a:pPr>
            <a:r>
              <a:rPr lang="en-GB" dirty="0">
                <a:solidFill>
                  <a:schemeClr val="tx1"/>
                </a:solidFill>
              </a:rPr>
              <a:t>Walk through of Key Stage 4 German SoW document </a:t>
            </a:r>
          </a:p>
          <a:p>
            <a:pPr marL="342900" indent="-342900">
              <a:lnSpc>
                <a:spcPct val="150000"/>
              </a:lnSpc>
              <a:buClr>
                <a:schemeClr val="tx1"/>
              </a:buClr>
              <a:buFont typeface="Arial" panose="020B0604020202020204" pitchFamily="34" charset="0"/>
              <a:buChar char="•"/>
            </a:pPr>
            <a:r>
              <a:rPr lang="en-GB" dirty="0">
                <a:solidFill>
                  <a:schemeClr val="tx1"/>
                </a:solidFill>
              </a:rPr>
              <a:t>Presentation of Key Stage 4 sample resources based on SoW </a:t>
            </a:r>
          </a:p>
          <a:p>
            <a:pPr marL="342900" indent="-342900">
              <a:lnSpc>
                <a:spcPct val="150000"/>
              </a:lnSpc>
              <a:buClr>
                <a:schemeClr val="tx1"/>
              </a:buClr>
              <a:buFont typeface="Arial" panose="020B0604020202020204" pitchFamily="34" charset="0"/>
              <a:buChar char="•"/>
            </a:pPr>
            <a:r>
              <a:rPr lang="en-GB" b="1" dirty="0">
                <a:solidFill>
                  <a:schemeClr val="tx1"/>
                </a:solidFill>
              </a:rPr>
              <a:t>NCELP </a:t>
            </a:r>
            <a:r>
              <a:rPr lang="en-GB" b="1" u="sng" dirty="0">
                <a:solidFill>
                  <a:schemeClr val="tx1"/>
                </a:solidFill>
                <a:hlinkClick r:id="rId5"/>
              </a:rPr>
              <a:t>resource portal</a:t>
            </a:r>
            <a:endParaRPr lang="en-GB" b="1" dirty="0">
              <a:solidFill>
                <a:schemeClr val="tx1"/>
              </a:solidFill>
            </a:endParaRPr>
          </a:p>
          <a:p>
            <a:endParaRPr lang="en-GB" dirty="0"/>
          </a:p>
        </p:txBody>
      </p:sp>
      <p:pic>
        <p:nvPicPr>
          <p:cNvPr id="4" name="Picture 3">
            <a:extLst>
              <a:ext uri="{FF2B5EF4-FFF2-40B4-BE49-F238E27FC236}">
                <a16:creationId xmlns:a16="http://schemas.microsoft.com/office/drawing/2014/main" id="{5C632B66-82DB-FBD6-6CE1-11E51E9047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82691" y="3850959"/>
            <a:ext cx="4904509" cy="2452255"/>
          </a:xfrm>
          <a:prstGeom prst="rect">
            <a:avLst/>
          </a:prstGeom>
        </p:spPr>
      </p:pic>
      <p:pic>
        <p:nvPicPr>
          <p:cNvPr id="6" name="Slide 30">
            <a:hlinkClick r:id="" action="ppaction://media"/>
            <a:extLst>
              <a:ext uri="{FF2B5EF4-FFF2-40B4-BE49-F238E27FC236}">
                <a16:creationId xmlns:a16="http://schemas.microsoft.com/office/drawing/2014/main" id="{CD01B3D7-F5CC-057D-51FA-EA07905C8B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82747" y="454023"/>
            <a:ext cx="406400" cy="406400"/>
          </a:xfrm>
          <a:prstGeom prst="rect">
            <a:avLst/>
          </a:prstGeom>
        </p:spPr>
      </p:pic>
    </p:spTree>
    <p:extLst>
      <p:ext uri="{BB962C8B-B14F-4D97-AF65-F5344CB8AC3E}">
        <p14:creationId xmlns:p14="http://schemas.microsoft.com/office/powerpoint/2010/main" val="77654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3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05260-6B86-5CA8-4912-A9295F6BED8E}"/>
              </a:ext>
            </a:extLst>
          </p:cNvPr>
          <p:cNvSpPr>
            <a:spLocks noGrp="1"/>
          </p:cNvSpPr>
          <p:nvPr>
            <p:ph type="title"/>
          </p:nvPr>
        </p:nvSpPr>
        <p:spPr>
          <a:xfrm>
            <a:off x="-1" y="213557"/>
            <a:ext cx="5076967" cy="647577"/>
          </a:xfrm>
        </p:spPr>
        <p:txBody>
          <a:bodyPr>
            <a:normAutofit/>
          </a:bodyPr>
          <a:lstStyle/>
          <a:p>
            <a:r>
              <a:rPr lang="en-US" dirty="0"/>
              <a:t>NCELP Resource Portal</a:t>
            </a:r>
            <a:endParaRPr lang="en-GB" dirty="0"/>
          </a:p>
        </p:txBody>
      </p:sp>
      <p:pic>
        <p:nvPicPr>
          <p:cNvPr id="4" name="Picture 3">
            <a:extLst>
              <a:ext uri="{FF2B5EF4-FFF2-40B4-BE49-F238E27FC236}">
                <a16:creationId xmlns:a16="http://schemas.microsoft.com/office/drawing/2014/main" id="{20FAC8EE-08BD-2D1B-D04C-896DB27951E4}"/>
              </a:ext>
            </a:extLst>
          </p:cNvPr>
          <p:cNvPicPr>
            <a:picLocks noChangeAspect="1"/>
          </p:cNvPicPr>
          <p:nvPr/>
        </p:nvPicPr>
        <p:blipFill rotWithShape="1">
          <a:blip r:embed="rId9"/>
          <a:srcRect l="6721" t="14590" r="7273" b="2801"/>
          <a:stretch/>
        </p:blipFill>
        <p:spPr>
          <a:xfrm>
            <a:off x="1034256" y="1289713"/>
            <a:ext cx="8443356" cy="4322080"/>
          </a:xfrm>
          <a:prstGeom prst="rect">
            <a:avLst/>
          </a:prstGeom>
        </p:spPr>
      </p:pic>
      <p:sp>
        <p:nvSpPr>
          <p:cNvPr id="6" name="TextBox 5">
            <a:extLst>
              <a:ext uri="{FF2B5EF4-FFF2-40B4-BE49-F238E27FC236}">
                <a16:creationId xmlns:a16="http://schemas.microsoft.com/office/drawing/2014/main" id="{E326EC54-F0EE-3050-8787-9306F9C91581}"/>
              </a:ext>
            </a:extLst>
          </p:cNvPr>
          <p:cNvSpPr txBox="1"/>
          <p:nvPr/>
        </p:nvSpPr>
        <p:spPr>
          <a:xfrm>
            <a:off x="8737979" y="5611793"/>
            <a:ext cx="6175612" cy="455189"/>
          </a:xfrm>
          <a:prstGeom prst="rect">
            <a:avLst/>
          </a:prstGeom>
          <a:noFill/>
        </p:spPr>
        <p:txBody>
          <a:bodyPr wrap="square">
            <a:spAutoFit/>
          </a:bodyPr>
          <a:lstStyle/>
          <a:p>
            <a:pPr>
              <a:lnSpc>
                <a:spcPct val="150000"/>
              </a:lnSpc>
              <a:buClr>
                <a:schemeClr val="tx1"/>
              </a:buClr>
            </a:pPr>
            <a:r>
              <a:rPr lang="en-GB" u="sng" dirty="0">
                <a:solidFill>
                  <a:schemeClr val="tx1"/>
                </a:solidFill>
                <a:hlinkClick r:id="rId10"/>
              </a:rPr>
              <a:t>https://resources.ncelp.org/</a:t>
            </a:r>
            <a:endParaRPr lang="en-GB" dirty="0">
              <a:solidFill>
                <a:schemeClr val="tx1"/>
              </a:solidFill>
            </a:endParaRPr>
          </a:p>
        </p:txBody>
      </p:sp>
      <p:sp>
        <p:nvSpPr>
          <p:cNvPr id="7" name="Arrow: Up 6">
            <a:extLst>
              <a:ext uri="{FF2B5EF4-FFF2-40B4-BE49-F238E27FC236}">
                <a16:creationId xmlns:a16="http://schemas.microsoft.com/office/drawing/2014/main" id="{B0D3AECE-41DF-47E1-A95A-D62DBA14901B}"/>
              </a:ext>
            </a:extLst>
          </p:cNvPr>
          <p:cNvSpPr/>
          <p:nvPr/>
        </p:nvSpPr>
        <p:spPr>
          <a:xfrm>
            <a:off x="1351128" y="4326340"/>
            <a:ext cx="723332" cy="1910687"/>
          </a:xfrm>
          <a:prstGeom prst="up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bg1"/>
                </a:solidFill>
              </a:ln>
            </a:endParaRPr>
          </a:p>
        </p:txBody>
      </p:sp>
      <p:sp>
        <p:nvSpPr>
          <p:cNvPr id="3" name="TextBox 2">
            <a:extLst>
              <a:ext uri="{FF2B5EF4-FFF2-40B4-BE49-F238E27FC236}">
                <a16:creationId xmlns:a16="http://schemas.microsoft.com/office/drawing/2014/main" id="{0684E9CA-3129-4651-8524-6D3C45EEAEF9}"/>
              </a:ext>
            </a:extLst>
          </p:cNvPr>
          <p:cNvSpPr txBox="1"/>
          <p:nvPr/>
        </p:nvSpPr>
        <p:spPr>
          <a:xfrm>
            <a:off x="1201003" y="3890829"/>
            <a:ext cx="5281684" cy="400110"/>
          </a:xfrm>
          <a:prstGeom prst="rect">
            <a:avLst/>
          </a:prstGeom>
          <a:noFill/>
        </p:spPr>
        <p:txBody>
          <a:bodyPr wrap="square" rtlCol="0">
            <a:spAutoFit/>
          </a:bodyPr>
          <a:lstStyle/>
          <a:p>
            <a:r>
              <a:rPr lang="en-GB" sz="2000" b="1" dirty="0"/>
              <a:t>German SOW Y10</a:t>
            </a:r>
          </a:p>
        </p:txBody>
      </p:sp>
      <p:pic>
        <p:nvPicPr>
          <p:cNvPr id="5" name="Slide 31 1 .mp3">
            <a:hlinkClick r:id="" action="ppaction://media"/>
            <a:extLst>
              <a:ext uri="{FF2B5EF4-FFF2-40B4-BE49-F238E27FC236}">
                <a16:creationId xmlns:a16="http://schemas.microsoft.com/office/drawing/2014/main" id="{AC881BA2-FC1A-0767-14C5-77A1BC782F9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690100" y="130945"/>
            <a:ext cx="812800" cy="812800"/>
          </a:xfrm>
          <a:prstGeom prst="rect">
            <a:avLst/>
          </a:prstGeom>
        </p:spPr>
      </p:pic>
      <p:pic>
        <p:nvPicPr>
          <p:cNvPr id="8" name="Slide 31 2.mp3">
            <a:hlinkClick r:id="" action="ppaction://media"/>
            <a:extLst>
              <a:ext uri="{FF2B5EF4-FFF2-40B4-BE49-F238E27FC236}">
                <a16:creationId xmlns:a16="http://schemas.microsoft.com/office/drawing/2014/main" id="{977F5FC3-03B6-ADAC-5F20-56D3E8115ED5}"/>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096500" y="1982351"/>
            <a:ext cx="812800" cy="812800"/>
          </a:xfrm>
          <a:prstGeom prst="rect">
            <a:avLst/>
          </a:prstGeom>
        </p:spPr>
      </p:pic>
      <p:pic>
        <p:nvPicPr>
          <p:cNvPr id="9" name="Slide 31 3.mp3">
            <a:hlinkClick r:id="" action="ppaction://media"/>
            <a:extLst>
              <a:ext uri="{FF2B5EF4-FFF2-40B4-BE49-F238E27FC236}">
                <a16:creationId xmlns:a16="http://schemas.microsoft.com/office/drawing/2014/main" id="{4850B80E-EC37-2060-4DC7-5C0B3005AB6C}"/>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0178197" y="3513540"/>
            <a:ext cx="812800" cy="812800"/>
          </a:xfrm>
          <a:prstGeom prst="rect">
            <a:avLst/>
          </a:prstGeom>
        </p:spPr>
      </p:pic>
    </p:spTree>
    <p:extLst>
      <p:ext uri="{BB962C8B-B14F-4D97-AF65-F5344CB8AC3E}">
        <p14:creationId xmlns:p14="http://schemas.microsoft.com/office/powerpoint/2010/main" val="102434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27"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1" presetClass="mediacall" presetSubtype="0" fill="hold" nodeType="withEffect">
                                  <p:stCondLst>
                                    <p:cond delay="0"/>
                                  </p:stCondLst>
                                  <p:childTnLst>
                                    <p:cmd type="call" cmd="playFrom(0.0)">
                                      <p:cBhvr>
                                        <p:cTn id="14" dur="4101" fill="hold"/>
                                        <p:tgtEl>
                                          <p:spTgt spid="8"/>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left)">
                                      <p:cBhvr>
                                        <p:cTn id="19" dur="500"/>
                                        <p:tgtEl>
                                          <p:spTgt spid="3">
                                            <p:txEl>
                                              <p:pRg st="0" end="0"/>
                                            </p:txEl>
                                          </p:spTgt>
                                        </p:tgtEl>
                                      </p:cBhvr>
                                    </p:animEffect>
                                  </p:childTnLst>
                                </p:cTn>
                              </p:par>
                              <p:par>
                                <p:cTn id="20" presetID="1" presetClass="mediacall" presetSubtype="0" fill="hold" nodeType="withEffect">
                                  <p:stCondLst>
                                    <p:cond delay="0"/>
                                  </p:stCondLst>
                                  <p:childTnLst>
                                    <p:cmd type="call" cmd="playFrom(0.0)">
                                      <p:cBhvr>
                                        <p:cTn id="21" dur="642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repeatCount="0" fill="hold" display="0">
                  <p:stCondLst>
                    <p:cond delay="indefinite"/>
                  </p:stCondLst>
                  <p:endCondLst>
                    <p:cond evt="onStopAudio" delay="0">
                      <p:tgtEl>
                        <p:sldTgt/>
                      </p:tgtEl>
                    </p:cond>
                    <p:cond evt="onNext" delay="0">
                      <p:tgtEl>
                        <p:sldTgt/>
                      </p:tgtEl>
                    </p:cond>
                  </p:endCondLst>
                </p:cTn>
                <p:tgtEl>
                  <p:spTgt spid="5"/>
                </p:tgtEl>
              </p:cMediaNode>
            </p:audio>
            <p:audio>
              <p:cMediaNode vol="80000" showWhenStopped="0">
                <p:cTn id="23" repeatCount="0" fill="hold" display="0">
                  <p:stCondLst>
                    <p:cond delay="indefinite"/>
                  </p:stCondLst>
                  <p:endCondLst>
                    <p:cond evt="onStopAudio" delay="0">
                      <p:tgtEl>
                        <p:sldTgt/>
                      </p:tgtEl>
                    </p:cond>
                    <p:cond evt="onNext" delay="0">
                      <p:tgtEl>
                        <p:sldTgt/>
                      </p:tgtEl>
                    </p:cond>
                  </p:endCondLst>
                </p:cTn>
                <p:tgtEl>
                  <p:spTgt spid="8"/>
                </p:tgtEl>
              </p:cMediaNode>
            </p:audio>
            <p:audio>
              <p:cMediaNode vol="80000" showWhenStopped="0">
                <p:cTn id="24" repeatCount="0" fill="hold" display="0">
                  <p:stCondLst>
                    <p:cond delay="indefinite"/>
                  </p:stCondLst>
                  <p:endCondLst>
                    <p:cond evt="onStopAudio" delay="0">
                      <p:tgtEl>
                        <p:sldTgt/>
                      </p:tgtEl>
                    </p:cond>
                    <p:cond evt="onNext" delay="0">
                      <p:tgtEl>
                        <p:sldTgt/>
                      </p:tgtEl>
                    </p:cond>
                  </p:endCondLst>
                </p:cTn>
                <p:tgtEl>
                  <p:spTgt spid="9"/>
                </p:tgtEl>
              </p:cMediaNode>
            </p:audio>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E48D888-66C1-9DDC-21C6-CB4E5F083F2E}"/>
              </a:ext>
            </a:extLst>
          </p:cNvPr>
          <p:cNvPicPr>
            <a:picLocks noChangeAspect="1"/>
          </p:cNvPicPr>
          <p:nvPr/>
        </p:nvPicPr>
        <p:blipFill rotWithShape="1">
          <a:blip r:embed="rId11"/>
          <a:srcRect r="39779"/>
          <a:stretch/>
        </p:blipFill>
        <p:spPr>
          <a:xfrm>
            <a:off x="5478146" y="414257"/>
            <a:ext cx="6360789" cy="5481221"/>
          </a:xfrm>
          <a:prstGeom prst="rect">
            <a:avLst/>
          </a:prstGeom>
        </p:spPr>
      </p:pic>
      <p:sp>
        <p:nvSpPr>
          <p:cNvPr id="2" name="Title 1">
            <a:extLst>
              <a:ext uri="{FF2B5EF4-FFF2-40B4-BE49-F238E27FC236}">
                <a16:creationId xmlns:a16="http://schemas.microsoft.com/office/drawing/2014/main" id="{02D30E14-7F4D-4A3F-707C-FA26288A6C20}"/>
              </a:ext>
            </a:extLst>
          </p:cNvPr>
          <p:cNvSpPr>
            <a:spLocks noGrp="1"/>
          </p:cNvSpPr>
          <p:nvPr>
            <p:ph type="title"/>
          </p:nvPr>
        </p:nvSpPr>
        <p:spPr>
          <a:xfrm>
            <a:off x="-1" y="213557"/>
            <a:ext cx="5240741" cy="647577"/>
          </a:xfrm>
        </p:spPr>
        <p:txBody>
          <a:bodyPr>
            <a:normAutofit/>
          </a:bodyPr>
          <a:lstStyle/>
          <a:p>
            <a:r>
              <a:rPr lang="en-US" dirty="0"/>
              <a:t>NCELP Resource Portal</a:t>
            </a:r>
            <a:endParaRPr lang="en-GB" dirty="0"/>
          </a:p>
        </p:txBody>
      </p:sp>
      <p:sp>
        <p:nvSpPr>
          <p:cNvPr id="6" name="TextBox 5">
            <a:extLst>
              <a:ext uri="{FF2B5EF4-FFF2-40B4-BE49-F238E27FC236}">
                <a16:creationId xmlns:a16="http://schemas.microsoft.com/office/drawing/2014/main" id="{A4FF3C6B-96F7-4D8A-69F6-6DC2839A961B}"/>
              </a:ext>
            </a:extLst>
          </p:cNvPr>
          <p:cNvSpPr txBox="1"/>
          <p:nvPr/>
        </p:nvSpPr>
        <p:spPr>
          <a:xfrm>
            <a:off x="8789158" y="5821506"/>
            <a:ext cx="3402842" cy="455189"/>
          </a:xfrm>
          <a:prstGeom prst="rect">
            <a:avLst/>
          </a:prstGeom>
          <a:noFill/>
        </p:spPr>
        <p:txBody>
          <a:bodyPr wrap="square">
            <a:spAutoFit/>
          </a:bodyPr>
          <a:lstStyle/>
          <a:p>
            <a:pPr algn="r">
              <a:lnSpc>
                <a:spcPct val="150000"/>
              </a:lnSpc>
              <a:buClr>
                <a:schemeClr val="tx1"/>
              </a:buClr>
            </a:pPr>
            <a:r>
              <a:rPr lang="en-GB" u="sng" dirty="0">
                <a:solidFill>
                  <a:schemeClr val="tx1"/>
                </a:solidFill>
                <a:hlinkClick r:id="rId12"/>
              </a:rPr>
              <a:t>https://resources.ncelp.org/</a:t>
            </a:r>
            <a:endParaRPr lang="en-GB" dirty="0">
              <a:solidFill>
                <a:schemeClr val="tx1"/>
              </a:solidFill>
            </a:endParaRPr>
          </a:p>
        </p:txBody>
      </p:sp>
      <p:pic>
        <p:nvPicPr>
          <p:cNvPr id="12" name="Picture 11">
            <a:extLst>
              <a:ext uri="{FF2B5EF4-FFF2-40B4-BE49-F238E27FC236}">
                <a16:creationId xmlns:a16="http://schemas.microsoft.com/office/drawing/2014/main" id="{59CF2E02-A359-9E8F-D77A-5BB4F36070B9}"/>
              </a:ext>
            </a:extLst>
          </p:cNvPr>
          <p:cNvPicPr>
            <a:picLocks noChangeAspect="1"/>
          </p:cNvPicPr>
          <p:nvPr/>
        </p:nvPicPr>
        <p:blipFill>
          <a:blip r:embed="rId13"/>
          <a:stretch>
            <a:fillRect/>
          </a:stretch>
        </p:blipFill>
        <p:spPr>
          <a:xfrm>
            <a:off x="109182" y="911799"/>
            <a:ext cx="4704903" cy="5034399"/>
          </a:xfrm>
          <a:prstGeom prst="rect">
            <a:avLst/>
          </a:prstGeom>
        </p:spPr>
      </p:pic>
      <p:sp>
        <p:nvSpPr>
          <p:cNvPr id="13" name="Speech Bubble: Rectangle with Corners Rounded 12">
            <a:extLst>
              <a:ext uri="{FF2B5EF4-FFF2-40B4-BE49-F238E27FC236}">
                <a16:creationId xmlns:a16="http://schemas.microsoft.com/office/drawing/2014/main" id="{B65AB637-1F6A-AF9E-314C-26094613E420}"/>
              </a:ext>
            </a:extLst>
          </p:cNvPr>
          <p:cNvSpPr/>
          <p:nvPr/>
        </p:nvSpPr>
        <p:spPr>
          <a:xfrm>
            <a:off x="109182" y="1473958"/>
            <a:ext cx="3302758" cy="1792541"/>
          </a:xfrm>
          <a:prstGeom prst="wedgeRoundRectCallout">
            <a:avLst>
              <a:gd name="adj1" fmla="val -26124"/>
              <a:gd name="adj2" fmla="val 8426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Click on the </a:t>
            </a:r>
            <a:r>
              <a:rPr lang="en-US" sz="2000" b="1" dirty="0"/>
              <a:t>All collections</a:t>
            </a:r>
            <a:r>
              <a:rPr lang="en-US" sz="2000" dirty="0"/>
              <a:t> tab and scroll to the bottom to see the SOW and all materials collections.</a:t>
            </a:r>
            <a:endParaRPr lang="en-GB" sz="2000" dirty="0"/>
          </a:p>
        </p:txBody>
      </p:sp>
      <p:sp>
        <p:nvSpPr>
          <p:cNvPr id="7" name="Speech Bubble: Rectangle with Corners Rounded 6">
            <a:extLst>
              <a:ext uri="{FF2B5EF4-FFF2-40B4-BE49-F238E27FC236}">
                <a16:creationId xmlns:a16="http://schemas.microsoft.com/office/drawing/2014/main" id="{325E35AE-6746-4033-9F16-B03FD20A841C}"/>
              </a:ext>
            </a:extLst>
          </p:cNvPr>
          <p:cNvSpPr/>
          <p:nvPr/>
        </p:nvSpPr>
        <p:spPr>
          <a:xfrm>
            <a:off x="5633103" y="4901222"/>
            <a:ext cx="2897590" cy="1367321"/>
          </a:xfrm>
          <a:prstGeom prst="wedgeRoundRectCallout">
            <a:avLst>
              <a:gd name="adj1" fmla="val -14669"/>
              <a:gd name="adj2" fmla="val -8474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Click on a link to find all the resources for that term. </a:t>
            </a:r>
            <a:endParaRPr lang="en-GB" sz="2000" dirty="0"/>
          </a:p>
        </p:txBody>
      </p:sp>
      <p:pic>
        <p:nvPicPr>
          <p:cNvPr id="8" name="Picture 7">
            <a:extLst>
              <a:ext uri="{FF2B5EF4-FFF2-40B4-BE49-F238E27FC236}">
                <a16:creationId xmlns:a16="http://schemas.microsoft.com/office/drawing/2014/main" id="{8449F99D-C378-43B8-9A36-CB3FDEFCFBCD}"/>
              </a:ext>
            </a:extLst>
          </p:cNvPr>
          <p:cNvPicPr>
            <a:picLocks noChangeAspect="1"/>
          </p:cNvPicPr>
          <p:nvPr/>
        </p:nvPicPr>
        <p:blipFill rotWithShape="1">
          <a:blip r:embed="rId14"/>
          <a:srcRect t="8386"/>
          <a:stretch/>
        </p:blipFill>
        <p:spPr>
          <a:xfrm>
            <a:off x="9524360" y="2565779"/>
            <a:ext cx="2314575" cy="2923299"/>
          </a:xfrm>
          <a:prstGeom prst="rect">
            <a:avLst/>
          </a:prstGeom>
          <a:ln>
            <a:solidFill>
              <a:schemeClr val="tx1"/>
            </a:solidFill>
          </a:ln>
        </p:spPr>
      </p:pic>
      <p:sp>
        <p:nvSpPr>
          <p:cNvPr id="11" name="Speech Bubble: Rectangle with Corners Rounded 10">
            <a:extLst>
              <a:ext uri="{FF2B5EF4-FFF2-40B4-BE49-F238E27FC236}">
                <a16:creationId xmlns:a16="http://schemas.microsoft.com/office/drawing/2014/main" id="{973FCF0F-9CA3-459A-BB77-6028A15C26C3}"/>
              </a:ext>
            </a:extLst>
          </p:cNvPr>
          <p:cNvSpPr/>
          <p:nvPr/>
        </p:nvSpPr>
        <p:spPr>
          <a:xfrm>
            <a:off x="9143588" y="2370228"/>
            <a:ext cx="2966114" cy="1171770"/>
          </a:xfrm>
          <a:prstGeom prst="wedgeRoundRectCallout">
            <a:avLst>
              <a:gd name="adj1" fmla="val -27386"/>
              <a:gd name="adj2" fmla="val 7496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Scroll to the bottom of the page and click to </a:t>
            </a:r>
            <a:r>
              <a:rPr lang="en-US" sz="2000" b="1" dirty="0"/>
              <a:t>download all</a:t>
            </a:r>
            <a:r>
              <a:rPr lang="en-US" sz="2000" dirty="0"/>
              <a:t>.</a:t>
            </a:r>
            <a:endParaRPr lang="en-GB" sz="2000" dirty="0"/>
          </a:p>
        </p:txBody>
      </p:sp>
      <p:pic>
        <p:nvPicPr>
          <p:cNvPr id="3" name="Slide 32 1.mp3">
            <a:hlinkClick r:id="" action="ppaction://media"/>
            <a:extLst>
              <a:ext uri="{FF2B5EF4-FFF2-40B4-BE49-F238E27FC236}">
                <a16:creationId xmlns:a16="http://schemas.microsoft.com/office/drawing/2014/main" id="{7A091D18-CB60-7CE7-594B-48E809576D24}"/>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0490579" y="130945"/>
            <a:ext cx="812800" cy="812800"/>
          </a:xfrm>
          <a:prstGeom prst="rect">
            <a:avLst/>
          </a:prstGeom>
        </p:spPr>
      </p:pic>
      <p:pic>
        <p:nvPicPr>
          <p:cNvPr id="5" name="Slide 32 2.mp3">
            <a:hlinkClick r:id="" action="ppaction://media"/>
            <a:extLst>
              <a:ext uri="{FF2B5EF4-FFF2-40B4-BE49-F238E27FC236}">
                <a16:creationId xmlns:a16="http://schemas.microsoft.com/office/drawing/2014/main" id="{51204EA7-3B94-8A8A-C12F-D4A0F616BE43}"/>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2893812" y="1373339"/>
            <a:ext cx="812800" cy="812800"/>
          </a:xfrm>
          <a:prstGeom prst="rect">
            <a:avLst/>
          </a:prstGeom>
        </p:spPr>
      </p:pic>
      <p:pic>
        <p:nvPicPr>
          <p:cNvPr id="9" name="Slide 32 3.mp3">
            <a:hlinkClick r:id="" action="ppaction://media"/>
            <a:extLst>
              <a:ext uri="{FF2B5EF4-FFF2-40B4-BE49-F238E27FC236}">
                <a16:creationId xmlns:a16="http://schemas.microsoft.com/office/drawing/2014/main" id="{D81F863C-807A-3C56-03E0-F9E9BE50E509}"/>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8240299" y="5489078"/>
            <a:ext cx="812800" cy="812800"/>
          </a:xfrm>
          <a:prstGeom prst="rect">
            <a:avLst/>
          </a:prstGeom>
        </p:spPr>
      </p:pic>
      <p:pic>
        <p:nvPicPr>
          <p:cNvPr id="10" name="Slide 32 4.mp3">
            <a:hlinkClick r:id="" action="ppaction://media"/>
            <a:extLst>
              <a:ext uri="{FF2B5EF4-FFF2-40B4-BE49-F238E27FC236}">
                <a16:creationId xmlns:a16="http://schemas.microsoft.com/office/drawing/2014/main" id="{06BA0C10-CD86-CA9F-AFCD-AEAFE96B534A}"/>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43848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6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 presetClass="mediacall" presetSubtype="0" fill="hold" nodeType="withEffect">
                                  <p:stCondLst>
                                    <p:cond delay="0"/>
                                  </p:stCondLst>
                                  <p:childTnLst>
                                    <p:cmd type="call" cmd="playFrom(0.0)">
                                      <p:cBhvr>
                                        <p:cTn id="13" dur="6661" fill="hold"/>
                                        <p:tgtEl>
                                          <p:spTgt spid="5"/>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 presetClass="mediacall" presetSubtype="0" fill="hold" nodeType="withEffect">
                                  <p:stCondLst>
                                    <p:cond delay="0"/>
                                  </p:stCondLst>
                                  <p:childTnLst>
                                    <p:cmd type="call" cmd="playFrom(0.0)">
                                      <p:cBhvr>
                                        <p:cTn id="20" dur="3970" fill="hold"/>
                                        <p:tgtEl>
                                          <p:spTgt spid="9"/>
                                        </p:tgtEl>
                                      </p:cBhvr>
                                    </p:cmd>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 presetClass="mediacall" presetSubtype="0" fill="hold" nodeType="withEffect">
                                  <p:stCondLst>
                                    <p:cond delay="0"/>
                                  </p:stCondLst>
                                  <p:childTnLst>
                                    <p:cmd type="call" cmd="playFrom(0.0)">
                                      <p:cBhvr>
                                        <p:cTn id="27" dur="4440" fill="hold"/>
                                        <p:tgtEl>
                                          <p:spTgt spid="10"/>
                                        </p:tgtEl>
                                      </p:cBhvr>
                                    </p:cmd>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repeatCount="0" fill="hold" display="0">
                  <p:stCondLst>
                    <p:cond delay="indefinite"/>
                  </p:stCondLst>
                  <p:endCondLst>
                    <p:cond evt="onStopAudio" delay="0">
                      <p:tgtEl>
                        <p:sldTgt/>
                      </p:tgtEl>
                    </p:cond>
                    <p:cond evt="onNext" delay="0">
                      <p:tgtEl>
                        <p:sldTgt/>
                      </p:tgtEl>
                    </p:cond>
                  </p:endCondLst>
                </p:cTn>
                <p:tgtEl>
                  <p:spTgt spid="3"/>
                </p:tgtEl>
              </p:cMediaNode>
            </p:audio>
            <p:audio>
              <p:cMediaNode vol="80000" showWhenStopped="0">
                <p:cTn id="32" repeatCount="0" fill="hold" display="0">
                  <p:stCondLst>
                    <p:cond delay="indefinite"/>
                  </p:stCondLst>
                  <p:endCondLst>
                    <p:cond evt="onStopAudio" delay="0">
                      <p:tgtEl>
                        <p:sldTgt/>
                      </p:tgtEl>
                    </p:cond>
                    <p:cond evt="onNext" delay="0">
                      <p:tgtEl>
                        <p:sldTgt/>
                      </p:tgtEl>
                    </p:cond>
                  </p:endCondLst>
                </p:cTn>
                <p:tgtEl>
                  <p:spTgt spid="5"/>
                </p:tgtEl>
              </p:cMediaNode>
            </p:audio>
            <p:audio>
              <p:cMediaNode vol="80000" showWhenStopped="0">
                <p:cTn id="33" repeatCount="0" fill="hold" display="0">
                  <p:stCondLst>
                    <p:cond delay="indefinite"/>
                  </p:stCondLst>
                  <p:endCondLst>
                    <p:cond evt="onStopAudio" delay="0">
                      <p:tgtEl>
                        <p:sldTgt/>
                      </p:tgtEl>
                    </p:cond>
                    <p:cond evt="onNext" delay="0">
                      <p:tgtEl>
                        <p:sldTgt/>
                      </p:tgtEl>
                    </p:cond>
                  </p:endCondLst>
                </p:cTn>
                <p:tgtEl>
                  <p:spTgt spid="9"/>
                </p:tgtEl>
              </p:cMediaNode>
            </p:audio>
            <p:audio>
              <p:cMediaNode vol="80000" showWhenStopped="0">
                <p:cTn id="34" repeatCount="0" fill="hold" display="0">
                  <p:stCondLst>
                    <p:cond delay="indefinite"/>
                  </p:stCondLst>
                  <p:endCondLst>
                    <p:cond evt="onStopAudio" delay="0">
                      <p:tgtEl>
                        <p:sldTgt/>
                      </p:tgtEl>
                    </p:cond>
                    <p:cond evt="onNext" delay="0">
                      <p:tgtEl>
                        <p:sldTgt/>
                      </p:tgtEl>
                    </p:cond>
                  </p:endCondLst>
                </p:cTn>
                <p:tgtEl>
                  <p:spTgt spid="10"/>
                </p:tgtEl>
              </p:cMediaNode>
            </p:audio>
          </p:childTnLst>
        </p:cTn>
      </p:par>
    </p:tnLst>
    <p:bldLst>
      <p:bldP spid="13" grpId="0" animBg="1"/>
      <p:bldP spid="7"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F5E88-DFA3-4345-8A3D-3D6D9584170C}"/>
              </a:ext>
            </a:extLst>
          </p:cNvPr>
          <p:cNvSpPr>
            <a:spLocks noGrp="1"/>
          </p:cNvSpPr>
          <p:nvPr>
            <p:ph type="title"/>
          </p:nvPr>
        </p:nvSpPr>
        <p:spPr/>
        <p:txBody>
          <a:bodyPr/>
          <a:lstStyle/>
          <a:p>
            <a:r>
              <a:rPr lang="en-US" dirty="0"/>
              <a:t>This session</a:t>
            </a:r>
            <a:endParaRPr lang="en-GB" dirty="0"/>
          </a:p>
        </p:txBody>
      </p:sp>
      <p:sp>
        <p:nvSpPr>
          <p:cNvPr id="3" name="Text Placeholder 2">
            <a:extLst>
              <a:ext uri="{FF2B5EF4-FFF2-40B4-BE49-F238E27FC236}">
                <a16:creationId xmlns:a16="http://schemas.microsoft.com/office/drawing/2014/main" id="{4A4EF68E-6322-56F3-F55C-2422FD80DFB8}"/>
              </a:ext>
            </a:extLst>
          </p:cNvPr>
          <p:cNvSpPr>
            <a:spLocks noGrp="1"/>
          </p:cNvSpPr>
          <p:nvPr>
            <p:ph type="body" sz="quarter" idx="10"/>
          </p:nvPr>
        </p:nvSpPr>
        <p:spPr/>
        <p:txBody>
          <a:bodyPr/>
          <a:lstStyle/>
          <a:p>
            <a:pPr marL="342900" indent="-342900">
              <a:lnSpc>
                <a:spcPct val="150000"/>
              </a:lnSpc>
              <a:buClr>
                <a:schemeClr val="tx1"/>
              </a:buClr>
              <a:buFont typeface="Arial" panose="020B0604020202020204" pitchFamily="34" charset="0"/>
              <a:buChar char="•"/>
            </a:pPr>
            <a:r>
              <a:rPr lang="en-GB" dirty="0">
                <a:solidFill>
                  <a:schemeClr val="tx1"/>
                </a:solidFill>
              </a:rPr>
              <a:t>Walk through of Key Stage 4 German SoW document </a:t>
            </a:r>
          </a:p>
          <a:p>
            <a:pPr marL="342900" indent="-342900">
              <a:lnSpc>
                <a:spcPct val="150000"/>
              </a:lnSpc>
              <a:buClr>
                <a:schemeClr val="tx1"/>
              </a:buClr>
              <a:buFont typeface="Arial" panose="020B0604020202020204" pitchFamily="34" charset="0"/>
              <a:buChar char="•"/>
            </a:pPr>
            <a:r>
              <a:rPr lang="en-GB" dirty="0">
                <a:solidFill>
                  <a:schemeClr val="tx1"/>
                </a:solidFill>
              </a:rPr>
              <a:t>Presentation of Key Stage 4 sample resources based on SoW </a:t>
            </a:r>
          </a:p>
          <a:p>
            <a:pPr marL="342900" indent="-342900">
              <a:lnSpc>
                <a:spcPct val="150000"/>
              </a:lnSpc>
              <a:buClr>
                <a:schemeClr val="tx1"/>
              </a:buClr>
              <a:buFont typeface="Arial" panose="020B0604020202020204" pitchFamily="34" charset="0"/>
              <a:buChar char="•"/>
            </a:pPr>
            <a:r>
              <a:rPr lang="en-GB" dirty="0">
                <a:solidFill>
                  <a:schemeClr val="tx1"/>
                </a:solidFill>
              </a:rPr>
              <a:t>NCELP </a:t>
            </a:r>
            <a:r>
              <a:rPr lang="en-GB" u="sng" dirty="0">
                <a:solidFill>
                  <a:schemeClr val="tx1"/>
                </a:solidFill>
                <a:hlinkClick r:id="rId5"/>
              </a:rPr>
              <a:t>Resource Portal</a:t>
            </a:r>
            <a:endParaRPr lang="en-GB" dirty="0">
              <a:solidFill>
                <a:schemeClr val="tx1"/>
              </a:solidFill>
            </a:endParaRPr>
          </a:p>
          <a:p>
            <a:endParaRPr lang="en-GB" dirty="0"/>
          </a:p>
        </p:txBody>
      </p:sp>
      <p:pic>
        <p:nvPicPr>
          <p:cNvPr id="4" name="Picture 3">
            <a:extLst>
              <a:ext uri="{FF2B5EF4-FFF2-40B4-BE49-F238E27FC236}">
                <a16:creationId xmlns:a16="http://schemas.microsoft.com/office/drawing/2014/main" id="{5C632B66-82DB-FBD6-6CE1-11E51E9047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82691" y="3850959"/>
            <a:ext cx="4904509" cy="2452255"/>
          </a:xfrm>
          <a:prstGeom prst="rect">
            <a:avLst/>
          </a:prstGeom>
        </p:spPr>
      </p:pic>
      <p:pic>
        <p:nvPicPr>
          <p:cNvPr id="5" name="Slide 34.mp3">
            <a:hlinkClick r:id="" action="ppaction://media"/>
            <a:extLst>
              <a:ext uri="{FF2B5EF4-FFF2-40B4-BE49-F238E27FC236}">
                <a16:creationId xmlns:a16="http://schemas.microsoft.com/office/drawing/2014/main" id="{216956F1-45C4-CDF5-FC05-CD949A5E3CB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82085" y="252413"/>
            <a:ext cx="812800" cy="812800"/>
          </a:xfrm>
          <a:prstGeom prst="rect">
            <a:avLst/>
          </a:prstGeom>
        </p:spPr>
      </p:pic>
    </p:spTree>
    <p:extLst>
      <p:ext uri="{BB962C8B-B14F-4D97-AF65-F5344CB8AC3E}">
        <p14:creationId xmlns:p14="http://schemas.microsoft.com/office/powerpoint/2010/main" val="265390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C385B3-F808-4B37-B9C3-286DF96FC0FB}"/>
              </a:ext>
            </a:extLst>
          </p:cNvPr>
          <p:cNvPicPr>
            <a:picLocks noChangeAspect="1"/>
          </p:cNvPicPr>
          <p:nvPr/>
        </p:nvPicPr>
        <p:blipFill>
          <a:blip r:embed="rId23"/>
          <a:stretch>
            <a:fillRect/>
          </a:stretch>
        </p:blipFill>
        <p:spPr>
          <a:xfrm>
            <a:off x="134379" y="740788"/>
            <a:ext cx="11601174" cy="5168993"/>
          </a:xfrm>
          <a:prstGeom prst="rect">
            <a:avLst/>
          </a:prstGeom>
        </p:spPr>
      </p:pic>
      <p:sp>
        <p:nvSpPr>
          <p:cNvPr id="2" name="Title 1">
            <a:extLst>
              <a:ext uri="{FF2B5EF4-FFF2-40B4-BE49-F238E27FC236}">
                <a16:creationId xmlns:a16="http://schemas.microsoft.com/office/drawing/2014/main" id="{5D572628-FF32-5ABD-449F-381694E6C7C9}"/>
              </a:ext>
            </a:extLst>
          </p:cNvPr>
          <p:cNvSpPr>
            <a:spLocks noGrp="1"/>
          </p:cNvSpPr>
          <p:nvPr>
            <p:ph type="title"/>
          </p:nvPr>
        </p:nvSpPr>
        <p:spPr>
          <a:xfrm>
            <a:off x="-1" y="82931"/>
            <a:ext cx="5630779" cy="647577"/>
          </a:xfrm>
        </p:spPr>
        <p:txBody>
          <a:bodyPr>
            <a:normAutofit/>
          </a:bodyPr>
          <a:lstStyle/>
          <a:p>
            <a:r>
              <a:rPr lang="en-US" dirty="0"/>
              <a:t>Y10 Grammar Overview </a:t>
            </a:r>
            <a:endParaRPr lang="en-GB" dirty="0"/>
          </a:p>
        </p:txBody>
      </p:sp>
      <p:sp>
        <p:nvSpPr>
          <p:cNvPr id="12" name="Speech Bubble: Rectangle with Corners Rounded 11">
            <a:extLst>
              <a:ext uri="{FF2B5EF4-FFF2-40B4-BE49-F238E27FC236}">
                <a16:creationId xmlns:a16="http://schemas.microsoft.com/office/drawing/2014/main" id="{D51550AD-E6F2-978B-A13F-064054BF1C48}"/>
              </a:ext>
            </a:extLst>
          </p:cNvPr>
          <p:cNvSpPr/>
          <p:nvPr/>
        </p:nvSpPr>
        <p:spPr>
          <a:xfrm>
            <a:off x="673769" y="2845517"/>
            <a:ext cx="4812631" cy="818147"/>
          </a:xfrm>
          <a:prstGeom prst="wedgeRoundRectCallout">
            <a:avLst>
              <a:gd name="adj1" fmla="val -20631"/>
              <a:gd name="adj2" fmla="val -7434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t>There is continuity from KS3. All non-bold text shows previously-taught knowledge.</a:t>
            </a:r>
            <a:endParaRPr lang="en-GB" dirty="0"/>
          </a:p>
        </p:txBody>
      </p:sp>
      <p:sp>
        <p:nvSpPr>
          <p:cNvPr id="13" name="Speech Bubble: Rectangle with Corners Rounded 12">
            <a:extLst>
              <a:ext uri="{FF2B5EF4-FFF2-40B4-BE49-F238E27FC236}">
                <a16:creationId xmlns:a16="http://schemas.microsoft.com/office/drawing/2014/main" id="{CAFCE386-8458-EE2A-EABD-4D94887A42C7}"/>
              </a:ext>
            </a:extLst>
          </p:cNvPr>
          <p:cNvSpPr/>
          <p:nvPr/>
        </p:nvSpPr>
        <p:spPr>
          <a:xfrm>
            <a:off x="352287" y="783625"/>
            <a:ext cx="2057400" cy="969417"/>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a:p>
            <a:pPr algn="ctr"/>
            <a:r>
              <a:rPr lang="en-GB" dirty="0">
                <a:solidFill>
                  <a:schemeClr val="bg1"/>
                </a:solidFill>
                <a:latin typeface="Century Gothic" panose="020B0502020202020204" pitchFamily="34" charset="0"/>
              </a:rPr>
              <a:t>New grammar features are in bold type.</a:t>
            </a:r>
          </a:p>
          <a:p>
            <a:pPr algn="ctr"/>
            <a:endParaRPr lang="en-GB" dirty="0"/>
          </a:p>
        </p:txBody>
      </p:sp>
      <p:sp>
        <p:nvSpPr>
          <p:cNvPr id="16" name="Speech Bubble: Rectangle with Corners Rounded 15">
            <a:extLst>
              <a:ext uri="{FF2B5EF4-FFF2-40B4-BE49-F238E27FC236}">
                <a16:creationId xmlns:a16="http://schemas.microsoft.com/office/drawing/2014/main" id="{A6486E02-8166-14A5-E60F-283A31AE7242}"/>
              </a:ext>
            </a:extLst>
          </p:cNvPr>
          <p:cNvSpPr/>
          <p:nvPr/>
        </p:nvSpPr>
        <p:spPr>
          <a:xfrm>
            <a:off x="3624260" y="806904"/>
            <a:ext cx="3092116" cy="969417"/>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Higher only features are in orange and followed by (H).</a:t>
            </a:r>
            <a:endParaRPr lang="en-GB" dirty="0"/>
          </a:p>
        </p:txBody>
      </p:sp>
      <p:sp>
        <p:nvSpPr>
          <p:cNvPr id="17" name="Speech Bubble: Rectangle with Corners Rounded 16">
            <a:extLst>
              <a:ext uri="{FF2B5EF4-FFF2-40B4-BE49-F238E27FC236}">
                <a16:creationId xmlns:a16="http://schemas.microsoft.com/office/drawing/2014/main" id="{3C6CB2EB-ECF0-1796-B736-B9F1A252A0E5}"/>
              </a:ext>
            </a:extLst>
          </p:cNvPr>
          <p:cNvSpPr/>
          <p:nvPr/>
        </p:nvSpPr>
        <p:spPr>
          <a:xfrm>
            <a:off x="3737809" y="3887155"/>
            <a:ext cx="2358191" cy="1334550"/>
          </a:xfrm>
          <a:prstGeom prst="wedgeRoundRectCallout">
            <a:avLst>
              <a:gd name="adj1" fmla="val -68175"/>
              <a:gd name="adj2" fmla="val 4354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a:t>Italics denotes grammar revisited a 2</a:t>
            </a:r>
            <a:r>
              <a:rPr lang="en-GB" i="1" baseline="30000" dirty="0"/>
              <a:t>nd</a:t>
            </a:r>
            <a:r>
              <a:rPr lang="en-GB" i="1" dirty="0"/>
              <a:t> time or more. </a:t>
            </a:r>
            <a:endParaRPr lang="en-GB" dirty="0"/>
          </a:p>
        </p:txBody>
      </p:sp>
      <p:sp>
        <p:nvSpPr>
          <p:cNvPr id="18" name="Speech Bubble: Rectangle with Corners Rounded 17">
            <a:extLst>
              <a:ext uri="{FF2B5EF4-FFF2-40B4-BE49-F238E27FC236}">
                <a16:creationId xmlns:a16="http://schemas.microsoft.com/office/drawing/2014/main" id="{BEFA13CA-5141-A3ED-3B8E-C23E11FA3875}"/>
              </a:ext>
            </a:extLst>
          </p:cNvPr>
          <p:cNvSpPr/>
          <p:nvPr/>
        </p:nvSpPr>
        <p:spPr>
          <a:xfrm>
            <a:off x="7365076" y="202716"/>
            <a:ext cx="2491045" cy="969417"/>
          </a:xfrm>
          <a:prstGeom prst="wedgeRoundRectCallout">
            <a:avLst>
              <a:gd name="adj1" fmla="val 22907"/>
              <a:gd name="adj2" fmla="val 6994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18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This column denotes the focus tense for that week.</a:t>
            </a:r>
            <a:endParaRPr lang="en-GB" dirty="0">
              <a:solidFill>
                <a:schemeClr val="bg1"/>
              </a:solidFill>
            </a:endParaRPr>
          </a:p>
        </p:txBody>
      </p:sp>
      <p:sp>
        <p:nvSpPr>
          <p:cNvPr id="19" name="Speech Bubble: Rectangle with Corners Rounded 18">
            <a:extLst>
              <a:ext uri="{FF2B5EF4-FFF2-40B4-BE49-F238E27FC236}">
                <a16:creationId xmlns:a16="http://schemas.microsoft.com/office/drawing/2014/main" id="{1FABCD27-58F7-9BBA-EB1D-1B98FB7F5F1E}"/>
              </a:ext>
            </a:extLst>
          </p:cNvPr>
          <p:cNvSpPr/>
          <p:nvPr/>
        </p:nvSpPr>
        <p:spPr>
          <a:xfrm>
            <a:off x="10130589" y="0"/>
            <a:ext cx="2051637" cy="1182973"/>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column gives the learning context.</a:t>
            </a:r>
            <a:endParaRPr lang="en-GB" dirty="0"/>
          </a:p>
        </p:txBody>
      </p:sp>
      <p:sp>
        <p:nvSpPr>
          <p:cNvPr id="20" name="Speech Bubble: Rectangle with Corners Rounded 19">
            <a:extLst>
              <a:ext uri="{FF2B5EF4-FFF2-40B4-BE49-F238E27FC236}">
                <a16:creationId xmlns:a16="http://schemas.microsoft.com/office/drawing/2014/main" id="{029D56F4-B1C1-913C-3F34-A468380936D6}"/>
              </a:ext>
            </a:extLst>
          </p:cNvPr>
          <p:cNvSpPr/>
          <p:nvPr/>
        </p:nvSpPr>
        <p:spPr>
          <a:xfrm>
            <a:off x="9988349" y="1532881"/>
            <a:ext cx="1851364" cy="646767"/>
          </a:xfrm>
          <a:prstGeom prst="wedgeRoundRectCallout">
            <a:avLst>
              <a:gd name="adj1" fmla="val -2636"/>
              <a:gd name="adj2" fmla="val 7738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It also gives a GCSE theme. </a:t>
            </a:r>
            <a:endParaRPr lang="en-GB" dirty="0"/>
          </a:p>
        </p:txBody>
      </p:sp>
      <p:sp>
        <p:nvSpPr>
          <p:cNvPr id="21" name="Speech Bubble: Rectangle with Corners Rounded 20">
            <a:extLst>
              <a:ext uri="{FF2B5EF4-FFF2-40B4-BE49-F238E27FC236}">
                <a16:creationId xmlns:a16="http://schemas.microsoft.com/office/drawing/2014/main" id="{1CE65518-AB5C-DCAB-4109-C0E77B8E1910}"/>
              </a:ext>
            </a:extLst>
          </p:cNvPr>
          <p:cNvSpPr/>
          <p:nvPr/>
        </p:nvSpPr>
        <p:spPr>
          <a:xfrm>
            <a:off x="8083720" y="2442459"/>
            <a:ext cx="2358191" cy="2442410"/>
          </a:xfrm>
          <a:prstGeom prst="wedgeRoundRectCallout">
            <a:avLst>
              <a:gd name="adj1" fmla="val 59102"/>
              <a:gd name="adj2" fmla="val -2616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There are </a:t>
            </a:r>
            <a:r>
              <a:rPr kumimoji="0" lang="en-GB" sz="1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five</a:t>
            </a:r>
            <a:r>
              <a:rPr kumimoji="0" lang="en-GB" sz="18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themes in our SOW: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Identity, Everyday</a:t>
            </a:r>
            <a:r>
              <a:rPr kumimoji="0" lang="en-GB" sz="1800" b="0" i="0" u="none" strike="noStrike" kern="1200" cap="none" spc="0" normalizeH="0" noProof="0" dirty="0">
                <a:ln>
                  <a:noFill/>
                </a:ln>
                <a:solidFill>
                  <a:schemeClr val="bg1"/>
                </a:solidFill>
                <a:effectLst/>
                <a:uLnTx/>
                <a:uFillTx/>
                <a:latin typeface="Century Gothic" panose="020B0502020202020204" pitchFamily="34" charset="0"/>
                <a:ea typeface="+mn-ea"/>
                <a:cs typeface="+mn-cs"/>
              </a:rPr>
              <a:t> living, My future, Exploring,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noProof="0" dirty="0">
                <a:ln>
                  <a:noFill/>
                </a:ln>
                <a:solidFill>
                  <a:schemeClr val="bg1"/>
                </a:solidFill>
                <a:effectLst/>
                <a:uLnTx/>
                <a:uFillTx/>
                <a:latin typeface="Century Gothic" panose="020B0502020202020204" pitchFamily="34" charset="0"/>
                <a:ea typeface="+mn-ea"/>
                <a:cs typeface="+mn-cs"/>
              </a:rPr>
              <a:t>Global matters.</a:t>
            </a:r>
          </a:p>
        </p:txBody>
      </p:sp>
      <p:sp>
        <p:nvSpPr>
          <p:cNvPr id="24" name="Speech Bubble: Rectangle with Corners Rounded 23">
            <a:extLst>
              <a:ext uri="{FF2B5EF4-FFF2-40B4-BE49-F238E27FC236}">
                <a16:creationId xmlns:a16="http://schemas.microsoft.com/office/drawing/2014/main" id="{1E0BC420-AE55-69A5-698C-87A6B0B25DF7}"/>
              </a:ext>
            </a:extLst>
          </p:cNvPr>
          <p:cNvSpPr/>
          <p:nvPr/>
        </p:nvSpPr>
        <p:spPr>
          <a:xfrm>
            <a:off x="6096000" y="5036122"/>
            <a:ext cx="2683042" cy="818147"/>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Revision and test weeks have been built into the SOW.</a:t>
            </a:r>
            <a:endParaRPr lang="en-GB" dirty="0"/>
          </a:p>
        </p:txBody>
      </p:sp>
      <p:pic>
        <p:nvPicPr>
          <p:cNvPr id="6" name="Picture 5">
            <a:extLst>
              <a:ext uri="{FF2B5EF4-FFF2-40B4-BE49-F238E27FC236}">
                <a16:creationId xmlns:a16="http://schemas.microsoft.com/office/drawing/2014/main" id="{19863543-D3DE-4B57-BE8C-E1D1C613176A}"/>
              </a:ext>
            </a:extLst>
          </p:cNvPr>
          <p:cNvPicPr>
            <a:picLocks noChangeAspect="1"/>
          </p:cNvPicPr>
          <p:nvPr/>
        </p:nvPicPr>
        <p:blipFill>
          <a:blip r:embed="rId24"/>
          <a:stretch>
            <a:fillRect/>
          </a:stretch>
        </p:blipFill>
        <p:spPr>
          <a:xfrm>
            <a:off x="134379" y="5945263"/>
            <a:ext cx="11601174" cy="442319"/>
          </a:xfrm>
          <a:prstGeom prst="rect">
            <a:avLst/>
          </a:prstGeom>
        </p:spPr>
      </p:pic>
      <p:pic>
        <p:nvPicPr>
          <p:cNvPr id="8" name="Slide 4.1.mp3">
            <a:hlinkClick r:id="" action="ppaction://media"/>
            <a:extLst>
              <a:ext uri="{FF2B5EF4-FFF2-40B4-BE49-F238E27FC236}">
                <a16:creationId xmlns:a16="http://schemas.microsoft.com/office/drawing/2014/main" id="{7A48ABCF-172A-BCF5-6B5B-A8081DF80EE0}"/>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5578897" y="9974"/>
            <a:ext cx="812800" cy="812800"/>
          </a:xfrm>
          <a:prstGeom prst="rect">
            <a:avLst/>
          </a:prstGeom>
        </p:spPr>
      </p:pic>
      <p:pic>
        <p:nvPicPr>
          <p:cNvPr id="26" name="Slide 4.2.mp3">
            <a:hlinkClick r:id="" action="ppaction://media"/>
            <a:extLst>
              <a:ext uri="{FF2B5EF4-FFF2-40B4-BE49-F238E27FC236}">
                <a16:creationId xmlns:a16="http://schemas.microsoft.com/office/drawing/2014/main" id="{2620E7C9-E19D-4315-38F2-EBC73F3A529E}"/>
              </a:ext>
            </a:extLst>
          </p:cNvPr>
          <p:cNvPicPr>
            <a:picLocks noChangeAspect="1"/>
          </p:cNvPicPr>
          <p:nvPr>
            <a:audioFile r:link="rId4"/>
            <p:extLst>
              <p:ext uri="{DAA4B4D4-6D71-4841-9C94-3DE7FCFB9230}">
                <p14:media xmlns:p14="http://schemas.microsoft.com/office/powerpoint/2010/main" r:embed="rId3"/>
              </p:ext>
            </p:extLst>
          </p:nvPr>
        </p:nvPicPr>
        <p:blipFill>
          <a:blip r:embed="rId25"/>
          <a:stretch>
            <a:fillRect/>
          </a:stretch>
        </p:blipFill>
        <p:spPr>
          <a:xfrm>
            <a:off x="4916904" y="2810035"/>
            <a:ext cx="812800" cy="812800"/>
          </a:xfrm>
          <a:prstGeom prst="rect">
            <a:avLst/>
          </a:prstGeom>
        </p:spPr>
      </p:pic>
      <p:pic>
        <p:nvPicPr>
          <p:cNvPr id="27" name="Slide 4.3.mp3">
            <a:hlinkClick r:id="" action="ppaction://media"/>
            <a:extLst>
              <a:ext uri="{FF2B5EF4-FFF2-40B4-BE49-F238E27FC236}">
                <a16:creationId xmlns:a16="http://schemas.microsoft.com/office/drawing/2014/main" id="{C2C0B510-DE94-529F-8DFE-0192D7885E54}"/>
              </a:ext>
            </a:extLst>
          </p:cNvPr>
          <p:cNvPicPr>
            <a:picLocks noChangeAspect="1"/>
          </p:cNvPicPr>
          <p:nvPr>
            <a:audioFile r:link="rId6"/>
            <p:extLst>
              <p:ext uri="{DAA4B4D4-6D71-4841-9C94-3DE7FCFB9230}">
                <p14:media xmlns:p14="http://schemas.microsoft.com/office/powerpoint/2010/main" r:embed="rId5"/>
              </p:ext>
            </p:extLst>
          </p:nvPr>
        </p:nvPicPr>
        <p:blipFill>
          <a:blip r:embed="rId25"/>
          <a:stretch>
            <a:fillRect/>
          </a:stretch>
        </p:blipFill>
        <p:spPr>
          <a:xfrm>
            <a:off x="1734121" y="940242"/>
            <a:ext cx="812800" cy="812800"/>
          </a:xfrm>
          <a:prstGeom prst="rect">
            <a:avLst/>
          </a:prstGeom>
        </p:spPr>
      </p:pic>
      <p:pic>
        <p:nvPicPr>
          <p:cNvPr id="29" name="Slide 4.4.mp3">
            <a:hlinkClick r:id="" action="ppaction://media"/>
            <a:extLst>
              <a:ext uri="{FF2B5EF4-FFF2-40B4-BE49-F238E27FC236}">
                <a16:creationId xmlns:a16="http://schemas.microsoft.com/office/drawing/2014/main" id="{3F3A4F4A-B626-A975-BBC8-E3E237F7DD26}"/>
              </a:ext>
            </a:extLst>
          </p:cNvPr>
          <p:cNvPicPr>
            <a:picLocks noChangeAspect="1"/>
          </p:cNvPicPr>
          <p:nvPr>
            <a:audioFile r:link="rId8"/>
            <p:extLst>
              <p:ext uri="{DAA4B4D4-6D71-4841-9C94-3DE7FCFB9230}">
                <p14:media xmlns:p14="http://schemas.microsoft.com/office/powerpoint/2010/main" r:embed="rId7"/>
              </p:ext>
            </p:extLst>
          </p:nvPr>
        </p:nvPicPr>
        <p:blipFill>
          <a:blip r:embed="rId25"/>
          <a:stretch>
            <a:fillRect/>
          </a:stretch>
        </p:blipFill>
        <p:spPr>
          <a:xfrm>
            <a:off x="5440352" y="944874"/>
            <a:ext cx="812800" cy="812800"/>
          </a:xfrm>
          <a:prstGeom prst="rect">
            <a:avLst/>
          </a:prstGeom>
        </p:spPr>
      </p:pic>
      <p:pic>
        <p:nvPicPr>
          <p:cNvPr id="30" name="Slide 4.5.mp3">
            <a:hlinkClick r:id="" action="ppaction://media"/>
            <a:extLst>
              <a:ext uri="{FF2B5EF4-FFF2-40B4-BE49-F238E27FC236}">
                <a16:creationId xmlns:a16="http://schemas.microsoft.com/office/drawing/2014/main" id="{A0918AA9-B8E5-A850-507A-6620CBA90491}"/>
              </a:ext>
            </a:extLst>
          </p:cNvPr>
          <p:cNvPicPr>
            <a:picLocks noChangeAspect="1"/>
          </p:cNvPicPr>
          <p:nvPr>
            <a:audioFile r:link="rId10"/>
            <p:extLst>
              <p:ext uri="{DAA4B4D4-6D71-4841-9C94-3DE7FCFB9230}">
                <p14:media xmlns:p14="http://schemas.microsoft.com/office/powerpoint/2010/main" r:embed="rId9"/>
              </p:ext>
            </p:extLst>
          </p:nvPr>
        </p:nvPicPr>
        <p:blipFill>
          <a:blip r:embed="rId25"/>
          <a:stretch>
            <a:fillRect/>
          </a:stretch>
        </p:blipFill>
        <p:spPr>
          <a:xfrm>
            <a:off x="5061661" y="4160907"/>
            <a:ext cx="812800" cy="812800"/>
          </a:xfrm>
          <a:prstGeom prst="rect">
            <a:avLst/>
          </a:prstGeom>
        </p:spPr>
      </p:pic>
      <p:pic>
        <p:nvPicPr>
          <p:cNvPr id="31" name="Slide 4.6.mp3">
            <a:hlinkClick r:id="" action="ppaction://media"/>
            <a:extLst>
              <a:ext uri="{FF2B5EF4-FFF2-40B4-BE49-F238E27FC236}">
                <a16:creationId xmlns:a16="http://schemas.microsoft.com/office/drawing/2014/main" id="{9150B651-AA44-1F43-E047-A9B905BDAEB1}"/>
              </a:ext>
            </a:extLst>
          </p:cNvPr>
          <p:cNvPicPr>
            <a:picLocks noChangeAspect="1"/>
          </p:cNvPicPr>
          <p:nvPr>
            <a:audioFile r:link="rId12"/>
            <p:extLst>
              <p:ext uri="{DAA4B4D4-6D71-4841-9C94-3DE7FCFB9230}">
                <p14:media xmlns:p14="http://schemas.microsoft.com/office/powerpoint/2010/main" r:embed="rId11"/>
              </p:ext>
            </p:extLst>
          </p:nvPr>
        </p:nvPicPr>
        <p:blipFill>
          <a:blip r:embed="rId25"/>
          <a:stretch>
            <a:fillRect/>
          </a:stretch>
        </p:blipFill>
        <p:spPr>
          <a:xfrm>
            <a:off x="8634201" y="388757"/>
            <a:ext cx="812800" cy="812800"/>
          </a:xfrm>
          <a:prstGeom prst="rect">
            <a:avLst/>
          </a:prstGeom>
        </p:spPr>
      </p:pic>
      <p:pic>
        <p:nvPicPr>
          <p:cNvPr id="32" name="Slide 4.7.mp3">
            <a:hlinkClick r:id="" action="ppaction://media"/>
            <a:extLst>
              <a:ext uri="{FF2B5EF4-FFF2-40B4-BE49-F238E27FC236}">
                <a16:creationId xmlns:a16="http://schemas.microsoft.com/office/drawing/2014/main" id="{DB37E562-1BE1-8947-3259-A2F6BEAF0A9F}"/>
              </a:ext>
            </a:extLst>
          </p:cNvPr>
          <p:cNvPicPr>
            <a:picLocks noChangeAspect="1"/>
          </p:cNvPicPr>
          <p:nvPr>
            <a:audioFile r:link="rId14"/>
            <p:extLst>
              <p:ext uri="{DAA4B4D4-6D71-4841-9C94-3DE7FCFB9230}">
                <p14:media xmlns:p14="http://schemas.microsoft.com/office/powerpoint/2010/main" r:embed="rId13"/>
              </p:ext>
            </p:extLst>
          </p:nvPr>
        </p:nvPicPr>
        <p:blipFill>
          <a:blip r:embed="rId25"/>
          <a:stretch>
            <a:fillRect/>
          </a:stretch>
        </p:blipFill>
        <p:spPr>
          <a:xfrm>
            <a:off x="11003042" y="251207"/>
            <a:ext cx="812800" cy="812800"/>
          </a:xfrm>
          <a:prstGeom prst="rect">
            <a:avLst/>
          </a:prstGeom>
        </p:spPr>
      </p:pic>
      <p:pic>
        <p:nvPicPr>
          <p:cNvPr id="33" name="Slide 4.8.mp3">
            <a:hlinkClick r:id="" action="ppaction://media"/>
            <a:extLst>
              <a:ext uri="{FF2B5EF4-FFF2-40B4-BE49-F238E27FC236}">
                <a16:creationId xmlns:a16="http://schemas.microsoft.com/office/drawing/2014/main" id="{6B84208F-B222-AEA2-9041-743993E41583}"/>
              </a:ext>
            </a:extLst>
          </p:cNvPr>
          <p:cNvPicPr>
            <a:picLocks noChangeAspect="1"/>
          </p:cNvPicPr>
          <p:nvPr>
            <a:audioFile r:link="rId16"/>
            <p:extLst>
              <p:ext uri="{DAA4B4D4-6D71-4841-9C94-3DE7FCFB9230}">
                <p14:media xmlns:p14="http://schemas.microsoft.com/office/powerpoint/2010/main" r:embed="rId15"/>
              </p:ext>
            </p:extLst>
          </p:nvPr>
        </p:nvPicPr>
        <p:blipFill>
          <a:blip r:embed="rId25"/>
          <a:stretch>
            <a:fillRect/>
          </a:stretch>
        </p:blipFill>
        <p:spPr>
          <a:xfrm>
            <a:off x="5689600" y="3022600"/>
            <a:ext cx="812800" cy="812800"/>
          </a:xfrm>
          <a:prstGeom prst="rect">
            <a:avLst/>
          </a:prstGeom>
        </p:spPr>
      </p:pic>
      <p:pic>
        <p:nvPicPr>
          <p:cNvPr id="34" name="Slide 4.9.mp3">
            <a:hlinkClick r:id="" action="ppaction://media"/>
            <a:extLst>
              <a:ext uri="{FF2B5EF4-FFF2-40B4-BE49-F238E27FC236}">
                <a16:creationId xmlns:a16="http://schemas.microsoft.com/office/drawing/2014/main" id="{D1132666-19E8-F76B-FE80-D85312614A40}"/>
              </a:ext>
            </a:extLst>
          </p:cNvPr>
          <p:cNvPicPr>
            <a:picLocks noChangeAspect="1"/>
          </p:cNvPicPr>
          <p:nvPr>
            <a:audioFile r:link="rId18"/>
            <p:extLst>
              <p:ext uri="{DAA4B4D4-6D71-4841-9C94-3DE7FCFB9230}">
                <p14:media xmlns:p14="http://schemas.microsoft.com/office/powerpoint/2010/main" r:embed="rId17"/>
              </p:ext>
            </p:extLst>
          </p:nvPr>
        </p:nvPicPr>
        <p:blipFill>
          <a:blip r:embed="rId25"/>
          <a:stretch>
            <a:fillRect/>
          </a:stretch>
        </p:blipFill>
        <p:spPr>
          <a:xfrm>
            <a:off x="9160039" y="3114567"/>
            <a:ext cx="812800" cy="812800"/>
          </a:xfrm>
          <a:prstGeom prst="rect">
            <a:avLst/>
          </a:prstGeom>
        </p:spPr>
      </p:pic>
      <p:pic>
        <p:nvPicPr>
          <p:cNvPr id="35" name="Slide 4.10.mp3">
            <a:hlinkClick r:id="" action="ppaction://media"/>
            <a:extLst>
              <a:ext uri="{FF2B5EF4-FFF2-40B4-BE49-F238E27FC236}">
                <a16:creationId xmlns:a16="http://schemas.microsoft.com/office/drawing/2014/main" id="{0692E091-AC0F-F8B9-B520-E6F40C172EA4}"/>
              </a:ext>
            </a:extLst>
          </p:cNvPr>
          <p:cNvPicPr>
            <a:picLocks noChangeAspect="1"/>
          </p:cNvPicPr>
          <p:nvPr>
            <a:audioFile r:link="rId20"/>
            <p:extLst>
              <p:ext uri="{DAA4B4D4-6D71-4841-9C94-3DE7FCFB9230}">
                <p14:media xmlns:p14="http://schemas.microsoft.com/office/powerpoint/2010/main" r:embed="rId19"/>
              </p:ext>
            </p:extLst>
          </p:nvPr>
        </p:nvPicPr>
        <p:blipFill>
          <a:blip r:embed="rId25"/>
          <a:stretch>
            <a:fillRect/>
          </a:stretch>
        </p:blipFill>
        <p:spPr>
          <a:xfrm>
            <a:off x="7641291" y="5192722"/>
            <a:ext cx="812800" cy="812800"/>
          </a:xfrm>
          <a:prstGeom prst="rect">
            <a:avLst/>
          </a:prstGeom>
        </p:spPr>
      </p:pic>
    </p:spTree>
    <p:extLst>
      <p:ext uri="{BB962C8B-B14F-4D97-AF65-F5344CB8AC3E}">
        <p14:creationId xmlns:p14="http://schemas.microsoft.com/office/powerpoint/2010/main" val="333413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1" presetClass="mediacall" presetSubtype="0" fill="hold" nodeType="withEffect">
                                  <p:stCondLst>
                                    <p:cond delay="0"/>
                                  </p:stCondLst>
                                  <p:childTnLst>
                                    <p:cmd type="call" cmd="playFrom(0.0)">
                                      <p:cBhvr>
                                        <p:cTn id="14" dur="8333" fill="hold"/>
                                        <p:tgtEl>
                                          <p:spTgt spid="26"/>
                                        </p:tgtEl>
                                      </p:cBhvr>
                                    </p:cmd>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1" presetClass="mediacall" presetSubtype="0" fill="hold" nodeType="withEffect">
                                  <p:stCondLst>
                                    <p:cond delay="0"/>
                                  </p:stCondLst>
                                  <p:childTnLst>
                                    <p:cmd type="call" cmd="playFrom(0.0)">
                                      <p:cBhvr>
                                        <p:cTn id="22" dur="2638" fill="hold"/>
                                        <p:tgtEl>
                                          <p:spTgt spid="27"/>
                                        </p:tgtEl>
                                      </p:cBhvr>
                                    </p:cmd>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5041" fill="hold"/>
                                        <p:tgtEl>
                                          <p:spTgt spid="29"/>
                                        </p:tgtEl>
                                      </p:cBhvr>
                                    </p:cmd>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1" presetClass="mediacall" presetSubtype="0" fill="hold" nodeType="withEffect">
                                  <p:stCondLst>
                                    <p:cond delay="0"/>
                                  </p:stCondLst>
                                  <p:childTnLst>
                                    <p:cmd type="call" cmd="playFrom(0.0)">
                                      <p:cBhvr>
                                        <p:cTn id="38" dur="4623" fill="hold"/>
                                        <p:tgtEl>
                                          <p:spTgt spid="30"/>
                                        </p:tgtEl>
                                      </p:cBhvr>
                                    </p:cmd>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1" presetClass="mediacall" presetSubtype="0" fill="hold" nodeType="withEffect">
                                  <p:stCondLst>
                                    <p:cond delay="0"/>
                                  </p:stCondLst>
                                  <p:childTnLst>
                                    <p:cmd type="call" cmd="playFrom(0.0)">
                                      <p:cBhvr>
                                        <p:cTn id="46" dur="5041" fill="hold"/>
                                        <p:tgtEl>
                                          <p:spTgt spid="31"/>
                                        </p:tgtEl>
                                      </p:cBhvr>
                                    </p:cmd>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par>
                                <p:cTn id="53" presetID="1" presetClass="mediacall" presetSubtype="0" fill="hold" nodeType="withEffect">
                                  <p:stCondLst>
                                    <p:cond delay="0"/>
                                  </p:stCondLst>
                                  <p:childTnLst>
                                    <p:cmd type="call" cmd="playFrom(0.0)">
                                      <p:cBhvr>
                                        <p:cTn id="54" dur="3500" fill="hold"/>
                                        <p:tgtEl>
                                          <p:spTgt spid="32"/>
                                        </p:tgtEl>
                                      </p:cBhvr>
                                    </p:cmd>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fill="hold"/>
                                        <p:tgtEl>
                                          <p:spTgt spid="20"/>
                                        </p:tgtEl>
                                        <p:attrNameLst>
                                          <p:attrName>ppt_x</p:attrName>
                                        </p:attrNameLst>
                                      </p:cBhvr>
                                      <p:tavLst>
                                        <p:tav tm="0">
                                          <p:val>
                                            <p:strVal val="#ppt_x"/>
                                          </p:val>
                                        </p:tav>
                                        <p:tav tm="100000">
                                          <p:val>
                                            <p:strVal val="#ppt_x"/>
                                          </p:val>
                                        </p:tav>
                                      </p:tavLst>
                                    </p:anim>
                                    <p:anim calcmode="lin" valueType="num">
                                      <p:cBhvr additive="base">
                                        <p:cTn id="60" dur="500" fill="hold"/>
                                        <p:tgtEl>
                                          <p:spTgt spid="20"/>
                                        </p:tgtEl>
                                        <p:attrNameLst>
                                          <p:attrName>ppt_y</p:attrName>
                                        </p:attrNameLst>
                                      </p:cBhvr>
                                      <p:tavLst>
                                        <p:tav tm="0">
                                          <p:val>
                                            <p:strVal val="1+#ppt_h/2"/>
                                          </p:val>
                                        </p:tav>
                                        <p:tav tm="100000">
                                          <p:val>
                                            <p:strVal val="#ppt_y"/>
                                          </p:val>
                                        </p:tav>
                                      </p:tavLst>
                                    </p:anim>
                                  </p:childTnLst>
                                </p:cTn>
                              </p:par>
                              <p:par>
                                <p:cTn id="61" presetID="1" presetClass="mediacall" presetSubtype="0" fill="hold" nodeType="withEffect">
                                  <p:stCondLst>
                                    <p:cond delay="0"/>
                                  </p:stCondLst>
                                  <p:childTnLst>
                                    <p:cmd type="call" cmd="playFrom(0.0)">
                                      <p:cBhvr>
                                        <p:cTn id="62" dur="3134" fill="hold"/>
                                        <p:tgtEl>
                                          <p:spTgt spid="33"/>
                                        </p:tgtEl>
                                      </p:cBhvr>
                                    </p:cmd>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ppt_x"/>
                                          </p:val>
                                        </p:tav>
                                        <p:tav tm="100000">
                                          <p:val>
                                            <p:strVal val="#ppt_x"/>
                                          </p:val>
                                        </p:tav>
                                      </p:tavLst>
                                    </p:anim>
                                    <p:anim calcmode="lin" valueType="num">
                                      <p:cBhvr additive="base">
                                        <p:cTn id="68" dur="500" fill="hold"/>
                                        <p:tgtEl>
                                          <p:spTgt spid="21"/>
                                        </p:tgtEl>
                                        <p:attrNameLst>
                                          <p:attrName>ppt_y</p:attrName>
                                        </p:attrNameLst>
                                      </p:cBhvr>
                                      <p:tavLst>
                                        <p:tav tm="0">
                                          <p:val>
                                            <p:strVal val="1+#ppt_h/2"/>
                                          </p:val>
                                        </p:tav>
                                        <p:tav tm="100000">
                                          <p:val>
                                            <p:strVal val="#ppt_y"/>
                                          </p:val>
                                        </p:tav>
                                      </p:tavLst>
                                    </p:anim>
                                  </p:childTnLst>
                                </p:cTn>
                              </p:par>
                              <p:par>
                                <p:cTn id="69" presetID="1" presetClass="mediacall" presetSubtype="0" fill="hold" nodeType="withEffect">
                                  <p:stCondLst>
                                    <p:cond delay="0"/>
                                  </p:stCondLst>
                                  <p:childTnLst>
                                    <p:cmd type="call" cmd="playFrom(0.0)">
                                      <p:cBhvr>
                                        <p:cTn id="70" dur="11859" fill="hold"/>
                                        <p:tgtEl>
                                          <p:spTgt spid="34"/>
                                        </p:tgtEl>
                                      </p:cBhvr>
                                    </p:cmd>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anim calcmode="lin" valueType="num">
                                      <p:cBhvr additive="base">
                                        <p:cTn id="75" dur="500" fill="hold"/>
                                        <p:tgtEl>
                                          <p:spTgt spid="24"/>
                                        </p:tgtEl>
                                        <p:attrNameLst>
                                          <p:attrName>ppt_x</p:attrName>
                                        </p:attrNameLst>
                                      </p:cBhvr>
                                      <p:tavLst>
                                        <p:tav tm="0">
                                          <p:val>
                                            <p:strVal val="#ppt_x"/>
                                          </p:val>
                                        </p:tav>
                                        <p:tav tm="100000">
                                          <p:val>
                                            <p:strVal val="#ppt_x"/>
                                          </p:val>
                                        </p:tav>
                                      </p:tavLst>
                                    </p:anim>
                                    <p:anim calcmode="lin" valueType="num">
                                      <p:cBhvr additive="base">
                                        <p:cTn id="76" dur="500" fill="hold"/>
                                        <p:tgtEl>
                                          <p:spTgt spid="24"/>
                                        </p:tgtEl>
                                        <p:attrNameLst>
                                          <p:attrName>ppt_y</p:attrName>
                                        </p:attrNameLst>
                                      </p:cBhvr>
                                      <p:tavLst>
                                        <p:tav tm="0">
                                          <p:val>
                                            <p:strVal val="1+#ppt_h/2"/>
                                          </p:val>
                                        </p:tav>
                                        <p:tav tm="100000">
                                          <p:val>
                                            <p:strVal val="#ppt_y"/>
                                          </p:val>
                                        </p:tav>
                                      </p:tavLst>
                                    </p:anim>
                                  </p:childTnLst>
                                </p:cTn>
                              </p:par>
                              <p:par>
                                <p:cTn id="77" presetID="1" presetClass="mediacall" presetSubtype="0" fill="hold" nodeType="withEffect">
                                  <p:stCondLst>
                                    <p:cond delay="0"/>
                                  </p:stCondLst>
                                  <p:childTnLst>
                                    <p:cmd type="call" cmd="playFrom(0.0)">
                                      <p:cBhvr>
                                        <p:cTn id="78" dur="39366"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9" fill="hold" display="0">
                  <p:stCondLst>
                    <p:cond delay="indefinite"/>
                  </p:stCondLst>
                  <p:endCondLst>
                    <p:cond evt="onStopAudio" delay="0">
                      <p:tgtEl>
                        <p:sldTgt/>
                      </p:tgtEl>
                    </p:cond>
                    <p:cond evt="onNext" delay="0">
                      <p:tgtEl>
                        <p:sldTgt/>
                      </p:tgtEl>
                    </p:cond>
                  </p:endCondLst>
                </p:cTn>
                <p:tgtEl>
                  <p:spTgt spid="8"/>
                </p:tgtEl>
              </p:cMediaNode>
            </p:audio>
            <p:audio>
              <p:cMediaNode vol="80000" showWhenStopped="0">
                <p:cTn id="80" repeatCount="0" fill="hold" display="0">
                  <p:stCondLst>
                    <p:cond delay="indefinite"/>
                  </p:stCondLst>
                  <p:endCondLst>
                    <p:cond evt="onStopAudio" delay="0">
                      <p:tgtEl>
                        <p:sldTgt/>
                      </p:tgtEl>
                    </p:cond>
                    <p:cond evt="onNext" delay="0">
                      <p:tgtEl>
                        <p:sldTgt/>
                      </p:tgtEl>
                    </p:cond>
                  </p:endCondLst>
                </p:cTn>
                <p:tgtEl>
                  <p:spTgt spid="26"/>
                </p:tgtEl>
              </p:cMediaNode>
            </p:audio>
            <p:audio>
              <p:cMediaNode vol="80000" showWhenStopped="0">
                <p:cTn id="81" repeatCount="0" fill="hold" display="0">
                  <p:stCondLst>
                    <p:cond delay="indefinite"/>
                  </p:stCondLst>
                  <p:endCondLst>
                    <p:cond evt="onStopAudio" delay="0">
                      <p:tgtEl>
                        <p:sldTgt/>
                      </p:tgtEl>
                    </p:cond>
                    <p:cond evt="onNext" delay="0">
                      <p:tgtEl>
                        <p:sldTgt/>
                      </p:tgtEl>
                    </p:cond>
                  </p:endCondLst>
                </p:cTn>
                <p:tgtEl>
                  <p:spTgt spid="27"/>
                </p:tgtEl>
              </p:cMediaNode>
            </p:audio>
            <p:audio>
              <p:cMediaNode vol="80000" showWhenStopped="0">
                <p:cTn id="82" repeatCount="0" fill="hold" display="0">
                  <p:stCondLst>
                    <p:cond delay="indefinite"/>
                  </p:stCondLst>
                  <p:endCondLst>
                    <p:cond evt="onStopAudio" delay="0">
                      <p:tgtEl>
                        <p:sldTgt/>
                      </p:tgtEl>
                    </p:cond>
                    <p:cond evt="onNext" delay="0">
                      <p:tgtEl>
                        <p:sldTgt/>
                      </p:tgtEl>
                    </p:cond>
                  </p:endCondLst>
                </p:cTn>
                <p:tgtEl>
                  <p:spTgt spid="29"/>
                </p:tgtEl>
              </p:cMediaNode>
            </p:audio>
            <p:audio>
              <p:cMediaNode vol="80000" showWhenStopped="0">
                <p:cTn id="83" repeatCount="0" fill="hold" display="0">
                  <p:stCondLst>
                    <p:cond delay="indefinite"/>
                  </p:stCondLst>
                  <p:endCondLst>
                    <p:cond evt="onStopAudio" delay="0">
                      <p:tgtEl>
                        <p:sldTgt/>
                      </p:tgtEl>
                    </p:cond>
                    <p:cond evt="onNext" delay="0">
                      <p:tgtEl>
                        <p:sldTgt/>
                      </p:tgtEl>
                    </p:cond>
                  </p:endCondLst>
                </p:cTn>
                <p:tgtEl>
                  <p:spTgt spid="30"/>
                </p:tgtEl>
              </p:cMediaNode>
            </p:audio>
            <p:audio>
              <p:cMediaNode vol="80000" showWhenStopped="0">
                <p:cTn id="84" repeatCount="0" fill="hold" display="0">
                  <p:stCondLst>
                    <p:cond delay="indefinite"/>
                  </p:stCondLst>
                  <p:endCondLst>
                    <p:cond evt="onStopAudio" delay="0">
                      <p:tgtEl>
                        <p:sldTgt/>
                      </p:tgtEl>
                    </p:cond>
                    <p:cond evt="onNext" delay="0">
                      <p:tgtEl>
                        <p:sldTgt/>
                      </p:tgtEl>
                    </p:cond>
                  </p:endCondLst>
                </p:cTn>
                <p:tgtEl>
                  <p:spTgt spid="31"/>
                </p:tgtEl>
              </p:cMediaNode>
            </p:audio>
            <p:audio>
              <p:cMediaNode vol="80000" showWhenStopped="0">
                <p:cTn id="85" repeatCount="0" fill="hold" display="0">
                  <p:stCondLst>
                    <p:cond delay="indefinite"/>
                  </p:stCondLst>
                  <p:endCondLst>
                    <p:cond evt="onStopAudio" delay="0">
                      <p:tgtEl>
                        <p:sldTgt/>
                      </p:tgtEl>
                    </p:cond>
                    <p:cond evt="onNext" delay="0">
                      <p:tgtEl>
                        <p:sldTgt/>
                      </p:tgtEl>
                    </p:cond>
                  </p:endCondLst>
                </p:cTn>
                <p:tgtEl>
                  <p:spTgt spid="32"/>
                </p:tgtEl>
              </p:cMediaNode>
            </p:audio>
            <p:audio>
              <p:cMediaNode vol="80000" showWhenStopped="0">
                <p:cTn id="86" repeatCount="0" fill="hold" display="0">
                  <p:stCondLst>
                    <p:cond delay="indefinite"/>
                  </p:stCondLst>
                  <p:endCondLst>
                    <p:cond evt="onStopAudio" delay="0">
                      <p:tgtEl>
                        <p:sldTgt/>
                      </p:tgtEl>
                    </p:cond>
                    <p:cond evt="onNext" delay="0">
                      <p:tgtEl>
                        <p:sldTgt/>
                      </p:tgtEl>
                    </p:cond>
                  </p:endCondLst>
                </p:cTn>
                <p:tgtEl>
                  <p:spTgt spid="33"/>
                </p:tgtEl>
              </p:cMediaNode>
            </p:audio>
            <p:audio>
              <p:cMediaNode vol="80000" showWhenStopped="0">
                <p:cTn id="87" repeatCount="0" fill="hold" display="0">
                  <p:stCondLst>
                    <p:cond delay="indefinite"/>
                  </p:stCondLst>
                  <p:endCondLst>
                    <p:cond evt="onStopAudio" delay="0">
                      <p:tgtEl>
                        <p:sldTgt/>
                      </p:tgtEl>
                    </p:cond>
                    <p:cond evt="onNext" delay="0">
                      <p:tgtEl>
                        <p:sldTgt/>
                      </p:tgtEl>
                    </p:cond>
                  </p:endCondLst>
                </p:cTn>
                <p:tgtEl>
                  <p:spTgt spid="34"/>
                </p:tgtEl>
              </p:cMediaNode>
            </p:audio>
            <p:audio>
              <p:cMediaNode vol="80000" showWhenStopped="0">
                <p:cTn id="88" repeatCount="0" fill="hold" display="0">
                  <p:stCondLst>
                    <p:cond delay="indefinite"/>
                  </p:stCondLst>
                  <p:endCondLst>
                    <p:cond evt="onStopAudio" delay="0">
                      <p:tgtEl>
                        <p:sldTgt/>
                      </p:tgtEl>
                    </p:cond>
                    <p:cond evt="onNext" delay="0">
                      <p:tgtEl>
                        <p:sldTgt/>
                      </p:tgtEl>
                    </p:cond>
                  </p:endCondLst>
                </p:cTn>
                <p:tgtEl>
                  <p:spTgt spid="35"/>
                </p:tgtEl>
              </p:cMediaNode>
            </p:audio>
          </p:childTnLst>
        </p:cTn>
      </p:par>
    </p:tnLst>
    <p:bldLst>
      <p:bldP spid="12" grpId="0" animBg="1"/>
      <p:bldP spid="13" grpId="0" animBg="1"/>
      <p:bldP spid="16" grpId="0" animBg="1"/>
      <p:bldP spid="17" grpId="0" animBg="1"/>
      <p:bldP spid="18" grpId="0" animBg="1"/>
      <p:bldP spid="19" grpId="0" animBg="1"/>
      <p:bldP spid="20" grpId="0" animBg="1"/>
      <p:bldP spid="21"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extLst>
              <p:ext uri="{D42A27DB-BD31-4B8C-83A1-F6EECF244321}">
                <p14:modId xmlns:p14="http://schemas.microsoft.com/office/powerpoint/2010/main" val="3335528758"/>
              </p:ext>
            </p:extLst>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name="Bitmap Image" r:id="rId11" imgW="0" imgH="0" progId="Paint.Picture">
                  <p:embed/>
                </p:oleObj>
              </mc:Choice>
              <mc:Fallback>
                <p:oleObj name="Bitmap Image" r:id="rId11"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4836230C-608F-4E6F-0F03-A35EB5D07A10}"/>
              </a:ext>
            </a:extLst>
          </p:cNvPr>
          <p:cNvSpPr>
            <a:spLocks noGrp="1"/>
          </p:cNvSpPr>
          <p:nvPr>
            <p:ph type="title"/>
          </p:nvPr>
        </p:nvSpPr>
        <p:spPr>
          <a:xfrm>
            <a:off x="0" y="213557"/>
            <a:ext cx="5378116" cy="647577"/>
          </a:xfrm>
        </p:spPr>
        <p:txBody>
          <a:bodyPr>
            <a:normAutofit/>
          </a:bodyPr>
          <a:lstStyle/>
          <a:p>
            <a:r>
              <a:rPr lang="en-US" dirty="0"/>
              <a:t>Y11 Grammar Overview</a:t>
            </a:r>
            <a:endParaRPr lang="en-GB" dirty="0"/>
          </a:p>
        </p:txBody>
      </p:sp>
      <p:pic>
        <p:nvPicPr>
          <p:cNvPr id="6" name="Picture 5">
            <a:extLst>
              <a:ext uri="{FF2B5EF4-FFF2-40B4-BE49-F238E27FC236}">
                <a16:creationId xmlns:a16="http://schemas.microsoft.com/office/drawing/2014/main" id="{42527DA0-3687-490B-8551-E3D1F8454117}"/>
              </a:ext>
            </a:extLst>
          </p:cNvPr>
          <p:cNvPicPr>
            <a:picLocks noChangeAspect="1"/>
          </p:cNvPicPr>
          <p:nvPr/>
        </p:nvPicPr>
        <p:blipFill>
          <a:blip r:embed="rId12"/>
          <a:stretch>
            <a:fillRect/>
          </a:stretch>
        </p:blipFill>
        <p:spPr>
          <a:xfrm>
            <a:off x="112902" y="861134"/>
            <a:ext cx="8893215" cy="5497347"/>
          </a:xfrm>
          <a:prstGeom prst="rect">
            <a:avLst/>
          </a:prstGeom>
        </p:spPr>
      </p:pic>
      <p:sp>
        <p:nvSpPr>
          <p:cNvPr id="8" name="Speech Bubble: Rectangle with Corners Rounded 7">
            <a:extLst>
              <a:ext uri="{FF2B5EF4-FFF2-40B4-BE49-F238E27FC236}">
                <a16:creationId xmlns:a16="http://schemas.microsoft.com/office/drawing/2014/main" id="{D59BB392-BBFA-2183-6458-E5A279FA6599}"/>
              </a:ext>
            </a:extLst>
          </p:cNvPr>
          <p:cNvSpPr/>
          <p:nvPr/>
        </p:nvSpPr>
        <p:spPr>
          <a:xfrm>
            <a:off x="9147986" y="3145756"/>
            <a:ext cx="2803357" cy="1276141"/>
          </a:xfrm>
          <a:prstGeom prst="wedgeRoundRectCallout">
            <a:avLst>
              <a:gd name="adj1" fmla="val -67794"/>
              <a:gd name="adj2" fmla="val 14645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1800" b="0" i="0" u="none" strike="noStrike" kern="1200" cap="none" spc="0" normalizeH="0" baseline="0" noProof="0" dirty="0">
                <a:ln>
                  <a:noFill/>
                </a:ln>
                <a:solidFill>
                  <a:schemeClr val="bg1"/>
                </a:solidFill>
                <a:effectLst/>
                <a:uLnTx/>
                <a:uFillTx/>
                <a:latin typeface="Century Gothic"/>
                <a:ea typeface="+mn-ea"/>
                <a:cs typeface="+mn-cs"/>
              </a:rPr>
              <a:t>No new content is taught</a:t>
            </a:r>
            <a:r>
              <a:rPr kumimoji="0" lang="en-GB" sz="1800" b="0" i="0" u="none" strike="noStrike" kern="1200" cap="none" spc="0" normalizeH="0" noProof="0" dirty="0">
                <a:ln>
                  <a:noFill/>
                </a:ln>
                <a:solidFill>
                  <a:schemeClr val="bg1"/>
                </a:solidFill>
                <a:effectLst/>
                <a:uLnTx/>
                <a:uFillTx/>
                <a:latin typeface="Century Gothic"/>
                <a:ea typeface="+mn-ea"/>
                <a:cs typeface="+mn-cs"/>
              </a:rPr>
              <a:t> after February half term.</a:t>
            </a:r>
            <a:endParaRPr lang="en-GB" dirty="0">
              <a:solidFill>
                <a:schemeClr val="bg1"/>
              </a:solidFill>
            </a:endParaRPr>
          </a:p>
        </p:txBody>
      </p:sp>
      <p:sp>
        <p:nvSpPr>
          <p:cNvPr id="9" name="Speech Bubble: Rectangle with Corners Rounded 8">
            <a:extLst>
              <a:ext uri="{FF2B5EF4-FFF2-40B4-BE49-F238E27FC236}">
                <a16:creationId xmlns:a16="http://schemas.microsoft.com/office/drawing/2014/main" id="{5C6F8CD6-F4F2-6D02-E92F-743B16A85820}"/>
              </a:ext>
            </a:extLst>
          </p:cNvPr>
          <p:cNvSpPr/>
          <p:nvPr/>
        </p:nvSpPr>
        <p:spPr>
          <a:xfrm>
            <a:off x="9080847" y="4925553"/>
            <a:ext cx="3081711" cy="1432928"/>
          </a:xfrm>
          <a:prstGeom prst="wedgeRoundRectCallout">
            <a:avLst>
              <a:gd name="adj1" fmla="val -59104"/>
              <a:gd name="adj2" fmla="val 4058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1800" b="0" i="0" u="none" strike="noStrike" kern="1200" cap="none" spc="0" normalizeH="0" baseline="0" noProof="0" dirty="0">
                <a:ln>
                  <a:noFill/>
                </a:ln>
                <a:solidFill>
                  <a:schemeClr val="bg1"/>
                </a:solidFill>
                <a:effectLst/>
                <a:uLnTx/>
                <a:uFillTx/>
                <a:latin typeface="Century Gothic"/>
                <a:ea typeface="+mn-ea"/>
                <a:cs typeface="+mn-cs"/>
              </a:rPr>
              <a:t>The GCSE content to be revised is divided</a:t>
            </a:r>
            <a:r>
              <a:rPr kumimoji="0" lang="en-GB" sz="1800" b="0" i="0" u="none" strike="noStrike" kern="1200" cap="none" spc="0" normalizeH="0" noProof="0" dirty="0">
                <a:ln>
                  <a:noFill/>
                </a:ln>
                <a:solidFill>
                  <a:schemeClr val="bg1"/>
                </a:solidFill>
                <a:effectLst/>
                <a:uLnTx/>
                <a:uFillTx/>
                <a:latin typeface="Century Gothic"/>
                <a:ea typeface="+mn-ea"/>
                <a:cs typeface="+mn-cs"/>
              </a:rPr>
              <a:t> up over the final 9 weeks, where the focus is exam practice.</a:t>
            </a:r>
            <a:endParaRPr lang="en-GB" dirty="0">
              <a:solidFill>
                <a:schemeClr val="bg1"/>
              </a:solidFill>
            </a:endParaRPr>
          </a:p>
        </p:txBody>
      </p:sp>
      <p:sp>
        <p:nvSpPr>
          <p:cNvPr id="7" name="Speech Bubble: Rectangle with Corners Rounded 6">
            <a:extLst>
              <a:ext uri="{FF2B5EF4-FFF2-40B4-BE49-F238E27FC236}">
                <a16:creationId xmlns:a16="http://schemas.microsoft.com/office/drawing/2014/main" id="{9A4746DA-EEEE-8E32-6012-88694D805285}"/>
              </a:ext>
            </a:extLst>
          </p:cNvPr>
          <p:cNvSpPr/>
          <p:nvPr/>
        </p:nvSpPr>
        <p:spPr>
          <a:xfrm>
            <a:off x="9148048" y="1450746"/>
            <a:ext cx="2803358" cy="1371600"/>
          </a:xfrm>
          <a:prstGeom prst="wedgeRoundRectCallout">
            <a:avLst>
              <a:gd name="adj1" fmla="val -61292"/>
              <a:gd name="adj2" fmla="val 1302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1800" b="0" i="0" u="none" strike="noStrike" kern="1200" cap="none" spc="0" normalizeH="0" baseline="0" noProof="0" dirty="0">
                <a:ln>
                  <a:noFill/>
                </a:ln>
                <a:solidFill>
                  <a:schemeClr val="bg1"/>
                </a:solidFill>
                <a:effectLst/>
                <a:uLnTx/>
                <a:uFillTx/>
                <a:latin typeface="Century Gothic"/>
                <a:ea typeface="+mn-ea"/>
                <a:cs typeface="+mn-cs"/>
              </a:rPr>
              <a:t>The</a:t>
            </a:r>
            <a:r>
              <a:rPr kumimoji="0" lang="en-GB" sz="1800" b="0" i="0" u="none" strike="noStrike" kern="1200" cap="none" spc="0" normalizeH="0" noProof="0" dirty="0">
                <a:ln>
                  <a:noFill/>
                </a:ln>
                <a:solidFill>
                  <a:schemeClr val="bg1"/>
                </a:solidFill>
                <a:effectLst/>
                <a:uLnTx/>
                <a:uFillTx/>
                <a:latin typeface="Century Gothic"/>
                <a:ea typeface="+mn-ea"/>
                <a:cs typeface="+mn-cs"/>
              </a:rPr>
              <a:t> Y11 week by week overview follows the same structure as the Y10 overview.</a:t>
            </a:r>
            <a:endParaRPr lang="en-GB" dirty="0">
              <a:solidFill>
                <a:schemeClr val="bg1"/>
              </a:solidFill>
            </a:endParaRPr>
          </a:p>
        </p:txBody>
      </p:sp>
      <p:pic>
        <p:nvPicPr>
          <p:cNvPr id="4" name="Slide 5.2.mp3">
            <a:hlinkClick r:id="" action="ppaction://media"/>
            <a:extLst>
              <a:ext uri="{FF2B5EF4-FFF2-40B4-BE49-F238E27FC236}">
                <a16:creationId xmlns:a16="http://schemas.microsoft.com/office/drawing/2014/main" id="{AD8B1677-7A63-ABEE-A490-52543C23D01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925215" y="1764851"/>
            <a:ext cx="812800" cy="812800"/>
          </a:xfrm>
          <a:prstGeom prst="rect">
            <a:avLst/>
          </a:prstGeom>
        </p:spPr>
      </p:pic>
      <p:pic>
        <p:nvPicPr>
          <p:cNvPr id="11" name="Slide 5.3.mp3">
            <a:hlinkClick r:id="" action="ppaction://media"/>
            <a:extLst>
              <a:ext uri="{FF2B5EF4-FFF2-40B4-BE49-F238E27FC236}">
                <a16:creationId xmlns:a16="http://schemas.microsoft.com/office/drawing/2014/main" id="{9191862E-FE28-CEDC-CC26-BAB7CC0C0F2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0084706" y="3379190"/>
            <a:ext cx="812800" cy="812800"/>
          </a:xfrm>
          <a:prstGeom prst="rect">
            <a:avLst/>
          </a:prstGeom>
        </p:spPr>
      </p:pic>
      <p:pic>
        <p:nvPicPr>
          <p:cNvPr id="12" name="Slide 5.4.mp3">
            <a:hlinkClick r:id="" action="ppaction://media"/>
            <a:extLst>
              <a:ext uri="{FF2B5EF4-FFF2-40B4-BE49-F238E27FC236}">
                <a16:creationId xmlns:a16="http://schemas.microsoft.com/office/drawing/2014/main" id="{0C8C4712-3174-77D4-F9E1-D823D4577C94}"/>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0549664" y="5235617"/>
            <a:ext cx="812800" cy="812800"/>
          </a:xfrm>
          <a:prstGeom prst="rect">
            <a:avLst/>
          </a:prstGeom>
        </p:spPr>
      </p:pic>
      <p:pic>
        <p:nvPicPr>
          <p:cNvPr id="13" name="Slide 5.1.mp3">
            <a:hlinkClick r:id="" action="ppaction://media"/>
            <a:extLst>
              <a:ext uri="{FF2B5EF4-FFF2-40B4-BE49-F238E27FC236}">
                <a16:creationId xmlns:a16="http://schemas.microsoft.com/office/drawing/2014/main" id="{85B62681-170F-3300-15C9-51623BAC430F}"/>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0691380" y="114829"/>
            <a:ext cx="812800" cy="812800"/>
          </a:xfrm>
          <a:prstGeom prst="rect">
            <a:avLst/>
          </a:prstGeom>
        </p:spPr>
      </p:pic>
    </p:spTree>
    <p:extLst>
      <p:ext uri="{BB962C8B-B14F-4D97-AF65-F5344CB8AC3E}">
        <p14:creationId xmlns:p14="http://schemas.microsoft.com/office/powerpoint/2010/main" val="335258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50"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1" presetClass="mediacall" presetSubtype="0" fill="hold" nodeType="withEffect">
                                  <p:stCondLst>
                                    <p:cond delay="0"/>
                                  </p:stCondLst>
                                  <p:childTnLst>
                                    <p:cmd type="call" cmd="playFrom(0.0)">
                                      <p:cBhvr>
                                        <p:cTn id="14" dur="5485"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1" presetClass="mediacall" presetSubtype="0" fill="hold" nodeType="withEffect">
                                  <p:stCondLst>
                                    <p:cond delay="0"/>
                                  </p:stCondLst>
                                  <p:childTnLst>
                                    <p:cmd type="call" cmd="playFrom(0.0)">
                                      <p:cBhvr>
                                        <p:cTn id="22" dur="3944" fill="hold"/>
                                        <p:tgtEl>
                                          <p:spTgt spid="11"/>
                                        </p:tgtEl>
                                      </p:cBhvr>
                                    </p:cmd>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689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repeatCount="0" fill="hold" display="0">
                  <p:stCondLst>
                    <p:cond delay="indefinite"/>
                  </p:stCondLst>
                  <p:endCondLst>
                    <p:cond evt="onStopAudio" delay="0">
                      <p:tgtEl>
                        <p:sldTgt/>
                      </p:tgtEl>
                    </p:cond>
                    <p:cond evt="onNext" delay="0">
                      <p:tgtEl>
                        <p:sldTgt/>
                      </p:tgtEl>
                    </p:cond>
                  </p:endCondLst>
                </p:cTn>
                <p:tgtEl>
                  <p:spTgt spid="4"/>
                </p:tgtEl>
              </p:cMediaNode>
            </p:audio>
            <p:audio>
              <p:cMediaNode vol="80000" showWhenStopped="0">
                <p:cTn id="32" repeatCount="0" fill="hold" display="0">
                  <p:stCondLst>
                    <p:cond delay="indefinite"/>
                  </p:stCondLst>
                  <p:endCondLst>
                    <p:cond evt="onStopAudio" delay="0">
                      <p:tgtEl>
                        <p:sldTgt/>
                      </p:tgtEl>
                    </p:cond>
                    <p:cond evt="onNext" delay="0">
                      <p:tgtEl>
                        <p:sldTgt/>
                      </p:tgtEl>
                    </p:cond>
                  </p:endCondLst>
                </p:cTn>
                <p:tgtEl>
                  <p:spTgt spid="11"/>
                </p:tgtEl>
              </p:cMediaNode>
            </p:audio>
            <p:audio>
              <p:cMediaNode vol="80000" showWhenStopped="0">
                <p:cTn id="33" repeatCount="0" fill="hold" display="0">
                  <p:stCondLst>
                    <p:cond delay="indefinite"/>
                  </p:stCondLst>
                  <p:endCondLst>
                    <p:cond evt="onStopAudio" delay="0">
                      <p:tgtEl>
                        <p:sldTgt/>
                      </p:tgtEl>
                    </p:cond>
                    <p:cond evt="onNext" delay="0">
                      <p:tgtEl>
                        <p:sldTgt/>
                      </p:tgtEl>
                    </p:cond>
                  </p:endCondLst>
                </p:cTn>
                <p:tgtEl>
                  <p:spTgt spid="12"/>
                </p:tgtEl>
              </p:cMediaNode>
            </p:audio>
            <p:audio>
              <p:cMediaNode vol="80000" showWhenStopped="0">
                <p:cTn id="34" fill="hold" display="0">
                  <p:stCondLst>
                    <p:cond delay="indefinite"/>
                  </p:stCondLst>
                  <p:endCondLst>
                    <p:cond evt="onStopAudio" delay="0">
                      <p:tgtEl>
                        <p:sldTgt/>
                      </p:tgtEl>
                    </p:cond>
                    <p:cond evt="onNext" delay="0">
                      <p:tgtEl>
                        <p:sldTgt/>
                      </p:tgtEl>
                    </p:cond>
                  </p:endCondLst>
                </p:cTn>
                <p:tgtEl>
                  <p:spTgt spid="13"/>
                </p:tgtEl>
              </p:cMediaNode>
            </p:audio>
          </p:childTnLst>
        </p:cTn>
      </p:par>
    </p:tnLst>
    <p:bldLst>
      <p:bldP spid="8" grpId="0" animBg="1"/>
      <p:bldP spid="9"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5795276-E7BE-4618-9455-33D70E771B73}"/>
              </a:ext>
            </a:extLst>
          </p:cNvPr>
          <p:cNvPicPr>
            <a:picLocks noChangeAspect="1"/>
          </p:cNvPicPr>
          <p:nvPr/>
        </p:nvPicPr>
        <p:blipFill>
          <a:blip r:embed="rId19"/>
          <a:stretch>
            <a:fillRect/>
          </a:stretch>
        </p:blipFill>
        <p:spPr>
          <a:xfrm>
            <a:off x="0" y="1262054"/>
            <a:ext cx="12192000" cy="4595208"/>
          </a:xfrm>
          <a:prstGeom prst="rect">
            <a:avLst/>
          </a:prstGeom>
        </p:spPr>
      </p:pic>
      <p:sp>
        <p:nvSpPr>
          <p:cNvPr id="2" name="Title 1">
            <a:extLst>
              <a:ext uri="{FF2B5EF4-FFF2-40B4-BE49-F238E27FC236}">
                <a16:creationId xmlns:a16="http://schemas.microsoft.com/office/drawing/2014/main" id="{ED0104E8-72F7-82C3-9335-838F77CECCC1}"/>
              </a:ext>
            </a:extLst>
          </p:cNvPr>
          <p:cNvSpPr>
            <a:spLocks noGrp="1"/>
          </p:cNvSpPr>
          <p:nvPr>
            <p:ph type="title"/>
          </p:nvPr>
        </p:nvSpPr>
        <p:spPr>
          <a:xfrm>
            <a:off x="0" y="213557"/>
            <a:ext cx="2839453" cy="647577"/>
          </a:xfrm>
        </p:spPr>
        <p:txBody>
          <a:bodyPr/>
          <a:lstStyle/>
          <a:p>
            <a:r>
              <a:rPr lang="en-US" dirty="0"/>
              <a:t>GCSE SOW</a:t>
            </a:r>
            <a:endParaRPr lang="en-GB" dirty="0"/>
          </a:p>
        </p:txBody>
      </p:sp>
      <p:sp>
        <p:nvSpPr>
          <p:cNvPr id="6" name="Speech Bubble: Rectangle with Corners Rounded 5">
            <a:extLst>
              <a:ext uri="{FF2B5EF4-FFF2-40B4-BE49-F238E27FC236}">
                <a16:creationId xmlns:a16="http://schemas.microsoft.com/office/drawing/2014/main" id="{D2A3DFCD-0D97-3149-BB9A-28924DC65D21}"/>
              </a:ext>
            </a:extLst>
          </p:cNvPr>
          <p:cNvSpPr/>
          <p:nvPr/>
        </p:nvSpPr>
        <p:spPr>
          <a:xfrm>
            <a:off x="336883" y="1870096"/>
            <a:ext cx="2863517" cy="1689562"/>
          </a:xfrm>
          <a:prstGeom prst="wedgeRoundRectCallout">
            <a:avLst>
              <a:gd name="adj1" fmla="val -20413"/>
              <a:gd name="adj2" fmla="val -6069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These columns repeat the grammar information from the overview, new and revisited respectively.</a:t>
            </a:r>
          </a:p>
        </p:txBody>
      </p:sp>
      <p:sp>
        <p:nvSpPr>
          <p:cNvPr id="7" name="Speech Bubble: Rectangle with Corners Rounded 6">
            <a:extLst>
              <a:ext uri="{FF2B5EF4-FFF2-40B4-BE49-F238E27FC236}">
                <a16:creationId xmlns:a16="http://schemas.microsoft.com/office/drawing/2014/main" id="{9D14F487-0CCA-FE0D-1EE5-47329FCA8B9D}"/>
              </a:ext>
            </a:extLst>
          </p:cNvPr>
          <p:cNvSpPr/>
          <p:nvPr/>
        </p:nvSpPr>
        <p:spPr>
          <a:xfrm>
            <a:off x="336883" y="4107907"/>
            <a:ext cx="2959768" cy="1185987"/>
          </a:xfrm>
          <a:prstGeom prst="wedgeRoundRectCallout">
            <a:avLst>
              <a:gd name="adj1" fmla="val 46078"/>
              <a:gd name="adj2" fmla="val -6966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column lists all of the function words taught at KS3 and revisited at KS4.</a:t>
            </a:r>
            <a:endParaRPr lang="en-GB" dirty="0"/>
          </a:p>
        </p:txBody>
      </p:sp>
      <p:sp>
        <p:nvSpPr>
          <p:cNvPr id="8" name="Speech Bubble: Rectangle with Corners Rounded 7">
            <a:extLst>
              <a:ext uri="{FF2B5EF4-FFF2-40B4-BE49-F238E27FC236}">
                <a16:creationId xmlns:a16="http://schemas.microsoft.com/office/drawing/2014/main" id="{DD95B4F2-D055-4EE9-42A1-6DAFC3FA5737}"/>
              </a:ext>
            </a:extLst>
          </p:cNvPr>
          <p:cNvSpPr/>
          <p:nvPr/>
        </p:nvSpPr>
        <p:spPr>
          <a:xfrm>
            <a:off x="3068053" y="0"/>
            <a:ext cx="3513221" cy="1109917"/>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The new vocabulary column contains all words that are new to KS4.  </a:t>
            </a:r>
          </a:p>
        </p:txBody>
      </p:sp>
      <p:sp>
        <p:nvSpPr>
          <p:cNvPr id="9" name="Speech Bubble: Rectangle with Corners Rounded 8">
            <a:extLst>
              <a:ext uri="{FF2B5EF4-FFF2-40B4-BE49-F238E27FC236}">
                <a16:creationId xmlns:a16="http://schemas.microsoft.com/office/drawing/2014/main" id="{0E5CB4C6-374B-46AC-AA6B-6F2FA67F8AFB}"/>
              </a:ext>
            </a:extLst>
          </p:cNvPr>
          <p:cNvSpPr/>
          <p:nvPr/>
        </p:nvSpPr>
        <p:spPr>
          <a:xfrm>
            <a:off x="7413458" y="23652"/>
            <a:ext cx="2019300" cy="1027385"/>
          </a:xfrm>
          <a:prstGeom prst="wedgeRoundRectCallout">
            <a:avLst>
              <a:gd name="adj1" fmla="val -83638"/>
              <a:gd name="adj2" fmla="val 8709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r>
              <a:rPr lang="en-US" baseline="30000" dirty="0"/>
              <a:t>st</a:t>
            </a:r>
            <a:r>
              <a:rPr lang="en-US" dirty="0"/>
              <a:t> and 2</a:t>
            </a:r>
            <a:r>
              <a:rPr lang="en-US" baseline="30000" dirty="0"/>
              <a:t>nd</a:t>
            </a:r>
            <a:r>
              <a:rPr lang="en-US" dirty="0"/>
              <a:t> revisits of new KS4 words.</a:t>
            </a:r>
            <a:endParaRPr lang="en-GB" dirty="0"/>
          </a:p>
        </p:txBody>
      </p:sp>
      <p:sp>
        <p:nvSpPr>
          <p:cNvPr id="10" name="Speech Bubble: Rectangle with Corners Rounded 9">
            <a:extLst>
              <a:ext uri="{FF2B5EF4-FFF2-40B4-BE49-F238E27FC236}">
                <a16:creationId xmlns:a16="http://schemas.microsoft.com/office/drawing/2014/main" id="{F386535B-6452-C326-CC8D-2BCC3C127C0A}"/>
              </a:ext>
            </a:extLst>
          </p:cNvPr>
          <p:cNvSpPr/>
          <p:nvPr/>
        </p:nvSpPr>
        <p:spPr>
          <a:xfrm>
            <a:off x="9465106" y="2390024"/>
            <a:ext cx="2390011" cy="890336"/>
          </a:xfrm>
          <a:prstGeom prst="wedgeRoundRectCallout">
            <a:avLst>
              <a:gd name="adj1" fmla="val -56714"/>
              <a:gd name="adj2" fmla="val -3500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Revisited thematic vocabulary from KS3. </a:t>
            </a:r>
            <a:endParaRPr lang="en-GB" dirty="0"/>
          </a:p>
        </p:txBody>
      </p:sp>
      <p:sp>
        <p:nvSpPr>
          <p:cNvPr id="11" name="Speech Bubble: Rectangle with Corners Rounded 10">
            <a:extLst>
              <a:ext uri="{FF2B5EF4-FFF2-40B4-BE49-F238E27FC236}">
                <a16:creationId xmlns:a16="http://schemas.microsoft.com/office/drawing/2014/main" id="{9DA4B20E-1180-C3C2-F570-228BBA558CF0}"/>
              </a:ext>
            </a:extLst>
          </p:cNvPr>
          <p:cNvSpPr/>
          <p:nvPr/>
        </p:nvSpPr>
        <p:spPr>
          <a:xfrm>
            <a:off x="5637751" y="2390024"/>
            <a:ext cx="2532029" cy="1092654"/>
          </a:xfrm>
          <a:prstGeom prst="wedgeRoundRectCallout">
            <a:avLst>
              <a:gd name="adj1" fmla="val -57541"/>
              <a:gd name="adj2" fmla="val -4460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There are superscript numbers for words with multiple meanings.</a:t>
            </a:r>
            <a:endParaRPr lang="en-GB" dirty="0"/>
          </a:p>
        </p:txBody>
      </p:sp>
      <p:sp>
        <p:nvSpPr>
          <p:cNvPr id="12" name="Speech Bubble: Rectangle with Corners Rounded 11">
            <a:extLst>
              <a:ext uri="{FF2B5EF4-FFF2-40B4-BE49-F238E27FC236}">
                <a16:creationId xmlns:a16="http://schemas.microsoft.com/office/drawing/2014/main" id="{45C0E078-496E-3FD0-01B7-01DF54C6E4EB}"/>
              </a:ext>
            </a:extLst>
          </p:cNvPr>
          <p:cNvSpPr/>
          <p:nvPr/>
        </p:nvSpPr>
        <p:spPr>
          <a:xfrm>
            <a:off x="5534526" y="3789946"/>
            <a:ext cx="2466474" cy="842211"/>
          </a:xfrm>
          <a:prstGeom prst="wedgeRoundRectCallout">
            <a:avLst>
              <a:gd name="adj1" fmla="val -66071"/>
              <a:gd name="adj2" fmla="val -12354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Higher only vocabulary is in orange font.</a:t>
            </a:r>
            <a:endParaRPr lang="en-GB" dirty="0"/>
          </a:p>
        </p:txBody>
      </p:sp>
      <p:pic>
        <p:nvPicPr>
          <p:cNvPr id="3" name="Slide 6.1.mp3">
            <a:hlinkClick r:id="" action="ppaction://media"/>
            <a:extLst>
              <a:ext uri="{FF2B5EF4-FFF2-40B4-BE49-F238E27FC236}">
                <a16:creationId xmlns:a16="http://schemas.microsoft.com/office/drawing/2014/main" id="{A85E4DDC-30B4-7CA3-24AE-D779ED6FBBDA}"/>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0549275" y="248794"/>
            <a:ext cx="812800" cy="812800"/>
          </a:xfrm>
          <a:prstGeom prst="rect">
            <a:avLst/>
          </a:prstGeom>
        </p:spPr>
      </p:pic>
      <p:pic>
        <p:nvPicPr>
          <p:cNvPr id="4" name="Slide 6.2.mp3">
            <a:hlinkClick r:id="" action="ppaction://media"/>
            <a:extLst>
              <a:ext uri="{FF2B5EF4-FFF2-40B4-BE49-F238E27FC236}">
                <a16:creationId xmlns:a16="http://schemas.microsoft.com/office/drawing/2014/main" id="{61EB1E04-CBA9-C0DF-22D8-6902BAC8BEE1}"/>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587822" y="2123551"/>
            <a:ext cx="812800" cy="812800"/>
          </a:xfrm>
          <a:prstGeom prst="rect">
            <a:avLst/>
          </a:prstGeom>
        </p:spPr>
      </p:pic>
      <p:pic>
        <p:nvPicPr>
          <p:cNvPr id="5" name="Slide 6.3.mp3">
            <a:hlinkClick r:id="" action="ppaction://media"/>
            <a:extLst>
              <a:ext uri="{FF2B5EF4-FFF2-40B4-BE49-F238E27FC236}">
                <a16:creationId xmlns:a16="http://schemas.microsoft.com/office/drawing/2014/main" id="{DC57ECEF-371F-D7EA-B11E-5A4508D3CBF5}"/>
              </a:ext>
            </a:extLst>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1126004" y="4211051"/>
            <a:ext cx="812800" cy="812800"/>
          </a:xfrm>
          <a:prstGeom prst="rect">
            <a:avLst/>
          </a:prstGeom>
        </p:spPr>
      </p:pic>
      <p:pic>
        <p:nvPicPr>
          <p:cNvPr id="15" name="Slide 6.5.mp3">
            <a:hlinkClick r:id="" action="ppaction://media"/>
            <a:extLst>
              <a:ext uri="{FF2B5EF4-FFF2-40B4-BE49-F238E27FC236}">
                <a16:creationId xmlns:a16="http://schemas.microsoft.com/office/drawing/2014/main" id="{8CE46FCD-D6F5-B1E2-F462-FE4AF82DE5B5}"/>
              </a:ext>
            </a:extLst>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6660530" y="3926763"/>
            <a:ext cx="812800" cy="812800"/>
          </a:xfrm>
          <a:prstGeom prst="rect">
            <a:avLst/>
          </a:prstGeom>
        </p:spPr>
      </p:pic>
      <p:pic>
        <p:nvPicPr>
          <p:cNvPr id="16" name="Slide 6.6.mp3">
            <a:hlinkClick r:id="" action="ppaction://media"/>
            <a:extLst>
              <a:ext uri="{FF2B5EF4-FFF2-40B4-BE49-F238E27FC236}">
                <a16:creationId xmlns:a16="http://schemas.microsoft.com/office/drawing/2014/main" id="{7FBC3909-8BE2-FFF5-2D81-DC5710FA3C25}"/>
              </a:ext>
            </a:extLst>
          </p:cNvPr>
          <p:cNvPicPr>
            <a:picLocks noChangeAspect="1"/>
          </p:cNvPicPr>
          <p:nvPr>
            <a:audioFile r:link="rId10"/>
            <p:extLst>
              <p:ext uri="{DAA4B4D4-6D71-4841-9C94-3DE7FCFB9230}">
                <p14:media xmlns:p14="http://schemas.microsoft.com/office/powerpoint/2010/main" r:embed="rId9"/>
              </p:ext>
            </p:extLst>
          </p:nvPr>
        </p:nvPicPr>
        <p:blipFill>
          <a:blip r:embed="rId20"/>
          <a:stretch>
            <a:fillRect/>
          </a:stretch>
        </p:blipFill>
        <p:spPr>
          <a:xfrm>
            <a:off x="8169780" y="148558"/>
            <a:ext cx="812800" cy="812800"/>
          </a:xfrm>
          <a:prstGeom prst="rect">
            <a:avLst/>
          </a:prstGeom>
        </p:spPr>
      </p:pic>
      <p:pic>
        <p:nvPicPr>
          <p:cNvPr id="17" name="Slide 6.7.mp3">
            <a:hlinkClick r:id="" action="ppaction://media"/>
            <a:extLst>
              <a:ext uri="{FF2B5EF4-FFF2-40B4-BE49-F238E27FC236}">
                <a16:creationId xmlns:a16="http://schemas.microsoft.com/office/drawing/2014/main" id="{10064DCE-D2B6-976F-60D1-A4D4E97CA671}"/>
              </a:ext>
            </a:extLst>
          </p:cNvPr>
          <p:cNvPicPr>
            <a:picLocks noChangeAspect="1"/>
          </p:cNvPicPr>
          <p:nvPr>
            <a:audioFile r:link="rId12"/>
            <p:extLst>
              <p:ext uri="{DAA4B4D4-6D71-4841-9C94-3DE7FCFB9230}">
                <p14:media xmlns:p14="http://schemas.microsoft.com/office/powerpoint/2010/main" r:embed="rId11"/>
              </p:ext>
            </p:extLst>
          </p:nvPr>
        </p:nvPicPr>
        <p:blipFill>
          <a:blip r:embed="rId20"/>
          <a:stretch>
            <a:fillRect/>
          </a:stretch>
        </p:blipFill>
        <p:spPr>
          <a:xfrm>
            <a:off x="10253711" y="2353647"/>
            <a:ext cx="812800" cy="812800"/>
          </a:xfrm>
          <a:prstGeom prst="rect">
            <a:avLst/>
          </a:prstGeom>
        </p:spPr>
      </p:pic>
      <p:pic>
        <p:nvPicPr>
          <p:cNvPr id="18" name="Slide 6.8.mp3">
            <a:hlinkClick r:id="" action="ppaction://media"/>
            <a:extLst>
              <a:ext uri="{FF2B5EF4-FFF2-40B4-BE49-F238E27FC236}">
                <a16:creationId xmlns:a16="http://schemas.microsoft.com/office/drawing/2014/main" id="{8F639BEC-7B8F-448C-D4A7-B3444F23FA47}"/>
              </a:ext>
            </a:extLst>
          </p:cNvPr>
          <p:cNvPicPr>
            <a:picLocks noChangeAspect="1"/>
          </p:cNvPicPr>
          <p:nvPr>
            <a:audioFile r:link="rId14"/>
            <p:extLst>
              <p:ext uri="{DAA4B4D4-6D71-4841-9C94-3DE7FCFB9230}">
                <p14:media xmlns:p14="http://schemas.microsoft.com/office/powerpoint/2010/main" r:embed="rId13"/>
              </p:ext>
            </p:extLst>
          </p:nvPr>
        </p:nvPicPr>
        <p:blipFill>
          <a:blip r:embed="rId20"/>
          <a:stretch>
            <a:fillRect/>
          </a:stretch>
        </p:blipFill>
        <p:spPr>
          <a:xfrm>
            <a:off x="6146383" y="2417112"/>
            <a:ext cx="812800" cy="812800"/>
          </a:xfrm>
          <a:prstGeom prst="rect">
            <a:avLst/>
          </a:prstGeom>
        </p:spPr>
      </p:pic>
      <p:pic>
        <p:nvPicPr>
          <p:cNvPr id="13" name="Slide 6.4">
            <a:hlinkClick r:id="" action="ppaction://media"/>
            <a:extLst>
              <a:ext uri="{FF2B5EF4-FFF2-40B4-BE49-F238E27FC236}">
                <a16:creationId xmlns:a16="http://schemas.microsoft.com/office/drawing/2014/main" id="{D73A90FD-6F19-8E7A-45CC-EBB6C19B74DA}"/>
              </a:ext>
            </a:extLst>
          </p:cNvPr>
          <p:cNvPicPr>
            <a:picLocks noChangeAspect="1"/>
          </p:cNvPicPr>
          <p:nvPr>
            <a:audioFile r:link="rId16"/>
            <p:extLst>
              <p:ext uri="{DAA4B4D4-6D71-4841-9C94-3DE7FCFB9230}">
                <p14:media xmlns:p14="http://schemas.microsoft.com/office/powerpoint/2010/main" r:embed="rId15"/>
              </p:ext>
            </p:extLst>
          </p:nvPr>
        </p:nvPicPr>
        <p:blipFill>
          <a:blip r:embed="rId21"/>
          <a:stretch>
            <a:fillRect/>
          </a:stretch>
        </p:blipFill>
        <p:spPr>
          <a:xfrm>
            <a:off x="5739983" y="451994"/>
            <a:ext cx="406400" cy="406400"/>
          </a:xfrm>
          <a:prstGeom prst="rect">
            <a:avLst/>
          </a:prstGeom>
        </p:spPr>
      </p:pic>
    </p:spTree>
    <p:extLst>
      <p:ext uri="{BB962C8B-B14F-4D97-AF65-F5344CB8AC3E}">
        <p14:creationId xmlns:p14="http://schemas.microsoft.com/office/powerpoint/2010/main" val="374657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4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1" presetClass="mediacall" presetSubtype="0" fill="hold" nodeType="withEffect">
                                  <p:stCondLst>
                                    <p:cond delay="0"/>
                                  </p:stCondLst>
                                  <p:childTnLst>
                                    <p:cmd type="call" cmd="playFrom(0.0)">
                                      <p:cBhvr>
                                        <p:cTn id="14" dur="8986"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1" presetClass="mediacall" presetSubtype="0" fill="hold" nodeType="withEffect">
                                  <p:stCondLst>
                                    <p:cond delay="0"/>
                                  </p:stCondLst>
                                  <p:childTnLst>
                                    <p:cmd type="call" cmd="playFrom(0.0)">
                                      <p:cBhvr>
                                        <p:cTn id="22" dur="17371" fill="hold"/>
                                        <p:tgtEl>
                                          <p:spTgt spid="5"/>
                                        </p:tgtEl>
                                      </p:cBhvr>
                                    </p:cmd>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4825" fill="hold"/>
                                        <p:tgtEl>
                                          <p:spTgt spid="13"/>
                                        </p:tgtEl>
                                      </p:cBhvr>
                                    </p:cmd>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1" presetClass="mediacall" presetSubtype="0" fill="hold" nodeType="withEffect">
                                  <p:stCondLst>
                                    <p:cond delay="0"/>
                                  </p:stCondLst>
                                  <p:childTnLst>
                                    <p:cmd type="call" cmd="playFrom(0.0)">
                                      <p:cBhvr>
                                        <p:cTn id="38" dur="3239" fill="hold"/>
                                        <p:tgtEl>
                                          <p:spTgt spid="15"/>
                                        </p:tgtEl>
                                      </p:cBhvr>
                                    </p:cmd>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par>
                                <p:cTn id="45" presetID="1" presetClass="mediacall" presetSubtype="0" fill="hold" nodeType="withEffect">
                                  <p:stCondLst>
                                    <p:cond delay="0"/>
                                  </p:stCondLst>
                                  <p:childTnLst>
                                    <p:cmd type="call" cmd="playFrom(0.0)">
                                      <p:cBhvr>
                                        <p:cTn id="46" dur="11676" fill="hold"/>
                                        <p:tgtEl>
                                          <p:spTgt spid="16"/>
                                        </p:tgtEl>
                                      </p:cBhvr>
                                    </p:cmd>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par>
                                <p:cTn id="53" presetID="1" presetClass="mediacall" presetSubtype="0" fill="hold" nodeType="withEffect">
                                  <p:stCondLst>
                                    <p:cond delay="0"/>
                                  </p:stCondLst>
                                  <p:childTnLst>
                                    <p:cmd type="call" cmd="playFrom(0.0)">
                                      <p:cBhvr>
                                        <p:cTn id="54" dur="23248" fill="hold"/>
                                        <p:tgtEl>
                                          <p:spTgt spid="17"/>
                                        </p:tgtEl>
                                      </p:cBhvr>
                                    </p:cmd>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ppt_x"/>
                                          </p:val>
                                        </p:tav>
                                        <p:tav tm="100000">
                                          <p:val>
                                            <p:strVal val="#ppt_x"/>
                                          </p:val>
                                        </p:tav>
                                      </p:tavLst>
                                    </p:anim>
                                    <p:anim calcmode="lin" valueType="num">
                                      <p:cBhvr additive="base">
                                        <p:cTn id="60" dur="500" fill="hold"/>
                                        <p:tgtEl>
                                          <p:spTgt spid="11"/>
                                        </p:tgtEl>
                                        <p:attrNameLst>
                                          <p:attrName>ppt_y</p:attrName>
                                        </p:attrNameLst>
                                      </p:cBhvr>
                                      <p:tavLst>
                                        <p:tav tm="0">
                                          <p:val>
                                            <p:strVal val="1+#ppt_h/2"/>
                                          </p:val>
                                        </p:tav>
                                        <p:tav tm="100000">
                                          <p:val>
                                            <p:strVal val="#ppt_y"/>
                                          </p:val>
                                        </p:tav>
                                      </p:tavLst>
                                    </p:anim>
                                  </p:childTnLst>
                                </p:cTn>
                              </p:par>
                              <p:par>
                                <p:cTn id="61" presetID="1" presetClass="mediacall" presetSubtype="0" fill="hold" nodeType="withEffect">
                                  <p:stCondLst>
                                    <p:cond delay="0"/>
                                  </p:stCondLst>
                                  <p:childTnLst>
                                    <p:cmd type="call" cmd="playFrom(0.0)">
                                      <p:cBhvr>
                                        <p:cTn id="62" dur="841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3" fill="hold" display="0">
                  <p:stCondLst>
                    <p:cond delay="indefinite"/>
                  </p:stCondLst>
                  <p:endCondLst>
                    <p:cond evt="onStopAudio" delay="0">
                      <p:tgtEl>
                        <p:sldTgt/>
                      </p:tgtEl>
                    </p:cond>
                    <p:cond evt="onNext" delay="0">
                      <p:tgtEl>
                        <p:sldTgt/>
                      </p:tgtEl>
                    </p:cond>
                  </p:endCondLst>
                </p:cTn>
                <p:tgtEl>
                  <p:spTgt spid="3"/>
                </p:tgtEl>
              </p:cMediaNode>
            </p:audio>
            <p:audio>
              <p:cMediaNode vol="80000" showWhenStopped="0">
                <p:cTn id="64" repeatCount="0" fill="hold" display="0">
                  <p:stCondLst>
                    <p:cond delay="indefinite"/>
                  </p:stCondLst>
                  <p:endCondLst>
                    <p:cond evt="onStopAudio" delay="0">
                      <p:tgtEl>
                        <p:sldTgt/>
                      </p:tgtEl>
                    </p:cond>
                    <p:cond evt="onNext" delay="0">
                      <p:tgtEl>
                        <p:sldTgt/>
                      </p:tgtEl>
                    </p:cond>
                  </p:endCondLst>
                </p:cTn>
                <p:tgtEl>
                  <p:spTgt spid="4"/>
                </p:tgtEl>
              </p:cMediaNode>
            </p:audio>
            <p:audio>
              <p:cMediaNode vol="80000" showWhenStopped="0">
                <p:cTn id="65" repeatCount="0" fill="hold" display="0">
                  <p:stCondLst>
                    <p:cond delay="indefinite"/>
                  </p:stCondLst>
                  <p:endCondLst>
                    <p:cond evt="onStopAudio" delay="0">
                      <p:tgtEl>
                        <p:sldTgt/>
                      </p:tgtEl>
                    </p:cond>
                    <p:cond evt="onNext" delay="0">
                      <p:tgtEl>
                        <p:sldTgt/>
                      </p:tgtEl>
                    </p:cond>
                  </p:endCondLst>
                </p:cTn>
                <p:tgtEl>
                  <p:spTgt spid="5"/>
                </p:tgtEl>
              </p:cMediaNode>
            </p:audio>
            <p:audio>
              <p:cMediaNode vol="80000" showWhenStopped="0">
                <p:cTn id="66" fill="hold" display="0">
                  <p:stCondLst>
                    <p:cond delay="indefinite"/>
                  </p:stCondLst>
                  <p:endCondLst>
                    <p:cond evt="onStopAudio" delay="0">
                      <p:tgtEl>
                        <p:sldTgt/>
                      </p:tgtEl>
                    </p:cond>
                    <p:cond evt="onNext" delay="0">
                      <p:tgtEl>
                        <p:sldTgt/>
                      </p:tgtEl>
                    </p:cond>
                  </p:endCondLst>
                </p:cTn>
                <p:tgtEl>
                  <p:spTgt spid="15"/>
                </p:tgtEl>
              </p:cMediaNode>
            </p:audio>
            <p:audio>
              <p:cMediaNode vol="80000" showWhenStopped="0">
                <p:cTn id="67" repeatCount="0" fill="hold" display="0">
                  <p:stCondLst>
                    <p:cond delay="indefinite"/>
                  </p:stCondLst>
                  <p:endCondLst>
                    <p:cond evt="onStopAudio" delay="0">
                      <p:tgtEl>
                        <p:sldTgt/>
                      </p:tgtEl>
                    </p:cond>
                    <p:cond evt="onNext" delay="0">
                      <p:tgtEl>
                        <p:sldTgt/>
                      </p:tgtEl>
                    </p:cond>
                  </p:endCondLst>
                </p:cTn>
                <p:tgtEl>
                  <p:spTgt spid="16"/>
                </p:tgtEl>
              </p:cMediaNode>
            </p:audio>
            <p:audio>
              <p:cMediaNode vol="80000" showWhenStopped="0">
                <p:cTn id="68" repeatCount="0" fill="hold" display="0">
                  <p:stCondLst>
                    <p:cond delay="indefinite"/>
                  </p:stCondLst>
                  <p:endCondLst>
                    <p:cond evt="onStopAudio" delay="0">
                      <p:tgtEl>
                        <p:sldTgt/>
                      </p:tgtEl>
                    </p:cond>
                    <p:cond evt="onNext" delay="0">
                      <p:tgtEl>
                        <p:sldTgt/>
                      </p:tgtEl>
                    </p:cond>
                  </p:endCondLst>
                </p:cTn>
                <p:tgtEl>
                  <p:spTgt spid="17"/>
                </p:tgtEl>
              </p:cMediaNode>
            </p:audio>
            <p:audio>
              <p:cMediaNode vol="80000" showWhenStopped="0">
                <p:cTn id="69" repeatCount="0" fill="hold" display="0">
                  <p:stCondLst>
                    <p:cond delay="indefinite"/>
                  </p:stCondLst>
                  <p:endCondLst>
                    <p:cond evt="onStopAudio" delay="0">
                      <p:tgtEl>
                        <p:sldTgt/>
                      </p:tgtEl>
                    </p:cond>
                  </p:endCondLst>
                </p:cTn>
                <p:tgtEl>
                  <p:spTgt spid="18"/>
                </p:tgtEl>
              </p:cMediaNode>
            </p:audio>
            <p:audio>
              <p:cMediaNode vol="80000" showWhenStopped="0">
                <p:cTn id="70" fill="hold" display="0">
                  <p:stCondLst>
                    <p:cond delay="indefinite"/>
                  </p:stCondLst>
                  <p:endCondLst>
                    <p:cond evt="onStopAudio" delay="0">
                      <p:tgtEl>
                        <p:sldTgt/>
                      </p:tgtEl>
                    </p:cond>
                    <p:cond evt="onNext" delay="0">
                      <p:tgtEl>
                        <p:sldTgt/>
                      </p:tgtEl>
                    </p:cond>
                  </p:endCondLst>
                </p:cTn>
                <p:tgtEl>
                  <p:spTgt spid="13"/>
                </p:tgtEl>
              </p:cMediaNode>
            </p:audio>
          </p:childTnLst>
        </p:cTn>
      </p:par>
    </p:tnLst>
    <p:bldLst>
      <p:bldP spid="6" grpId="0" animBg="1"/>
      <p:bldP spid="7" grpId="0" animBg="1"/>
      <p:bldP spid="8" grpId="0" animBg="1"/>
      <p:bldP spid="9"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F854E-ADF6-EFDA-FC9F-64E0704B8DFE}"/>
              </a:ext>
            </a:extLst>
          </p:cNvPr>
          <p:cNvSpPr>
            <a:spLocks noGrp="1"/>
          </p:cNvSpPr>
          <p:nvPr>
            <p:ph type="title"/>
          </p:nvPr>
        </p:nvSpPr>
        <p:spPr>
          <a:xfrm>
            <a:off x="0" y="213557"/>
            <a:ext cx="5498432" cy="647577"/>
          </a:xfrm>
        </p:spPr>
        <p:txBody>
          <a:bodyPr>
            <a:normAutofit/>
          </a:bodyPr>
          <a:lstStyle/>
          <a:p>
            <a:r>
              <a:rPr lang="en-US" dirty="0"/>
              <a:t>GCSE SOW continued…</a:t>
            </a:r>
            <a:endParaRPr lang="en-GB" dirty="0"/>
          </a:p>
        </p:txBody>
      </p:sp>
      <p:pic>
        <p:nvPicPr>
          <p:cNvPr id="5" name="Picture 4">
            <a:extLst>
              <a:ext uri="{FF2B5EF4-FFF2-40B4-BE49-F238E27FC236}">
                <a16:creationId xmlns:a16="http://schemas.microsoft.com/office/drawing/2014/main" id="{EF59B436-C3D2-CD1C-4E6B-3517E1D332DB}"/>
              </a:ext>
            </a:extLst>
          </p:cNvPr>
          <p:cNvPicPr>
            <a:picLocks noChangeAspect="1"/>
          </p:cNvPicPr>
          <p:nvPr/>
        </p:nvPicPr>
        <p:blipFill>
          <a:blip r:embed="rId13"/>
          <a:stretch>
            <a:fillRect/>
          </a:stretch>
        </p:blipFill>
        <p:spPr>
          <a:xfrm>
            <a:off x="0" y="1187676"/>
            <a:ext cx="12192000" cy="4482648"/>
          </a:xfrm>
          <a:prstGeom prst="rect">
            <a:avLst/>
          </a:prstGeom>
        </p:spPr>
      </p:pic>
      <p:sp>
        <p:nvSpPr>
          <p:cNvPr id="6" name="Speech Bubble: Rectangle with Corners Rounded 5">
            <a:extLst>
              <a:ext uri="{FF2B5EF4-FFF2-40B4-BE49-F238E27FC236}">
                <a16:creationId xmlns:a16="http://schemas.microsoft.com/office/drawing/2014/main" id="{0718916D-615D-DD21-D26B-7C4AB1294BAB}"/>
              </a:ext>
            </a:extLst>
          </p:cNvPr>
          <p:cNvSpPr/>
          <p:nvPr/>
        </p:nvSpPr>
        <p:spPr>
          <a:xfrm>
            <a:off x="6693570" y="376828"/>
            <a:ext cx="3148262" cy="647577"/>
          </a:xfrm>
          <a:prstGeom prst="wedgeRoundRectCallout">
            <a:avLst>
              <a:gd name="adj1" fmla="val 54358"/>
              <a:gd name="adj2" fmla="val 4352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Phonics, stress patterns and intonation </a:t>
            </a:r>
            <a:endParaRPr lang="en-GB" dirty="0"/>
          </a:p>
        </p:txBody>
      </p:sp>
      <p:sp>
        <p:nvSpPr>
          <p:cNvPr id="7" name="Speech Bubble: Rectangle with Corners Rounded 6">
            <a:extLst>
              <a:ext uri="{FF2B5EF4-FFF2-40B4-BE49-F238E27FC236}">
                <a16:creationId xmlns:a16="http://schemas.microsoft.com/office/drawing/2014/main" id="{4AC4AB79-5F1D-DFC3-6172-1CC035146541}"/>
              </a:ext>
            </a:extLst>
          </p:cNvPr>
          <p:cNvSpPr/>
          <p:nvPr/>
        </p:nvSpPr>
        <p:spPr>
          <a:xfrm>
            <a:off x="9456821" y="3134226"/>
            <a:ext cx="1118937" cy="589548"/>
          </a:xfrm>
          <a:prstGeom prst="wedgeRoundRectCallout">
            <a:avLst>
              <a:gd name="adj1" fmla="val 71475"/>
              <a:gd name="adj2" fmla="val -5972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GCSE theme</a:t>
            </a:r>
            <a:endParaRPr lang="en-GB" dirty="0"/>
          </a:p>
        </p:txBody>
      </p:sp>
      <p:sp>
        <p:nvSpPr>
          <p:cNvPr id="8" name="Speech Bubble: Rectangle with Corners Rounded 7">
            <a:extLst>
              <a:ext uri="{FF2B5EF4-FFF2-40B4-BE49-F238E27FC236}">
                <a16:creationId xmlns:a16="http://schemas.microsoft.com/office/drawing/2014/main" id="{2DD42C9A-DA29-279C-E0A6-1C661E8DB3DE}"/>
              </a:ext>
            </a:extLst>
          </p:cNvPr>
          <p:cNvSpPr/>
          <p:nvPr/>
        </p:nvSpPr>
        <p:spPr>
          <a:xfrm>
            <a:off x="10238874" y="1974462"/>
            <a:ext cx="1419726" cy="589548"/>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Weekly context</a:t>
            </a:r>
            <a:endParaRPr lang="en-GB" dirty="0"/>
          </a:p>
        </p:txBody>
      </p:sp>
      <p:sp>
        <p:nvSpPr>
          <p:cNvPr id="9" name="Speech Bubble: Rectangle with Corners Rounded 8">
            <a:extLst>
              <a:ext uri="{FF2B5EF4-FFF2-40B4-BE49-F238E27FC236}">
                <a16:creationId xmlns:a16="http://schemas.microsoft.com/office/drawing/2014/main" id="{9097C925-B081-5200-BC98-BBEE5227A8D1}"/>
              </a:ext>
            </a:extLst>
          </p:cNvPr>
          <p:cNvSpPr/>
          <p:nvPr/>
        </p:nvSpPr>
        <p:spPr>
          <a:xfrm>
            <a:off x="9577137" y="4005234"/>
            <a:ext cx="1660358" cy="505326"/>
          </a:xfrm>
          <a:prstGeom prst="wedgeRoundRectCallout">
            <a:avLst>
              <a:gd name="adj1" fmla="val 60964"/>
              <a:gd name="adj2" fmla="val -654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Resources </a:t>
            </a:r>
            <a:endParaRPr lang="en-GB" dirty="0"/>
          </a:p>
        </p:txBody>
      </p:sp>
      <p:sp>
        <p:nvSpPr>
          <p:cNvPr id="10" name="Speech Bubble: Rectangle with Corners Rounded 9">
            <a:extLst>
              <a:ext uri="{FF2B5EF4-FFF2-40B4-BE49-F238E27FC236}">
                <a16:creationId xmlns:a16="http://schemas.microsoft.com/office/drawing/2014/main" id="{1EA16222-4A14-01DF-D9E7-ED2CD6043A6F}"/>
              </a:ext>
            </a:extLst>
          </p:cNvPr>
          <p:cNvSpPr/>
          <p:nvPr/>
        </p:nvSpPr>
        <p:spPr>
          <a:xfrm>
            <a:off x="282742" y="3422985"/>
            <a:ext cx="2923674" cy="1155031"/>
          </a:xfrm>
          <a:prstGeom prst="wedgeRoundRectCallout">
            <a:avLst>
              <a:gd name="adj1" fmla="val -54578"/>
              <a:gd name="adj2" fmla="val -6562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bg1"/>
                </a:solidFill>
                <a:effectLst/>
                <a:uLnTx/>
                <a:uFillTx/>
                <a:latin typeface="Century Gothic"/>
                <a:ea typeface="+mn-ea"/>
                <a:cs typeface="+mn-cs"/>
              </a:rPr>
              <a:t>Each row on the SOW represents one week of teaching, notionally 3 x 50 minute lessons.</a:t>
            </a:r>
          </a:p>
        </p:txBody>
      </p:sp>
      <p:sp>
        <p:nvSpPr>
          <p:cNvPr id="11" name="Speech Bubble: Rectangle with Corners Rounded 10">
            <a:extLst>
              <a:ext uri="{FF2B5EF4-FFF2-40B4-BE49-F238E27FC236}">
                <a16:creationId xmlns:a16="http://schemas.microsoft.com/office/drawing/2014/main" id="{94E4E8F2-A7B0-4E85-22E7-D1CC46A646D9}"/>
              </a:ext>
            </a:extLst>
          </p:cNvPr>
          <p:cNvSpPr/>
          <p:nvPr/>
        </p:nvSpPr>
        <p:spPr>
          <a:xfrm>
            <a:off x="3088106" y="5582652"/>
            <a:ext cx="6761747" cy="806115"/>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1800" b="0" i="0" u="none" strike="noStrike" kern="1200" cap="none" spc="0" normalizeH="0" baseline="0" noProof="0" dirty="0">
                <a:ln>
                  <a:noFill/>
                </a:ln>
                <a:solidFill>
                  <a:schemeClr val="bg1"/>
                </a:solidFill>
                <a:effectLst/>
                <a:uLnTx/>
                <a:uFillTx/>
                <a:latin typeface="Century Gothic"/>
                <a:ea typeface="+mn-ea"/>
                <a:cs typeface="+mn-cs"/>
              </a:rPr>
              <a:t>All lesson resources will be free and fully adaptable by teachers for use in their contexts.</a:t>
            </a:r>
            <a:endParaRPr lang="en-GB" dirty="0">
              <a:solidFill>
                <a:schemeClr val="bg1"/>
              </a:solidFill>
            </a:endParaRPr>
          </a:p>
        </p:txBody>
      </p:sp>
      <p:pic>
        <p:nvPicPr>
          <p:cNvPr id="3" name="slide 7 1.mp3">
            <a:hlinkClick r:id="" action="ppaction://media"/>
            <a:extLst>
              <a:ext uri="{FF2B5EF4-FFF2-40B4-BE49-F238E27FC236}">
                <a16:creationId xmlns:a16="http://schemas.microsoft.com/office/drawing/2014/main" id="{FADC01F7-BF43-6EE2-9FC1-6ED44CE1F68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656179" y="130945"/>
            <a:ext cx="812800" cy="812800"/>
          </a:xfrm>
          <a:prstGeom prst="rect">
            <a:avLst/>
          </a:prstGeom>
        </p:spPr>
      </p:pic>
      <p:pic>
        <p:nvPicPr>
          <p:cNvPr id="4" name="slide 7 2.mp3">
            <a:hlinkClick r:id="" action="ppaction://media"/>
            <a:extLst>
              <a:ext uri="{FF2B5EF4-FFF2-40B4-BE49-F238E27FC236}">
                <a16:creationId xmlns:a16="http://schemas.microsoft.com/office/drawing/2014/main" id="{87BE2415-B1EC-7D16-D589-8D4C32369F6F}"/>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0521798" y="369113"/>
            <a:ext cx="812800" cy="812800"/>
          </a:xfrm>
          <a:prstGeom prst="rect">
            <a:avLst/>
          </a:prstGeom>
        </p:spPr>
      </p:pic>
      <p:pic>
        <p:nvPicPr>
          <p:cNvPr id="12" name="slide 7 3.mp3">
            <a:hlinkClick r:id="" action="ppaction://media"/>
            <a:extLst>
              <a:ext uri="{FF2B5EF4-FFF2-40B4-BE49-F238E27FC236}">
                <a16:creationId xmlns:a16="http://schemas.microsoft.com/office/drawing/2014/main" id="{BE5B2C74-FBEE-747A-0940-AA2AFB4B81A6}"/>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1231783" y="1909263"/>
            <a:ext cx="812800" cy="812800"/>
          </a:xfrm>
          <a:prstGeom prst="rect">
            <a:avLst/>
          </a:prstGeom>
        </p:spPr>
      </p:pic>
      <p:pic>
        <p:nvPicPr>
          <p:cNvPr id="13" name="slide 7 4.mp3">
            <a:hlinkClick r:id="" action="ppaction://media"/>
            <a:extLst>
              <a:ext uri="{FF2B5EF4-FFF2-40B4-BE49-F238E27FC236}">
                <a16:creationId xmlns:a16="http://schemas.microsoft.com/office/drawing/2014/main" id="{7673EA61-DC8B-80BA-5C35-94E5CCEEE9B7}"/>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0985622" y="3815498"/>
            <a:ext cx="812800" cy="812800"/>
          </a:xfrm>
          <a:prstGeom prst="rect">
            <a:avLst/>
          </a:prstGeom>
        </p:spPr>
      </p:pic>
      <p:pic>
        <p:nvPicPr>
          <p:cNvPr id="14" name="slide 7 5.mp3">
            <a:hlinkClick r:id="" action="ppaction://media"/>
            <a:extLst>
              <a:ext uri="{FF2B5EF4-FFF2-40B4-BE49-F238E27FC236}">
                <a16:creationId xmlns:a16="http://schemas.microsoft.com/office/drawing/2014/main" id="{C7C687BB-2340-B62A-E699-29379B4986AB}"/>
              </a:ext>
            </a:extLst>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9577137" y="5644310"/>
            <a:ext cx="812800" cy="812800"/>
          </a:xfrm>
          <a:prstGeom prst="rect">
            <a:avLst/>
          </a:prstGeom>
        </p:spPr>
      </p:pic>
    </p:spTree>
    <p:extLst>
      <p:ext uri="{BB962C8B-B14F-4D97-AF65-F5344CB8AC3E}">
        <p14:creationId xmlns:p14="http://schemas.microsoft.com/office/powerpoint/2010/main" val="401695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68" fill="hold"/>
                                        <p:tgtEl>
                                          <p:spTgt spid="3"/>
                                        </p:tgtEl>
                                      </p:cBhvr>
                                    </p:cmd>
                                  </p:childTnLst>
                                </p:cTn>
                              </p:par>
                              <p:par>
                                <p:cTn id="7" presetID="2" presetClass="entr" presetSubtype="4"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ppt_x"/>
                                          </p:val>
                                        </p:tav>
                                        <p:tav tm="100000">
                                          <p:val>
                                            <p:strVal val="#ppt_x"/>
                                          </p:val>
                                        </p:tav>
                                      </p:tavLst>
                                    </p:anim>
                                    <p:anim calcmode="lin" valueType="num">
                                      <p:cBhvr additive="base">
                                        <p:cTn id="1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7967" fill="hold"/>
                                        <p:tgtEl>
                                          <p:spTgt spid="4"/>
                                        </p:tgtEl>
                                      </p:cBhvr>
                                    </p:cmd>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1" presetClass="mediacall" presetSubtype="0" fill="hold" nodeType="withEffect">
                                  <p:stCondLst>
                                    <p:cond delay="0"/>
                                  </p:stCondLst>
                                  <p:childTnLst>
                                    <p:cmd type="call" cmd="playFrom(0.0)">
                                      <p:cBhvr>
                                        <p:cTn id="32" dur="5982" fill="hold"/>
                                        <p:tgtEl>
                                          <p:spTgt spid="12"/>
                                        </p:tgtEl>
                                      </p:cBhvr>
                                    </p:cmd>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1" presetClass="mediacall" presetSubtype="0" fill="hold" nodeType="withEffect">
                                  <p:stCondLst>
                                    <p:cond delay="0"/>
                                  </p:stCondLst>
                                  <p:childTnLst>
                                    <p:cmd type="call" cmd="playFrom(0.0)">
                                      <p:cBhvr>
                                        <p:cTn id="40" dur="7392" fill="hold"/>
                                        <p:tgtEl>
                                          <p:spTgt spid="13"/>
                                        </p:tgtEl>
                                      </p:cBhvr>
                                    </p:cmd>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par>
                                <p:cTn id="47" presetID="1" presetClass="mediacall" presetSubtype="0" fill="hold" nodeType="withEffect">
                                  <p:stCondLst>
                                    <p:cond delay="0"/>
                                  </p:stCondLst>
                                  <p:childTnLst>
                                    <p:cmd type="call" cmd="playFrom(0.0)">
                                      <p:cBhvr>
                                        <p:cTn id="48" dur="9247"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9" fill="hold" display="0">
                  <p:stCondLst>
                    <p:cond delay="indefinite"/>
                  </p:stCondLst>
                  <p:endCondLst>
                    <p:cond evt="onStopAudio" delay="0">
                      <p:tgtEl>
                        <p:sldTgt/>
                      </p:tgtEl>
                    </p:cond>
                    <p:cond evt="onNext" delay="0">
                      <p:tgtEl>
                        <p:sldTgt/>
                      </p:tgtEl>
                    </p:cond>
                  </p:endCondLst>
                </p:cTn>
                <p:tgtEl>
                  <p:spTgt spid="3"/>
                </p:tgtEl>
              </p:cMediaNode>
            </p:audio>
            <p:audio>
              <p:cMediaNode vol="80000" showWhenStopped="0">
                <p:cTn id="50" repeatCount="0" fill="hold" display="0">
                  <p:stCondLst>
                    <p:cond delay="indefinite"/>
                  </p:stCondLst>
                  <p:endCondLst>
                    <p:cond evt="onStopAudio" delay="0">
                      <p:tgtEl>
                        <p:sldTgt/>
                      </p:tgtEl>
                    </p:cond>
                    <p:cond evt="onNext" delay="0">
                      <p:tgtEl>
                        <p:sldTgt/>
                      </p:tgtEl>
                    </p:cond>
                  </p:endCondLst>
                </p:cTn>
                <p:tgtEl>
                  <p:spTgt spid="4"/>
                </p:tgtEl>
              </p:cMediaNode>
            </p:audio>
            <p:audio>
              <p:cMediaNode vol="80000" showWhenStopped="0">
                <p:cTn id="51" repeatCount="0" fill="hold" display="0">
                  <p:stCondLst>
                    <p:cond delay="indefinite"/>
                  </p:stCondLst>
                  <p:endCondLst>
                    <p:cond evt="onStopAudio" delay="0">
                      <p:tgtEl>
                        <p:sldTgt/>
                      </p:tgtEl>
                    </p:cond>
                    <p:cond evt="onNext" delay="0">
                      <p:tgtEl>
                        <p:sldTgt/>
                      </p:tgtEl>
                    </p:cond>
                  </p:endCondLst>
                </p:cTn>
                <p:tgtEl>
                  <p:spTgt spid="12"/>
                </p:tgtEl>
              </p:cMediaNode>
            </p:audio>
            <p:audio>
              <p:cMediaNode vol="80000" showWhenStopped="0">
                <p:cTn id="52" repeatCount="0" fill="hold" display="0">
                  <p:stCondLst>
                    <p:cond delay="indefinite"/>
                  </p:stCondLst>
                  <p:endCondLst>
                    <p:cond evt="onStopAudio" delay="0">
                      <p:tgtEl>
                        <p:sldTgt/>
                      </p:tgtEl>
                    </p:cond>
                    <p:cond evt="onNext" delay="0">
                      <p:tgtEl>
                        <p:sldTgt/>
                      </p:tgtEl>
                    </p:cond>
                  </p:endCondLst>
                </p:cTn>
                <p:tgtEl>
                  <p:spTgt spid="13"/>
                </p:tgtEl>
              </p:cMediaNode>
            </p:audio>
            <p:audio>
              <p:cMediaNode vol="80000" showWhenStopped="0">
                <p:cTn id="53" repeatCount="0" fill="hold" display="0">
                  <p:stCondLst>
                    <p:cond delay="indefinite"/>
                  </p:stCondLst>
                  <p:endCondLst>
                    <p:cond evt="onStopAudio" delay="0">
                      <p:tgtEl>
                        <p:sldTgt/>
                      </p:tgtEl>
                    </p:cond>
                    <p:cond evt="onNext" delay="0">
                      <p:tgtEl>
                        <p:sldTgt/>
                      </p:tgtEl>
                    </p:cond>
                  </p:endCondLst>
                </p:cTn>
                <p:tgtEl>
                  <p:spTgt spid="14"/>
                </p:tgtEl>
              </p:cMediaNode>
            </p:audio>
          </p:childTnLst>
        </p:cTn>
      </p:par>
    </p:tnLst>
    <p:bldLst>
      <p:bldP spid="6" grpId="0" animBg="1"/>
      <p:bldP spid="7" grpId="0" animBg="1"/>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F05BE-ACBE-2526-223F-A786FD88A9C5}"/>
              </a:ext>
            </a:extLst>
          </p:cNvPr>
          <p:cNvSpPr>
            <a:spLocks noGrp="1"/>
          </p:cNvSpPr>
          <p:nvPr>
            <p:ph type="title"/>
          </p:nvPr>
        </p:nvSpPr>
        <p:spPr>
          <a:xfrm>
            <a:off x="0" y="213557"/>
            <a:ext cx="2538663" cy="647577"/>
          </a:xfrm>
        </p:spPr>
        <p:txBody>
          <a:bodyPr/>
          <a:lstStyle/>
          <a:p>
            <a:r>
              <a:rPr lang="en-US" dirty="0"/>
              <a:t>GCSE List </a:t>
            </a:r>
            <a:endParaRPr lang="en-GB" dirty="0"/>
          </a:p>
        </p:txBody>
      </p:sp>
      <p:pic>
        <p:nvPicPr>
          <p:cNvPr id="22" name="Picture 21">
            <a:extLst>
              <a:ext uri="{FF2B5EF4-FFF2-40B4-BE49-F238E27FC236}">
                <a16:creationId xmlns:a16="http://schemas.microsoft.com/office/drawing/2014/main" id="{E6B08DD2-BC78-0AD0-46CB-D4C38D173100}"/>
              </a:ext>
            </a:extLst>
          </p:cNvPr>
          <p:cNvPicPr>
            <a:picLocks noChangeAspect="1"/>
          </p:cNvPicPr>
          <p:nvPr/>
        </p:nvPicPr>
        <p:blipFill>
          <a:blip r:embed="rId19"/>
          <a:stretch>
            <a:fillRect/>
          </a:stretch>
        </p:blipFill>
        <p:spPr>
          <a:xfrm>
            <a:off x="1982505" y="1445918"/>
            <a:ext cx="10209495" cy="4874737"/>
          </a:xfrm>
          <a:prstGeom prst="rect">
            <a:avLst/>
          </a:prstGeom>
        </p:spPr>
      </p:pic>
      <p:sp>
        <p:nvSpPr>
          <p:cNvPr id="23" name="Speech Bubble: Rectangle with Corners Rounded 22">
            <a:extLst>
              <a:ext uri="{FF2B5EF4-FFF2-40B4-BE49-F238E27FC236}">
                <a16:creationId xmlns:a16="http://schemas.microsoft.com/office/drawing/2014/main" id="{B40F30E9-FB5C-5910-0913-48327EE29A69}"/>
              </a:ext>
            </a:extLst>
          </p:cNvPr>
          <p:cNvSpPr/>
          <p:nvPr/>
        </p:nvSpPr>
        <p:spPr>
          <a:xfrm>
            <a:off x="144378" y="1888959"/>
            <a:ext cx="2033337" cy="3523124"/>
          </a:xfrm>
          <a:prstGeom prst="wedgeRoundRectCallout">
            <a:avLst>
              <a:gd name="adj1" fmla="val 70326"/>
              <a:gd name="adj2" fmla="val -3838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bg1"/>
                </a:solidFill>
                <a:effectLst/>
                <a:uLnTx/>
                <a:uFillTx/>
                <a:latin typeface="Century Gothic"/>
                <a:ea typeface="+mn-ea"/>
                <a:cs typeface="+mn-cs"/>
              </a:rPr>
              <a:t>The list can be easily filtered for: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bg1"/>
                </a:solidFill>
                <a:effectLst/>
                <a:uLnTx/>
                <a:uFillTx/>
                <a:latin typeface="Century Gothic"/>
                <a:ea typeface="+mn-ea"/>
                <a:cs typeface="+mn-cs"/>
              </a:rPr>
              <a:t>part of speech,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bg1"/>
                </a:solidFill>
                <a:effectLst/>
                <a:uLnTx/>
                <a:uFillTx/>
                <a:latin typeface="Century Gothic"/>
                <a:ea typeface="+mn-ea"/>
                <a:cs typeface="+mn-cs"/>
              </a:rPr>
              <a:t>F/H tier,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bg1"/>
                </a:solidFill>
                <a:effectLst/>
                <a:uLnTx/>
                <a:uFillTx/>
                <a:latin typeface="Century Gothic"/>
                <a:ea typeface="+mn-ea"/>
                <a:cs typeface="+mn-cs"/>
              </a:rPr>
              <a:t>R (required), </a:t>
            </a:r>
            <a:br>
              <a:rPr kumimoji="0" lang="en-GB" sz="1800" b="0" i="0" u="none" strike="noStrike" kern="1200" cap="none" spc="0" normalizeH="0" baseline="0" noProof="0" dirty="0">
                <a:ln>
                  <a:noFill/>
                </a:ln>
                <a:solidFill>
                  <a:schemeClr val="bg1"/>
                </a:solidFill>
                <a:effectLst/>
                <a:uLnTx/>
                <a:uFillTx/>
                <a:latin typeface="Century Gothic"/>
                <a:ea typeface="+mn-ea"/>
                <a:cs typeface="+mn-cs"/>
              </a:rPr>
            </a:br>
            <a:r>
              <a:rPr kumimoji="0" lang="en-GB" sz="1800" b="0" i="0" u="none" strike="noStrike" kern="1200" cap="none" spc="0" normalizeH="0" baseline="0" noProof="0" dirty="0">
                <a:ln>
                  <a:noFill/>
                </a:ln>
                <a:solidFill>
                  <a:schemeClr val="bg1"/>
                </a:solidFill>
                <a:effectLst/>
                <a:uLnTx/>
                <a:uFillTx/>
                <a:latin typeface="Century Gothic"/>
                <a:ea typeface="+mn-ea"/>
                <a:cs typeface="+mn-cs"/>
              </a:rPr>
              <a:t>O (optional), </a:t>
            </a:r>
            <a:br>
              <a:rPr kumimoji="0" lang="en-GB" sz="1800" b="0" i="0" u="none" strike="noStrike" kern="1200" cap="none" spc="0" normalizeH="0" baseline="0" noProof="0" dirty="0">
                <a:ln>
                  <a:noFill/>
                </a:ln>
                <a:solidFill>
                  <a:schemeClr val="bg1"/>
                </a:solidFill>
                <a:effectLst/>
                <a:uLnTx/>
                <a:uFillTx/>
                <a:latin typeface="Century Gothic"/>
                <a:ea typeface="+mn-ea"/>
                <a:cs typeface="+mn-cs"/>
              </a:rPr>
            </a:br>
            <a:r>
              <a:rPr kumimoji="0" lang="en-GB" sz="1800" b="0" i="0" u="none" strike="noStrike" kern="1200" cap="none" spc="0" normalizeH="0" baseline="0" noProof="0" dirty="0">
                <a:ln>
                  <a:noFill/>
                </a:ln>
                <a:solidFill>
                  <a:schemeClr val="bg1"/>
                </a:solidFill>
                <a:effectLst/>
                <a:uLnTx/>
                <a:uFillTx/>
                <a:latin typeface="Century Gothic"/>
                <a:ea typeface="+mn-ea"/>
                <a:cs typeface="+mn-cs"/>
              </a:rPr>
              <a:t>C (culture),</a:t>
            </a:r>
            <a:br>
              <a:rPr kumimoji="0" lang="en-GB" sz="1800" b="0" i="0" u="none" strike="noStrike" kern="1200" cap="none" spc="0" normalizeH="0" baseline="0" noProof="0" dirty="0">
                <a:ln>
                  <a:noFill/>
                </a:ln>
                <a:solidFill>
                  <a:schemeClr val="bg1"/>
                </a:solidFill>
                <a:effectLst/>
                <a:uLnTx/>
                <a:uFillTx/>
                <a:latin typeface="Century Gothic"/>
                <a:ea typeface="+mn-ea"/>
                <a:cs typeface="+mn-cs"/>
              </a:rPr>
            </a:br>
            <a:r>
              <a:rPr kumimoji="0" lang="en-GB" sz="1800" b="0" i="0" u="none" strike="noStrike" kern="1200" cap="none" spc="0" normalizeH="0" baseline="0" noProof="0" dirty="0">
                <a:ln>
                  <a:noFill/>
                </a:ln>
                <a:solidFill>
                  <a:schemeClr val="bg1"/>
                </a:solidFill>
                <a:effectLst/>
                <a:uLnTx/>
                <a:uFillTx/>
                <a:latin typeface="Century Gothic"/>
                <a:ea typeface="+mn-ea"/>
                <a:cs typeface="+mn-cs"/>
              </a:rPr>
              <a:t>MWP (multiword phrase).</a:t>
            </a:r>
            <a:endParaRPr lang="en-GB" dirty="0">
              <a:solidFill>
                <a:schemeClr val="bg1"/>
              </a:solidFill>
            </a:endParaRPr>
          </a:p>
        </p:txBody>
      </p:sp>
      <p:sp>
        <p:nvSpPr>
          <p:cNvPr id="25" name="Rectangle: Rounded Corners 24">
            <a:extLst>
              <a:ext uri="{FF2B5EF4-FFF2-40B4-BE49-F238E27FC236}">
                <a16:creationId xmlns:a16="http://schemas.microsoft.com/office/drawing/2014/main" id="{3022DC23-9ECF-2F67-131C-BE0221D03F42}"/>
              </a:ext>
            </a:extLst>
          </p:cNvPr>
          <p:cNvSpPr/>
          <p:nvPr/>
        </p:nvSpPr>
        <p:spPr>
          <a:xfrm>
            <a:off x="2538663" y="1130968"/>
            <a:ext cx="469232" cy="129941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631D6EC7-4730-CD44-1C36-DFC7C57FFEA8}"/>
              </a:ext>
            </a:extLst>
          </p:cNvPr>
          <p:cNvSpPr/>
          <p:nvPr/>
        </p:nvSpPr>
        <p:spPr>
          <a:xfrm>
            <a:off x="8767010" y="1130967"/>
            <a:ext cx="469232" cy="129941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DDD7ABD3-2378-2F97-6723-22BB5038041B}"/>
              </a:ext>
            </a:extLst>
          </p:cNvPr>
          <p:cNvSpPr/>
          <p:nvPr/>
        </p:nvSpPr>
        <p:spPr>
          <a:xfrm>
            <a:off x="9236242" y="1130966"/>
            <a:ext cx="469232" cy="129941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B428B168-285A-18B9-129A-A251D4424B96}"/>
              </a:ext>
            </a:extLst>
          </p:cNvPr>
          <p:cNvSpPr/>
          <p:nvPr/>
        </p:nvSpPr>
        <p:spPr>
          <a:xfrm>
            <a:off x="9727531" y="1130965"/>
            <a:ext cx="469232" cy="129941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49A687BC-37CA-2D96-105E-CB9C8239953C}"/>
              </a:ext>
            </a:extLst>
          </p:cNvPr>
          <p:cNvSpPr/>
          <p:nvPr/>
        </p:nvSpPr>
        <p:spPr>
          <a:xfrm>
            <a:off x="10218820" y="1130964"/>
            <a:ext cx="913701" cy="129941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189CEB64-9EA8-E060-396E-9F0DAD758DED}"/>
              </a:ext>
            </a:extLst>
          </p:cNvPr>
          <p:cNvSpPr/>
          <p:nvPr/>
        </p:nvSpPr>
        <p:spPr>
          <a:xfrm>
            <a:off x="11201398" y="1130963"/>
            <a:ext cx="913701" cy="129941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Speech Bubble: Rectangle with Corners Rounded 30">
            <a:extLst>
              <a:ext uri="{FF2B5EF4-FFF2-40B4-BE49-F238E27FC236}">
                <a16:creationId xmlns:a16="http://schemas.microsoft.com/office/drawing/2014/main" id="{A7BAF3E7-2CBD-380E-9D4D-42A4C2A19087}"/>
              </a:ext>
            </a:extLst>
          </p:cNvPr>
          <p:cNvSpPr/>
          <p:nvPr/>
        </p:nvSpPr>
        <p:spPr>
          <a:xfrm>
            <a:off x="4632158" y="213557"/>
            <a:ext cx="4035894" cy="1133980"/>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Words shaded in: </a:t>
            </a:r>
          </a:p>
          <a:p>
            <a:pPr algn="ctr"/>
            <a:r>
              <a:rPr lang="en-US" dirty="0"/>
              <a:t>Pink – Y7, Blue – Y8, Green – Y9</a:t>
            </a:r>
          </a:p>
          <a:p>
            <a:pPr algn="ctr"/>
            <a:r>
              <a:rPr lang="en-US" dirty="0"/>
              <a:t>No shading – KS4 Y10 &amp; Y11</a:t>
            </a:r>
            <a:endParaRPr lang="en-GB" dirty="0"/>
          </a:p>
        </p:txBody>
      </p:sp>
      <p:pic>
        <p:nvPicPr>
          <p:cNvPr id="3" name="Slide 8 1.mp3">
            <a:hlinkClick r:id="" action="ppaction://media"/>
            <a:extLst>
              <a:ext uri="{FF2B5EF4-FFF2-40B4-BE49-F238E27FC236}">
                <a16:creationId xmlns:a16="http://schemas.microsoft.com/office/drawing/2014/main" id="{8106FDD5-9CE7-2534-88BF-B04333751ADF}"/>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0726121" y="25771"/>
            <a:ext cx="812800" cy="812800"/>
          </a:xfrm>
          <a:prstGeom prst="rect">
            <a:avLst/>
          </a:prstGeom>
        </p:spPr>
      </p:pic>
      <p:pic>
        <p:nvPicPr>
          <p:cNvPr id="5" name="Slide 8 3.mp3">
            <a:hlinkClick r:id="" action="ppaction://media"/>
            <a:extLst>
              <a:ext uri="{FF2B5EF4-FFF2-40B4-BE49-F238E27FC236}">
                <a16:creationId xmlns:a16="http://schemas.microsoft.com/office/drawing/2014/main" id="{C6FEBB7D-1567-3E7F-6FCD-108285E3F53E}"/>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978922" y="1076159"/>
            <a:ext cx="812800" cy="812800"/>
          </a:xfrm>
          <a:prstGeom prst="rect">
            <a:avLst/>
          </a:prstGeom>
        </p:spPr>
      </p:pic>
      <p:pic>
        <p:nvPicPr>
          <p:cNvPr id="7" name="Slide 8 4.mp3">
            <a:hlinkClick r:id="" action="ppaction://media"/>
            <a:extLst>
              <a:ext uri="{FF2B5EF4-FFF2-40B4-BE49-F238E27FC236}">
                <a16:creationId xmlns:a16="http://schemas.microsoft.com/office/drawing/2014/main" id="{935B6218-B394-BE3D-DFEE-B4AC76FE726B}"/>
              </a:ext>
            </a:extLst>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8561987" y="268976"/>
            <a:ext cx="812800" cy="812800"/>
          </a:xfrm>
          <a:prstGeom prst="rect">
            <a:avLst/>
          </a:prstGeom>
        </p:spPr>
      </p:pic>
      <p:pic>
        <p:nvPicPr>
          <p:cNvPr id="8" name="Slide 8 5.mp3">
            <a:hlinkClick r:id="" action="ppaction://media"/>
            <a:extLst>
              <a:ext uri="{FF2B5EF4-FFF2-40B4-BE49-F238E27FC236}">
                <a16:creationId xmlns:a16="http://schemas.microsoft.com/office/drawing/2014/main" id="{C5329A16-AFE7-9D8A-5DE4-72CF53C56697}"/>
              </a:ext>
            </a:extLst>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9153689" y="475641"/>
            <a:ext cx="812800" cy="812800"/>
          </a:xfrm>
          <a:prstGeom prst="rect">
            <a:avLst/>
          </a:prstGeom>
        </p:spPr>
      </p:pic>
      <p:pic>
        <p:nvPicPr>
          <p:cNvPr id="9" name="Slide 8 6.mp3">
            <a:hlinkClick r:id="" action="ppaction://media"/>
            <a:extLst>
              <a:ext uri="{FF2B5EF4-FFF2-40B4-BE49-F238E27FC236}">
                <a16:creationId xmlns:a16="http://schemas.microsoft.com/office/drawing/2014/main" id="{63B72026-9FAC-6D32-C989-D9E2AD4F5CA7}"/>
              </a:ext>
            </a:extLst>
          </p:cNvPr>
          <p:cNvPicPr>
            <a:picLocks noChangeAspect="1"/>
          </p:cNvPicPr>
          <p:nvPr>
            <a:audioFile r:link="rId10"/>
            <p:extLst>
              <p:ext uri="{DAA4B4D4-6D71-4841-9C94-3DE7FCFB9230}">
                <p14:media xmlns:p14="http://schemas.microsoft.com/office/powerpoint/2010/main" r:embed="rId9"/>
              </p:ext>
            </p:extLst>
          </p:nvPr>
        </p:nvPicPr>
        <p:blipFill>
          <a:blip r:embed="rId20"/>
          <a:stretch>
            <a:fillRect/>
          </a:stretch>
        </p:blipFill>
        <p:spPr>
          <a:xfrm>
            <a:off x="9652306" y="369826"/>
            <a:ext cx="812800" cy="812800"/>
          </a:xfrm>
          <a:prstGeom prst="rect">
            <a:avLst/>
          </a:prstGeom>
        </p:spPr>
      </p:pic>
      <p:pic>
        <p:nvPicPr>
          <p:cNvPr id="11" name="Slide 8 7.mp3">
            <a:hlinkClick r:id="" action="ppaction://media"/>
            <a:extLst>
              <a:ext uri="{FF2B5EF4-FFF2-40B4-BE49-F238E27FC236}">
                <a16:creationId xmlns:a16="http://schemas.microsoft.com/office/drawing/2014/main" id="{59C54C26-AF1A-0DC4-8B14-58B31F500439}"/>
              </a:ext>
            </a:extLst>
          </p:cNvPr>
          <p:cNvPicPr>
            <a:picLocks noChangeAspect="1"/>
          </p:cNvPicPr>
          <p:nvPr>
            <a:audioFile r:link="rId12"/>
            <p:extLst>
              <p:ext uri="{DAA4B4D4-6D71-4841-9C94-3DE7FCFB9230}">
                <p14:media xmlns:p14="http://schemas.microsoft.com/office/powerpoint/2010/main" r:embed="rId11"/>
              </p:ext>
            </p:extLst>
          </p:nvPr>
        </p:nvPicPr>
        <p:blipFill>
          <a:blip r:embed="rId20"/>
          <a:stretch>
            <a:fillRect/>
          </a:stretch>
        </p:blipFill>
        <p:spPr>
          <a:xfrm>
            <a:off x="10368301" y="613700"/>
            <a:ext cx="812800" cy="812800"/>
          </a:xfrm>
          <a:prstGeom prst="rect">
            <a:avLst/>
          </a:prstGeom>
        </p:spPr>
      </p:pic>
      <p:pic>
        <p:nvPicPr>
          <p:cNvPr id="12" name="Slide 8 9.mp3">
            <a:hlinkClick r:id="" action="ppaction://media"/>
            <a:extLst>
              <a:ext uri="{FF2B5EF4-FFF2-40B4-BE49-F238E27FC236}">
                <a16:creationId xmlns:a16="http://schemas.microsoft.com/office/drawing/2014/main" id="{19CBC9CC-1221-BE34-F0EF-C0F30C65C1BF}"/>
              </a:ext>
            </a:extLst>
          </p:cNvPr>
          <p:cNvPicPr>
            <a:picLocks noChangeAspect="1"/>
          </p:cNvPicPr>
          <p:nvPr>
            <a:audioFile r:link="rId14"/>
            <p:extLst>
              <p:ext uri="{DAA4B4D4-6D71-4841-9C94-3DE7FCFB9230}">
                <p14:media xmlns:p14="http://schemas.microsoft.com/office/powerpoint/2010/main" r:embed="rId13"/>
              </p:ext>
            </p:extLst>
          </p:nvPr>
        </p:nvPicPr>
        <p:blipFill>
          <a:blip r:embed="rId20"/>
          <a:stretch>
            <a:fillRect/>
          </a:stretch>
        </p:blipFill>
        <p:spPr>
          <a:xfrm>
            <a:off x="11202002" y="724563"/>
            <a:ext cx="812800" cy="812800"/>
          </a:xfrm>
          <a:prstGeom prst="rect">
            <a:avLst/>
          </a:prstGeom>
        </p:spPr>
      </p:pic>
      <p:pic>
        <p:nvPicPr>
          <p:cNvPr id="6" name="Slide 8.2">
            <a:hlinkClick r:id="" action="ppaction://media"/>
            <a:extLst>
              <a:ext uri="{FF2B5EF4-FFF2-40B4-BE49-F238E27FC236}">
                <a16:creationId xmlns:a16="http://schemas.microsoft.com/office/drawing/2014/main" id="{CCC3C272-77D3-A03A-4B5C-4B4FDC9224B9}"/>
              </a:ext>
            </a:extLst>
          </p:cNvPr>
          <p:cNvPicPr>
            <a:picLocks noChangeAspect="1"/>
          </p:cNvPicPr>
          <p:nvPr>
            <a:audioFile r:link="rId16"/>
            <p:extLst>
              <p:ext uri="{DAA4B4D4-6D71-4841-9C94-3DE7FCFB9230}">
                <p14:media xmlns:p14="http://schemas.microsoft.com/office/powerpoint/2010/main" r:embed="rId15"/>
              </p:ext>
            </p:extLst>
          </p:nvPr>
        </p:nvPicPr>
        <p:blipFill>
          <a:blip r:embed="rId21"/>
          <a:stretch>
            <a:fillRect/>
          </a:stretch>
        </p:blipFill>
        <p:spPr>
          <a:xfrm>
            <a:off x="1068062" y="1222967"/>
            <a:ext cx="406400" cy="406400"/>
          </a:xfrm>
          <a:prstGeom prst="rect">
            <a:avLst/>
          </a:prstGeom>
        </p:spPr>
      </p:pic>
    </p:spTree>
    <p:extLst>
      <p:ext uri="{BB962C8B-B14F-4D97-AF65-F5344CB8AC3E}">
        <p14:creationId xmlns:p14="http://schemas.microsoft.com/office/powerpoint/2010/main" val="414268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3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1" presetClass="mediacall" presetSubtype="0" fill="hold" nodeType="withEffect">
                                  <p:stCondLst>
                                    <p:cond delay="0"/>
                                  </p:stCondLst>
                                  <p:childTnLst>
                                    <p:cmd type="call" cmd="playFrom(0.0)">
                                      <p:cBhvr>
                                        <p:cTn id="14" dur="8221"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1" presetClass="mediacall" presetSubtype="0" fill="hold" nodeType="withEffect">
                                  <p:stCondLst>
                                    <p:cond delay="0"/>
                                  </p:stCondLst>
                                  <p:childTnLst>
                                    <p:cmd type="call" cmd="playFrom(0.0)">
                                      <p:cBhvr>
                                        <p:cTn id="22" dur="2194" fill="hold"/>
                                        <p:tgtEl>
                                          <p:spTgt spid="5"/>
                                        </p:tgtEl>
                                      </p:cBhvr>
                                    </p:cmd>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2925" fill="hold"/>
                                        <p:tgtEl>
                                          <p:spTgt spid="7"/>
                                        </p:tgtEl>
                                      </p:cBhvr>
                                    </p:cmd>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fill="hold"/>
                                        <p:tgtEl>
                                          <p:spTgt spid="28"/>
                                        </p:tgtEl>
                                        <p:attrNameLst>
                                          <p:attrName>ppt_x</p:attrName>
                                        </p:attrNameLst>
                                      </p:cBhvr>
                                      <p:tavLst>
                                        <p:tav tm="0">
                                          <p:val>
                                            <p:strVal val="#ppt_x"/>
                                          </p:val>
                                        </p:tav>
                                        <p:tav tm="100000">
                                          <p:val>
                                            <p:strVal val="#ppt_x"/>
                                          </p:val>
                                        </p:tav>
                                      </p:tavLst>
                                    </p:anim>
                                    <p:anim calcmode="lin" valueType="num">
                                      <p:cBhvr additive="base">
                                        <p:cTn id="42" dur="500" fill="hold"/>
                                        <p:tgtEl>
                                          <p:spTgt spid="28"/>
                                        </p:tgtEl>
                                        <p:attrNameLst>
                                          <p:attrName>ppt_y</p:attrName>
                                        </p:attrNameLst>
                                      </p:cBhvr>
                                      <p:tavLst>
                                        <p:tav tm="0">
                                          <p:val>
                                            <p:strVal val="1+#ppt_h/2"/>
                                          </p:val>
                                        </p:tav>
                                        <p:tav tm="100000">
                                          <p:val>
                                            <p:strVal val="#ppt_y"/>
                                          </p:val>
                                        </p:tav>
                                      </p:tavLst>
                                    </p:anim>
                                  </p:childTnLst>
                                </p:cTn>
                              </p:par>
                              <p:par>
                                <p:cTn id="43" presetID="1" presetClass="mediacall" presetSubtype="0" fill="hold" nodeType="withEffect">
                                  <p:stCondLst>
                                    <p:cond delay="0"/>
                                  </p:stCondLst>
                                  <p:childTnLst>
                                    <p:cmd type="call" cmd="playFrom(0.0)">
                                      <p:cBhvr>
                                        <p:cTn id="44" dur="41482" fill="hold"/>
                                        <p:tgtEl>
                                          <p:spTgt spid="8"/>
                                        </p:tgtEl>
                                      </p:cBhvr>
                                    </p:cmd>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ppt_x"/>
                                          </p:val>
                                        </p:tav>
                                        <p:tav tm="100000">
                                          <p:val>
                                            <p:strVal val="#ppt_x"/>
                                          </p:val>
                                        </p:tav>
                                      </p:tavLst>
                                    </p:anim>
                                    <p:anim calcmode="lin" valueType="num">
                                      <p:cBhvr additive="base">
                                        <p:cTn id="50" dur="500" fill="hold"/>
                                        <p:tgtEl>
                                          <p:spTgt spid="29"/>
                                        </p:tgtEl>
                                        <p:attrNameLst>
                                          <p:attrName>ppt_y</p:attrName>
                                        </p:attrNameLst>
                                      </p:cBhvr>
                                      <p:tavLst>
                                        <p:tav tm="0">
                                          <p:val>
                                            <p:strVal val="1+#ppt_h/2"/>
                                          </p:val>
                                        </p:tav>
                                        <p:tav tm="100000">
                                          <p:val>
                                            <p:strVal val="#ppt_y"/>
                                          </p:val>
                                        </p:tav>
                                      </p:tavLst>
                                    </p:anim>
                                  </p:childTnLst>
                                </p:cTn>
                              </p:par>
                              <p:par>
                                <p:cTn id="51" presetID="1" presetClass="mediacall" presetSubtype="0" fill="hold" nodeType="withEffect">
                                  <p:stCondLst>
                                    <p:cond delay="0"/>
                                  </p:stCondLst>
                                  <p:childTnLst>
                                    <p:cmd type="call" cmd="playFrom(0.0)">
                                      <p:cBhvr>
                                        <p:cTn id="52" dur="5929" fill="hold"/>
                                        <p:tgtEl>
                                          <p:spTgt spid="9"/>
                                        </p:tgtEl>
                                      </p:cBhvr>
                                    </p:cmd>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additive="base">
                                        <p:cTn id="57" dur="500" fill="hold"/>
                                        <p:tgtEl>
                                          <p:spTgt spid="30"/>
                                        </p:tgtEl>
                                        <p:attrNameLst>
                                          <p:attrName>ppt_x</p:attrName>
                                        </p:attrNameLst>
                                      </p:cBhvr>
                                      <p:tavLst>
                                        <p:tav tm="0">
                                          <p:val>
                                            <p:strVal val="#ppt_x"/>
                                          </p:val>
                                        </p:tav>
                                        <p:tav tm="100000">
                                          <p:val>
                                            <p:strVal val="#ppt_x"/>
                                          </p:val>
                                        </p:tav>
                                      </p:tavLst>
                                    </p:anim>
                                    <p:anim calcmode="lin" valueType="num">
                                      <p:cBhvr additive="base">
                                        <p:cTn id="58" dur="500" fill="hold"/>
                                        <p:tgtEl>
                                          <p:spTgt spid="30"/>
                                        </p:tgtEl>
                                        <p:attrNameLst>
                                          <p:attrName>ppt_y</p:attrName>
                                        </p:attrNameLst>
                                      </p:cBhvr>
                                      <p:tavLst>
                                        <p:tav tm="0">
                                          <p:val>
                                            <p:strVal val="1+#ppt_h/2"/>
                                          </p:val>
                                        </p:tav>
                                        <p:tav tm="100000">
                                          <p:val>
                                            <p:strVal val="#ppt_y"/>
                                          </p:val>
                                        </p:tav>
                                      </p:tavLst>
                                    </p:anim>
                                  </p:childTnLst>
                                </p:cTn>
                              </p:par>
                              <p:par>
                                <p:cTn id="59" presetID="1" presetClass="mediacall" presetSubtype="0" fill="hold" nodeType="withEffect">
                                  <p:stCondLst>
                                    <p:cond delay="0"/>
                                  </p:stCondLst>
                                  <p:childTnLst>
                                    <p:cmd type="call" cmd="playFrom(0.0)">
                                      <p:cBhvr>
                                        <p:cTn id="60" dur="4649" fill="hold"/>
                                        <p:tgtEl>
                                          <p:spTgt spid="11"/>
                                        </p:tgtEl>
                                      </p:cBhvr>
                                    </p:cmd>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additive="base">
                                        <p:cTn id="65" dur="500" fill="hold"/>
                                        <p:tgtEl>
                                          <p:spTgt spid="31"/>
                                        </p:tgtEl>
                                        <p:attrNameLst>
                                          <p:attrName>ppt_x</p:attrName>
                                        </p:attrNameLst>
                                      </p:cBhvr>
                                      <p:tavLst>
                                        <p:tav tm="0">
                                          <p:val>
                                            <p:strVal val="#ppt_x"/>
                                          </p:val>
                                        </p:tav>
                                        <p:tav tm="100000">
                                          <p:val>
                                            <p:strVal val="#ppt_x"/>
                                          </p:val>
                                        </p:tav>
                                      </p:tavLst>
                                    </p:anim>
                                    <p:anim calcmode="lin" valueType="num">
                                      <p:cBhvr additive="base">
                                        <p:cTn id="66" dur="500" fill="hold"/>
                                        <p:tgtEl>
                                          <p:spTgt spid="31"/>
                                        </p:tgtEl>
                                        <p:attrNameLst>
                                          <p:attrName>ppt_y</p:attrName>
                                        </p:attrNameLst>
                                      </p:cBhvr>
                                      <p:tavLst>
                                        <p:tav tm="0">
                                          <p:val>
                                            <p:strVal val="1+#ppt_h/2"/>
                                          </p:val>
                                        </p:tav>
                                        <p:tav tm="100000">
                                          <p:val>
                                            <p:strVal val="#ppt_y"/>
                                          </p:val>
                                        </p:tav>
                                      </p:tavLst>
                                    </p:anim>
                                  </p:childTnLst>
                                </p:cTn>
                              </p:par>
                              <p:par>
                                <p:cTn id="67" presetID="1" presetClass="mediacall" presetSubtype="0" fill="hold" nodeType="withEffect">
                                  <p:stCondLst>
                                    <p:cond delay="0"/>
                                  </p:stCondLst>
                                  <p:childTnLst>
                                    <p:cmd type="call" cmd="playFrom(0.0)">
                                      <p:cBhvr>
                                        <p:cTn id="68" dur="1157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9" fill="hold" display="0">
                  <p:stCondLst>
                    <p:cond delay="indefinite"/>
                  </p:stCondLst>
                  <p:endCondLst>
                    <p:cond evt="onStopAudio" delay="0">
                      <p:tgtEl>
                        <p:sldTgt/>
                      </p:tgtEl>
                    </p:cond>
                    <p:cond evt="onNext" delay="0">
                      <p:tgtEl>
                        <p:sldTgt/>
                      </p:tgtEl>
                    </p:cond>
                  </p:endCondLst>
                </p:cTn>
                <p:tgtEl>
                  <p:spTgt spid="3"/>
                </p:tgtEl>
              </p:cMediaNode>
            </p:audio>
            <p:audio>
              <p:cMediaNode vol="80000" showWhenStopped="0">
                <p:cTn id="70" repeatCount="0" fill="hold" display="0">
                  <p:stCondLst>
                    <p:cond delay="indefinite"/>
                  </p:stCondLst>
                  <p:endCondLst>
                    <p:cond evt="onStopAudio" delay="0">
                      <p:tgtEl>
                        <p:sldTgt/>
                      </p:tgtEl>
                    </p:cond>
                    <p:cond evt="onNext" delay="0">
                      <p:tgtEl>
                        <p:sldTgt/>
                      </p:tgtEl>
                    </p:cond>
                  </p:endCondLst>
                </p:cTn>
                <p:tgtEl>
                  <p:spTgt spid="5"/>
                </p:tgtEl>
              </p:cMediaNode>
            </p:audio>
            <p:audio>
              <p:cMediaNode vol="80000" showWhenStopped="0">
                <p:cTn id="71" repeatCount="0" fill="hold" display="0">
                  <p:stCondLst>
                    <p:cond delay="indefinite"/>
                  </p:stCondLst>
                  <p:endCondLst>
                    <p:cond evt="onStopAudio" delay="0">
                      <p:tgtEl>
                        <p:sldTgt/>
                      </p:tgtEl>
                    </p:cond>
                    <p:cond evt="onNext" delay="0">
                      <p:tgtEl>
                        <p:sldTgt/>
                      </p:tgtEl>
                    </p:cond>
                  </p:endCondLst>
                </p:cTn>
                <p:tgtEl>
                  <p:spTgt spid="7"/>
                </p:tgtEl>
              </p:cMediaNode>
            </p:audio>
            <p:audio>
              <p:cMediaNode vol="80000" showWhenStopped="0">
                <p:cTn id="72" repeatCount="0" fill="hold" display="0">
                  <p:stCondLst>
                    <p:cond delay="indefinite"/>
                  </p:stCondLst>
                  <p:endCondLst>
                    <p:cond evt="onStopAudio" delay="0">
                      <p:tgtEl>
                        <p:sldTgt/>
                      </p:tgtEl>
                    </p:cond>
                    <p:cond evt="onNext" delay="0">
                      <p:tgtEl>
                        <p:sldTgt/>
                      </p:tgtEl>
                    </p:cond>
                  </p:endCondLst>
                </p:cTn>
                <p:tgtEl>
                  <p:spTgt spid="8"/>
                </p:tgtEl>
              </p:cMediaNode>
            </p:audio>
            <p:audio>
              <p:cMediaNode vol="80000" showWhenStopped="0">
                <p:cTn id="73" repeatCount="0" fill="hold" display="0">
                  <p:stCondLst>
                    <p:cond delay="indefinite"/>
                  </p:stCondLst>
                  <p:endCondLst>
                    <p:cond evt="onStopAudio" delay="0">
                      <p:tgtEl>
                        <p:sldTgt/>
                      </p:tgtEl>
                    </p:cond>
                    <p:cond evt="onNext" delay="0">
                      <p:tgtEl>
                        <p:sldTgt/>
                      </p:tgtEl>
                    </p:cond>
                  </p:endCondLst>
                </p:cTn>
                <p:tgtEl>
                  <p:spTgt spid="9"/>
                </p:tgtEl>
              </p:cMediaNode>
            </p:audio>
            <p:audio>
              <p:cMediaNode vol="80000" showWhenStopped="0">
                <p:cTn id="74" repeatCount="0" fill="hold" display="0">
                  <p:stCondLst>
                    <p:cond delay="indefinite"/>
                  </p:stCondLst>
                  <p:endCondLst>
                    <p:cond evt="onStopAudio" delay="0">
                      <p:tgtEl>
                        <p:sldTgt/>
                      </p:tgtEl>
                    </p:cond>
                  </p:endCondLst>
                </p:cTn>
                <p:tgtEl>
                  <p:spTgt spid="11"/>
                </p:tgtEl>
              </p:cMediaNode>
            </p:audio>
            <p:audio>
              <p:cMediaNode vol="80000" showWhenStopped="0">
                <p:cTn id="75" repeatCount="0" fill="hold" display="0">
                  <p:stCondLst>
                    <p:cond delay="indefinite"/>
                  </p:stCondLst>
                  <p:endCondLst>
                    <p:cond evt="onStopAudio" delay="0">
                      <p:tgtEl>
                        <p:sldTgt/>
                      </p:tgtEl>
                    </p:cond>
                    <p:cond evt="onNext" delay="0">
                      <p:tgtEl>
                        <p:sldTgt/>
                      </p:tgtEl>
                    </p:cond>
                  </p:endCondLst>
                </p:cTn>
                <p:tgtEl>
                  <p:spTgt spid="12"/>
                </p:tgtEl>
              </p:cMediaNode>
            </p:audio>
            <p:audio>
              <p:cMediaNode vol="80000">
                <p:cTn id="76" fill="hold" display="0">
                  <p:stCondLst>
                    <p:cond delay="indefinite"/>
                  </p:stCondLst>
                  <p:endCondLst>
                    <p:cond evt="onStopAudio" delay="0">
                      <p:tgtEl>
                        <p:sldTgt/>
                      </p:tgtEl>
                    </p:cond>
                    <p:cond evt="onNext" delay="0">
                      <p:tgtEl>
                        <p:sldTgt/>
                      </p:tgtEl>
                    </p:cond>
                  </p:endCondLst>
                </p:cTn>
                <p:tgtEl>
                  <p:spTgt spid="6"/>
                </p:tgtEl>
              </p:cMediaNode>
            </p:audio>
          </p:childTnLst>
        </p:cTn>
      </p:par>
    </p:tnLst>
    <p:bldLst>
      <p:bldP spid="23" grpId="0" animBg="1"/>
      <p:bldP spid="25" grpId="0" animBg="1"/>
      <p:bldP spid="26" grpId="0" animBg="1"/>
      <p:bldP spid="27" grpId="0" animBg="1"/>
      <p:bldP spid="28" grpId="0" animBg="1"/>
      <p:bldP spid="29" grpId="0" animBg="1"/>
      <p:bldP spid="30"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1A756-3EA8-1DC3-A81C-41F00476D65E}"/>
              </a:ext>
            </a:extLst>
          </p:cNvPr>
          <p:cNvSpPr>
            <a:spLocks noGrp="1"/>
          </p:cNvSpPr>
          <p:nvPr>
            <p:ph type="title"/>
          </p:nvPr>
        </p:nvSpPr>
        <p:spPr>
          <a:xfrm>
            <a:off x="0" y="189494"/>
            <a:ext cx="2963917" cy="647577"/>
          </a:xfrm>
        </p:spPr>
        <p:txBody>
          <a:bodyPr/>
          <a:lstStyle/>
          <a:p>
            <a:r>
              <a:rPr lang="en-US" dirty="0"/>
              <a:t>KS3 revisits</a:t>
            </a:r>
            <a:endParaRPr lang="en-GB" dirty="0"/>
          </a:p>
        </p:txBody>
      </p:sp>
      <p:pic>
        <p:nvPicPr>
          <p:cNvPr id="4" name="Picture 3">
            <a:extLst>
              <a:ext uri="{FF2B5EF4-FFF2-40B4-BE49-F238E27FC236}">
                <a16:creationId xmlns:a16="http://schemas.microsoft.com/office/drawing/2014/main" id="{23BECD94-E7BE-420B-842D-39F47CC5A597}"/>
              </a:ext>
            </a:extLst>
          </p:cNvPr>
          <p:cNvPicPr>
            <a:picLocks noChangeAspect="1"/>
          </p:cNvPicPr>
          <p:nvPr/>
        </p:nvPicPr>
        <p:blipFill>
          <a:blip r:embed="rId7"/>
          <a:stretch>
            <a:fillRect/>
          </a:stretch>
        </p:blipFill>
        <p:spPr>
          <a:xfrm>
            <a:off x="31421" y="1360760"/>
            <a:ext cx="12160579" cy="4186261"/>
          </a:xfrm>
          <a:prstGeom prst="rect">
            <a:avLst/>
          </a:prstGeom>
        </p:spPr>
      </p:pic>
      <p:sp>
        <p:nvSpPr>
          <p:cNvPr id="9" name="Rectangle: Rounded Corners 8">
            <a:extLst>
              <a:ext uri="{FF2B5EF4-FFF2-40B4-BE49-F238E27FC236}">
                <a16:creationId xmlns:a16="http://schemas.microsoft.com/office/drawing/2014/main" id="{6B9B14E2-1AD8-4BE4-9F3F-596886F5E1F0}"/>
              </a:ext>
            </a:extLst>
          </p:cNvPr>
          <p:cNvSpPr/>
          <p:nvPr/>
        </p:nvSpPr>
        <p:spPr>
          <a:xfrm>
            <a:off x="10298259" y="1381737"/>
            <a:ext cx="968831" cy="1203808"/>
          </a:xfrm>
          <a:prstGeom prst="roundRect">
            <a:avLst/>
          </a:prstGeom>
          <a:noFill/>
          <a:ln w="381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3" name="slide 9 1.mp3">
            <a:hlinkClick r:id="" action="ppaction://media"/>
            <a:extLst>
              <a:ext uri="{FF2B5EF4-FFF2-40B4-BE49-F238E27FC236}">
                <a16:creationId xmlns:a16="http://schemas.microsoft.com/office/drawing/2014/main" id="{5EBE45B2-9B60-AB46-CA0F-2694301FE06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091366" y="106882"/>
            <a:ext cx="812800" cy="812800"/>
          </a:xfrm>
          <a:prstGeom prst="rect">
            <a:avLst/>
          </a:prstGeom>
        </p:spPr>
      </p:pic>
      <p:pic>
        <p:nvPicPr>
          <p:cNvPr id="5" name="Slide 9 2.mp3">
            <a:hlinkClick r:id="" action="ppaction://media"/>
            <a:extLst>
              <a:ext uri="{FF2B5EF4-FFF2-40B4-BE49-F238E27FC236}">
                <a16:creationId xmlns:a16="http://schemas.microsoft.com/office/drawing/2014/main" id="{C81C7CAA-D775-217B-2364-ED5DFD0EC15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002853" y="106882"/>
            <a:ext cx="812800" cy="812800"/>
          </a:xfrm>
          <a:prstGeom prst="rect">
            <a:avLst/>
          </a:prstGeom>
        </p:spPr>
      </p:pic>
    </p:spTree>
    <p:extLst>
      <p:ext uri="{BB962C8B-B14F-4D97-AF65-F5344CB8AC3E}">
        <p14:creationId xmlns:p14="http://schemas.microsoft.com/office/powerpoint/2010/main" val="84043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 presetClass="mediacall" presetSubtype="0" fill="hold" nodeType="withEffect">
                                  <p:stCondLst>
                                    <p:cond delay="0"/>
                                  </p:stCondLst>
                                  <p:childTnLst>
                                    <p:cmd type="call" cmd="playFrom(0.0)">
                                      <p:cBhvr>
                                        <p:cTn id="13" dur="96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repeatCount="0" fill="hold" display="0">
                  <p:stCondLst>
                    <p:cond delay="indefinite"/>
                  </p:stCondLst>
                  <p:endCondLst>
                    <p:cond evt="onStopAudio" delay="0">
                      <p:tgtEl>
                        <p:sldTgt/>
                      </p:tgtEl>
                    </p:cond>
                    <p:cond evt="onNext" delay="0">
                      <p:tgtEl>
                        <p:sldTgt/>
                      </p:tgtEl>
                    </p:cond>
                  </p:endCondLst>
                </p:cTn>
                <p:tgtEl>
                  <p:spTgt spid="3"/>
                </p:tgtEl>
              </p:cMediaNode>
            </p:audio>
            <p:audio>
              <p:cMediaNode vol="80000" showWhenStopped="0">
                <p:cTn id="15" repeatCount="0" fill="hold" display="0">
                  <p:stCondLst>
                    <p:cond delay="indefinite"/>
                  </p:stCondLst>
                  <p:endCondLst>
                    <p:cond evt="onStopAudio" delay="0">
                      <p:tgtEl>
                        <p:sldTgt/>
                      </p:tgtEl>
                    </p:cond>
                    <p:cond evt="onNext" delay="0">
                      <p:tgtEl>
                        <p:sldTgt/>
                      </p:tgtEl>
                    </p:cond>
                  </p:endCondLst>
                </p:cTn>
                <p:tgtEl>
                  <p:spTgt spid="5"/>
                </p:tgtEl>
              </p:cMediaNode>
            </p:audio>
          </p:childTnLst>
        </p:cTn>
      </p:par>
    </p:tnLst>
    <p:bldLst>
      <p:bldP spid="9" grpId="0" animBg="1"/>
    </p:bldLst>
  </p:timing>
</p:sld>
</file>

<file path=ppt/theme/theme1.xml><?xml version="1.0" encoding="utf-8"?>
<a:theme xmlns:a="http://schemas.openxmlformats.org/drawingml/2006/main" name="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erman_Master_Template" id="{A507D2D5-115B-4000-BF1B-7614FC5B0E5C}" vid="{7E794DFD-0E2C-4976-9098-A4677517E050}"/>
    </a:ext>
  </a:extLst>
</a:theme>
</file>

<file path=ppt/theme/theme2.xml><?xml version="1.0" encoding="utf-8"?>
<a:theme xmlns:a="http://schemas.openxmlformats.org/drawingml/2006/main" name="1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NCELP_German_Powerpoint_Template (5)</Template>
  <TotalTime>2103</TotalTime>
  <Words>9093</Words>
  <Application>Microsoft Office PowerPoint</Application>
  <PresentationFormat>Widescreen</PresentationFormat>
  <Paragraphs>883</Paragraphs>
  <Slides>33</Slides>
  <Notes>33</Notes>
  <HiddenSlides>0</HiddenSlides>
  <MMClips>76</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33</vt:i4>
      </vt:variant>
    </vt:vector>
  </HeadingPairs>
  <TitlesOfParts>
    <vt:vector size="42" baseType="lpstr">
      <vt:lpstr>Arial</vt:lpstr>
      <vt:lpstr>Calibri</vt:lpstr>
      <vt:lpstr>Calibri Light</vt:lpstr>
      <vt:lpstr>Century Gothic</vt:lpstr>
      <vt:lpstr>Segoe UI Symbol</vt:lpstr>
      <vt:lpstr>Times New Roman</vt:lpstr>
      <vt:lpstr>NCELP_German_2022</vt:lpstr>
      <vt:lpstr>1_NCELP_German_2022</vt:lpstr>
      <vt:lpstr>Bitmap Image</vt:lpstr>
      <vt:lpstr>PowerPoint Presentation</vt:lpstr>
      <vt:lpstr>This session</vt:lpstr>
      <vt:lpstr>Tabs in the NCELP KS4 SOW </vt:lpstr>
      <vt:lpstr>Y10 Grammar Overview </vt:lpstr>
      <vt:lpstr>Y11 Grammar Overview</vt:lpstr>
      <vt:lpstr>GCSE SOW</vt:lpstr>
      <vt:lpstr>GCSE SOW continued…</vt:lpstr>
      <vt:lpstr>GCSE List </vt:lpstr>
      <vt:lpstr>KS3 revisits</vt:lpstr>
      <vt:lpstr>Phonics tracker</vt:lpstr>
      <vt:lpstr>Grammar tracker</vt:lpstr>
      <vt:lpstr>GCSE revision weeks</vt:lpstr>
      <vt:lpstr>KS4 Resources</vt:lpstr>
      <vt:lpstr>This session</vt:lpstr>
      <vt:lpstr>PowerPoint Presentation</vt:lpstr>
      <vt:lpstr>Wo in der Welt?</vt:lpstr>
      <vt:lpstr>Nationality nouns [1]</vt:lpstr>
      <vt:lpstr>Nationality nouns [2] </vt:lpstr>
      <vt:lpstr>Der Eurovision Song Contest</vt:lpstr>
      <vt:lpstr>PowerPoint Presentation</vt:lpstr>
      <vt:lpstr>Sieger* bei Wimbledon</vt:lpstr>
      <vt:lpstr>Sieger* bei Wimbledon</vt:lpstr>
      <vt:lpstr>Sieger* bei Wimbledon</vt:lpstr>
      <vt:lpstr>Online-Austausch</vt:lpstr>
      <vt:lpstr>Identität</vt:lpstr>
      <vt:lpstr>Christopher Street Parade</vt:lpstr>
      <vt:lpstr>Conchita Wurst [1/2]</vt:lpstr>
      <vt:lpstr>Michael Schumacher</vt:lpstr>
      <vt:lpstr>Michael Schumacher</vt:lpstr>
      <vt:lpstr>This session</vt:lpstr>
      <vt:lpstr>NCELP Resource Portal</vt:lpstr>
      <vt:lpstr>NCELP Resource Portal</vt:lpstr>
      <vt:lpstr>This session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Potter, Hilary</dc:creator>
  <cp:lastModifiedBy>Charlotte Moss</cp:lastModifiedBy>
  <cp:revision>59</cp:revision>
  <dcterms:created xsi:type="dcterms:W3CDTF">2022-10-04T09:20:27Z</dcterms:created>
  <dcterms:modified xsi:type="dcterms:W3CDTF">2022-11-04T12:19:13Z</dcterms:modified>
</cp:coreProperties>
</file>