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showGuides="1">
      <p:cViewPr varScale="1">
        <p:scale>
          <a:sx n="112" d="100"/>
          <a:sy n="112" d="100"/>
        </p:scale>
        <p:origin x="402"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52702-E5DF-4DD6-BFB6-537E0021F957}" type="datetimeFigureOut">
              <a:rPr lang="en-GB" smtClean="0"/>
              <a:t>04/10/2019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68847-6BB6-452C-8E1D-4EBA59A0DF6F}" type="slidenum">
              <a:rPr lang="en-GB" smtClean="0"/>
              <a:t>‹#›</a:t>
            </a:fld>
            <a:endParaRPr lang="en-GB"/>
          </a:p>
        </p:txBody>
      </p:sp>
    </p:spTree>
    <p:extLst>
      <p:ext uri="{BB962C8B-B14F-4D97-AF65-F5344CB8AC3E}">
        <p14:creationId xmlns:p14="http://schemas.microsoft.com/office/powerpoint/2010/main" val="160984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192851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baseline="0" dirty="0"/>
              <a:t>Introduce new vocab</a:t>
            </a:r>
          </a:p>
          <a:p>
            <a:r>
              <a:rPr lang="en-GB" sz="2800" baseline="0" dirty="0"/>
              <a:t>Der Herr – students have already met this word in last week’s ‘who’s your math teacher’ context. They might also know their German teacher as Herr X (if male).</a:t>
            </a:r>
          </a:p>
          <a:p>
            <a:endParaRPr lang="en-GB" sz="2800" baseline="0" dirty="0"/>
          </a:p>
          <a:p>
            <a:endParaRPr lang="en-GB" sz="2800"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622430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das Problem</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3719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das </a:t>
            </a:r>
            <a:r>
              <a:rPr lang="en-GB" dirty="0" err="1" smtClean="0"/>
              <a:t>Beispiel</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97800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die </a:t>
            </a:r>
            <a:r>
              <a:rPr lang="en-GB" dirty="0" err="1" smtClean="0"/>
              <a:t>Frage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02587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Introduce new vocab</a:t>
            </a:r>
          </a:p>
          <a:p>
            <a:r>
              <a:rPr lang="en-GB" baseline="0" dirty="0"/>
              <a:t>Die Frau</a:t>
            </a:r>
          </a:p>
          <a:p>
            <a:r>
              <a:rPr lang="en-GB" baseline="0" dirty="0"/>
              <a:t>Die Hand</a:t>
            </a:r>
          </a:p>
          <a:p>
            <a:r>
              <a:rPr lang="en-GB" baseline="0" dirty="0"/>
              <a:t>Die Schule</a:t>
            </a:r>
          </a:p>
          <a:p>
            <a:r>
              <a:rPr lang="en-GB" baseline="0" dirty="0"/>
              <a:t>Der Herr</a:t>
            </a:r>
          </a:p>
          <a:p>
            <a:r>
              <a:rPr lang="en-GB" baseline="0" dirty="0"/>
              <a:t>Der / die / das </a:t>
            </a:r>
            <a:r>
              <a:rPr lang="en-GB" baseline="0" dirty="0" err="1"/>
              <a:t>E</a:t>
            </a:r>
            <a:r>
              <a:rPr lang="en-GB" baseline="0" dirty="0" err="1" smtClean="0"/>
              <a:t>rste</a:t>
            </a:r>
            <a:endParaRPr lang="en-GB" baseline="0" dirty="0"/>
          </a:p>
          <a:p>
            <a:endParaRPr lang="en-GB" baseline="0" dirty="0"/>
          </a:p>
          <a:p>
            <a:endParaRPr lang="en-GB" baseline="0" dirty="0"/>
          </a:p>
          <a:p>
            <a:r>
              <a:rPr lang="en-GB" baseline="0" dirty="0"/>
              <a:t>Ich </a:t>
            </a:r>
            <a:r>
              <a:rPr lang="en-GB" baseline="0" dirty="0" err="1"/>
              <a:t>habe</a:t>
            </a:r>
            <a:r>
              <a:rPr lang="en-GB" baseline="0" dirty="0"/>
              <a:t> / du hast will come later</a:t>
            </a: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896817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Recap vocabulary from last week. We will be using these again in an activity later on.</a:t>
            </a:r>
          </a:p>
          <a:p>
            <a:r>
              <a:rPr lang="en-GB" baseline="0" dirty="0"/>
              <a:t>1. Students write 1-12 in books.</a:t>
            </a:r>
          </a:p>
          <a:p>
            <a:r>
              <a:rPr lang="en-GB" baseline="0" dirty="0"/>
              <a:t>2. Click / press enter to flash a picture. They will disappear after 3 seconds. Note that they do not appear in alphabetical order to keep the students on their toes.</a:t>
            </a:r>
          </a:p>
          <a:p>
            <a:r>
              <a:rPr lang="en-GB" baseline="0" dirty="0"/>
              <a:t>3. Ask students to write down the German word before the </a:t>
            </a:r>
            <a:r>
              <a:rPr lang="en-GB" baseline="0" dirty="0" smtClean="0"/>
              <a:t>picture has </a:t>
            </a:r>
            <a:r>
              <a:rPr lang="en-GB" baseline="0" dirty="0"/>
              <a:t>faded away.</a:t>
            </a:r>
            <a:br>
              <a:rPr lang="en-GB" baseline="0" dirty="0"/>
            </a:br>
            <a:r>
              <a:rPr lang="en-GB" baseline="0" dirty="0"/>
              <a:t>4. Check answers by eliciting the German from students, with definite article.</a:t>
            </a:r>
            <a:br>
              <a:rPr lang="en-GB" baseline="0" dirty="0"/>
            </a:br>
            <a:endParaRPr lang="en-GB" baseline="0" dirty="0"/>
          </a:p>
          <a:p>
            <a:r>
              <a:rPr lang="en-GB" baseline="0" dirty="0"/>
              <a:t>ANSWERS</a:t>
            </a:r>
          </a:p>
          <a:p>
            <a:r>
              <a:rPr lang="en-GB" baseline="0" dirty="0"/>
              <a:t>A. Der Tisch</a:t>
            </a:r>
          </a:p>
          <a:p>
            <a:r>
              <a:rPr lang="en-GB" baseline="0" dirty="0"/>
              <a:t>B. Der </a:t>
            </a:r>
            <a:r>
              <a:rPr lang="en-GB" baseline="0" dirty="0" err="1"/>
              <a:t>Fußball</a:t>
            </a:r>
            <a:endParaRPr lang="en-GB" baseline="0" dirty="0"/>
          </a:p>
          <a:p>
            <a:r>
              <a:rPr lang="en-GB" baseline="0" dirty="0"/>
              <a:t>C. </a:t>
            </a:r>
            <a:r>
              <a:rPr lang="en-GB" baseline="0" dirty="0" smtClean="0"/>
              <a:t>Der </a:t>
            </a:r>
            <a:r>
              <a:rPr lang="en-GB" baseline="0" dirty="0"/>
              <a:t>Ort</a:t>
            </a:r>
          </a:p>
          <a:p>
            <a:r>
              <a:rPr lang="en-GB" baseline="0" dirty="0"/>
              <a:t>D. Der Gast</a:t>
            </a:r>
          </a:p>
          <a:p>
            <a:r>
              <a:rPr lang="en-GB" baseline="0" dirty="0"/>
              <a:t>E. Die </a:t>
            </a:r>
            <a:r>
              <a:rPr lang="en-GB" baseline="0" dirty="0" err="1" smtClean="0"/>
              <a:t>Nummer</a:t>
            </a:r>
            <a:endParaRPr lang="en-GB" baseline="0" dirty="0"/>
          </a:p>
          <a:p>
            <a:r>
              <a:rPr lang="en-GB" baseline="0" dirty="0"/>
              <a:t>F. Das Wort</a:t>
            </a:r>
          </a:p>
          <a:p>
            <a:r>
              <a:rPr lang="en-GB" baseline="0" dirty="0"/>
              <a:t>G. Der Freund</a:t>
            </a:r>
          </a:p>
          <a:p>
            <a:r>
              <a:rPr lang="en-GB" baseline="0" dirty="0"/>
              <a:t>H. Der Mann</a:t>
            </a:r>
          </a:p>
          <a:p>
            <a:r>
              <a:rPr lang="en-GB" baseline="0" dirty="0"/>
              <a:t>I. Der Tag</a:t>
            </a:r>
          </a:p>
          <a:p>
            <a:r>
              <a:rPr lang="en-GB" baseline="0" dirty="0"/>
              <a:t>J. Der Lehrer</a:t>
            </a:r>
          </a:p>
          <a:p>
            <a:r>
              <a:rPr lang="en-GB" baseline="0" dirty="0"/>
              <a:t>K. Die </a:t>
            </a:r>
            <a:r>
              <a:rPr lang="en-GB" baseline="0" dirty="0" err="1"/>
              <a:t>Flasche</a:t>
            </a:r>
            <a:endParaRPr lang="en-GB" baseline="0" dirty="0"/>
          </a:p>
          <a:p>
            <a:r>
              <a:rPr lang="en-GB" baseline="0" dirty="0"/>
              <a:t>L. Das Tier</a:t>
            </a:r>
          </a:p>
          <a:p>
            <a:pPr marL="285750" indent="-285750">
              <a:buAutoNum type="romanUcPeriod"/>
            </a:pPr>
            <a:endParaRPr lang="en-GB" baseline="0" dirty="0"/>
          </a:p>
          <a:p>
            <a:r>
              <a:rPr lang="en-GB" b="1" i="0" u="none" baseline="0" dirty="0"/>
              <a:t>Masculine words</a:t>
            </a:r>
          </a:p>
          <a:p>
            <a:r>
              <a:rPr lang="en-GB" i="0" u="none" baseline="0" dirty="0"/>
              <a:t>der Tisch</a:t>
            </a:r>
          </a:p>
          <a:p>
            <a:r>
              <a:rPr lang="en-GB" i="0" u="none" baseline="0" dirty="0"/>
              <a:t>der Tag</a:t>
            </a:r>
          </a:p>
          <a:p>
            <a:r>
              <a:rPr lang="en-GB" i="0" u="none" baseline="0" dirty="0"/>
              <a:t>der Mann</a:t>
            </a:r>
          </a:p>
          <a:p>
            <a:r>
              <a:rPr lang="en-GB" i="0" u="none" baseline="0" dirty="0"/>
              <a:t>der Ort </a:t>
            </a:r>
            <a:endParaRPr lang="en-GB" i="0" u="none" baseline="0" dirty="0" smtClean="0"/>
          </a:p>
          <a:p>
            <a:r>
              <a:rPr lang="en-GB" i="0" u="none" baseline="0" dirty="0" smtClean="0"/>
              <a:t>der </a:t>
            </a:r>
            <a:r>
              <a:rPr lang="en-GB" i="0" u="none" baseline="0" dirty="0"/>
              <a:t>Lehrer</a:t>
            </a:r>
          </a:p>
          <a:p>
            <a:r>
              <a:rPr lang="en-GB" i="0" u="none" baseline="0" dirty="0"/>
              <a:t>der </a:t>
            </a:r>
            <a:r>
              <a:rPr lang="en-GB" i="0" u="none" baseline="0" dirty="0" err="1"/>
              <a:t>Fußball</a:t>
            </a:r>
            <a:endParaRPr lang="en-GB" i="0" u="none" baseline="0" dirty="0"/>
          </a:p>
          <a:p>
            <a:r>
              <a:rPr lang="en-GB" i="0" u="none" baseline="0" dirty="0"/>
              <a:t>der Freund</a:t>
            </a:r>
            <a:br>
              <a:rPr lang="en-GB" i="0" u="none" baseline="0" dirty="0"/>
            </a:br>
            <a:r>
              <a:rPr lang="en-GB" i="0" u="none" baseline="0" dirty="0"/>
              <a:t>der Gast</a:t>
            </a:r>
            <a:endParaRPr lang="en-GB" i="0" u="none" baseline="0"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sym typeface="Wingdings" pitchFamily="2" charset="2"/>
              </a:rPr>
              <a:t>das Wort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sym typeface="Wingdings" pitchFamily="2" charset="2"/>
              </a:rPr>
              <a:t>die </a:t>
            </a:r>
            <a:r>
              <a:rPr lang="en-GB" b="0" i="0" u="none" baseline="0" dirty="0" err="1">
                <a:sym typeface="Wingdings" pitchFamily="2" charset="2"/>
              </a:rPr>
              <a:t>Flasche</a:t>
            </a:r>
            <a:endParaRPr lang="en-GB" b="0" i="0" u="none" baseline="0"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sym typeface="Wingdings" pitchFamily="2" charset="2"/>
              </a:rPr>
              <a:t>das Tier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die </a:t>
            </a:r>
            <a:r>
              <a:rPr lang="en-GB" b="0" i="0" u="none" baseline="0" dirty="0" err="1" smtClean="0"/>
              <a:t>Nummer</a:t>
            </a:r>
            <a:endParaRPr lang="en-GB" b="0" i="0" u="none" baseline="0" dirty="0"/>
          </a:p>
          <a:p>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043094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Word appears on click. Students say which colour it should go in. The colours are on the revisit vocab list for this week.</a:t>
            </a:r>
          </a:p>
          <a:p>
            <a:endParaRPr lang="en-GB" baseline="0" dirty="0"/>
          </a:p>
          <a:p>
            <a:r>
              <a:rPr lang="en-GB" baseline="0" dirty="0" err="1"/>
              <a:t>Erste</a:t>
            </a:r>
            <a:r>
              <a:rPr lang="en-GB" baseline="0" dirty="0"/>
              <a:t> is a bit of a trick question as it can go anywhere depending on what is refers to.</a:t>
            </a: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838710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Whole class activity: Teacher contrasts the definite </a:t>
            </a:r>
            <a:r>
              <a:rPr lang="en-GB" baseline="0" dirty="0" smtClean="0"/>
              <a:t>and indefinite articles using the </a:t>
            </a:r>
            <a:r>
              <a:rPr lang="en-GB" baseline="0" dirty="0"/>
              <a:t>cards (from previous </a:t>
            </a:r>
            <a:r>
              <a:rPr lang="en-GB" baseline="0" dirty="0" smtClean="0"/>
              <a:t>lesson). </a:t>
            </a:r>
            <a:br>
              <a:rPr lang="en-GB" baseline="0" dirty="0" smtClean="0"/>
            </a:br>
            <a:r>
              <a:rPr lang="en-GB" baseline="0" dirty="0" smtClean="0"/>
              <a:t>E.g</a:t>
            </a:r>
            <a:r>
              <a:rPr lang="en-GB" baseline="0" dirty="0"/>
              <a:t>. Showing the card with the bottle, </a:t>
            </a:r>
            <a:r>
              <a:rPr lang="en-GB" baseline="0" dirty="0" smtClean="0"/>
              <a:t>s/he </a:t>
            </a:r>
            <a:r>
              <a:rPr lang="en-GB" baseline="0" dirty="0"/>
              <a:t>says 'Das </a:t>
            </a:r>
            <a:r>
              <a:rPr lang="en-GB" baseline="0" dirty="0" err="1"/>
              <a:t>ist</a:t>
            </a:r>
            <a:r>
              <a:rPr lang="en-GB" baseline="0" dirty="0"/>
              <a:t> die </a:t>
            </a:r>
            <a:r>
              <a:rPr lang="en-GB" baseline="0" dirty="0" err="1"/>
              <a:t>Flasche</a:t>
            </a:r>
            <a:r>
              <a:rPr lang="en-GB" baseline="0" dirty="0"/>
              <a:t>.  </a:t>
            </a:r>
            <a:r>
              <a:rPr lang="en-GB" baseline="0" dirty="0" err="1"/>
              <a:t>Wer</a:t>
            </a:r>
            <a:r>
              <a:rPr lang="en-GB" baseline="0" dirty="0"/>
              <a:t> hat die </a:t>
            </a:r>
            <a:r>
              <a:rPr lang="en-GB" baseline="0" dirty="0" err="1"/>
              <a:t>Flasche</a:t>
            </a:r>
            <a:r>
              <a:rPr lang="en-GB" baseline="0" dirty="0"/>
              <a:t>?' </a:t>
            </a:r>
            <a:r>
              <a:rPr lang="en-GB" baseline="0" dirty="0" smtClean="0"/>
              <a:t/>
            </a:r>
            <a:br>
              <a:rPr lang="en-GB" baseline="0" dirty="0" smtClean="0"/>
            </a:br>
            <a:r>
              <a:rPr lang="en-GB" baseline="0" dirty="0" smtClean="0"/>
              <a:t>S/he </a:t>
            </a:r>
            <a:r>
              <a:rPr lang="en-GB" baseline="0" dirty="0"/>
              <a:t>checks again that students still understand the </a:t>
            </a:r>
            <a:r>
              <a:rPr lang="en-GB" baseline="0" dirty="0" smtClean="0"/>
              <a:t>meaning of 'der</a:t>
            </a:r>
            <a:r>
              <a:rPr lang="en-GB" baseline="0" dirty="0"/>
              <a:t>, die, </a:t>
            </a:r>
            <a:r>
              <a:rPr lang="en-GB" baseline="0" dirty="0" err="1"/>
              <a:t>das'</a:t>
            </a:r>
            <a:r>
              <a:rPr lang="en-GB" baseline="0" dirty="0"/>
              <a:t> </a:t>
            </a:r>
            <a:r>
              <a:rPr lang="en-GB" baseline="0" dirty="0" smtClean="0"/>
              <a:t/>
            </a:r>
            <a:br>
              <a:rPr lang="en-GB" baseline="0" dirty="0" smtClean="0"/>
            </a:br>
            <a:r>
              <a:rPr lang="en-GB" baseline="0" dirty="0" smtClean="0"/>
              <a:t>NB</a:t>
            </a:r>
            <a:r>
              <a:rPr lang="en-GB" baseline="0" dirty="0"/>
              <a:t>: at this point only 1 student has a card with a bottle --&gt; ich </a:t>
            </a:r>
            <a:r>
              <a:rPr lang="en-GB" baseline="0" dirty="0" err="1"/>
              <a:t>habe</a:t>
            </a:r>
            <a:r>
              <a:rPr lang="en-GB" baseline="0" dirty="0"/>
              <a:t> die </a:t>
            </a:r>
            <a:r>
              <a:rPr lang="en-GB" baseline="0" dirty="0" err="1"/>
              <a:t>Flasche</a:t>
            </a:r>
            <a:r>
              <a:rPr lang="en-GB" baseline="0" dirty="0"/>
              <a:t>.</a:t>
            </a:r>
          </a:p>
          <a:p>
            <a:r>
              <a:rPr lang="en-GB" baseline="0" dirty="0" smtClean="0"/>
              <a:t>Give </a:t>
            </a:r>
            <a:r>
              <a:rPr lang="en-GB" baseline="0" dirty="0"/>
              <a:t>out several more cards with bottles and ask same question - this time the answer has to be: Ich </a:t>
            </a:r>
            <a:r>
              <a:rPr lang="en-GB" baseline="0" dirty="0" err="1"/>
              <a:t>habe</a:t>
            </a:r>
            <a:r>
              <a:rPr lang="en-GB" baseline="0" dirty="0"/>
              <a:t> </a:t>
            </a:r>
            <a:r>
              <a:rPr lang="en-GB" baseline="0" dirty="0" err="1"/>
              <a:t>eine</a:t>
            </a:r>
            <a:r>
              <a:rPr lang="en-GB" baseline="0" dirty="0"/>
              <a:t> </a:t>
            </a:r>
            <a:r>
              <a:rPr lang="en-GB" baseline="0" dirty="0" err="1"/>
              <a:t>Flasche</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S/he checks again that students still understand the meaning of 'der, die, </a:t>
            </a:r>
            <a:r>
              <a:rPr lang="en-GB" baseline="0" dirty="0" err="1" smtClean="0"/>
              <a:t>das'</a:t>
            </a:r>
            <a:r>
              <a:rPr lang="en-GB" baseline="0" dirty="0" smtClean="0"/>
              <a:t> and '</a:t>
            </a:r>
            <a:r>
              <a:rPr lang="en-GB" baseline="0" dirty="0" err="1" smtClean="0"/>
              <a:t>ein</a:t>
            </a:r>
            <a:r>
              <a:rPr lang="en-GB" baseline="0" dirty="0" smtClean="0"/>
              <a:t>/</a:t>
            </a:r>
            <a:r>
              <a:rPr lang="en-GB" baseline="0" dirty="0" err="1" smtClean="0"/>
              <a:t>ein</a:t>
            </a:r>
            <a:r>
              <a:rPr lang="en-GB" baseline="0" dirty="0" smtClean="0"/>
              <a:t>/</a:t>
            </a:r>
            <a:r>
              <a:rPr lang="en-GB" baseline="0" dirty="0" err="1" smtClean="0"/>
              <a:t>eine</a:t>
            </a:r>
            <a:r>
              <a:rPr lang="en-GB" baseline="0" dirty="0" smtClean="0"/>
              <a:t>'.</a:t>
            </a:r>
          </a:p>
          <a:p>
            <a:endParaRPr lang="en-GB" baseline="0" dirty="0"/>
          </a:p>
          <a:p>
            <a:r>
              <a:rPr lang="en-GB" baseline="0" dirty="0"/>
              <a:t>Clear modelling of concept -'the' one or just 'one/a' of several.</a:t>
            </a:r>
          </a:p>
          <a:p>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624240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Repeat of the previous gender activity, but this time with </a:t>
            </a:r>
            <a:r>
              <a:rPr lang="en-GB" baseline="0" dirty="0" err="1"/>
              <a:t>ein</a:t>
            </a:r>
            <a:r>
              <a:rPr lang="en-GB" baseline="0" dirty="0"/>
              <a:t> / </a:t>
            </a:r>
            <a:r>
              <a:rPr lang="en-GB" baseline="0" dirty="0" err="1"/>
              <a:t>eine</a:t>
            </a:r>
            <a:r>
              <a:rPr lang="en-GB" baseline="0" dirty="0"/>
              <a:t> to remind the students of the indefinite forms. Note that while there are only two forms (masculine and neuter are the same), we keep the idea of three genders. Students call out the colour (practising their colour terms at the same time).</a:t>
            </a: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650002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activity practises the indefinite article in </a:t>
            </a:r>
            <a:r>
              <a:rPr lang="en-GB" baseline="0" dirty="0" smtClean="0"/>
              <a:t>the </a:t>
            </a:r>
            <a:r>
              <a:rPr lang="en-GB" baseline="0" dirty="0"/>
              <a:t>spoken modality. Person A provides the spoken prompt and person B ticks the corresponding picture. The nouns include those learnt in previous week as well as some introduced earlier in the lesson. This activity will be followed by an introduction of the accusative forms.</a:t>
            </a: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94379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643803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NB: This slide can’t be displayed to the class.</a:t>
            </a:r>
          </a:p>
          <a:p>
            <a:r>
              <a:rPr lang="en-GB" dirty="0"/>
              <a:t>Student</a:t>
            </a:r>
            <a:r>
              <a:rPr lang="en-GB" baseline="0" dirty="0"/>
              <a:t> prompt cards.</a:t>
            </a:r>
          </a:p>
          <a:p>
            <a:r>
              <a:rPr lang="en-GB" baseline="0" dirty="0"/>
              <a:t>Partner A would say:</a:t>
            </a:r>
          </a:p>
          <a:p>
            <a:pPr marL="228600" indent="-228600">
              <a:buAutoNum type="arabicParenR"/>
            </a:pPr>
            <a:r>
              <a:rPr lang="en-GB" baseline="0" dirty="0"/>
              <a:t>Das </a:t>
            </a:r>
            <a:r>
              <a:rPr lang="en-GB" baseline="0" dirty="0" err="1"/>
              <a:t>ist</a:t>
            </a:r>
            <a:r>
              <a:rPr lang="en-GB" baseline="0" dirty="0"/>
              <a:t> </a:t>
            </a:r>
            <a:r>
              <a:rPr lang="en-GB" baseline="0" dirty="0" err="1"/>
              <a:t>ein</a:t>
            </a:r>
            <a:r>
              <a:rPr lang="en-GB" baseline="0" dirty="0"/>
              <a:t>…</a:t>
            </a:r>
          </a:p>
          <a:p>
            <a:pPr marL="0" indent="0">
              <a:buNone/>
            </a:pPr>
            <a:r>
              <a:rPr lang="en-GB" baseline="0" dirty="0"/>
              <a:t>Partner B would tick the picture of das Wort etc.</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97819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BF27E-3682-4833-8AB5-9B07FB6FA5E7}" type="slidenum">
              <a:rPr lang="en-GB" altLang="en-US">
                <a:solidFill>
                  <a:prstClr val="black"/>
                </a:solidFill>
              </a:rPr>
              <a:pPr/>
              <a:t>21</a:t>
            </a:fld>
            <a:endParaRPr lang="en-GB" altLang="en-US">
              <a:solidFill>
                <a:prstClr val="black"/>
              </a:solidFill>
            </a:endParaRPr>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dirty="0" smtClean="0"/>
              <a:t>Vocabulary practice slide, eliciting previously</a:t>
            </a:r>
            <a:r>
              <a:rPr lang="en-US" altLang="en-US" baseline="0" dirty="0" smtClean="0"/>
              <a:t> taught nouns with either definite or indefinite articles.</a:t>
            </a:r>
            <a:br>
              <a:rPr lang="en-US" altLang="en-US" baseline="0" dirty="0" smtClean="0"/>
            </a:br>
            <a:r>
              <a:rPr lang="en-US" altLang="en-US" baseline="0" dirty="0" smtClean="0"/>
              <a:t>Alphabet letters give coordinates to </a:t>
            </a:r>
            <a:r>
              <a:rPr lang="en-US" altLang="en-US" baseline="0" dirty="0" err="1" smtClean="0"/>
              <a:t>practise</a:t>
            </a:r>
            <a:r>
              <a:rPr lang="en-US" altLang="en-US" baseline="0" dirty="0" smtClean="0"/>
              <a:t> several more letters, too.</a:t>
            </a:r>
            <a:br>
              <a:rPr lang="en-US" altLang="en-US" baseline="0" dirty="0" smtClean="0"/>
            </a:br>
            <a:endParaRPr lang="en-US" altLang="en-US" baseline="0" dirty="0" smtClean="0"/>
          </a:p>
          <a:p>
            <a:r>
              <a:rPr lang="en-US" altLang="en-US" baseline="0" dirty="0" smtClean="0"/>
              <a:t>This can be a whole class activity. Teams A/B (class halves)</a:t>
            </a:r>
            <a:r>
              <a:rPr lang="en-US" altLang="en-US" baseline="0" dirty="0" smtClean="0"/>
              <a:t/>
            </a:r>
            <a:br>
              <a:rPr lang="en-US" altLang="en-US" baseline="0" dirty="0" smtClean="0"/>
            </a:br>
            <a:r>
              <a:rPr lang="en-US" altLang="en-US" baseline="0" dirty="0" smtClean="0"/>
              <a:t>Students nominate any ‘card’ giving coordinates e.g. ‘M-I’</a:t>
            </a:r>
            <a:br>
              <a:rPr lang="en-US" altLang="en-US" baseline="0" dirty="0" smtClean="0"/>
            </a:br>
            <a:r>
              <a:rPr lang="en-US" altLang="en-US" baseline="0" dirty="0" smtClean="0"/>
              <a:t>Teacher clicks the card to reveal the English prompt for 2 seconds and then again to hide the card.</a:t>
            </a:r>
          </a:p>
          <a:p>
            <a:r>
              <a:rPr lang="en-US" altLang="en-US" baseline="0" dirty="0" smtClean="0"/>
              <a:t>Student tries to name the item, giving the correct article. e.g. das Problem.</a:t>
            </a:r>
          </a:p>
          <a:p>
            <a:r>
              <a:rPr lang="en-US" altLang="en-US" baseline="0" dirty="0" smtClean="0"/>
              <a:t>If unable to do so, item is re-covered, play continues with Team B.</a:t>
            </a:r>
          </a:p>
          <a:p>
            <a:endParaRPr lang="en-US" altLang="en-US" baseline="0" dirty="0" smtClean="0"/>
          </a:p>
          <a:p>
            <a:r>
              <a:rPr lang="en-US" altLang="en-US" baseline="0" dirty="0" smtClean="0"/>
              <a:t>Note: The slide could be used for many other varieties of vocabulary retrieval, e.g. individual written production using mini whiteboards.</a:t>
            </a:r>
            <a:br>
              <a:rPr lang="en-US" altLang="en-US" baseline="0" dirty="0" smtClean="0"/>
            </a:br>
            <a:endParaRPr lang="en-US" altLang="en-US" dirty="0"/>
          </a:p>
        </p:txBody>
      </p:sp>
    </p:spTree>
    <p:extLst>
      <p:ext uri="{BB962C8B-B14F-4D97-AF65-F5344CB8AC3E}">
        <p14:creationId xmlns:p14="http://schemas.microsoft.com/office/powerpoint/2010/main" val="225882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47110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8443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9581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40084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Introduce new vocab</a:t>
            </a:r>
          </a:p>
          <a:p>
            <a:r>
              <a:rPr lang="en-GB" baseline="0" dirty="0"/>
              <a:t>Die Frau – already know the teacher as Frau X (if female)</a:t>
            </a:r>
          </a:p>
          <a:p>
            <a:endParaRPr lang="en-GB" baseline="0" dirty="0"/>
          </a:p>
          <a:p>
            <a:endParaRPr lang="en-GB" baseline="0" dirty="0"/>
          </a:p>
          <a:p>
            <a:r>
              <a:rPr lang="en-GB" baseline="0" dirty="0"/>
              <a:t>Ich </a:t>
            </a:r>
            <a:r>
              <a:rPr lang="en-GB" baseline="0" dirty="0" err="1"/>
              <a:t>habe</a:t>
            </a:r>
            <a:r>
              <a:rPr lang="en-GB" baseline="0" dirty="0"/>
              <a:t> / du hast will come later</a:t>
            </a: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60918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Introduce new vocab</a:t>
            </a:r>
          </a:p>
          <a:p>
            <a:r>
              <a:rPr lang="en-GB" baseline="0" dirty="0"/>
              <a:t>Die Hand – cognate with English and should therefore be transparent in meaning. </a:t>
            </a:r>
            <a:r>
              <a:rPr lang="en-GB" baseline="0" dirty="0" smtClean="0"/>
              <a:t>Students </a:t>
            </a:r>
            <a:r>
              <a:rPr lang="en-GB" baseline="0" dirty="0"/>
              <a:t>will still have to learn the correct gender!</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9651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Introduce new vocab</a:t>
            </a:r>
          </a:p>
          <a:p>
            <a:r>
              <a:rPr lang="en-GB" baseline="0" dirty="0"/>
              <a:t>Die Schule</a:t>
            </a:r>
          </a:p>
          <a:p>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43800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695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1284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7331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76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8169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567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407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0665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472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959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1967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56622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5.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6.xml"/><Relationship Id="rId16" Type="http://schemas.openxmlformats.org/officeDocument/2006/relationships/image" Target="../media/image22.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8.xml"/><Relationship Id="rId16" Type="http://schemas.openxmlformats.org/officeDocument/2006/relationships/image" Target="../media/image22.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jpe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0.png"/><Relationship Id="rId5" Type="http://schemas.openxmlformats.org/officeDocument/2006/relationships/image" Target="../media/image11.png"/><Relationship Id="rId10"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haben</a:t>
            </a:r>
            <a:endParaRPr lang="en-GB" sz="11500" b="1" dirty="0">
              <a:solidFill>
                <a:srgbClr val="5B9BD5">
                  <a:lumMod val="50000"/>
                </a:srgbClr>
              </a:solidFill>
              <a:latin typeface="Century Gothic" panose="020B0502020202020204" pitchFamily="34" charset="0"/>
            </a:endParaRPr>
          </a:p>
        </p:txBody>
      </p:sp>
      <p:sp>
        <p:nvSpPr>
          <p:cNvPr id="7" name="TextBox 6"/>
          <p:cNvSpPr txBox="1"/>
          <p:nvPr/>
        </p:nvSpPr>
        <p:spPr>
          <a:xfrm>
            <a:off x="3038170" y="2189979"/>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8" name="TextBox 7"/>
          <p:cNvSpPr txBox="1"/>
          <p:nvPr/>
        </p:nvSpPr>
        <p:spPr>
          <a:xfrm>
            <a:off x="3038170" y="3369643"/>
            <a:ext cx="5414904" cy="1862048"/>
          </a:xfrm>
          <a:prstGeom prst="rect">
            <a:avLst/>
          </a:prstGeom>
          <a:no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hat</a:t>
            </a:r>
          </a:p>
        </p:txBody>
      </p:sp>
      <p:sp>
        <p:nvSpPr>
          <p:cNvPr id="9" name="TextBox 8"/>
          <p:cNvSpPr txBox="1"/>
          <p:nvPr/>
        </p:nvSpPr>
        <p:spPr>
          <a:xfrm>
            <a:off x="3038170" y="5095707"/>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Tree>
    <p:extLst>
      <p:ext uri="{BB962C8B-B14F-4D97-AF65-F5344CB8AC3E}">
        <p14:creationId xmlns:p14="http://schemas.microsoft.com/office/powerpoint/2010/main" val="410144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02_Infinitiv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02_Short_Form.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4945106-AAEE-FE40-A515-75480DD40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346" y="2138016"/>
            <a:ext cx="1931307" cy="3461777"/>
          </a:xfrm>
          <a:prstGeom prst="rect">
            <a:avLst/>
          </a:prstGeom>
        </p:spPr>
      </p:pic>
      <p:sp>
        <p:nvSpPr>
          <p:cNvPr id="6" name="TextBox 5"/>
          <p:cNvSpPr txBox="1"/>
          <p:nvPr/>
        </p:nvSpPr>
        <p:spPr>
          <a:xfrm>
            <a:off x="1353380" y="352697"/>
            <a:ext cx="9353005" cy="1446550"/>
          </a:xfrm>
          <a:prstGeom prst="rect">
            <a:avLst/>
          </a:prstGeom>
          <a:noFill/>
        </p:spPr>
        <p:txBody>
          <a:bodyPr wrap="square" rtlCol="0">
            <a:spAutoFit/>
          </a:bodyPr>
          <a:lstStyle/>
          <a:p>
            <a:pPr algn="ctr"/>
            <a:r>
              <a:rPr lang="en-GB" sz="8800" b="1" dirty="0">
                <a:solidFill>
                  <a:srgbClr val="115076"/>
                </a:solidFill>
                <a:latin typeface="Century Gothic" panose="020B0502020202020204" pitchFamily="34" charset="0"/>
              </a:rPr>
              <a:t>der Herr</a:t>
            </a:r>
            <a:endParaRPr lang="en-GB" sz="8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409977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3380" y="352697"/>
            <a:ext cx="9353005" cy="1446550"/>
          </a:xfrm>
          <a:prstGeom prst="rect">
            <a:avLst/>
          </a:prstGeom>
          <a:noFill/>
        </p:spPr>
        <p:txBody>
          <a:bodyPr wrap="square" rtlCol="0">
            <a:spAutoFit/>
          </a:bodyPr>
          <a:lstStyle/>
          <a:p>
            <a:pPr algn="ctr"/>
            <a:r>
              <a:rPr lang="en-GB" sz="8800" b="1" dirty="0">
                <a:solidFill>
                  <a:srgbClr val="115076"/>
                </a:solidFill>
                <a:latin typeface="Century Gothic" panose="020B0502020202020204" pitchFamily="34" charset="0"/>
              </a:rPr>
              <a:t>das Problem</a:t>
            </a:r>
            <a:endParaRPr lang="en-GB" sz="8800" b="1" dirty="0">
              <a:solidFill>
                <a:srgbClr val="115076"/>
              </a:solidFill>
              <a:latin typeface="Century Gothic" panose="020B0502020202020204" pitchFamily="34" charset="0"/>
            </a:endParaRPr>
          </a:p>
        </p:txBody>
      </p:sp>
      <p:sp>
        <p:nvSpPr>
          <p:cNvPr id="3" name="TextBox 2"/>
          <p:cNvSpPr txBox="1"/>
          <p:nvPr/>
        </p:nvSpPr>
        <p:spPr>
          <a:xfrm>
            <a:off x="1419497" y="2255520"/>
            <a:ext cx="9353005" cy="1446550"/>
          </a:xfrm>
          <a:prstGeom prst="rect">
            <a:avLst/>
          </a:prstGeom>
          <a:noFill/>
        </p:spPr>
        <p:txBody>
          <a:bodyPr wrap="square" rtlCol="0">
            <a:spAutoFit/>
          </a:bodyPr>
          <a:lstStyle/>
          <a:p>
            <a:pPr algn="ctr"/>
            <a:r>
              <a:rPr lang="en-GB" sz="8800" dirty="0">
                <a:solidFill>
                  <a:srgbClr val="115076"/>
                </a:solidFill>
                <a:latin typeface="Century Gothic" panose="020B0502020202020204" pitchFamily="34" charset="0"/>
              </a:rPr>
              <a:t>[problem]</a:t>
            </a:r>
            <a:endParaRPr lang="en-GB" sz="88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98064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3380" y="352697"/>
            <a:ext cx="9353005" cy="1446550"/>
          </a:xfrm>
          <a:prstGeom prst="rect">
            <a:avLst/>
          </a:prstGeom>
          <a:noFill/>
        </p:spPr>
        <p:txBody>
          <a:bodyPr wrap="square" rtlCol="0">
            <a:spAutoFit/>
          </a:bodyPr>
          <a:lstStyle/>
          <a:p>
            <a:pPr algn="ctr"/>
            <a:r>
              <a:rPr lang="en-GB" sz="8800" b="1" dirty="0">
                <a:solidFill>
                  <a:srgbClr val="115076"/>
                </a:solidFill>
                <a:latin typeface="Century Gothic" panose="020B0502020202020204" pitchFamily="34" charset="0"/>
              </a:rPr>
              <a:t>das </a:t>
            </a:r>
            <a:r>
              <a:rPr lang="en-GB" sz="8800" b="1" dirty="0" err="1">
                <a:solidFill>
                  <a:srgbClr val="115076"/>
                </a:solidFill>
                <a:latin typeface="Century Gothic" panose="020B0502020202020204" pitchFamily="34" charset="0"/>
              </a:rPr>
              <a:t>Beispiel</a:t>
            </a:r>
            <a:endParaRPr lang="en-GB" sz="8800" b="1" dirty="0">
              <a:solidFill>
                <a:srgbClr val="115076"/>
              </a:solidFill>
              <a:latin typeface="Century Gothic" panose="020B0502020202020204" pitchFamily="34" charset="0"/>
            </a:endParaRPr>
          </a:p>
        </p:txBody>
      </p:sp>
      <p:sp>
        <p:nvSpPr>
          <p:cNvPr id="5" name="TextBox 4"/>
          <p:cNvSpPr txBox="1"/>
          <p:nvPr/>
        </p:nvSpPr>
        <p:spPr>
          <a:xfrm>
            <a:off x="1419497" y="2255520"/>
            <a:ext cx="9353005" cy="1446550"/>
          </a:xfrm>
          <a:prstGeom prst="rect">
            <a:avLst/>
          </a:prstGeom>
          <a:noFill/>
        </p:spPr>
        <p:txBody>
          <a:bodyPr wrap="square" rtlCol="0">
            <a:spAutoFit/>
          </a:bodyPr>
          <a:lstStyle/>
          <a:p>
            <a:pPr algn="ctr"/>
            <a:r>
              <a:rPr lang="en-GB" sz="8800" dirty="0">
                <a:solidFill>
                  <a:srgbClr val="115076"/>
                </a:solidFill>
                <a:latin typeface="Century Gothic" panose="020B0502020202020204" pitchFamily="34" charset="0"/>
              </a:rPr>
              <a:t>[example]</a:t>
            </a:r>
            <a:endParaRPr lang="en-GB" sz="88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2130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772" y="1528353"/>
            <a:ext cx="6594455" cy="4396303"/>
          </a:xfrm>
          <a:prstGeom prst="rect">
            <a:avLst/>
          </a:prstGeom>
        </p:spPr>
      </p:pic>
      <p:sp>
        <p:nvSpPr>
          <p:cNvPr id="5" name="TextBox 4"/>
          <p:cNvSpPr txBox="1"/>
          <p:nvPr/>
        </p:nvSpPr>
        <p:spPr>
          <a:xfrm>
            <a:off x="1210493" y="55677"/>
            <a:ext cx="9353005" cy="1446550"/>
          </a:xfrm>
          <a:prstGeom prst="rect">
            <a:avLst/>
          </a:prstGeom>
          <a:noFill/>
        </p:spPr>
        <p:txBody>
          <a:bodyPr wrap="square" rtlCol="0">
            <a:spAutoFit/>
          </a:bodyPr>
          <a:lstStyle/>
          <a:p>
            <a:pPr algn="ctr"/>
            <a:r>
              <a:rPr lang="en-GB" sz="8800" b="1" dirty="0">
                <a:solidFill>
                  <a:srgbClr val="115076"/>
                </a:solidFill>
                <a:latin typeface="Century Gothic" panose="020B0502020202020204" pitchFamily="34" charset="0"/>
              </a:rPr>
              <a:t>die </a:t>
            </a:r>
            <a:r>
              <a:rPr lang="en-GB" sz="8800" b="1" dirty="0" err="1">
                <a:solidFill>
                  <a:srgbClr val="115076"/>
                </a:solidFill>
                <a:latin typeface="Century Gothic" panose="020B0502020202020204" pitchFamily="34" charset="0"/>
              </a:rPr>
              <a:t>Frage</a:t>
            </a:r>
            <a:endParaRPr lang="en-GB" sz="8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2695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lker.com/cliparts/c/f/b/b/12585375491648303350podest.svg.med.png">
            <a:extLst>
              <a:ext uri="{FF2B5EF4-FFF2-40B4-BE49-F238E27FC236}">
                <a16:creationId xmlns:a16="http://schemas.microsoft.com/office/drawing/2014/main" xmlns="" id="{CB462D70-CFB6-4D43-9347-0CB7A68BF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873" y="3634597"/>
            <a:ext cx="2178579" cy="124179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xmlns="" id="{7BE833D0-7082-8A49-B38C-AB0B717D2D1C}"/>
              </a:ext>
            </a:extLst>
          </p:cNvPr>
          <p:cNvCxnSpPr/>
          <p:nvPr/>
        </p:nvCxnSpPr>
        <p:spPr>
          <a:xfrm>
            <a:off x="5306223" y="2989711"/>
            <a:ext cx="225534" cy="439289"/>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55677"/>
            <a:ext cx="12191999" cy="1446550"/>
          </a:xfrm>
          <a:prstGeom prst="rect">
            <a:avLst/>
          </a:prstGeom>
          <a:noFill/>
        </p:spPr>
        <p:txBody>
          <a:bodyPr wrap="square" rtlCol="0">
            <a:spAutoFit/>
          </a:bodyPr>
          <a:lstStyle/>
          <a:p>
            <a:pPr algn="ctr"/>
            <a:r>
              <a:rPr lang="en-GB" sz="8800" b="1" dirty="0">
                <a:solidFill>
                  <a:srgbClr val="115076"/>
                </a:solidFill>
                <a:latin typeface="Century Gothic" panose="020B0502020202020204" pitchFamily="34" charset="0"/>
              </a:rPr>
              <a:t>der / die / das </a:t>
            </a:r>
            <a:r>
              <a:rPr lang="en-GB" sz="8800" b="1" dirty="0" err="1">
                <a:solidFill>
                  <a:srgbClr val="115076"/>
                </a:solidFill>
                <a:latin typeface="Century Gothic" panose="020B0502020202020204" pitchFamily="34" charset="0"/>
              </a:rPr>
              <a:t>Erste</a:t>
            </a:r>
            <a:endParaRPr lang="en-GB" sz="8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331513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923E499E-20E4-5B40-8548-E558C0B60A37}"/>
              </a:ext>
            </a:extLst>
          </p:cNvPr>
          <p:cNvSpPr/>
          <p:nvPr/>
        </p:nvSpPr>
        <p:spPr>
          <a:xfrm>
            <a:off x="696803" y="387017"/>
            <a:ext cx="1725502"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a:extLst>
              <a:ext uri="{FF2B5EF4-FFF2-40B4-BE49-F238E27FC236}">
                <a16:creationId xmlns:a16="http://schemas.microsoft.com/office/drawing/2014/main" xmlns="" id="{E3CA1E3F-83DF-F44B-9A04-ED0525EB9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289" y="818908"/>
            <a:ext cx="1205307" cy="730489"/>
          </a:xfrm>
          <a:prstGeom prst="rect">
            <a:avLst/>
          </a:prstGeom>
        </p:spPr>
      </p:pic>
      <p:sp>
        <p:nvSpPr>
          <p:cNvPr id="35" name="Rounded Rectangle 34">
            <a:extLst>
              <a:ext uri="{FF2B5EF4-FFF2-40B4-BE49-F238E27FC236}">
                <a16:creationId xmlns:a16="http://schemas.microsoft.com/office/drawing/2014/main" xmlns="" id="{BEC1F8B4-6755-CB43-BE84-615F3FC904F4}"/>
              </a:ext>
            </a:extLst>
          </p:cNvPr>
          <p:cNvSpPr/>
          <p:nvPr/>
        </p:nvSpPr>
        <p:spPr>
          <a:xfrm>
            <a:off x="2921550" y="39518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ounded Rectangle 35">
            <a:extLst>
              <a:ext uri="{FF2B5EF4-FFF2-40B4-BE49-F238E27FC236}">
                <a16:creationId xmlns:a16="http://schemas.microsoft.com/office/drawing/2014/main" xmlns="" id="{3A6F8417-5454-3941-BC19-54C930B70CCA}"/>
              </a:ext>
            </a:extLst>
          </p:cNvPr>
          <p:cNvSpPr/>
          <p:nvPr/>
        </p:nvSpPr>
        <p:spPr>
          <a:xfrm>
            <a:off x="696802" y="234065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ounded Rectangle 43">
            <a:extLst>
              <a:ext uri="{FF2B5EF4-FFF2-40B4-BE49-F238E27FC236}">
                <a16:creationId xmlns:a16="http://schemas.microsoft.com/office/drawing/2014/main" xmlns="" id="{EDB77240-D5BB-3F4D-A8CB-3A1ACD5233F9}"/>
              </a:ext>
            </a:extLst>
          </p:cNvPr>
          <p:cNvSpPr/>
          <p:nvPr/>
        </p:nvSpPr>
        <p:spPr>
          <a:xfrm>
            <a:off x="696802" y="4262424"/>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ounded Rectangle 44">
            <a:extLst>
              <a:ext uri="{FF2B5EF4-FFF2-40B4-BE49-F238E27FC236}">
                <a16:creationId xmlns:a16="http://schemas.microsoft.com/office/drawing/2014/main" xmlns="" id="{EE7A561A-9D16-444B-B078-13205908D781}"/>
              </a:ext>
            </a:extLst>
          </p:cNvPr>
          <p:cNvSpPr/>
          <p:nvPr/>
        </p:nvSpPr>
        <p:spPr>
          <a:xfrm>
            <a:off x="2921548" y="232880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ounded Rectangle 55">
            <a:extLst>
              <a:ext uri="{FF2B5EF4-FFF2-40B4-BE49-F238E27FC236}">
                <a16:creationId xmlns:a16="http://schemas.microsoft.com/office/drawing/2014/main" xmlns="" id="{5CCC377C-E53F-864D-AD44-4AE045581591}"/>
              </a:ext>
            </a:extLst>
          </p:cNvPr>
          <p:cNvSpPr/>
          <p:nvPr/>
        </p:nvSpPr>
        <p:spPr>
          <a:xfrm>
            <a:off x="5146293" y="387015"/>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ounded Rectangle 56">
            <a:extLst>
              <a:ext uri="{FF2B5EF4-FFF2-40B4-BE49-F238E27FC236}">
                <a16:creationId xmlns:a16="http://schemas.microsoft.com/office/drawing/2014/main" xmlns="" id="{9F6E1080-FFE1-6D45-8861-E45E2B9D4F6B}"/>
              </a:ext>
            </a:extLst>
          </p:cNvPr>
          <p:cNvSpPr/>
          <p:nvPr/>
        </p:nvSpPr>
        <p:spPr>
          <a:xfrm>
            <a:off x="7371036" y="39518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ounded Rectangle 57">
            <a:extLst>
              <a:ext uri="{FF2B5EF4-FFF2-40B4-BE49-F238E27FC236}">
                <a16:creationId xmlns:a16="http://schemas.microsoft.com/office/drawing/2014/main" xmlns="" id="{D0029263-89FE-704F-892A-6959D1EE8942}"/>
              </a:ext>
            </a:extLst>
          </p:cNvPr>
          <p:cNvSpPr/>
          <p:nvPr/>
        </p:nvSpPr>
        <p:spPr>
          <a:xfrm>
            <a:off x="5146294" y="2328802"/>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ounded Rectangle 58">
            <a:extLst>
              <a:ext uri="{FF2B5EF4-FFF2-40B4-BE49-F238E27FC236}">
                <a16:creationId xmlns:a16="http://schemas.microsoft.com/office/drawing/2014/main" xmlns="" id="{F23F8464-FE92-E748-AE14-2CBEC2134B60}"/>
              </a:ext>
            </a:extLst>
          </p:cNvPr>
          <p:cNvSpPr/>
          <p:nvPr/>
        </p:nvSpPr>
        <p:spPr>
          <a:xfrm>
            <a:off x="7371035" y="226171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ounded Rectangle 59">
            <a:extLst>
              <a:ext uri="{FF2B5EF4-FFF2-40B4-BE49-F238E27FC236}">
                <a16:creationId xmlns:a16="http://schemas.microsoft.com/office/drawing/2014/main" xmlns="" id="{BF693C99-49B3-AB40-B842-C1CD09ABEEE5}"/>
              </a:ext>
            </a:extLst>
          </p:cNvPr>
          <p:cNvSpPr/>
          <p:nvPr/>
        </p:nvSpPr>
        <p:spPr>
          <a:xfrm>
            <a:off x="2921548" y="4262425"/>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ounded Rectangle 60">
            <a:extLst>
              <a:ext uri="{FF2B5EF4-FFF2-40B4-BE49-F238E27FC236}">
                <a16:creationId xmlns:a16="http://schemas.microsoft.com/office/drawing/2014/main" xmlns="" id="{3FC95477-1E44-9E46-A67C-50B7FD770712}"/>
              </a:ext>
            </a:extLst>
          </p:cNvPr>
          <p:cNvSpPr/>
          <p:nvPr/>
        </p:nvSpPr>
        <p:spPr>
          <a:xfrm>
            <a:off x="5146293"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ounded Rectangle 61">
            <a:extLst>
              <a:ext uri="{FF2B5EF4-FFF2-40B4-BE49-F238E27FC236}">
                <a16:creationId xmlns:a16="http://schemas.microsoft.com/office/drawing/2014/main" xmlns="" id="{206B44FA-740A-9047-9617-0C7B6E264DC5}"/>
              </a:ext>
            </a:extLst>
          </p:cNvPr>
          <p:cNvSpPr/>
          <p:nvPr/>
        </p:nvSpPr>
        <p:spPr>
          <a:xfrm>
            <a:off x="7371034" y="4262422"/>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3" name="Picture 62">
            <a:extLst>
              <a:ext uri="{FF2B5EF4-FFF2-40B4-BE49-F238E27FC236}">
                <a16:creationId xmlns:a16="http://schemas.microsoft.com/office/drawing/2014/main" xmlns="" id="{371E5BFB-F1A2-2B4A-BD52-19E67E88D9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2911" y="658647"/>
            <a:ext cx="1045728" cy="1051009"/>
          </a:xfrm>
          <a:prstGeom prst="rect">
            <a:avLst/>
          </a:prstGeom>
        </p:spPr>
      </p:pic>
      <p:pic>
        <p:nvPicPr>
          <p:cNvPr id="64" name="Picture 63">
            <a:extLst>
              <a:ext uri="{FF2B5EF4-FFF2-40B4-BE49-F238E27FC236}">
                <a16:creationId xmlns:a16="http://schemas.microsoft.com/office/drawing/2014/main" xmlns="" id="{0E059DE2-2A66-CC4B-9459-F7878DBF5E5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30853" y="2395892"/>
            <a:ext cx="605864" cy="1286924"/>
          </a:xfrm>
          <a:prstGeom prst="rect">
            <a:avLst/>
          </a:prstGeom>
        </p:spPr>
      </p:pic>
      <p:grpSp>
        <p:nvGrpSpPr>
          <p:cNvPr id="65" name="Group 64">
            <a:extLst>
              <a:ext uri="{FF2B5EF4-FFF2-40B4-BE49-F238E27FC236}">
                <a16:creationId xmlns:a16="http://schemas.microsoft.com/office/drawing/2014/main" xmlns="" id="{6C8321C4-FDCF-E54F-AB39-F6284766B46E}"/>
              </a:ext>
            </a:extLst>
          </p:cNvPr>
          <p:cNvGrpSpPr/>
          <p:nvPr/>
        </p:nvGrpSpPr>
        <p:grpSpPr>
          <a:xfrm>
            <a:off x="841501" y="4485495"/>
            <a:ext cx="1364881" cy="1148130"/>
            <a:chOff x="9088545" y="3559051"/>
            <a:chExt cx="2347637" cy="1937254"/>
          </a:xfrm>
        </p:grpSpPr>
        <p:pic>
          <p:nvPicPr>
            <p:cNvPr id="66" name="Picture 65">
              <a:extLst>
                <a:ext uri="{FF2B5EF4-FFF2-40B4-BE49-F238E27FC236}">
                  <a16:creationId xmlns:a16="http://schemas.microsoft.com/office/drawing/2014/main" xmlns="" id="{37405BD4-BD46-C94E-8006-E94A34EC60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8545" y="4398939"/>
              <a:ext cx="1108450" cy="1097366"/>
            </a:xfrm>
            <a:prstGeom prst="rect">
              <a:avLst/>
            </a:prstGeom>
          </p:spPr>
        </p:pic>
        <p:pic>
          <p:nvPicPr>
            <p:cNvPr id="67" name="Picture 66">
              <a:extLst>
                <a:ext uri="{FF2B5EF4-FFF2-40B4-BE49-F238E27FC236}">
                  <a16:creationId xmlns:a16="http://schemas.microsoft.com/office/drawing/2014/main" xmlns="" id="{2B7AD52D-7212-5B4C-A3AF-9F1501DEB5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10074" y="4398939"/>
              <a:ext cx="1226108" cy="1097366"/>
            </a:xfrm>
            <a:prstGeom prst="rect">
              <a:avLst/>
            </a:prstGeom>
          </p:spPr>
        </p:pic>
        <p:pic>
          <p:nvPicPr>
            <p:cNvPr id="68" name="Picture 67">
              <a:extLst>
                <a:ext uri="{FF2B5EF4-FFF2-40B4-BE49-F238E27FC236}">
                  <a16:creationId xmlns:a16="http://schemas.microsoft.com/office/drawing/2014/main" xmlns="" id="{F542C074-C80B-FA4E-B254-C47DAA9FAE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9455" y="3559051"/>
              <a:ext cx="757452" cy="789012"/>
            </a:xfrm>
            <a:prstGeom prst="rect">
              <a:avLst/>
            </a:prstGeom>
          </p:spPr>
        </p:pic>
        <p:pic>
          <p:nvPicPr>
            <p:cNvPr id="69" name="Picture 68">
              <a:extLst>
                <a:ext uri="{FF2B5EF4-FFF2-40B4-BE49-F238E27FC236}">
                  <a16:creationId xmlns:a16="http://schemas.microsoft.com/office/drawing/2014/main" xmlns="" id="{F9A6CD0C-64A3-624F-9039-CC4641DF13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06314" y="3736145"/>
              <a:ext cx="581170" cy="662795"/>
            </a:xfrm>
            <a:prstGeom prst="rect">
              <a:avLst/>
            </a:prstGeom>
          </p:spPr>
        </p:pic>
      </p:grpSp>
      <p:pic>
        <p:nvPicPr>
          <p:cNvPr id="70" name="Picture 69">
            <a:extLst>
              <a:ext uri="{FF2B5EF4-FFF2-40B4-BE49-F238E27FC236}">
                <a16:creationId xmlns:a16="http://schemas.microsoft.com/office/drawing/2014/main" xmlns="" id="{0C5551A4-29FC-2E4A-81C3-D797F2845F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2683" y="4525376"/>
            <a:ext cx="1040974" cy="1068368"/>
          </a:xfrm>
          <a:prstGeom prst="rect">
            <a:avLst/>
          </a:prstGeom>
        </p:spPr>
      </p:pic>
      <p:pic>
        <p:nvPicPr>
          <p:cNvPr id="71" name="Picture 38" descr="Man and Woman Holding Hands on Facebook 2.2">
            <a:extLst>
              <a:ext uri="{FF2B5EF4-FFF2-40B4-BE49-F238E27FC236}">
                <a16:creationId xmlns:a16="http://schemas.microsoft.com/office/drawing/2014/main" xmlns="" id="{3F8C92B3-10E7-EF4B-A37D-235AF3B1C9A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29281" y="2542824"/>
            <a:ext cx="1128090" cy="11280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www.clker.com/cliparts/0/F/H/c/a/X/crossword-letter-tiles-hi.png">
            <a:extLst>
              <a:ext uri="{FF2B5EF4-FFF2-40B4-BE49-F238E27FC236}">
                <a16:creationId xmlns:a16="http://schemas.microsoft.com/office/drawing/2014/main" xmlns="" id="{58814433-5628-A444-A136-6D191C27126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98832" y="2643134"/>
            <a:ext cx="1353885" cy="94095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xmlns="" id="{E1129DF9-068F-5A48-9975-B5B08F410BB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72324" y="4590451"/>
            <a:ext cx="442002" cy="884003"/>
          </a:xfrm>
          <a:prstGeom prst="rect">
            <a:avLst/>
          </a:prstGeom>
        </p:spPr>
      </p:pic>
      <p:pic>
        <p:nvPicPr>
          <p:cNvPr id="78" name="Picture 77">
            <a:extLst>
              <a:ext uri="{FF2B5EF4-FFF2-40B4-BE49-F238E27FC236}">
                <a16:creationId xmlns:a16="http://schemas.microsoft.com/office/drawing/2014/main" xmlns="" id="{38DE784F-ADA4-3648-A69D-BFD4762CDC0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02781" y="4525376"/>
            <a:ext cx="862007" cy="1060659"/>
          </a:xfrm>
          <a:prstGeom prst="rect">
            <a:avLst/>
          </a:prstGeom>
        </p:spPr>
      </p:pic>
      <p:sp>
        <p:nvSpPr>
          <p:cNvPr id="80" name="TextBox 79">
            <a:extLst>
              <a:ext uri="{FF2B5EF4-FFF2-40B4-BE49-F238E27FC236}">
                <a16:creationId xmlns:a16="http://schemas.microsoft.com/office/drawing/2014/main" xmlns="" id="{4C5CF16B-F524-824D-AEB4-AEBD0F7115C3}"/>
              </a:ext>
            </a:extLst>
          </p:cNvPr>
          <p:cNvSpPr txBox="1"/>
          <p:nvPr/>
        </p:nvSpPr>
        <p:spPr>
          <a:xfrm>
            <a:off x="1091176" y="2790443"/>
            <a:ext cx="789522" cy="646331"/>
          </a:xfrm>
          <a:prstGeom prst="rect">
            <a:avLst/>
          </a:prstGeom>
          <a:noFill/>
          <a:ln>
            <a:solidFill>
              <a:schemeClr val="accent1"/>
            </a:solidFill>
          </a:ln>
        </p:spPr>
        <p:txBody>
          <a:bodyPr wrap="square" rtlCol="0">
            <a:spAutoFit/>
          </a:bodyPr>
          <a:lstStyle/>
          <a:p>
            <a:pPr algn="ctr"/>
            <a:r>
              <a:rPr lang="en-GB" sz="3600" b="1" dirty="0">
                <a:solidFill>
                  <a:srgbClr val="115076"/>
                </a:solidFill>
                <a:effectLst>
                  <a:outerShdw blurRad="50800" dist="38100" dir="5400000" algn="t" rotWithShape="0">
                    <a:prstClr val="black">
                      <a:alpha val="40000"/>
                    </a:prstClr>
                  </a:outerShdw>
                </a:effectLst>
                <a:latin typeface="Century Gothic" panose="020B0502020202020204" pitchFamily="34" charset="0"/>
              </a:rPr>
              <a:t>10</a:t>
            </a:r>
          </a:p>
        </p:txBody>
      </p:sp>
      <p:pic>
        <p:nvPicPr>
          <p:cNvPr id="32" name="Picture 4" descr="Related image">
            <a:extLst>
              <a:ext uri="{FF2B5EF4-FFF2-40B4-BE49-F238E27FC236}">
                <a16:creationId xmlns:a16="http://schemas.microsoft.com/office/drawing/2014/main" xmlns="" id="{4B4B9B17-7F05-1547-98DF-B1DA84F5E19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97184" y="555551"/>
            <a:ext cx="1192281" cy="119228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xmlns="" id="{EF0C93F5-0DA1-9643-8385-9CD5A116FD4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30853" y="472426"/>
            <a:ext cx="726602" cy="1453204"/>
          </a:xfrm>
          <a:prstGeom prst="rect">
            <a:avLst/>
          </a:prstGeom>
        </p:spPr>
      </p:pic>
      <p:sp>
        <p:nvSpPr>
          <p:cNvPr id="3" name="Rounded Rectangle 2">
            <a:extLst>
              <a:ext uri="{FF2B5EF4-FFF2-40B4-BE49-F238E27FC236}">
                <a16:creationId xmlns:a16="http://schemas.microsoft.com/office/drawing/2014/main" xmlns="" id="{92328F57-76B0-D348-833E-8D535BF4B1A9}"/>
              </a:ext>
            </a:extLst>
          </p:cNvPr>
          <p:cNvSpPr/>
          <p:nvPr/>
        </p:nvSpPr>
        <p:spPr>
          <a:xfrm>
            <a:off x="538843" y="244929"/>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A</a:t>
            </a:r>
          </a:p>
        </p:txBody>
      </p:sp>
      <p:sp>
        <p:nvSpPr>
          <p:cNvPr id="37" name="Rounded Rectangle 36">
            <a:extLst>
              <a:ext uri="{FF2B5EF4-FFF2-40B4-BE49-F238E27FC236}">
                <a16:creationId xmlns:a16="http://schemas.microsoft.com/office/drawing/2014/main" xmlns="" id="{B55332C8-B400-4D42-9614-F77F0D1EC641}"/>
              </a:ext>
            </a:extLst>
          </p:cNvPr>
          <p:cNvSpPr/>
          <p:nvPr/>
        </p:nvSpPr>
        <p:spPr>
          <a:xfrm>
            <a:off x="2830804" y="244928"/>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B</a:t>
            </a:r>
          </a:p>
        </p:txBody>
      </p:sp>
      <p:sp>
        <p:nvSpPr>
          <p:cNvPr id="38" name="Rounded Rectangle 37">
            <a:extLst>
              <a:ext uri="{FF2B5EF4-FFF2-40B4-BE49-F238E27FC236}">
                <a16:creationId xmlns:a16="http://schemas.microsoft.com/office/drawing/2014/main" xmlns="" id="{D6B98A7C-709F-0B43-AF11-C1DD5D1AD0E0}"/>
              </a:ext>
            </a:extLst>
          </p:cNvPr>
          <p:cNvSpPr/>
          <p:nvPr/>
        </p:nvSpPr>
        <p:spPr>
          <a:xfrm>
            <a:off x="5050056" y="253426"/>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C</a:t>
            </a:r>
          </a:p>
        </p:txBody>
      </p:sp>
      <p:sp>
        <p:nvSpPr>
          <p:cNvPr id="39" name="Rounded Rectangle 38">
            <a:extLst>
              <a:ext uri="{FF2B5EF4-FFF2-40B4-BE49-F238E27FC236}">
                <a16:creationId xmlns:a16="http://schemas.microsoft.com/office/drawing/2014/main" xmlns="" id="{FDE1FA54-BEC9-504C-AE35-60509D07AAEF}"/>
              </a:ext>
            </a:extLst>
          </p:cNvPr>
          <p:cNvSpPr/>
          <p:nvPr/>
        </p:nvSpPr>
        <p:spPr>
          <a:xfrm>
            <a:off x="7273618" y="252449"/>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D</a:t>
            </a:r>
          </a:p>
        </p:txBody>
      </p:sp>
      <p:sp>
        <p:nvSpPr>
          <p:cNvPr id="40" name="Rounded Rectangle 39">
            <a:extLst>
              <a:ext uri="{FF2B5EF4-FFF2-40B4-BE49-F238E27FC236}">
                <a16:creationId xmlns:a16="http://schemas.microsoft.com/office/drawing/2014/main" xmlns="" id="{B2128A51-AC73-0F4A-A2FF-37029B469359}"/>
              </a:ext>
            </a:extLst>
          </p:cNvPr>
          <p:cNvSpPr/>
          <p:nvPr/>
        </p:nvSpPr>
        <p:spPr>
          <a:xfrm>
            <a:off x="538843" y="2260672"/>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E</a:t>
            </a:r>
          </a:p>
        </p:txBody>
      </p:sp>
      <p:sp>
        <p:nvSpPr>
          <p:cNvPr id="41" name="Rounded Rectangle 40">
            <a:extLst>
              <a:ext uri="{FF2B5EF4-FFF2-40B4-BE49-F238E27FC236}">
                <a16:creationId xmlns:a16="http://schemas.microsoft.com/office/drawing/2014/main" xmlns="" id="{22A6BD2D-F877-4E4D-8A10-4AE6B1EBEFFA}"/>
              </a:ext>
            </a:extLst>
          </p:cNvPr>
          <p:cNvSpPr/>
          <p:nvPr/>
        </p:nvSpPr>
        <p:spPr>
          <a:xfrm>
            <a:off x="2830804" y="2241339"/>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F</a:t>
            </a:r>
          </a:p>
        </p:txBody>
      </p:sp>
      <p:sp>
        <p:nvSpPr>
          <p:cNvPr id="42" name="Rounded Rectangle 41">
            <a:extLst>
              <a:ext uri="{FF2B5EF4-FFF2-40B4-BE49-F238E27FC236}">
                <a16:creationId xmlns:a16="http://schemas.microsoft.com/office/drawing/2014/main" xmlns="" id="{11F231BA-18E2-B241-8A85-F80048CA19C6}"/>
              </a:ext>
            </a:extLst>
          </p:cNvPr>
          <p:cNvSpPr/>
          <p:nvPr/>
        </p:nvSpPr>
        <p:spPr>
          <a:xfrm>
            <a:off x="5074177" y="2260672"/>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G</a:t>
            </a:r>
          </a:p>
        </p:txBody>
      </p:sp>
      <p:sp>
        <p:nvSpPr>
          <p:cNvPr id="43" name="Rounded Rectangle 42">
            <a:extLst>
              <a:ext uri="{FF2B5EF4-FFF2-40B4-BE49-F238E27FC236}">
                <a16:creationId xmlns:a16="http://schemas.microsoft.com/office/drawing/2014/main" xmlns="" id="{6F0204D1-18D3-6744-9248-8DD3887EE8C1}"/>
              </a:ext>
            </a:extLst>
          </p:cNvPr>
          <p:cNvSpPr/>
          <p:nvPr/>
        </p:nvSpPr>
        <p:spPr>
          <a:xfrm>
            <a:off x="7273617" y="2260671"/>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H</a:t>
            </a:r>
          </a:p>
        </p:txBody>
      </p:sp>
      <p:sp>
        <p:nvSpPr>
          <p:cNvPr id="46" name="Rounded Rectangle 45">
            <a:extLst>
              <a:ext uri="{FF2B5EF4-FFF2-40B4-BE49-F238E27FC236}">
                <a16:creationId xmlns:a16="http://schemas.microsoft.com/office/drawing/2014/main" xmlns="" id="{578D22FC-BFAD-534E-B6F9-F050A36A2FDF}"/>
              </a:ext>
            </a:extLst>
          </p:cNvPr>
          <p:cNvSpPr/>
          <p:nvPr/>
        </p:nvSpPr>
        <p:spPr>
          <a:xfrm>
            <a:off x="503406" y="4228453"/>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I</a:t>
            </a:r>
          </a:p>
        </p:txBody>
      </p:sp>
      <p:sp>
        <p:nvSpPr>
          <p:cNvPr id="47" name="Rounded Rectangle 46">
            <a:extLst>
              <a:ext uri="{FF2B5EF4-FFF2-40B4-BE49-F238E27FC236}">
                <a16:creationId xmlns:a16="http://schemas.microsoft.com/office/drawing/2014/main" xmlns="" id="{DB369CDD-2655-D446-AD48-353DAD27FF48}"/>
              </a:ext>
            </a:extLst>
          </p:cNvPr>
          <p:cNvSpPr/>
          <p:nvPr/>
        </p:nvSpPr>
        <p:spPr>
          <a:xfrm>
            <a:off x="2792206" y="4237411"/>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J</a:t>
            </a:r>
          </a:p>
        </p:txBody>
      </p:sp>
      <p:sp>
        <p:nvSpPr>
          <p:cNvPr id="48" name="Rounded Rectangle 47">
            <a:extLst>
              <a:ext uri="{FF2B5EF4-FFF2-40B4-BE49-F238E27FC236}">
                <a16:creationId xmlns:a16="http://schemas.microsoft.com/office/drawing/2014/main" xmlns="" id="{0FCD82F3-2759-5149-A51B-B37A8E70CE37}"/>
              </a:ext>
            </a:extLst>
          </p:cNvPr>
          <p:cNvSpPr/>
          <p:nvPr/>
        </p:nvSpPr>
        <p:spPr>
          <a:xfrm>
            <a:off x="5084099" y="4228453"/>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K</a:t>
            </a:r>
          </a:p>
        </p:txBody>
      </p:sp>
      <p:sp>
        <p:nvSpPr>
          <p:cNvPr id="49" name="Rounded Rectangle 48">
            <a:extLst>
              <a:ext uri="{FF2B5EF4-FFF2-40B4-BE49-F238E27FC236}">
                <a16:creationId xmlns:a16="http://schemas.microsoft.com/office/drawing/2014/main" xmlns="" id="{8F937E00-FBDB-0D4E-BCCC-234A27EE8685}"/>
              </a:ext>
            </a:extLst>
          </p:cNvPr>
          <p:cNvSpPr/>
          <p:nvPr/>
        </p:nvSpPr>
        <p:spPr>
          <a:xfrm>
            <a:off x="7273618" y="4253305"/>
            <a:ext cx="2041071" cy="1877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115076"/>
                </a:solidFill>
                <a:latin typeface="Century Gothic" panose="020B0502020202020204" pitchFamily="34" charset="0"/>
              </a:rPr>
              <a:t>L</a:t>
            </a:r>
          </a:p>
        </p:txBody>
      </p:sp>
    </p:spTree>
    <p:extLst>
      <p:ext uri="{BB962C8B-B14F-4D97-AF65-F5344CB8AC3E}">
        <p14:creationId xmlns:p14="http://schemas.microsoft.com/office/powerpoint/2010/main" val="115652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3000"/>
                                        <p:tgtEl>
                                          <p:spTgt spid="3"/>
                                        </p:tgtEl>
                                        <p:attrNameLst>
                                          <p:attrName>style.opacity</p:attrName>
                                        </p:attrNameLst>
                                      </p:cBhvr>
                                      <p:to>
                                        <p:strVal val="0"/>
                                      </p:to>
                                    </p:set>
                                    <p:animEffect filter="image" prLst="opacity: 0">
                                      <p:cBhvr rctx="IE">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3000"/>
                                        <p:tgtEl>
                                          <p:spTgt spid="42"/>
                                        </p:tgtEl>
                                        <p:attrNameLst>
                                          <p:attrName>style.opacity</p:attrName>
                                        </p:attrNameLst>
                                      </p:cBhvr>
                                      <p:to>
                                        <p:strVal val="0"/>
                                      </p:to>
                                    </p:set>
                                    <p:animEffect filter="image" prLst="opacity: 0">
                                      <p:cBhvr rctx="IE">
                                        <p:cTn id="12" dur="3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p:cTn id="16" dur="3000"/>
                                        <p:tgtEl>
                                          <p:spTgt spid="46"/>
                                        </p:tgtEl>
                                        <p:attrNameLst>
                                          <p:attrName>style.opacity</p:attrName>
                                        </p:attrNameLst>
                                      </p:cBhvr>
                                      <p:to>
                                        <p:strVal val="0"/>
                                      </p:to>
                                    </p:set>
                                    <p:animEffect filter="image" prLst="opacity: 0">
                                      <p:cBhvr rctx="IE">
                                        <p:cTn id="17" dur="3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p:cTn id="21" dur="3000"/>
                                        <p:tgtEl>
                                          <p:spTgt spid="39"/>
                                        </p:tgtEl>
                                        <p:attrNameLst>
                                          <p:attrName>style.opacity</p:attrName>
                                        </p:attrNameLst>
                                      </p:cBhvr>
                                      <p:to>
                                        <p:strVal val="0"/>
                                      </p:to>
                                    </p:set>
                                    <p:animEffect filter="image" prLst="opacity: 0">
                                      <p:cBhvr rctx="IE">
                                        <p:cTn id="22" dur="3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childTnLst>
                                    <p:set>
                                      <p:cBhvr>
                                        <p:cTn id="26" dur="3000"/>
                                        <p:tgtEl>
                                          <p:spTgt spid="37"/>
                                        </p:tgtEl>
                                        <p:attrNameLst>
                                          <p:attrName>style.opacity</p:attrName>
                                        </p:attrNameLst>
                                      </p:cBhvr>
                                      <p:to>
                                        <p:strVal val="0"/>
                                      </p:to>
                                    </p:set>
                                    <p:animEffect filter="image" prLst="opacity: 0">
                                      <p:cBhvr rctx="IE">
                                        <p:cTn id="27" dur="3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0" nodeType="clickEffect">
                                  <p:stCondLst>
                                    <p:cond delay="0"/>
                                  </p:stCondLst>
                                  <p:childTnLst>
                                    <p:set>
                                      <p:cBhvr>
                                        <p:cTn id="31" dur="3000"/>
                                        <p:tgtEl>
                                          <p:spTgt spid="43"/>
                                        </p:tgtEl>
                                        <p:attrNameLst>
                                          <p:attrName>style.opacity</p:attrName>
                                        </p:attrNameLst>
                                      </p:cBhvr>
                                      <p:to>
                                        <p:strVal val="0"/>
                                      </p:to>
                                    </p:set>
                                    <p:animEffect filter="image" prLst="opacity: 0">
                                      <p:cBhvr rctx="IE">
                                        <p:cTn id="32" dur="30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0" nodeType="clickEffect">
                                  <p:stCondLst>
                                    <p:cond delay="0"/>
                                  </p:stCondLst>
                                  <p:childTnLst>
                                    <p:set>
                                      <p:cBhvr>
                                        <p:cTn id="36" dur="3000"/>
                                        <p:tgtEl>
                                          <p:spTgt spid="48"/>
                                        </p:tgtEl>
                                        <p:attrNameLst>
                                          <p:attrName>style.opacity</p:attrName>
                                        </p:attrNameLst>
                                      </p:cBhvr>
                                      <p:to>
                                        <p:strVal val="0"/>
                                      </p:to>
                                    </p:set>
                                    <p:animEffect filter="image" prLst="opacity: 0">
                                      <p:cBhvr rctx="IE">
                                        <p:cTn id="37" dur="30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0" nodeType="clickEffect">
                                  <p:stCondLst>
                                    <p:cond delay="0"/>
                                  </p:stCondLst>
                                  <p:childTnLst>
                                    <p:set>
                                      <p:cBhvr>
                                        <p:cTn id="41" dur="3000"/>
                                        <p:tgtEl>
                                          <p:spTgt spid="38"/>
                                        </p:tgtEl>
                                        <p:attrNameLst>
                                          <p:attrName>style.opacity</p:attrName>
                                        </p:attrNameLst>
                                      </p:cBhvr>
                                      <p:to>
                                        <p:strVal val="0"/>
                                      </p:to>
                                    </p:set>
                                    <p:animEffect filter="image" prLst="opacity: 0">
                                      <p:cBhvr rctx="IE">
                                        <p:cTn id="42" dur="30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0" nodeType="clickEffect">
                                  <p:stCondLst>
                                    <p:cond delay="0"/>
                                  </p:stCondLst>
                                  <p:childTnLst>
                                    <p:set>
                                      <p:cBhvr>
                                        <p:cTn id="46" dur="3000"/>
                                        <p:tgtEl>
                                          <p:spTgt spid="40"/>
                                        </p:tgtEl>
                                        <p:attrNameLst>
                                          <p:attrName>style.opacity</p:attrName>
                                        </p:attrNameLst>
                                      </p:cBhvr>
                                      <p:to>
                                        <p:strVal val="0"/>
                                      </p:to>
                                    </p:set>
                                    <p:animEffect filter="image" prLst="opacity: 0">
                                      <p:cBhvr rctx="IE">
                                        <p:cTn id="47" dur="30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0" nodeType="clickEffect">
                                  <p:stCondLst>
                                    <p:cond delay="0"/>
                                  </p:stCondLst>
                                  <p:childTnLst>
                                    <p:set>
                                      <p:cBhvr>
                                        <p:cTn id="51" dur="3000"/>
                                        <p:tgtEl>
                                          <p:spTgt spid="41"/>
                                        </p:tgtEl>
                                        <p:attrNameLst>
                                          <p:attrName>style.opacity</p:attrName>
                                        </p:attrNameLst>
                                      </p:cBhvr>
                                      <p:to>
                                        <p:strVal val="0"/>
                                      </p:to>
                                    </p:set>
                                    <p:animEffect filter="image" prLst="opacity: 0">
                                      <p:cBhvr rctx="IE">
                                        <p:cTn id="52" dur="30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0" nodeType="clickEffect">
                                  <p:stCondLst>
                                    <p:cond delay="0"/>
                                  </p:stCondLst>
                                  <p:childTnLst>
                                    <p:set>
                                      <p:cBhvr>
                                        <p:cTn id="56" dur="3000"/>
                                        <p:tgtEl>
                                          <p:spTgt spid="47"/>
                                        </p:tgtEl>
                                        <p:attrNameLst>
                                          <p:attrName>style.opacity</p:attrName>
                                        </p:attrNameLst>
                                      </p:cBhvr>
                                      <p:to>
                                        <p:strVal val="0"/>
                                      </p:to>
                                    </p:set>
                                    <p:animEffect filter="image" prLst="opacity: 0">
                                      <p:cBhvr rctx="IE">
                                        <p:cTn id="57" dur="30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mph" presetSubtype="0" grpId="0" nodeType="clickEffect">
                                  <p:stCondLst>
                                    <p:cond delay="0"/>
                                  </p:stCondLst>
                                  <p:childTnLst>
                                    <p:set>
                                      <p:cBhvr>
                                        <p:cTn id="61" dur="3000"/>
                                        <p:tgtEl>
                                          <p:spTgt spid="49"/>
                                        </p:tgtEl>
                                        <p:attrNameLst>
                                          <p:attrName>style.opacity</p:attrName>
                                        </p:attrNameLst>
                                      </p:cBhvr>
                                      <p:to>
                                        <p:strVal val="0"/>
                                      </p:to>
                                    </p:set>
                                    <p:animEffect filter="image" prLst="opacity: 0">
                                      <p:cBhvr rctx="IE">
                                        <p:cTn id="62" dur="3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38" grpId="0" animBg="1"/>
      <p:bldP spid="39" grpId="0" animBg="1"/>
      <p:bldP spid="40" grpId="0" animBg="1"/>
      <p:bldP spid="41" grpId="0" animBg="1"/>
      <p:bldP spid="42" grpId="0" animBg="1"/>
      <p:bldP spid="43" grpId="0" animBg="1"/>
      <p:bldP spid="46" grpId="0" animBg="1"/>
      <p:bldP spid="47" grpId="0" animBg="1"/>
      <p:bldP spid="48"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xmlns="" id="{CC559739-170E-694D-BB77-E2D4C4037ABE}"/>
              </a:ext>
            </a:extLst>
          </p:cNvPr>
          <p:cNvGrpSpPr/>
          <p:nvPr/>
        </p:nvGrpSpPr>
        <p:grpSpPr>
          <a:xfrm>
            <a:off x="5430102" y="1480138"/>
            <a:ext cx="1725503" cy="1594277"/>
            <a:chOff x="10309235" y="4331176"/>
            <a:chExt cx="1725503" cy="1594277"/>
          </a:xfrm>
        </p:grpSpPr>
        <p:sp>
          <p:nvSpPr>
            <p:cNvPr id="76" name="Rounded Rectangle 75">
              <a:extLst>
                <a:ext uri="{FF2B5EF4-FFF2-40B4-BE49-F238E27FC236}">
                  <a16:creationId xmlns:a16="http://schemas.microsoft.com/office/drawing/2014/main" xmlns="" id="{FEACD180-D0E8-E849-B9EF-79B7E622F29B}"/>
                </a:ext>
              </a:extLst>
            </p:cNvPr>
            <p:cNvSpPr/>
            <p:nvPr/>
          </p:nvSpPr>
          <p:spPr>
            <a:xfrm>
              <a:off x="10309235" y="4331176"/>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9" name="Picture 2" descr="http://www.clker.com/cliparts/c/f/b/b/12585375491648303350podest.svg.med.png">
              <a:extLst>
                <a:ext uri="{FF2B5EF4-FFF2-40B4-BE49-F238E27FC236}">
                  <a16:creationId xmlns:a16="http://schemas.microsoft.com/office/drawing/2014/main" xmlns="" id="{A37E977E-DB2F-8749-B368-AD8C54B65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139" y="4983262"/>
              <a:ext cx="1444601" cy="823423"/>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a:extLst>
                <a:ext uri="{FF2B5EF4-FFF2-40B4-BE49-F238E27FC236}">
                  <a16:creationId xmlns:a16="http://schemas.microsoft.com/office/drawing/2014/main" xmlns="" id="{B388673F-60E6-D14E-9275-0AF129BA98A6}"/>
                </a:ext>
              </a:extLst>
            </p:cNvPr>
            <p:cNvCxnSpPr/>
            <p:nvPr/>
          </p:nvCxnSpPr>
          <p:spPr>
            <a:xfrm>
              <a:off x="10946452" y="4485495"/>
              <a:ext cx="225534" cy="439289"/>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xmlns="" id="{E08B4EC7-BD42-A84D-B5B7-18C03708F1EC}"/>
              </a:ext>
            </a:extLst>
          </p:cNvPr>
          <p:cNvGrpSpPr/>
          <p:nvPr/>
        </p:nvGrpSpPr>
        <p:grpSpPr>
          <a:xfrm>
            <a:off x="1363733" y="1432744"/>
            <a:ext cx="1725503" cy="1594277"/>
            <a:chOff x="10309235" y="4331176"/>
            <a:chExt cx="1725503" cy="1594277"/>
          </a:xfrm>
        </p:grpSpPr>
        <p:sp>
          <p:nvSpPr>
            <p:cNvPr id="83" name="Rounded Rectangle 82">
              <a:extLst>
                <a:ext uri="{FF2B5EF4-FFF2-40B4-BE49-F238E27FC236}">
                  <a16:creationId xmlns:a16="http://schemas.microsoft.com/office/drawing/2014/main" xmlns="" id="{226E11A4-2BAB-434B-9927-1E53596B89C3}"/>
                </a:ext>
              </a:extLst>
            </p:cNvPr>
            <p:cNvSpPr/>
            <p:nvPr/>
          </p:nvSpPr>
          <p:spPr>
            <a:xfrm>
              <a:off x="10309235" y="4331176"/>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4" name="Picture 2" descr="http://www.clker.com/cliparts/c/f/b/b/12585375491648303350podest.svg.med.png">
              <a:extLst>
                <a:ext uri="{FF2B5EF4-FFF2-40B4-BE49-F238E27FC236}">
                  <a16:creationId xmlns:a16="http://schemas.microsoft.com/office/drawing/2014/main" xmlns="" id="{9AF754E4-0FFA-4F4D-83D1-8E80ACE3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139" y="4983262"/>
              <a:ext cx="1444601" cy="823423"/>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Arrow Connector 84">
              <a:extLst>
                <a:ext uri="{FF2B5EF4-FFF2-40B4-BE49-F238E27FC236}">
                  <a16:creationId xmlns:a16="http://schemas.microsoft.com/office/drawing/2014/main" xmlns="" id="{47B67CD8-A6AD-9E48-A140-FD5606001107}"/>
                </a:ext>
              </a:extLst>
            </p:cNvPr>
            <p:cNvCxnSpPr/>
            <p:nvPr/>
          </p:nvCxnSpPr>
          <p:spPr>
            <a:xfrm>
              <a:off x="10946452" y="4485495"/>
              <a:ext cx="225534" cy="439289"/>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Inge Alferink / Rachel Hawkes</a:t>
            </a:r>
          </a:p>
        </p:txBody>
      </p:sp>
      <p:grpSp>
        <p:nvGrpSpPr>
          <p:cNvPr id="5" name="Group 4">
            <a:extLst>
              <a:ext uri="{FF2B5EF4-FFF2-40B4-BE49-F238E27FC236}">
                <a16:creationId xmlns:a16="http://schemas.microsoft.com/office/drawing/2014/main" xmlns="" id="{18E126F8-41A3-3A49-A8CF-A52000431F5F}"/>
              </a:ext>
            </a:extLst>
          </p:cNvPr>
          <p:cNvGrpSpPr/>
          <p:nvPr/>
        </p:nvGrpSpPr>
        <p:grpSpPr>
          <a:xfrm>
            <a:off x="937872" y="564679"/>
            <a:ext cx="1725502" cy="1594277"/>
            <a:chOff x="223275" y="387017"/>
            <a:chExt cx="1725502" cy="1594277"/>
          </a:xfrm>
        </p:grpSpPr>
        <p:sp>
          <p:nvSpPr>
            <p:cNvPr id="2" name="Rounded Rectangle 1">
              <a:extLst>
                <a:ext uri="{FF2B5EF4-FFF2-40B4-BE49-F238E27FC236}">
                  <a16:creationId xmlns:a16="http://schemas.microsoft.com/office/drawing/2014/main" xmlns="" id="{923E499E-20E4-5B40-8548-E558C0B60A37}"/>
                </a:ext>
              </a:extLst>
            </p:cNvPr>
            <p:cNvSpPr/>
            <p:nvPr/>
          </p:nvSpPr>
          <p:spPr>
            <a:xfrm>
              <a:off x="223275" y="387017"/>
              <a:ext cx="1725502"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a:extLst>
                <a:ext uri="{FF2B5EF4-FFF2-40B4-BE49-F238E27FC236}">
                  <a16:creationId xmlns:a16="http://schemas.microsoft.com/office/drawing/2014/main" xmlns="" id="{E3CA1E3F-83DF-F44B-9A04-ED0525EB9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761" y="818908"/>
              <a:ext cx="1205307" cy="730489"/>
            </a:xfrm>
            <a:prstGeom prst="rect">
              <a:avLst/>
            </a:prstGeom>
          </p:spPr>
        </p:pic>
      </p:grpSp>
      <p:grpSp>
        <p:nvGrpSpPr>
          <p:cNvPr id="6" name="Group 5">
            <a:extLst>
              <a:ext uri="{FF2B5EF4-FFF2-40B4-BE49-F238E27FC236}">
                <a16:creationId xmlns:a16="http://schemas.microsoft.com/office/drawing/2014/main" xmlns="" id="{96EAEB45-9F70-7E46-B117-5C3E1E3DB705}"/>
              </a:ext>
            </a:extLst>
          </p:cNvPr>
          <p:cNvGrpSpPr/>
          <p:nvPr/>
        </p:nvGrpSpPr>
        <p:grpSpPr>
          <a:xfrm>
            <a:off x="2448022" y="395181"/>
            <a:ext cx="1725503" cy="1594277"/>
            <a:chOff x="2448022" y="395181"/>
            <a:chExt cx="1725503" cy="1594277"/>
          </a:xfrm>
        </p:grpSpPr>
        <p:sp>
          <p:nvSpPr>
            <p:cNvPr id="35" name="Rounded Rectangle 34">
              <a:extLst>
                <a:ext uri="{FF2B5EF4-FFF2-40B4-BE49-F238E27FC236}">
                  <a16:creationId xmlns:a16="http://schemas.microsoft.com/office/drawing/2014/main" xmlns="" id="{BEC1F8B4-6755-CB43-BE84-615F3FC904F4}"/>
                </a:ext>
              </a:extLst>
            </p:cNvPr>
            <p:cNvSpPr/>
            <p:nvPr/>
          </p:nvSpPr>
          <p:spPr>
            <a:xfrm>
              <a:off x="2448022" y="39518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3" name="Picture 62">
              <a:extLst>
                <a:ext uri="{FF2B5EF4-FFF2-40B4-BE49-F238E27FC236}">
                  <a16:creationId xmlns:a16="http://schemas.microsoft.com/office/drawing/2014/main" xmlns="" id="{371E5BFB-F1A2-2B4A-BD52-19E67E88D9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9383" y="658647"/>
              <a:ext cx="1045728" cy="1051009"/>
            </a:xfrm>
            <a:prstGeom prst="rect">
              <a:avLst/>
            </a:prstGeom>
          </p:spPr>
        </p:pic>
      </p:grpSp>
      <p:grpSp>
        <p:nvGrpSpPr>
          <p:cNvPr id="15" name="Group 14">
            <a:extLst>
              <a:ext uri="{FF2B5EF4-FFF2-40B4-BE49-F238E27FC236}">
                <a16:creationId xmlns:a16="http://schemas.microsoft.com/office/drawing/2014/main" xmlns="" id="{1C4CAB51-7B6A-5C44-A26D-E8BCE9989D6F}"/>
              </a:ext>
            </a:extLst>
          </p:cNvPr>
          <p:cNvGrpSpPr/>
          <p:nvPr/>
        </p:nvGrpSpPr>
        <p:grpSpPr>
          <a:xfrm>
            <a:off x="6897507" y="2261711"/>
            <a:ext cx="1725503" cy="1594277"/>
            <a:chOff x="6897507" y="2261711"/>
            <a:chExt cx="1725503" cy="1594277"/>
          </a:xfrm>
        </p:grpSpPr>
        <p:sp>
          <p:nvSpPr>
            <p:cNvPr id="59" name="Rounded Rectangle 58">
              <a:extLst>
                <a:ext uri="{FF2B5EF4-FFF2-40B4-BE49-F238E27FC236}">
                  <a16:creationId xmlns:a16="http://schemas.microsoft.com/office/drawing/2014/main" xmlns="" id="{F23F8464-FE92-E748-AE14-2CBEC2134B60}"/>
                </a:ext>
              </a:extLst>
            </p:cNvPr>
            <p:cNvSpPr/>
            <p:nvPr/>
          </p:nvSpPr>
          <p:spPr>
            <a:xfrm>
              <a:off x="6897507" y="226171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4" name="Picture 63">
              <a:extLst>
                <a:ext uri="{FF2B5EF4-FFF2-40B4-BE49-F238E27FC236}">
                  <a16:creationId xmlns:a16="http://schemas.microsoft.com/office/drawing/2014/main" xmlns="" id="{0E059DE2-2A66-CC4B-9459-F7878DBF5E5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7325" y="2395892"/>
              <a:ext cx="605864" cy="1286924"/>
            </a:xfrm>
            <a:prstGeom prst="rect">
              <a:avLst/>
            </a:prstGeom>
          </p:spPr>
        </p:pic>
      </p:grpSp>
      <p:grpSp>
        <p:nvGrpSpPr>
          <p:cNvPr id="18" name="Group 17">
            <a:extLst>
              <a:ext uri="{FF2B5EF4-FFF2-40B4-BE49-F238E27FC236}">
                <a16:creationId xmlns:a16="http://schemas.microsoft.com/office/drawing/2014/main" xmlns="" id="{4E68B2A9-4597-2442-810D-34ED1C498C9D}"/>
              </a:ext>
            </a:extLst>
          </p:cNvPr>
          <p:cNvGrpSpPr/>
          <p:nvPr/>
        </p:nvGrpSpPr>
        <p:grpSpPr>
          <a:xfrm>
            <a:off x="641903" y="2786945"/>
            <a:ext cx="1725503" cy="1594277"/>
            <a:chOff x="223274" y="4262424"/>
            <a:chExt cx="1725503" cy="1594277"/>
          </a:xfrm>
        </p:grpSpPr>
        <p:sp>
          <p:nvSpPr>
            <p:cNvPr id="44" name="Rounded Rectangle 43">
              <a:extLst>
                <a:ext uri="{FF2B5EF4-FFF2-40B4-BE49-F238E27FC236}">
                  <a16:creationId xmlns:a16="http://schemas.microsoft.com/office/drawing/2014/main" xmlns="" id="{EDB77240-D5BB-3F4D-A8CB-3A1ACD5233F9}"/>
                </a:ext>
              </a:extLst>
            </p:cNvPr>
            <p:cNvSpPr/>
            <p:nvPr/>
          </p:nvSpPr>
          <p:spPr>
            <a:xfrm>
              <a:off x="223274" y="4262424"/>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5" name="Group 64">
              <a:extLst>
                <a:ext uri="{FF2B5EF4-FFF2-40B4-BE49-F238E27FC236}">
                  <a16:creationId xmlns:a16="http://schemas.microsoft.com/office/drawing/2014/main" xmlns="" id="{6C8321C4-FDCF-E54F-AB39-F6284766B46E}"/>
                </a:ext>
              </a:extLst>
            </p:cNvPr>
            <p:cNvGrpSpPr/>
            <p:nvPr/>
          </p:nvGrpSpPr>
          <p:grpSpPr>
            <a:xfrm>
              <a:off x="367973" y="4485495"/>
              <a:ext cx="1364881" cy="1148130"/>
              <a:chOff x="9088545" y="3559051"/>
              <a:chExt cx="2347637" cy="1937254"/>
            </a:xfrm>
          </p:grpSpPr>
          <p:pic>
            <p:nvPicPr>
              <p:cNvPr id="66" name="Picture 65">
                <a:extLst>
                  <a:ext uri="{FF2B5EF4-FFF2-40B4-BE49-F238E27FC236}">
                    <a16:creationId xmlns:a16="http://schemas.microsoft.com/office/drawing/2014/main" xmlns="" id="{37405BD4-BD46-C94E-8006-E94A34EC60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8545" y="4398939"/>
                <a:ext cx="1108450" cy="1097366"/>
              </a:xfrm>
              <a:prstGeom prst="rect">
                <a:avLst/>
              </a:prstGeom>
            </p:spPr>
          </p:pic>
          <p:pic>
            <p:nvPicPr>
              <p:cNvPr id="67" name="Picture 66">
                <a:extLst>
                  <a:ext uri="{FF2B5EF4-FFF2-40B4-BE49-F238E27FC236}">
                    <a16:creationId xmlns:a16="http://schemas.microsoft.com/office/drawing/2014/main" xmlns="" id="{2B7AD52D-7212-5B4C-A3AF-9F1501DEB5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10074" y="4398939"/>
                <a:ext cx="1226108" cy="1097366"/>
              </a:xfrm>
              <a:prstGeom prst="rect">
                <a:avLst/>
              </a:prstGeom>
            </p:spPr>
          </p:pic>
          <p:pic>
            <p:nvPicPr>
              <p:cNvPr id="68" name="Picture 67">
                <a:extLst>
                  <a:ext uri="{FF2B5EF4-FFF2-40B4-BE49-F238E27FC236}">
                    <a16:creationId xmlns:a16="http://schemas.microsoft.com/office/drawing/2014/main" xmlns="" id="{F542C074-C80B-FA4E-B254-C47DAA9FAE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29455" y="3559051"/>
                <a:ext cx="757452" cy="789012"/>
              </a:xfrm>
              <a:prstGeom prst="rect">
                <a:avLst/>
              </a:prstGeom>
            </p:spPr>
          </p:pic>
          <p:pic>
            <p:nvPicPr>
              <p:cNvPr id="69" name="Picture 68">
                <a:extLst>
                  <a:ext uri="{FF2B5EF4-FFF2-40B4-BE49-F238E27FC236}">
                    <a16:creationId xmlns:a16="http://schemas.microsoft.com/office/drawing/2014/main" xmlns="" id="{F9A6CD0C-64A3-624F-9039-CC4641DF13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06314" y="3736145"/>
                <a:ext cx="581170" cy="662795"/>
              </a:xfrm>
              <a:prstGeom prst="rect">
                <a:avLst/>
              </a:prstGeom>
            </p:spPr>
          </p:pic>
        </p:grpSp>
      </p:grpSp>
      <p:grpSp>
        <p:nvGrpSpPr>
          <p:cNvPr id="19" name="Group 18">
            <a:extLst>
              <a:ext uri="{FF2B5EF4-FFF2-40B4-BE49-F238E27FC236}">
                <a16:creationId xmlns:a16="http://schemas.microsoft.com/office/drawing/2014/main" xmlns="" id="{C65D464A-8AD5-9D47-B0B7-8F22030778C3}"/>
              </a:ext>
            </a:extLst>
          </p:cNvPr>
          <p:cNvGrpSpPr/>
          <p:nvPr/>
        </p:nvGrpSpPr>
        <p:grpSpPr>
          <a:xfrm>
            <a:off x="2950341" y="2753227"/>
            <a:ext cx="1725503" cy="1594277"/>
            <a:chOff x="2448020" y="4262425"/>
            <a:chExt cx="1725503" cy="1594277"/>
          </a:xfrm>
        </p:grpSpPr>
        <p:sp>
          <p:nvSpPr>
            <p:cNvPr id="60" name="Rounded Rectangle 59">
              <a:extLst>
                <a:ext uri="{FF2B5EF4-FFF2-40B4-BE49-F238E27FC236}">
                  <a16:creationId xmlns:a16="http://schemas.microsoft.com/office/drawing/2014/main" xmlns="" id="{BF693C99-49B3-AB40-B842-C1CD09ABEEE5}"/>
                </a:ext>
              </a:extLst>
            </p:cNvPr>
            <p:cNvSpPr/>
            <p:nvPr/>
          </p:nvSpPr>
          <p:spPr>
            <a:xfrm>
              <a:off x="2448020" y="4262425"/>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0" name="Picture 69">
              <a:extLst>
                <a:ext uri="{FF2B5EF4-FFF2-40B4-BE49-F238E27FC236}">
                  <a16:creationId xmlns:a16="http://schemas.microsoft.com/office/drawing/2014/main" xmlns="" id="{0C5551A4-29FC-2E4A-81C3-D797F2845F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99155" y="4525376"/>
              <a:ext cx="1040974" cy="1068368"/>
            </a:xfrm>
            <a:prstGeom prst="rect">
              <a:avLst/>
            </a:prstGeom>
          </p:spPr>
        </p:pic>
      </p:grpSp>
      <p:grpSp>
        <p:nvGrpSpPr>
          <p:cNvPr id="14" name="Group 13">
            <a:extLst>
              <a:ext uri="{FF2B5EF4-FFF2-40B4-BE49-F238E27FC236}">
                <a16:creationId xmlns:a16="http://schemas.microsoft.com/office/drawing/2014/main" xmlns="" id="{7A534C11-334C-1F45-8252-6E1DED1D74F7}"/>
              </a:ext>
            </a:extLst>
          </p:cNvPr>
          <p:cNvGrpSpPr/>
          <p:nvPr/>
        </p:nvGrpSpPr>
        <p:grpSpPr>
          <a:xfrm>
            <a:off x="4672766" y="2328802"/>
            <a:ext cx="1725503" cy="1594277"/>
            <a:chOff x="4672766" y="2328802"/>
            <a:chExt cx="1725503" cy="1594277"/>
          </a:xfrm>
        </p:grpSpPr>
        <p:sp>
          <p:nvSpPr>
            <p:cNvPr id="58" name="Rounded Rectangle 57">
              <a:extLst>
                <a:ext uri="{FF2B5EF4-FFF2-40B4-BE49-F238E27FC236}">
                  <a16:creationId xmlns:a16="http://schemas.microsoft.com/office/drawing/2014/main" xmlns="" id="{D0029263-89FE-704F-892A-6959D1EE8942}"/>
                </a:ext>
              </a:extLst>
            </p:cNvPr>
            <p:cNvSpPr/>
            <p:nvPr/>
          </p:nvSpPr>
          <p:spPr>
            <a:xfrm>
              <a:off x="4672766" y="2328802"/>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1" name="Picture 38" descr="Man and Woman Holding Hands on Facebook 2.2">
              <a:extLst>
                <a:ext uri="{FF2B5EF4-FFF2-40B4-BE49-F238E27FC236}">
                  <a16:creationId xmlns:a16="http://schemas.microsoft.com/office/drawing/2014/main" xmlns="" id="{3F8C92B3-10E7-EF4B-A37D-235AF3B1C9A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5753" y="2542824"/>
              <a:ext cx="1128090" cy="11280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xmlns="" id="{39BFDE41-664E-7249-8FFE-28653ADA1247}"/>
              </a:ext>
            </a:extLst>
          </p:cNvPr>
          <p:cNvGrpSpPr/>
          <p:nvPr/>
        </p:nvGrpSpPr>
        <p:grpSpPr>
          <a:xfrm>
            <a:off x="2448020" y="2328803"/>
            <a:ext cx="1725503" cy="1594277"/>
            <a:chOff x="2448020" y="2328803"/>
            <a:chExt cx="1725503" cy="1594277"/>
          </a:xfrm>
        </p:grpSpPr>
        <p:sp>
          <p:nvSpPr>
            <p:cNvPr id="45" name="Rounded Rectangle 44">
              <a:extLst>
                <a:ext uri="{FF2B5EF4-FFF2-40B4-BE49-F238E27FC236}">
                  <a16:creationId xmlns:a16="http://schemas.microsoft.com/office/drawing/2014/main" xmlns="" id="{EE7A561A-9D16-444B-B078-13205908D781}"/>
                </a:ext>
              </a:extLst>
            </p:cNvPr>
            <p:cNvSpPr/>
            <p:nvPr/>
          </p:nvSpPr>
          <p:spPr>
            <a:xfrm>
              <a:off x="2448020" y="232880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3" name="Picture 2" descr="http://www.clker.com/cliparts/0/F/H/c/a/X/crossword-letter-tiles-hi.png">
              <a:extLst>
                <a:ext uri="{FF2B5EF4-FFF2-40B4-BE49-F238E27FC236}">
                  <a16:creationId xmlns:a16="http://schemas.microsoft.com/office/drawing/2014/main" xmlns="" id="{58814433-5628-A444-A136-6D191C27126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25304" y="2643134"/>
              <a:ext cx="1353885" cy="9409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xmlns="" id="{ADB1880A-4F58-9644-9EF1-CC6EEE307599}"/>
              </a:ext>
            </a:extLst>
          </p:cNvPr>
          <p:cNvGrpSpPr/>
          <p:nvPr/>
        </p:nvGrpSpPr>
        <p:grpSpPr>
          <a:xfrm>
            <a:off x="3761563" y="1304871"/>
            <a:ext cx="1725503" cy="1594277"/>
            <a:chOff x="4672765" y="4262423"/>
            <a:chExt cx="1725503" cy="1594277"/>
          </a:xfrm>
        </p:grpSpPr>
        <p:sp>
          <p:nvSpPr>
            <p:cNvPr id="61" name="Rounded Rectangle 60">
              <a:extLst>
                <a:ext uri="{FF2B5EF4-FFF2-40B4-BE49-F238E27FC236}">
                  <a16:creationId xmlns:a16="http://schemas.microsoft.com/office/drawing/2014/main" xmlns="" id="{3FC95477-1E44-9E46-A67C-50B7FD770712}"/>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7" name="Picture 76">
              <a:extLst>
                <a:ext uri="{FF2B5EF4-FFF2-40B4-BE49-F238E27FC236}">
                  <a16:creationId xmlns:a16="http://schemas.microsoft.com/office/drawing/2014/main" xmlns="" id="{E1129DF9-068F-5A48-9975-B5B08F410BB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21" name="Group 20">
            <a:extLst>
              <a:ext uri="{FF2B5EF4-FFF2-40B4-BE49-F238E27FC236}">
                <a16:creationId xmlns:a16="http://schemas.microsoft.com/office/drawing/2014/main" xmlns="" id="{3289A1C4-EA91-6548-BC16-C313C0CF622D}"/>
              </a:ext>
            </a:extLst>
          </p:cNvPr>
          <p:cNvGrpSpPr/>
          <p:nvPr/>
        </p:nvGrpSpPr>
        <p:grpSpPr>
          <a:xfrm>
            <a:off x="5719084" y="1102302"/>
            <a:ext cx="1725503" cy="1594277"/>
            <a:chOff x="6897506" y="4262422"/>
            <a:chExt cx="1725503" cy="1594277"/>
          </a:xfrm>
        </p:grpSpPr>
        <p:sp>
          <p:nvSpPr>
            <p:cNvPr id="62" name="Rounded Rectangle 61">
              <a:extLst>
                <a:ext uri="{FF2B5EF4-FFF2-40B4-BE49-F238E27FC236}">
                  <a16:creationId xmlns:a16="http://schemas.microsoft.com/office/drawing/2014/main" xmlns="" id="{206B44FA-740A-9047-9617-0C7B6E264DC5}"/>
                </a:ext>
              </a:extLst>
            </p:cNvPr>
            <p:cNvSpPr/>
            <p:nvPr/>
          </p:nvSpPr>
          <p:spPr>
            <a:xfrm>
              <a:off x="6897506" y="4262422"/>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8" name="Picture 77">
              <a:extLst>
                <a:ext uri="{FF2B5EF4-FFF2-40B4-BE49-F238E27FC236}">
                  <a16:creationId xmlns:a16="http://schemas.microsoft.com/office/drawing/2014/main" xmlns="" id="{38DE784F-ADA4-3648-A69D-BFD4762CDC0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29253" y="4525376"/>
              <a:ext cx="862007" cy="1060659"/>
            </a:xfrm>
            <a:prstGeom prst="rect">
              <a:avLst/>
            </a:prstGeom>
          </p:spPr>
        </p:pic>
      </p:grpSp>
      <p:grpSp>
        <p:nvGrpSpPr>
          <p:cNvPr id="12" name="Group 11">
            <a:extLst>
              <a:ext uri="{FF2B5EF4-FFF2-40B4-BE49-F238E27FC236}">
                <a16:creationId xmlns:a16="http://schemas.microsoft.com/office/drawing/2014/main" xmlns="" id="{490EDE7C-4056-674F-A066-687D34FB34EA}"/>
              </a:ext>
            </a:extLst>
          </p:cNvPr>
          <p:cNvGrpSpPr/>
          <p:nvPr/>
        </p:nvGrpSpPr>
        <p:grpSpPr>
          <a:xfrm>
            <a:off x="1791054" y="1736378"/>
            <a:ext cx="1725503" cy="1594277"/>
            <a:chOff x="223274" y="2340651"/>
            <a:chExt cx="1725503" cy="1594277"/>
          </a:xfrm>
        </p:grpSpPr>
        <p:sp>
          <p:nvSpPr>
            <p:cNvPr id="36" name="Rounded Rectangle 35">
              <a:extLst>
                <a:ext uri="{FF2B5EF4-FFF2-40B4-BE49-F238E27FC236}">
                  <a16:creationId xmlns:a16="http://schemas.microsoft.com/office/drawing/2014/main" xmlns="" id="{3A6F8417-5454-3941-BC19-54C930B70CCA}"/>
                </a:ext>
              </a:extLst>
            </p:cNvPr>
            <p:cNvSpPr/>
            <p:nvPr/>
          </p:nvSpPr>
          <p:spPr>
            <a:xfrm>
              <a:off x="223274" y="234065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TextBox 79">
              <a:extLst>
                <a:ext uri="{FF2B5EF4-FFF2-40B4-BE49-F238E27FC236}">
                  <a16:creationId xmlns:a16="http://schemas.microsoft.com/office/drawing/2014/main" xmlns="" id="{4C5CF16B-F524-824D-AEB4-AEBD0F7115C3}"/>
                </a:ext>
              </a:extLst>
            </p:cNvPr>
            <p:cNvSpPr txBox="1"/>
            <p:nvPr/>
          </p:nvSpPr>
          <p:spPr>
            <a:xfrm>
              <a:off x="617648" y="2790443"/>
              <a:ext cx="789522" cy="646331"/>
            </a:xfrm>
            <a:prstGeom prst="rect">
              <a:avLst/>
            </a:prstGeom>
            <a:noFill/>
            <a:ln>
              <a:solidFill>
                <a:schemeClr val="accent1"/>
              </a:solidFill>
            </a:ln>
          </p:spPr>
          <p:txBody>
            <a:bodyPr wrap="square" rtlCol="0">
              <a:spAutoFit/>
            </a:bodyPr>
            <a:lstStyle/>
            <a:p>
              <a:pPr algn="ctr"/>
              <a:r>
                <a:rPr lang="en-GB" sz="3600" b="1" dirty="0">
                  <a:solidFill>
                    <a:srgbClr val="115076"/>
                  </a:solidFill>
                  <a:effectLst>
                    <a:outerShdw blurRad="50800" dist="38100" dir="5400000" algn="t" rotWithShape="0">
                      <a:prstClr val="black">
                        <a:alpha val="40000"/>
                      </a:prstClr>
                    </a:outerShdw>
                  </a:effectLst>
                  <a:latin typeface="Century Gothic" panose="020B0502020202020204" pitchFamily="34" charset="0"/>
                </a:rPr>
                <a:t>10</a:t>
              </a:r>
            </a:p>
          </p:txBody>
        </p:sp>
      </p:grpSp>
      <p:grpSp>
        <p:nvGrpSpPr>
          <p:cNvPr id="7" name="Group 6">
            <a:extLst>
              <a:ext uri="{FF2B5EF4-FFF2-40B4-BE49-F238E27FC236}">
                <a16:creationId xmlns:a16="http://schemas.microsoft.com/office/drawing/2014/main" xmlns="" id="{6E8B14D4-D355-564C-8D8D-3452D4609EE3}"/>
              </a:ext>
            </a:extLst>
          </p:cNvPr>
          <p:cNvGrpSpPr/>
          <p:nvPr/>
        </p:nvGrpSpPr>
        <p:grpSpPr>
          <a:xfrm>
            <a:off x="4652624" y="236626"/>
            <a:ext cx="1725503" cy="1594277"/>
            <a:chOff x="4672765" y="387015"/>
            <a:chExt cx="1725503" cy="1594277"/>
          </a:xfrm>
        </p:grpSpPr>
        <p:sp>
          <p:nvSpPr>
            <p:cNvPr id="56" name="Rounded Rectangle 55">
              <a:extLst>
                <a:ext uri="{FF2B5EF4-FFF2-40B4-BE49-F238E27FC236}">
                  <a16:creationId xmlns:a16="http://schemas.microsoft.com/office/drawing/2014/main" xmlns="" id="{5CCC377C-E53F-864D-AD44-4AE045581591}"/>
                </a:ext>
              </a:extLst>
            </p:cNvPr>
            <p:cNvSpPr/>
            <p:nvPr/>
          </p:nvSpPr>
          <p:spPr>
            <a:xfrm>
              <a:off x="4672765" y="387015"/>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2" name="Picture 4" descr="Related image">
              <a:extLst>
                <a:ext uri="{FF2B5EF4-FFF2-40B4-BE49-F238E27FC236}">
                  <a16:creationId xmlns:a16="http://schemas.microsoft.com/office/drawing/2014/main" xmlns="" id="{4B4B9B17-7F05-1547-98DF-B1DA84F5E19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23656" y="555551"/>
              <a:ext cx="1192281" cy="11922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xmlns="" id="{CBDBB817-121A-8540-9F85-778F255F2926}"/>
              </a:ext>
            </a:extLst>
          </p:cNvPr>
          <p:cNvGrpSpPr/>
          <p:nvPr/>
        </p:nvGrpSpPr>
        <p:grpSpPr>
          <a:xfrm>
            <a:off x="6897508" y="395181"/>
            <a:ext cx="1725503" cy="1594277"/>
            <a:chOff x="6897508" y="395181"/>
            <a:chExt cx="1725503" cy="1594277"/>
          </a:xfrm>
        </p:grpSpPr>
        <p:sp>
          <p:nvSpPr>
            <p:cNvPr id="57" name="Rounded Rectangle 56">
              <a:extLst>
                <a:ext uri="{FF2B5EF4-FFF2-40B4-BE49-F238E27FC236}">
                  <a16:creationId xmlns:a16="http://schemas.microsoft.com/office/drawing/2014/main" xmlns="" id="{9F6E1080-FFE1-6D45-8861-E45E2B9D4F6B}"/>
                </a:ext>
              </a:extLst>
            </p:cNvPr>
            <p:cNvSpPr/>
            <p:nvPr/>
          </p:nvSpPr>
          <p:spPr>
            <a:xfrm>
              <a:off x="6897508" y="39518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4" name="Picture 33">
              <a:extLst>
                <a:ext uri="{FF2B5EF4-FFF2-40B4-BE49-F238E27FC236}">
                  <a16:creationId xmlns:a16="http://schemas.microsoft.com/office/drawing/2014/main" xmlns="" id="{EF0C93F5-0DA1-9643-8385-9CD5A116FD4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57325" y="472426"/>
              <a:ext cx="726602" cy="1453204"/>
            </a:xfrm>
            <a:prstGeom prst="rect">
              <a:avLst/>
            </a:prstGeom>
          </p:spPr>
        </p:pic>
      </p:grpSp>
      <p:grpSp>
        <p:nvGrpSpPr>
          <p:cNvPr id="11" name="Group 10">
            <a:extLst>
              <a:ext uri="{FF2B5EF4-FFF2-40B4-BE49-F238E27FC236}">
                <a16:creationId xmlns:a16="http://schemas.microsoft.com/office/drawing/2014/main" xmlns="" id="{2D8C1217-FA39-5F42-BAD0-9E5991296E16}"/>
              </a:ext>
            </a:extLst>
          </p:cNvPr>
          <p:cNvGrpSpPr/>
          <p:nvPr/>
        </p:nvGrpSpPr>
        <p:grpSpPr>
          <a:xfrm>
            <a:off x="10243222" y="135409"/>
            <a:ext cx="1725503" cy="1594277"/>
            <a:chOff x="10243222" y="135409"/>
            <a:chExt cx="1725503" cy="1594277"/>
          </a:xfrm>
        </p:grpSpPr>
        <p:sp>
          <p:nvSpPr>
            <p:cNvPr id="41" name="Rounded Rectangle 40">
              <a:extLst>
                <a:ext uri="{FF2B5EF4-FFF2-40B4-BE49-F238E27FC236}">
                  <a16:creationId xmlns:a16="http://schemas.microsoft.com/office/drawing/2014/main" xmlns="" id="{B18DA06D-A4A9-5249-B6DB-ED82680EFA79}"/>
                </a:ext>
              </a:extLst>
            </p:cNvPr>
            <p:cNvSpPr/>
            <p:nvPr/>
          </p:nvSpPr>
          <p:spPr>
            <a:xfrm>
              <a:off x="10243222" y="135409"/>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2" name="Picture 41" descr="http://www.clker.com/cliparts/c/f/b/a/1195444816475588749Gerald_G_Lady_Face_Cartoon.svg.hi.png">
              <a:extLst>
                <a:ext uri="{FF2B5EF4-FFF2-40B4-BE49-F238E27FC236}">
                  <a16:creationId xmlns:a16="http://schemas.microsoft.com/office/drawing/2014/main" xmlns="" id="{0F9D5A7A-E768-BC4C-87D9-B5A5064E9C4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548865" y="303192"/>
              <a:ext cx="1198325" cy="12292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xmlns="" id="{557F428D-A0E1-A74D-A215-71D8E617A985}"/>
              </a:ext>
            </a:extLst>
          </p:cNvPr>
          <p:cNvGrpSpPr/>
          <p:nvPr/>
        </p:nvGrpSpPr>
        <p:grpSpPr>
          <a:xfrm>
            <a:off x="8591344" y="166396"/>
            <a:ext cx="1725503" cy="1594277"/>
            <a:chOff x="8591344" y="166396"/>
            <a:chExt cx="1725503" cy="1594277"/>
          </a:xfrm>
        </p:grpSpPr>
        <p:sp>
          <p:nvSpPr>
            <p:cNvPr id="38" name="Rounded Rectangle 37">
              <a:extLst>
                <a:ext uri="{FF2B5EF4-FFF2-40B4-BE49-F238E27FC236}">
                  <a16:creationId xmlns:a16="http://schemas.microsoft.com/office/drawing/2014/main" xmlns="" id="{FDA00B3A-595A-E747-8087-85691FC34C69}"/>
                </a:ext>
              </a:extLst>
            </p:cNvPr>
            <p:cNvSpPr/>
            <p:nvPr/>
          </p:nvSpPr>
          <p:spPr>
            <a:xfrm>
              <a:off x="8591344" y="166396"/>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3" name="Picture 4" descr="http://www.clker.com/cliparts/9/6/9/1/1194985251383288862paper_RPSWB.svg.hi.png">
              <a:extLst>
                <a:ext uri="{FF2B5EF4-FFF2-40B4-BE49-F238E27FC236}">
                  <a16:creationId xmlns:a16="http://schemas.microsoft.com/office/drawing/2014/main" xmlns="" id="{066A567B-E116-8B49-B9DF-4372CD0C2CA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6200000">
              <a:off x="8875786" y="639194"/>
              <a:ext cx="1260008" cy="5880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xmlns="" id="{8772B787-2C20-9947-8107-23FCBFC5838D}"/>
              </a:ext>
            </a:extLst>
          </p:cNvPr>
          <p:cNvGrpSpPr/>
          <p:nvPr/>
        </p:nvGrpSpPr>
        <p:grpSpPr>
          <a:xfrm>
            <a:off x="8663622" y="2274806"/>
            <a:ext cx="1725503" cy="1594277"/>
            <a:chOff x="8663622" y="2274806"/>
            <a:chExt cx="1725503" cy="1594277"/>
          </a:xfrm>
        </p:grpSpPr>
        <p:sp>
          <p:nvSpPr>
            <p:cNvPr id="37" name="Rounded Rectangle 36">
              <a:extLst>
                <a:ext uri="{FF2B5EF4-FFF2-40B4-BE49-F238E27FC236}">
                  <a16:creationId xmlns:a16="http://schemas.microsoft.com/office/drawing/2014/main" xmlns="" id="{427E9333-21E2-D947-8472-1C2D9636F786}"/>
                </a:ext>
              </a:extLst>
            </p:cNvPr>
            <p:cNvSpPr/>
            <p:nvPr/>
          </p:nvSpPr>
          <p:spPr>
            <a:xfrm>
              <a:off x="8663622" y="2274806"/>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6" name="Picture 8" descr="http://www.clker.com/cliparts/H/e/L/H/P/2/school-building-hi.png">
              <a:extLst>
                <a:ext uri="{FF2B5EF4-FFF2-40B4-BE49-F238E27FC236}">
                  <a16:creationId xmlns:a16="http://schemas.microsoft.com/office/drawing/2014/main" xmlns="" id="{F0AF501F-4C9B-0E4A-8340-9F1F9BAF3D9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746309" y="2690088"/>
              <a:ext cx="1486735" cy="7607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xmlns="" id="{F4F43C28-2C87-8943-87AE-44BF934ED204}"/>
              </a:ext>
            </a:extLst>
          </p:cNvPr>
          <p:cNvGrpSpPr/>
          <p:nvPr/>
        </p:nvGrpSpPr>
        <p:grpSpPr>
          <a:xfrm>
            <a:off x="10243221" y="2076637"/>
            <a:ext cx="1725503" cy="1594277"/>
            <a:chOff x="10243221" y="2076637"/>
            <a:chExt cx="1725503" cy="1594277"/>
          </a:xfrm>
        </p:grpSpPr>
        <p:sp>
          <p:nvSpPr>
            <p:cNvPr id="40" name="Rounded Rectangle 39">
              <a:extLst>
                <a:ext uri="{FF2B5EF4-FFF2-40B4-BE49-F238E27FC236}">
                  <a16:creationId xmlns:a16="http://schemas.microsoft.com/office/drawing/2014/main" xmlns="" id="{6C5844C0-EDE0-4247-9C29-B67DE0DC4CAC}"/>
                </a:ext>
              </a:extLst>
            </p:cNvPr>
            <p:cNvSpPr/>
            <p:nvPr/>
          </p:nvSpPr>
          <p:spPr>
            <a:xfrm>
              <a:off x="10243221" y="2076637"/>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7" name="Picture 46">
              <a:extLst>
                <a:ext uri="{FF2B5EF4-FFF2-40B4-BE49-F238E27FC236}">
                  <a16:creationId xmlns:a16="http://schemas.microsoft.com/office/drawing/2014/main" xmlns="" id="{8D58D409-F446-CA48-8200-E5A8518D9FE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35194" y="2261711"/>
              <a:ext cx="741556" cy="1329204"/>
            </a:xfrm>
            <a:prstGeom prst="rect">
              <a:avLst/>
            </a:prstGeom>
          </p:spPr>
        </p:pic>
      </p:grpSp>
      <p:grpSp>
        <p:nvGrpSpPr>
          <p:cNvPr id="22" name="Group 21">
            <a:extLst>
              <a:ext uri="{FF2B5EF4-FFF2-40B4-BE49-F238E27FC236}">
                <a16:creationId xmlns:a16="http://schemas.microsoft.com/office/drawing/2014/main" xmlns="" id="{7DCBF7E7-71A1-E34D-8FA0-E30355ADF33E}"/>
              </a:ext>
            </a:extLst>
          </p:cNvPr>
          <p:cNvGrpSpPr/>
          <p:nvPr/>
        </p:nvGrpSpPr>
        <p:grpSpPr>
          <a:xfrm>
            <a:off x="9410206" y="1248511"/>
            <a:ext cx="1725503" cy="1594277"/>
            <a:chOff x="10309235" y="4331176"/>
            <a:chExt cx="1725503" cy="1594277"/>
          </a:xfrm>
        </p:grpSpPr>
        <p:sp>
          <p:nvSpPr>
            <p:cNvPr id="39" name="Rounded Rectangle 38">
              <a:extLst>
                <a:ext uri="{FF2B5EF4-FFF2-40B4-BE49-F238E27FC236}">
                  <a16:creationId xmlns:a16="http://schemas.microsoft.com/office/drawing/2014/main" xmlns="" id="{F6AEA63B-2C31-A242-8759-AF74ABDDD254}"/>
                </a:ext>
              </a:extLst>
            </p:cNvPr>
            <p:cNvSpPr/>
            <p:nvPr/>
          </p:nvSpPr>
          <p:spPr>
            <a:xfrm>
              <a:off x="10309235" y="4331176"/>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8" name="Picture 2" descr="http://www.clker.com/cliparts/c/f/b/b/12585375491648303350podest.svg.med.png">
              <a:extLst>
                <a:ext uri="{FF2B5EF4-FFF2-40B4-BE49-F238E27FC236}">
                  <a16:creationId xmlns:a16="http://schemas.microsoft.com/office/drawing/2014/main" xmlns="" id="{E6679C93-85C4-4D4D-A9A0-636E67C98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139" y="4983262"/>
              <a:ext cx="1444601" cy="823423"/>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a:extLst>
                <a:ext uri="{FF2B5EF4-FFF2-40B4-BE49-F238E27FC236}">
                  <a16:creationId xmlns:a16="http://schemas.microsoft.com/office/drawing/2014/main" xmlns="" id="{5CDB2E53-C4F7-EF48-9388-91A3ABA2BA83}"/>
                </a:ext>
              </a:extLst>
            </p:cNvPr>
            <p:cNvCxnSpPr/>
            <p:nvPr/>
          </p:nvCxnSpPr>
          <p:spPr>
            <a:xfrm>
              <a:off x="10946452" y="4485495"/>
              <a:ext cx="225534" cy="439289"/>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xmlns="" id="{3F152A4B-3F0A-E14B-A9F3-2A70A2261B23}"/>
              </a:ext>
            </a:extLst>
          </p:cNvPr>
          <p:cNvSpPr/>
          <p:nvPr/>
        </p:nvSpPr>
        <p:spPr>
          <a:xfrm>
            <a:off x="4098628" y="5013742"/>
            <a:ext cx="3934378" cy="1371600"/>
          </a:xfrm>
          <a:prstGeom prst="rect">
            <a:avLst/>
          </a:prstGeom>
          <a:solidFill>
            <a:srgbClr val="EA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entury Gothic" panose="020B0502020202020204" pitchFamily="34" charset="0"/>
              </a:rPr>
              <a:t>DIE</a:t>
            </a:r>
          </a:p>
        </p:txBody>
      </p:sp>
      <p:sp>
        <p:nvSpPr>
          <p:cNvPr id="72" name="Rectangle 71">
            <a:extLst>
              <a:ext uri="{FF2B5EF4-FFF2-40B4-BE49-F238E27FC236}">
                <a16:creationId xmlns:a16="http://schemas.microsoft.com/office/drawing/2014/main" xmlns="" id="{52F561A2-0A5F-BC46-A59E-B6E42672AC92}"/>
              </a:ext>
            </a:extLst>
          </p:cNvPr>
          <p:cNvSpPr/>
          <p:nvPr/>
        </p:nvSpPr>
        <p:spPr>
          <a:xfrm>
            <a:off x="0" y="5008536"/>
            <a:ext cx="4128811" cy="13716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entury Gothic" panose="020B0502020202020204" pitchFamily="34" charset="0"/>
              </a:rPr>
              <a:t>DER</a:t>
            </a:r>
          </a:p>
        </p:txBody>
      </p:sp>
      <p:sp>
        <p:nvSpPr>
          <p:cNvPr id="74" name="Rectangle 73">
            <a:extLst>
              <a:ext uri="{FF2B5EF4-FFF2-40B4-BE49-F238E27FC236}">
                <a16:creationId xmlns:a16="http://schemas.microsoft.com/office/drawing/2014/main" xmlns="" id="{B9683074-ED29-2441-AE52-E866C68FDE5F}"/>
              </a:ext>
            </a:extLst>
          </p:cNvPr>
          <p:cNvSpPr/>
          <p:nvPr/>
        </p:nvSpPr>
        <p:spPr>
          <a:xfrm>
            <a:off x="8033006" y="5013974"/>
            <a:ext cx="4158994" cy="1371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entury Gothic" panose="020B0502020202020204" pitchFamily="34" charset="0"/>
              </a:rPr>
              <a:t>DAS</a:t>
            </a:r>
          </a:p>
        </p:txBody>
      </p:sp>
    </p:spTree>
    <p:extLst>
      <p:ext uri="{BB962C8B-B14F-4D97-AF65-F5344CB8AC3E}">
        <p14:creationId xmlns:p14="http://schemas.microsoft.com/office/powerpoint/2010/main" val="119329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1081 -0.01667 L -0.02917 0.74236 " pathEditMode="relative" rAng="0" ptsTypes="AA">
                                      <p:cBhvr>
                                        <p:cTn id="10" dur="2000" fill="hold"/>
                                        <p:tgtEl>
                                          <p:spTgt spid="5"/>
                                        </p:tgtEl>
                                        <p:attrNameLst>
                                          <p:attrName>ppt_x</p:attrName>
                                          <p:attrName>ppt_y</p:attrName>
                                        </p:attrNameLst>
                                      </p:cBhvr>
                                      <p:rCtr x="-924" y="37940"/>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08333E-6 1.85185E-6 L 0.17422 0.46412 " pathEditMode="relative" rAng="0" ptsTypes="AA">
                                      <p:cBhvr>
                                        <p:cTn id="21" dur="2000" fill="hold"/>
                                        <p:tgtEl>
                                          <p:spTgt spid="19"/>
                                        </p:tgtEl>
                                        <p:attrNameLst>
                                          <p:attrName>ppt_x</p:attrName>
                                          <p:attrName>ppt_y</p:attrName>
                                        </p:attrNameLst>
                                      </p:cBhvr>
                                      <p:rCtr x="8646" y="23241"/>
                                    </p:animMotion>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66667E-6 -2.59259E-6 L -0.4957 0.77222 " pathEditMode="relative" rAng="0" ptsTypes="AA">
                                      <p:cBhvr>
                                        <p:cTn id="32" dur="2000" fill="hold"/>
                                        <p:tgtEl>
                                          <p:spTgt spid="9"/>
                                        </p:tgtEl>
                                        <p:attrNameLst>
                                          <p:attrName>ppt_x</p:attrName>
                                          <p:attrName>ppt_y</p:attrName>
                                        </p:attrNameLst>
                                      </p:cBhvr>
                                      <p:rCtr x="-24792" y="38611"/>
                                    </p:animMotion>
                                  </p:childTnLst>
                                </p:cTn>
                              </p:par>
                            </p:childTnLst>
                          </p:cTn>
                        </p:par>
                        <p:par>
                          <p:cTn id="33" fill="hold">
                            <p:stCondLst>
                              <p:cond delay="2000"/>
                            </p:stCondLst>
                            <p:childTnLst>
                              <p:par>
                                <p:cTn id="34" presetID="1" presetClass="exit" presetSubtype="0" fill="hold" nodeType="after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0612 0.02523 L 0.1151 0.63958 " pathEditMode="relative" ptsTypes="AA">
                                      <p:cBhvr>
                                        <p:cTn id="43" dur="2000" fill="hold"/>
                                        <p:tgtEl>
                                          <p:spTgt spid="20"/>
                                        </p:tgtEl>
                                        <p:attrNameLst>
                                          <p:attrName>ppt_x</p:attrName>
                                          <p:attrName>ppt_y</p:attrName>
                                        </p:attrNameLst>
                                      </p:cBhvr>
                                    </p:animMotion>
                                  </p:childTnLst>
                                </p:cTn>
                              </p:par>
                            </p:childTnLst>
                          </p:cTn>
                        </p:par>
                        <p:par>
                          <p:cTn id="44" fill="hold">
                            <p:stCondLst>
                              <p:cond delay="2000"/>
                            </p:stCondLst>
                            <p:childTnLst>
                              <p:par>
                                <p:cTn id="45" presetID="1" presetClass="exit" presetSubtype="0" fill="hold" nodeType="afterEffect">
                                  <p:stCondLst>
                                    <p:cond delay="0"/>
                                  </p:stCondLst>
                                  <p:childTnLst>
                                    <p:set>
                                      <p:cBhvr>
                                        <p:cTn id="46" dur="1" fill="hold">
                                          <p:stCondLst>
                                            <p:cond delay="0"/>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2.70833E-6 -1.48148E-6 L -0.79896 0.48264 " pathEditMode="relative" rAng="0" ptsTypes="AA">
                                      <p:cBhvr>
                                        <p:cTn id="54" dur="2000" fill="hold"/>
                                        <p:tgtEl>
                                          <p:spTgt spid="17"/>
                                        </p:tgtEl>
                                        <p:attrNameLst>
                                          <p:attrName>ppt_x</p:attrName>
                                          <p:attrName>ppt_y</p:attrName>
                                        </p:attrNameLst>
                                      </p:cBhvr>
                                      <p:rCtr x="-39948" y="24120"/>
                                    </p:animMotion>
                                  </p:childTnLst>
                                </p:cTn>
                              </p:par>
                            </p:childTnLst>
                          </p:cTn>
                        </p:par>
                        <p:par>
                          <p:cTn id="55" fill="hold">
                            <p:stCondLst>
                              <p:cond delay="2000"/>
                            </p:stCondLst>
                            <p:childTnLst>
                              <p:par>
                                <p:cTn id="56" presetID="1" presetClass="exit" presetSubtype="0" fill="hold" nodeType="afterEffect">
                                  <p:stCondLst>
                                    <p:cond delay="0"/>
                                  </p:stCondLst>
                                  <p:childTnLst>
                                    <p:set>
                                      <p:cBhvr>
                                        <p:cTn id="57" dur="1" fill="hold">
                                          <p:stCondLst>
                                            <p:cond delay="0"/>
                                          </p:stCondLst>
                                        </p:cTn>
                                        <p:tgtEl>
                                          <p:spTgt spid="1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2226 0.03518 L -0.28255 0.80555 " pathEditMode="relative" ptsTypes="AA">
                                      <p:cBhvr>
                                        <p:cTn id="65" dur="2000" fill="hold"/>
                                        <p:tgtEl>
                                          <p:spTgt spid="10"/>
                                        </p:tgtEl>
                                        <p:attrNameLst>
                                          <p:attrName>ppt_x</p:attrName>
                                          <p:attrName>ppt_y</p:attrName>
                                        </p:attrNameLst>
                                      </p:cBhvr>
                                    </p:animMotion>
                                  </p:childTnLst>
                                </p:cTn>
                              </p:par>
                            </p:childTnLst>
                          </p:cTn>
                        </p:par>
                        <p:par>
                          <p:cTn id="66" fill="hold">
                            <p:stCondLst>
                              <p:cond delay="2000"/>
                            </p:stCondLst>
                            <p:childTnLst>
                              <p:par>
                                <p:cTn id="67" presetID="1" presetClass="exit" presetSubtype="0" fill="hold" nodeType="afterEffect">
                                  <p:stCondLst>
                                    <p:cond delay="0"/>
                                  </p:stCondLst>
                                  <p:childTnLst>
                                    <p:set>
                                      <p:cBhvr>
                                        <p:cTn id="68" dur="1" fill="hold">
                                          <p:stCondLst>
                                            <p:cond delay="0"/>
                                          </p:stCondLst>
                                        </p:cTn>
                                        <p:tgtEl>
                                          <p:spTgt spid="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00091 -0.00185 L -0.13632 0.74375 " pathEditMode="relative" ptsTypes="AA">
                                      <p:cBhvr>
                                        <p:cTn id="76" dur="2000" fill="hold"/>
                                        <p:tgtEl>
                                          <p:spTgt spid="6"/>
                                        </p:tgtEl>
                                        <p:attrNameLst>
                                          <p:attrName>ppt_x</p:attrName>
                                          <p:attrName>ppt_y</p:attrName>
                                        </p:attrNameLst>
                                      </p:cBhvr>
                                    </p:animMotion>
                                  </p:childTnLst>
                                </p:cTn>
                              </p:par>
                            </p:childTnLst>
                          </p:cTn>
                        </p:par>
                        <p:par>
                          <p:cTn id="77" fill="hold">
                            <p:stCondLst>
                              <p:cond delay="2000"/>
                            </p:stCondLst>
                            <p:childTnLst>
                              <p:par>
                                <p:cTn id="78" presetID="1" presetClass="exit" presetSubtype="0" fill="hold" nodeType="afterEffect">
                                  <p:stCondLst>
                                    <p:cond delay="0"/>
                                  </p:stCondLst>
                                  <p:childTnLst>
                                    <p:set>
                                      <p:cBhvr>
                                        <p:cTn id="79" dur="1" fill="hold">
                                          <p:stCondLst>
                                            <p:cond delay="0"/>
                                          </p:stCondLst>
                                        </p:cTn>
                                        <p:tgtEl>
                                          <p:spTgt spid="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0" presetClass="path" presetSubtype="0" accel="50000" decel="50000" fill="hold" nodeType="clickEffect">
                                  <p:stCondLst>
                                    <p:cond delay="0"/>
                                  </p:stCondLst>
                                  <p:childTnLst>
                                    <p:animMotion origin="layout" path="M -0.00885 -0.03611 L -0.36679 0.98936 " pathEditMode="relative" rAng="0" ptsTypes="AA">
                                      <p:cBhvr>
                                        <p:cTn id="87" dur="2000" fill="hold"/>
                                        <p:tgtEl>
                                          <p:spTgt spid="7"/>
                                        </p:tgtEl>
                                        <p:attrNameLst>
                                          <p:attrName>ppt_x</p:attrName>
                                          <p:attrName>ppt_y</p:attrName>
                                        </p:attrNameLst>
                                      </p:cBhvr>
                                      <p:rCtr x="-17904" y="51273"/>
                                    </p:animMotion>
                                  </p:childTnLst>
                                </p:cTn>
                              </p:par>
                            </p:childTnLst>
                          </p:cTn>
                        </p:par>
                        <p:par>
                          <p:cTn id="88" fill="hold">
                            <p:stCondLst>
                              <p:cond delay="2000"/>
                            </p:stCondLst>
                            <p:childTnLst>
                              <p:par>
                                <p:cTn id="89" presetID="1" presetClass="exit" presetSubtype="0" fill="hold" nodeType="afterEffect">
                                  <p:stCondLst>
                                    <p:cond delay="0"/>
                                  </p:stCondLst>
                                  <p:childTnLst>
                                    <p:set>
                                      <p:cBhvr>
                                        <p:cTn id="90" dur="1" fill="hold">
                                          <p:stCondLst>
                                            <p:cond delay="0"/>
                                          </p:stCondLst>
                                        </p:cTn>
                                        <p:tgtEl>
                                          <p:spTgt spid="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nodeType="clickEffect">
                                  <p:stCondLst>
                                    <p:cond delay="0"/>
                                  </p:stCondLst>
                                  <p:childTnLst>
                                    <p:animMotion origin="layout" path="M -0.00091 0.02338 L 0.31381 0.55695 " pathEditMode="relative" ptsTypes="AA">
                                      <p:cBhvr>
                                        <p:cTn id="98" dur="2000" fill="hold"/>
                                        <p:tgtEl>
                                          <p:spTgt spid="21"/>
                                        </p:tgtEl>
                                        <p:attrNameLst>
                                          <p:attrName>ppt_x</p:attrName>
                                          <p:attrName>ppt_y</p:attrName>
                                        </p:attrNameLst>
                                      </p:cBhvr>
                                    </p:animMotion>
                                  </p:childTnLst>
                                </p:cTn>
                              </p:par>
                            </p:childTnLst>
                          </p:cTn>
                        </p:par>
                        <p:par>
                          <p:cTn id="99" fill="hold">
                            <p:stCondLst>
                              <p:cond delay="2000"/>
                            </p:stCondLst>
                            <p:childTnLst>
                              <p:par>
                                <p:cTn id="100" presetID="1" presetClass="exit" presetSubtype="0" fill="hold" nodeType="afterEffect">
                                  <p:stCondLst>
                                    <p:cond delay="0"/>
                                  </p:stCondLst>
                                  <p:childTnLst>
                                    <p:set>
                                      <p:cBhvr>
                                        <p:cTn id="101" dur="1" fill="hold">
                                          <p:stCondLst>
                                            <p:cond delay="0"/>
                                          </p:stCondLst>
                                        </p:cTn>
                                        <p:tgtEl>
                                          <p:spTgt spid="2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42" presetClass="path" presetSubtype="0" accel="50000" decel="50000" fill="hold" nodeType="clickEffect">
                                  <p:stCondLst>
                                    <p:cond delay="0"/>
                                  </p:stCondLst>
                                  <p:childTnLst>
                                    <p:animMotion origin="layout" path="M 1.875E-6 -4.44444E-6 L 0.27695 0.59607 " pathEditMode="relative" rAng="0" ptsTypes="AA">
                                      <p:cBhvr>
                                        <p:cTn id="109" dur="2000" fill="hold"/>
                                        <p:tgtEl>
                                          <p:spTgt spid="12"/>
                                        </p:tgtEl>
                                        <p:attrNameLst>
                                          <p:attrName>ppt_x</p:attrName>
                                          <p:attrName>ppt_y</p:attrName>
                                        </p:attrNameLst>
                                      </p:cBhvr>
                                      <p:rCtr x="13841" y="29792"/>
                                    </p:animMotion>
                                  </p:childTnLst>
                                </p:cTn>
                              </p:par>
                            </p:childTnLst>
                          </p:cTn>
                        </p:par>
                        <p:par>
                          <p:cTn id="110" fill="hold">
                            <p:stCondLst>
                              <p:cond delay="2000"/>
                            </p:stCondLst>
                            <p:childTnLst>
                              <p:par>
                                <p:cTn id="111" presetID="1" presetClass="exit" presetSubtype="0" fill="hold" nodeType="afterEffect">
                                  <p:stCondLst>
                                    <p:cond delay="0"/>
                                  </p:stCondLst>
                                  <p:childTnLst>
                                    <p:set>
                                      <p:cBhvr>
                                        <p:cTn id="112" dur="1" fill="hold">
                                          <p:stCondLst>
                                            <p:cond delay="0"/>
                                          </p:stCondLst>
                                        </p:cTn>
                                        <p:tgtEl>
                                          <p:spTgt spid="1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0" presetClass="path" presetSubtype="0" accel="50000" decel="50000" fill="hold" nodeType="clickEffect">
                                  <p:stCondLst>
                                    <p:cond delay="0"/>
                                  </p:stCondLst>
                                  <p:childTnLst>
                                    <p:animMotion origin="layout" path="M -0.01615 0.01851 L -0.00222 0.38194 " pathEditMode="relative" ptsTypes="AA">
                                      <p:cBhvr>
                                        <p:cTn id="120" dur="2000" fill="hold"/>
                                        <p:tgtEl>
                                          <p:spTgt spid="18"/>
                                        </p:tgtEl>
                                        <p:attrNameLst>
                                          <p:attrName>ppt_x</p:attrName>
                                          <p:attrName>ppt_y</p:attrName>
                                        </p:attrNameLst>
                                      </p:cBhvr>
                                    </p:animMotion>
                                  </p:childTnLst>
                                </p:cTn>
                              </p:par>
                            </p:childTnLst>
                          </p:cTn>
                        </p:par>
                        <p:par>
                          <p:cTn id="121" fill="hold">
                            <p:stCondLst>
                              <p:cond delay="2000"/>
                            </p:stCondLst>
                            <p:childTnLst>
                              <p:par>
                                <p:cTn id="122" presetID="1" presetClass="exit" presetSubtype="0" fill="hold" nodeType="afterEffect">
                                  <p:stCondLst>
                                    <p:cond delay="0"/>
                                  </p:stCondLst>
                                  <p:childTnLst>
                                    <p:set>
                                      <p:cBhvr>
                                        <p:cTn id="123" dur="1" fill="hold">
                                          <p:stCondLst>
                                            <p:cond delay="0"/>
                                          </p:stCondLst>
                                        </p:cTn>
                                        <p:tgtEl>
                                          <p:spTgt spid="18"/>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11"/>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0" presetClass="path" presetSubtype="0" accel="50000" decel="50000" fill="hold" nodeType="clickEffect">
                                  <p:stCondLst>
                                    <p:cond delay="0"/>
                                  </p:stCondLst>
                                  <p:childTnLst>
                                    <p:animMotion origin="layout" path="M 0.00351 0.00463 L -0.41628 0.79792 " pathEditMode="relative" ptsTypes="AA">
                                      <p:cBhvr>
                                        <p:cTn id="131" dur="2000" fill="hold"/>
                                        <p:tgtEl>
                                          <p:spTgt spid="11"/>
                                        </p:tgtEl>
                                        <p:attrNameLst>
                                          <p:attrName>ppt_x</p:attrName>
                                          <p:attrName>ppt_y</p:attrName>
                                        </p:attrNameLst>
                                      </p:cBhvr>
                                    </p:animMotion>
                                  </p:childTnLst>
                                </p:cTn>
                              </p:par>
                            </p:childTnLst>
                          </p:cTn>
                        </p:par>
                        <p:par>
                          <p:cTn id="132" fill="hold">
                            <p:stCondLst>
                              <p:cond delay="2000"/>
                            </p:stCondLst>
                            <p:childTnLst>
                              <p:par>
                                <p:cTn id="133" presetID="1" presetClass="exit" presetSubtype="0" fill="hold" nodeType="afterEffect">
                                  <p:stCondLst>
                                    <p:cond delay="0"/>
                                  </p:stCondLst>
                                  <p:childTnLst>
                                    <p:set>
                                      <p:cBhvr>
                                        <p:cTn id="134" dur="1" fill="hold">
                                          <p:stCondLst>
                                            <p:cond delay="0"/>
                                          </p:stCondLst>
                                        </p:cTn>
                                        <p:tgtEl>
                                          <p:spTgt spid="11"/>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0" presetClass="path" presetSubtype="0" accel="50000" decel="50000" fill="hold" nodeType="clickEffect">
                                  <p:stCondLst>
                                    <p:cond delay="0"/>
                                  </p:stCondLst>
                                  <p:childTnLst>
                                    <p:animMotion origin="layout" path="M 0.01941 0.01481 L 0.58737 0.38935 " pathEditMode="relative" ptsTypes="AA">
                                      <p:cBhvr>
                                        <p:cTn id="142" dur="2000" fill="hold"/>
                                        <p:tgtEl>
                                          <p:spTgt spid="13"/>
                                        </p:tgtEl>
                                        <p:attrNameLst>
                                          <p:attrName>ppt_x</p:attrName>
                                          <p:attrName>ppt_y</p:attrName>
                                        </p:attrNameLst>
                                      </p:cBhvr>
                                    </p:animMotion>
                                  </p:childTnLst>
                                </p:cTn>
                              </p:par>
                            </p:childTnLst>
                          </p:cTn>
                        </p:par>
                        <p:par>
                          <p:cTn id="143" fill="hold">
                            <p:stCondLst>
                              <p:cond delay="2000"/>
                            </p:stCondLst>
                            <p:childTnLst>
                              <p:par>
                                <p:cTn id="144" presetID="1" presetClass="exit" presetSubtype="0" fill="hold" nodeType="afterEffect">
                                  <p:stCondLst>
                                    <p:cond delay="0"/>
                                  </p:stCondLst>
                                  <p:childTnLst>
                                    <p:set>
                                      <p:cBhvr>
                                        <p:cTn id="145" dur="1" fill="hold">
                                          <p:stCondLst>
                                            <p:cond delay="0"/>
                                          </p:stCondLst>
                                        </p:cTn>
                                        <p:tgtEl>
                                          <p:spTgt spid="13"/>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14"/>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0" presetClass="path" presetSubtype="0" accel="50000" decel="50000" fill="hold" nodeType="clickEffect">
                                  <p:stCondLst>
                                    <p:cond delay="0"/>
                                  </p:stCondLst>
                                  <p:childTnLst>
                                    <p:animMotion origin="layout" path="M 0.01432 0.04745 L -0.31745 0.47523 " pathEditMode="relative" ptsTypes="AA">
                                      <p:cBhvr>
                                        <p:cTn id="153" dur="2000" fill="hold"/>
                                        <p:tgtEl>
                                          <p:spTgt spid="14"/>
                                        </p:tgtEl>
                                        <p:attrNameLst>
                                          <p:attrName>ppt_x</p:attrName>
                                          <p:attrName>ppt_y</p:attrName>
                                        </p:attrNameLst>
                                      </p:cBhvr>
                                    </p:animMotion>
                                  </p:childTnLst>
                                </p:cTn>
                              </p:par>
                            </p:childTnLst>
                          </p:cTn>
                        </p:par>
                        <p:par>
                          <p:cTn id="154" fill="hold">
                            <p:stCondLst>
                              <p:cond delay="2000"/>
                            </p:stCondLst>
                            <p:childTnLst>
                              <p:par>
                                <p:cTn id="155" presetID="1" presetClass="exit" presetSubtype="0" fill="hold" nodeType="afterEffect">
                                  <p:stCondLst>
                                    <p:cond delay="0"/>
                                  </p:stCondLst>
                                  <p:childTnLst>
                                    <p:set>
                                      <p:cBhvr>
                                        <p:cTn id="156" dur="1" fill="hold">
                                          <p:stCondLst>
                                            <p:cond delay="0"/>
                                          </p:stCondLst>
                                        </p:cTn>
                                        <p:tgtEl>
                                          <p:spTgt spid="14"/>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16"/>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42" presetClass="path" presetSubtype="0" accel="50000" decel="50000" fill="hold" nodeType="clickEffect">
                                  <p:stCondLst>
                                    <p:cond delay="0"/>
                                  </p:stCondLst>
                                  <p:childTnLst>
                                    <p:animMotion origin="layout" path="M 0 3.33333E-6 L -0.27891 0.51759 " pathEditMode="relative" rAng="0" ptsTypes="AA">
                                      <p:cBhvr>
                                        <p:cTn id="164" dur="2000" fill="hold"/>
                                        <p:tgtEl>
                                          <p:spTgt spid="16"/>
                                        </p:tgtEl>
                                        <p:attrNameLst>
                                          <p:attrName>ppt_x</p:attrName>
                                          <p:attrName>ppt_y</p:attrName>
                                        </p:attrNameLst>
                                      </p:cBhvr>
                                      <p:rCtr x="-13945" y="25880"/>
                                    </p:animMotion>
                                  </p:childTnLst>
                                </p:cTn>
                              </p:par>
                            </p:childTnLst>
                          </p:cTn>
                        </p:par>
                        <p:par>
                          <p:cTn id="165" fill="hold">
                            <p:stCondLst>
                              <p:cond delay="2000"/>
                            </p:stCondLst>
                            <p:childTnLst>
                              <p:par>
                                <p:cTn id="166" presetID="1" presetClass="exit" presetSubtype="0" fill="hold" nodeType="afterEffect">
                                  <p:stCondLst>
                                    <p:cond delay="0"/>
                                  </p:stCondLst>
                                  <p:childTnLst>
                                    <p:set>
                                      <p:cBhvr>
                                        <p:cTn id="167" dur="1" fill="hold">
                                          <p:stCondLst>
                                            <p:cond delay="0"/>
                                          </p:stCondLst>
                                        </p:cTn>
                                        <p:tgtEl>
                                          <p:spTgt spid="16"/>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nodeType="clickEffect">
                                  <p:stCondLst>
                                    <p:cond delay="0"/>
                                  </p:stCondLst>
                                  <p:childTnLst>
                                    <p:set>
                                      <p:cBhvr>
                                        <p:cTn id="171" dur="1" fill="hold">
                                          <p:stCondLst>
                                            <p:cond delay="0"/>
                                          </p:stCondLst>
                                        </p:cTn>
                                        <p:tgtEl>
                                          <p:spTgt spid="15"/>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42" presetClass="path" presetSubtype="0" accel="50000" decel="50000" fill="hold" nodeType="clickEffect">
                                  <p:stCondLst>
                                    <p:cond delay="0"/>
                                  </p:stCondLst>
                                  <p:childTnLst>
                                    <p:animMotion origin="layout" path="M 1.66667E-6 -4.81481E-6 L -0.52461 0.39329 " pathEditMode="relative" rAng="0" ptsTypes="AA">
                                      <p:cBhvr>
                                        <p:cTn id="175" dur="2000" fill="hold"/>
                                        <p:tgtEl>
                                          <p:spTgt spid="15"/>
                                        </p:tgtEl>
                                        <p:attrNameLst>
                                          <p:attrName>ppt_x</p:attrName>
                                          <p:attrName>ppt_y</p:attrName>
                                        </p:attrNameLst>
                                      </p:cBhvr>
                                      <p:rCtr x="-26237" y="19653"/>
                                    </p:animMotion>
                                  </p:childTnLst>
                                </p:cTn>
                              </p:par>
                            </p:childTnLst>
                          </p:cTn>
                        </p:par>
                        <p:par>
                          <p:cTn id="176" fill="hold">
                            <p:stCondLst>
                              <p:cond delay="2000"/>
                            </p:stCondLst>
                            <p:childTnLst>
                              <p:par>
                                <p:cTn id="177" presetID="1" presetClass="exit" presetSubtype="0" fill="hold" nodeType="afterEffect">
                                  <p:stCondLst>
                                    <p:cond delay="0"/>
                                  </p:stCondLst>
                                  <p:childTnLst>
                                    <p:set>
                                      <p:cBhvr>
                                        <p:cTn id="178" dur="1" fill="hold">
                                          <p:stCondLst>
                                            <p:cond delay="0"/>
                                          </p:stCondLst>
                                        </p:cTn>
                                        <p:tgtEl>
                                          <p:spTgt spid="15"/>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2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75"/>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82"/>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42" presetClass="path" presetSubtype="0" accel="50000" decel="50000" fill="hold" nodeType="clickEffect">
                                  <p:stCondLst>
                                    <p:cond delay="0"/>
                                  </p:stCondLst>
                                  <p:childTnLst>
                                    <p:animMotion origin="layout" path="M 1.875E-6 1.85185E-6 L 0.01627 0.64791 " pathEditMode="relative" rAng="0" ptsTypes="AA">
                                      <p:cBhvr>
                                        <p:cTn id="192" dur="2000" fill="hold"/>
                                        <p:tgtEl>
                                          <p:spTgt spid="22"/>
                                        </p:tgtEl>
                                        <p:attrNameLst>
                                          <p:attrName>ppt_x</p:attrName>
                                          <p:attrName>ppt_y</p:attrName>
                                        </p:attrNameLst>
                                      </p:cBhvr>
                                      <p:rCtr x="807" y="32384"/>
                                    </p:animMotion>
                                  </p:childTnLst>
                                </p:cTn>
                              </p:par>
                              <p:par>
                                <p:cTn id="193" presetID="42" presetClass="path" presetSubtype="0" accel="50000" decel="50000" fill="hold" nodeType="withEffect">
                                  <p:stCondLst>
                                    <p:cond delay="0"/>
                                  </p:stCondLst>
                                  <p:childTnLst>
                                    <p:animMotion origin="layout" path="M -2.08333E-6 -1.48148E-6 L -0.01133 0.62083 " pathEditMode="relative" rAng="0" ptsTypes="AA">
                                      <p:cBhvr>
                                        <p:cTn id="194" dur="2000" fill="hold"/>
                                        <p:tgtEl>
                                          <p:spTgt spid="82"/>
                                        </p:tgtEl>
                                        <p:attrNameLst>
                                          <p:attrName>ppt_x</p:attrName>
                                          <p:attrName>ppt_y</p:attrName>
                                        </p:attrNameLst>
                                      </p:cBhvr>
                                      <p:rCtr x="-573" y="31042"/>
                                    </p:animMotion>
                                  </p:childTnLst>
                                </p:cTn>
                              </p:par>
                              <p:par>
                                <p:cTn id="195" presetID="42" presetClass="path" presetSubtype="0" accel="50000" decel="50000" fill="hold" nodeType="withEffect">
                                  <p:stCondLst>
                                    <p:cond delay="0"/>
                                  </p:stCondLst>
                                  <p:childTnLst>
                                    <p:animMotion origin="layout" path="M 4.16667E-6 -4.44444E-6 L -0.0017 0.65463 " pathEditMode="relative" rAng="0" ptsTypes="AA">
                                      <p:cBhvr>
                                        <p:cTn id="196" dur="2000" fill="hold"/>
                                        <p:tgtEl>
                                          <p:spTgt spid="75"/>
                                        </p:tgtEl>
                                        <p:attrNameLst>
                                          <p:attrName>ppt_x</p:attrName>
                                          <p:attrName>ppt_y</p:attrName>
                                        </p:attrNameLst>
                                      </p:cBhvr>
                                      <p:rCtr x="-91" y="32731"/>
                                    </p:animMotion>
                                  </p:childTnLst>
                                </p:cTn>
                              </p:par>
                            </p:childTnLst>
                          </p:cTn>
                        </p:par>
                        <p:par>
                          <p:cTn id="197" fill="hold">
                            <p:stCondLst>
                              <p:cond delay="2000"/>
                            </p:stCondLst>
                            <p:childTnLst>
                              <p:par>
                                <p:cTn id="198" presetID="1" presetClass="exit" presetSubtype="0" fill="hold" nodeType="afterEffect">
                                  <p:stCondLst>
                                    <p:cond delay="0"/>
                                  </p:stCondLst>
                                  <p:childTnLst>
                                    <p:set>
                                      <p:cBhvr>
                                        <p:cTn id="199" dur="1" fill="hold">
                                          <p:stCondLst>
                                            <p:cond delay="0"/>
                                          </p:stCondLst>
                                        </p:cTn>
                                        <p:tgtEl>
                                          <p:spTgt spid="22"/>
                                        </p:tgtEl>
                                        <p:attrNameLst>
                                          <p:attrName>style.visibility</p:attrName>
                                        </p:attrNameLst>
                                      </p:cBhvr>
                                      <p:to>
                                        <p:strVal val="hidden"/>
                                      </p:to>
                                    </p:set>
                                  </p:childTnLst>
                                </p:cTn>
                              </p:par>
                            </p:childTnLst>
                          </p:cTn>
                        </p:par>
                        <p:par>
                          <p:cTn id="200" fill="hold">
                            <p:stCondLst>
                              <p:cond delay="2000"/>
                            </p:stCondLst>
                            <p:childTnLst>
                              <p:par>
                                <p:cTn id="201" presetID="1" presetClass="exit" presetSubtype="0" fill="hold" nodeType="afterEffect">
                                  <p:stCondLst>
                                    <p:cond delay="0"/>
                                  </p:stCondLst>
                                  <p:childTnLst>
                                    <p:set>
                                      <p:cBhvr>
                                        <p:cTn id="202" dur="1" fill="hold">
                                          <p:stCondLst>
                                            <p:cond delay="0"/>
                                          </p:stCondLst>
                                        </p:cTn>
                                        <p:tgtEl>
                                          <p:spTgt spid="82"/>
                                        </p:tgtEl>
                                        <p:attrNameLst>
                                          <p:attrName>style.visibility</p:attrName>
                                        </p:attrNameLst>
                                      </p:cBhvr>
                                      <p:to>
                                        <p:strVal val="hidden"/>
                                      </p:to>
                                    </p:set>
                                  </p:childTnLst>
                                </p:cTn>
                              </p:par>
                            </p:childTnLst>
                          </p:cTn>
                        </p:par>
                        <p:par>
                          <p:cTn id="203" fill="hold">
                            <p:stCondLst>
                              <p:cond delay="2000"/>
                            </p:stCondLst>
                            <p:childTnLst>
                              <p:par>
                                <p:cTn id="204" presetID="1" presetClass="exit" presetSubtype="0" fill="hold" nodeType="afterEffect">
                                  <p:stCondLst>
                                    <p:cond delay="0"/>
                                  </p:stCondLst>
                                  <p:childTnLst>
                                    <p:set>
                                      <p:cBhvr>
                                        <p:cTn id="205"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Inge Alferink / Rachel Hawkes</a:t>
            </a:r>
          </a:p>
        </p:txBody>
      </p:sp>
      <p:grpSp>
        <p:nvGrpSpPr>
          <p:cNvPr id="3" name="Group 2">
            <a:extLst>
              <a:ext uri="{FF2B5EF4-FFF2-40B4-BE49-F238E27FC236}">
                <a16:creationId xmlns:a16="http://schemas.microsoft.com/office/drawing/2014/main" xmlns="" id="{9DF3CFFD-B483-7D45-9E41-4F4D23830204}"/>
              </a:ext>
            </a:extLst>
          </p:cNvPr>
          <p:cNvGrpSpPr/>
          <p:nvPr/>
        </p:nvGrpSpPr>
        <p:grpSpPr>
          <a:xfrm>
            <a:off x="829445" y="3958852"/>
            <a:ext cx="1725503" cy="1594277"/>
            <a:chOff x="4672765" y="4262423"/>
            <a:chExt cx="1725503" cy="1594277"/>
          </a:xfrm>
        </p:grpSpPr>
        <p:sp>
          <p:nvSpPr>
            <p:cNvPr id="4" name="Rounded Rectangle 3">
              <a:extLst>
                <a:ext uri="{FF2B5EF4-FFF2-40B4-BE49-F238E27FC236}">
                  <a16:creationId xmlns:a16="http://schemas.microsoft.com/office/drawing/2014/main" xmlns="" id="{0E07F1D6-E159-E245-9953-AA4EFBDD6FE9}"/>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a:extLst>
                <a:ext uri="{FF2B5EF4-FFF2-40B4-BE49-F238E27FC236}">
                  <a16:creationId xmlns:a16="http://schemas.microsoft.com/office/drawing/2014/main" xmlns="" id="{2EC83458-6C40-D142-94F7-4EA1393E99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6" name="Group 5">
            <a:extLst>
              <a:ext uri="{FF2B5EF4-FFF2-40B4-BE49-F238E27FC236}">
                <a16:creationId xmlns:a16="http://schemas.microsoft.com/office/drawing/2014/main" xmlns="" id="{D106A3A5-A307-1B48-8E0E-5F110DD4E135}"/>
              </a:ext>
            </a:extLst>
          </p:cNvPr>
          <p:cNvGrpSpPr/>
          <p:nvPr/>
        </p:nvGrpSpPr>
        <p:grpSpPr>
          <a:xfrm>
            <a:off x="3925431" y="2764216"/>
            <a:ext cx="1725503" cy="1594277"/>
            <a:chOff x="4672765" y="4262423"/>
            <a:chExt cx="1725503" cy="1594277"/>
          </a:xfrm>
        </p:grpSpPr>
        <p:sp>
          <p:nvSpPr>
            <p:cNvPr id="7" name="Rounded Rectangle 6">
              <a:extLst>
                <a:ext uri="{FF2B5EF4-FFF2-40B4-BE49-F238E27FC236}">
                  <a16:creationId xmlns:a16="http://schemas.microsoft.com/office/drawing/2014/main" xmlns="" id="{40479727-EE36-4041-807E-11FAFA78A700}"/>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a:extLst>
                <a:ext uri="{FF2B5EF4-FFF2-40B4-BE49-F238E27FC236}">
                  <a16:creationId xmlns:a16="http://schemas.microsoft.com/office/drawing/2014/main" xmlns="" id="{4140D9B5-3F08-5F4D-A19B-D5E2FFD6C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10" name="Group 9">
            <a:extLst>
              <a:ext uri="{FF2B5EF4-FFF2-40B4-BE49-F238E27FC236}">
                <a16:creationId xmlns:a16="http://schemas.microsoft.com/office/drawing/2014/main" xmlns="" id="{97986684-31F6-1E41-B713-AB3ECEB0C6E8}"/>
              </a:ext>
            </a:extLst>
          </p:cNvPr>
          <p:cNvGrpSpPr/>
          <p:nvPr/>
        </p:nvGrpSpPr>
        <p:grpSpPr>
          <a:xfrm>
            <a:off x="5776925" y="2552113"/>
            <a:ext cx="1725503" cy="1594277"/>
            <a:chOff x="4672765" y="4262423"/>
            <a:chExt cx="1725503" cy="1594277"/>
          </a:xfrm>
        </p:grpSpPr>
        <p:sp>
          <p:nvSpPr>
            <p:cNvPr id="11" name="Rounded Rectangle 10">
              <a:extLst>
                <a:ext uri="{FF2B5EF4-FFF2-40B4-BE49-F238E27FC236}">
                  <a16:creationId xmlns:a16="http://schemas.microsoft.com/office/drawing/2014/main" xmlns="" id="{DC7DE0B6-E01F-EF41-ACAC-4C5659A88D98}"/>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a:extLst>
                <a:ext uri="{FF2B5EF4-FFF2-40B4-BE49-F238E27FC236}">
                  <a16:creationId xmlns:a16="http://schemas.microsoft.com/office/drawing/2014/main" xmlns="" id="{42FBF894-6801-D842-B7F1-1489026CB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13" name="Group 12">
            <a:extLst>
              <a:ext uri="{FF2B5EF4-FFF2-40B4-BE49-F238E27FC236}">
                <a16:creationId xmlns:a16="http://schemas.microsoft.com/office/drawing/2014/main" xmlns="" id="{0D97224B-F4D9-AD4C-B97E-A35DB3A466FD}"/>
              </a:ext>
            </a:extLst>
          </p:cNvPr>
          <p:cNvGrpSpPr/>
          <p:nvPr/>
        </p:nvGrpSpPr>
        <p:grpSpPr>
          <a:xfrm>
            <a:off x="9732868" y="3203948"/>
            <a:ext cx="1725503" cy="1594277"/>
            <a:chOff x="4672765" y="4262423"/>
            <a:chExt cx="1725503" cy="1594277"/>
          </a:xfrm>
        </p:grpSpPr>
        <p:sp>
          <p:nvSpPr>
            <p:cNvPr id="14" name="Rounded Rectangle 13">
              <a:extLst>
                <a:ext uri="{FF2B5EF4-FFF2-40B4-BE49-F238E27FC236}">
                  <a16:creationId xmlns:a16="http://schemas.microsoft.com/office/drawing/2014/main" xmlns="" id="{5CCD8A07-891C-B443-822B-03C84099C0E0}"/>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a:extLst>
                <a:ext uri="{FF2B5EF4-FFF2-40B4-BE49-F238E27FC236}">
                  <a16:creationId xmlns:a16="http://schemas.microsoft.com/office/drawing/2014/main" xmlns="" id="{5E41C19E-6F21-664C-9859-398F3330FD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16" name="Group 15">
            <a:extLst>
              <a:ext uri="{FF2B5EF4-FFF2-40B4-BE49-F238E27FC236}">
                <a16:creationId xmlns:a16="http://schemas.microsoft.com/office/drawing/2014/main" xmlns="" id="{8A0CE303-AAA8-5641-9957-A5DC82F9395A}"/>
              </a:ext>
            </a:extLst>
          </p:cNvPr>
          <p:cNvGrpSpPr/>
          <p:nvPr/>
        </p:nvGrpSpPr>
        <p:grpSpPr>
          <a:xfrm>
            <a:off x="5960697" y="301312"/>
            <a:ext cx="1725503" cy="1594277"/>
            <a:chOff x="4672765" y="4262423"/>
            <a:chExt cx="1725503" cy="1594277"/>
          </a:xfrm>
        </p:grpSpPr>
        <p:sp>
          <p:nvSpPr>
            <p:cNvPr id="17" name="Rounded Rectangle 16">
              <a:extLst>
                <a:ext uri="{FF2B5EF4-FFF2-40B4-BE49-F238E27FC236}">
                  <a16:creationId xmlns:a16="http://schemas.microsoft.com/office/drawing/2014/main" xmlns="" id="{DDBC051B-46CE-874D-AC3B-4F595373BF6A}"/>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a:extLst>
                <a:ext uri="{FF2B5EF4-FFF2-40B4-BE49-F238E27FC236}">
                  <a16:creationId xmlns:a16="http://schemas.microsoft.com/office/drawing/2014/main" xmlns="" id="{F9D92561-B6FB-AF46-A7AA-ED0FC948C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19" name="Group 18">
            <a:extLst>
              <a:ext uri="{FF2B5EF4-FFF2-40B4-BE49-F238E27FC236}">
                <a16:creationId xmlns:a16="http://schemas.microsoft.com/office/drawing/2014/main" xmlns="" id="{F737AC25-2BF4-7346-8259-D810AEB85133}"/>
              </a:ext>
            </a:extLst>
          </p:cNvPr>
          <p:cNvGrpSpPr/>
          <p:nvPr/>
        </p:nvGrpSpPr>
        <p:grpSpPr>
          <a:xfrm>
            <a:off x="1241293" y="1277761"/>
            <a:ext cx="1725503" cy="1594277"/>
            <a:chOff x="4672765" y="4262423"/>
            <a:chExt cx="1725503" cy="1594277"/>
          </a:xfrm>
        </p:grpSpPr>
        <p:sp>
          <p:nvSpPr>
            <p:cNvPr id="20" name="Rounded Rectangle 19">
              <a:extLst>
                <a:ext uri="{FF2B5EF4-FFF2-40B4-BE49-F238E27FC236}">
                  <a16:creationId xmlns:a16="http://schemas.microsoft.com/office/drawing/2014/main" xmlns="" id="{B59E9B5F-0FF5-444A-9614-ACDCBA341190}"/>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a:extLst>
                <a:ext uri="{FF2B5EF4-FFF2-40B4-BE49-F238E27FC236}">
                  <a16:creationId xmlns:a16="http://schemas.microsoft.com/office/drawing/2014/main" xmlns="" id="{2F369722-B9AB-4F4D-BBCB-1AEA4B0BB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22" name="Group 21">
            <a:extLst>
              <a:ext uri="{FF2B5EF4-FFF2-40B4-BE49-F238E27FC236}">
                <a16:creationId xmlns:a16="http://schemas.microsoft.com/office/drawing/2014/main" xmlns="" id="{D68FB31D-FF6A-9F45-875A-2075C9CB58C0}"/>
              </a:ext>
            </a:extLst>
          </p:cNvPr>
          <p:cNvGrpSpPr/>
          <p:nvPr/>
        </p:nvGrpSpPr>
        <p:grpSpPr>
          <a:xfrm>
            <a:off x="4626926" y="4137589"/>
            <a:ext cx="1725503" cy="1594277"/>
            <a:chOff x="4672765" y="4262423"/>
            <a:chExt cx="1725503" cy="1594277"/>
          </a:xfrm>
        </p:grpSpPr>
        <p:sp>
          <p:nvSpPr>
            <p:cNvPr id="23" name="Rounded Rectangle 22">
              <a:extLst>
                <a:ext uri="{FF2B5EF4-FFF2-40B4-BE49-F238E27FC236}">
                  <a16:creationId xmlns:a16="http://schemas.microsoft.com/office/drawing/2014/main" xmlns="" id="{DE7896E1-8B71-E64B-BD95-BCFCC8743F5D}"/>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4" name="Picture 23">
              <a:extLst>
                <a:ext uri="{FF2B5EF4-FFF2-40B4-BE49-F238E27FC236}">
                  <a16:creationId xmlns:a16="http://schemas.microsoft.com/office/drawing/2014/main" xmlns="" id="{26C71C3B-F22E-8541-A3CE-3E4BE8E1F1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25" name="Group 24">
            <a:extLst>
              <a:ext uri="{FF2B5EF4-FFF2-40B4-BE49-F238E27FC236}">
                <a16:creationId xmlns:a16="http://schemas.microsoft.com/office/drawing/2014/main" xmlns="" id="{2BC42DDE-9D15-084C-AE08-3399E134C414}"/>
              </a:ext>
            </a:extLst>
          </p:cNvPr>
          <p:cNvGrpSpPr/>
          <p:nvPr/>
        </p:nvGrpSpPr>
        <p:grpSpPr>
          <a:xfrm>
            <a:off x="2256444" y="3161714"/>
            <a:ext cx="1725503" cy="1594277"/>
            <a:chOff x="4672765" y="4262423"/>
            <a:chExt cx="1725503" cy="1594277"/>
          </a:xfrm>
        </p:grpSpPr>
        <p:sp>
          <p:nvSpPr>
            <p:cNvPr id="26" name="Rounded Rectangle 25">
              <a:extLst>
                <a:ext uri="{FF2B5EF4-FFF2-40B4-BE49-F238E27FC236}">
                  <a16:creationId xmlns:a16="http://schemas.microsoft.com/office/drawing/2014/main" xmlns="" id="{C5A5F2C5-B680-9D4A-98D7-D1F75F8E6A2F}"/>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7" name="Picture 26">
              <a:extLst>
                <a:ext uri="{FF2B5EF4-FFF2-40B4-BE49-F238E27FC236}">
                  <a16:creationId xmlns:a16="http://schemas.microsoft.com/office/drawing/2014/main" xmlns="" id="{7560EB8A-7E70-8A4C-924A-5B2531C0A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28" name="Group 27">
            <a:extLst>
              <a:ext uri="{FF2B5EF4-FFF2-40B4-BE49-F238E27FC236}">
                <a16:creationId xmlns:a16="http://schemas.microsoft.com/office/drawing/2014/main" xmlns="" id="{EAE11C6F-2C75-1A44-AB02-E6D61BB407A6}"/>
              </a:ext>
            </a:extLst>
          </p:cNvPr>
          <p:cNvGrpSpPr/>
          <p:nvPr/>
        </p:nvGrpSpPr>
        <p:grpSpPr>
          <a:xfrm>
            <a:off x="7179897" y="3508748"/>
            <a:ext cx="1725503" cy="1594277"/>
            <a:chOff x="4672765" y="4262423"/>
            <a:chExt cx="1725503" cy="1594277"/>
          </a:xfrm>
        </p:grpSpPr>
        <p:sp>
          <p:nvSpPr>
            <p:cNvPr id="29" name="Rounded Rectangle 28">
              <a:extLst>
                <a:ext uri="{FF2B5EF4-FFF2-40B4-BE49-F238E27FC236}">
                  <a16:creationId xmlns:a16="http://schemas.microsoft.com/office/drawing/2014/main" xmlns="" id="{FD2F862E-D489-694F-9C53-CF6A78B08098}"/>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 name="Picture 29">
              <a:extLst>
                <a:ext uri="{FF2B5EF4-FFF2-40B4-BE49-F238E27FC236}">
                  <a16:creationId xmlns:a16="http://schemas.microsoft.com/office/drawing/2014/main" xmlns="" id="{67C04DB4-8B91-484B-B072-05BD4CC17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31" name="Group 30">
            <a:extLst>
              <a:ext uri="{FF2B5EF4-FFF2-40B4-BE49-F238E27FC236}">
                <a16:creationId xmlns:a16="http://schemas.microsoft.com/office/drawing/2014/main" xmlns="" id="{961EDC45-233B-DA45-8898-A037B235C6F2}"/>
              </a:ext>
            </a:extLst>
          </p:cNvPr>
          <p:cNvGrpSpPr/>
          <p:nvPr/>
        </p:nvGrpSpPr>
        <p:grpSpPr>
          <a:xfrm>
            <a:off x="7916162" y="1098451"/>
            <a:ext cx="1725503" cy="1594277"/>
            <a:chOff x="4672765" y="4262423"/>
            <a:chExt cx="1725503" cy="1594277"/>
          </a:xfrm>
        </p:grpSpPr>
        <p:sp>
          <p:nvSpPr>
            <p:cNvPr id="32" name="Rounded Rectangle 31">
              <a:extLst>
                <a:ext uri="{FF2B5EF4-FFF2-40B4-BE49-F238E27FC236}">
                  <a16:creationId xmlns:a16="http://schemas.microsoft.com/office/drawing/2014/main" xmlns="" id="{8C6FBE1F-9214-084D-9A4F-9E7F996A0EE9}"/>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a:extLst>
                <a:ext uri="{FF2B5EF4-FFF2-40B4-BE49-F238E27FC236}">
                  <a16:creationId xmlns:a16="http://schemas.microsoft.com/office/drawing/2014/main" xmlns="" id="{A7C485D0-038F-1C4C-93D7-1DC7DAAC7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34" name="Group 33">
            <a:extLst>
              <a:ext uri="{FF2B5EF4-FFF2-40B4-BE49-F238E27FC236}">
                <a16:creationId xmlns:a16="http://schemas.microsoft.com/office/drawing/2014/main" xmlns="" id="{635D5F45-4A51-804A-BF71-9AF14DF98377}"/>
              </a:ext>
            </a:extLst>
          </p:cNvPr>
          <p:cNvGrpSpPr/>
          <p:nvPr/>
        </p:nvGrpSpPr>
        <p:grpSpPr>
          <a:xfrm>
            <a:off x="3761563" y="1304871"/>
            <a:ext cx="1725503" cy="1594277"/>
            <a:chOff x="4672765" y="4262423"/>
            <a:chExt cx="1725503" cy="1594277"/>
          </a:xfrm>
        </p:grpSpPr>
        <p:sp>
          <p:nvSpPr>
            <p:cNvPr id="35" name="Rounded Rectangle 34">
              <a:extLst>
                <a:ext uri="{FF2B5EF4-FFF2-40B4-BE49-F238E27FC236}">
                  <a16:creationId xmlns:a16="http://schemas.microsoft.com/office/drawing/2014/main" xmlns="" id="{0AA199D6-FE06-0444-836B-DBB05D94B354}"/>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6" name="Picture 35">
              <a:extLst>
                <a:ext uri="{FF2B5EF4-FFF2-40B4-BE49-F238E27FC236}">
                  <a16:creationId xmlns:a16="http://schemas.microsoft.com/office/drawing/2014/main" xmlns="" id="{4AB6D1B7-5CBA-A749-9BAF-2C3F8FC11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37" name="Group 36">
            <a:extLst>
              <a:ext uri="{FF2B5EF4-FFF2-40B4-BE49-F238E27FC236}">
                <a16:creationId xmlns:a16="http://schemas.microsoft.com/office/drawing/2014/main" xmlns="" id="{B65A34FD-6741-7A49-94D1-A04F3204E0C8}"/>
              </a:ext>
            </a:extLst>
          </p:cNvPr>
          <p:cNvGrpSpPr/>
          <p:nvPr/>
        </p:nvGrpSpPr>
        <p:grpSpPr>
          <a:xfrm>
            <a:off x="2295252" y="153460"/>
            <a:ext cx="1725503" cy="1594277"/>
            <a:chOff x="4672765" y="4262423"/>
            <a:chExt cx="1725503" cy="1594277"/>
          </a:xfrm>
        </p:grpSpPr>
        <p:sp>
          <p:nvSpPr>
            <p:cNvPr id="38" name="Rounded Rectangle 37">
              <a:extLst>
                <a:ext uri="{FF2B5EF4-FFF2-40B4-BE49-F238E27FC236}">
                  <a16:creationId xmlns:a16="http://schemas.microsoft.com/office/drawing/2014/main" xmlns="" id="{648FBC7B-1C04-984C-9DB2-CC18CB83A098}"/>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9" name="Picture 38">
              <a:extLst>
                <a:ext uri="{FF2B5EF4-FFF2-40B4-BE49-F238E27FC236}">
                  <a16:creationId xmlns:a16="http://schemas.microsoft.com/office/drawing/2014/main" xmlns="" id="{049A8E09-87E6-684B-8611-1114B3EDB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40" name="Group 39">
            <a:extLst>
              <a:ext uri="{FF2B5EF4-FFF2-40B4-BE49-F238E27FC236}">
                <a16:creationId xmlns:a16="http://schemas.microsoft.com/office/drawing/2014/main" xmlns="" id="{FEB6E235-9B8C-4246-A0D7-6C793C176392}"/>
              </a:ext>
            </a:extLst>
          </p:cNvPr>
          <p:cNvGrpSpPr/>
          <p:nvPr/>
        </p:nvGrpSpPr>
        <p:grpSpPr>
          <a:xfrm>
            <a:off x="8582869" y="2117638"/>
            <a:ext cx="1725503" cy="1594277"/>
            <a:chOff x="4672765" y="4262423"/>
            <a:chExt cx="1725503" cy="1594277"/>
          </a:xfrm>
        </p:grpSpPr>
        <p:sp>
          <p:nvSpPr>
            <p:cNvPr id="41" name="Rounded Rectangle 40">
              <a:extLst>
                <a:ext uri="{FF2B5EF4-FFF2-40B4-BE49-F238E27FC236}">
                  <a16:creationId xmlns:a16="http://schemas.microsoft.com/office/drawing/2014/main" xmlns="" id="{75B1AD62-772D-5F43-A7C5-71541AF77117}"/>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2" name="Picture 41">
              <a:extLst>
                <a:ext uri="{FF2B5EF4-FFF2-40B4-BE49-F238E27FC236}">
                  <a16:creationId xmlns:a16="http://schemas.microsoft.com/office/drawing/2014/main" xmlns="" id="{6BAB55E2-0530-C248-925B-E791BAC45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spTree>
    <p:extLst>
      <p:ext uri="{BB962C8B-B14F-4D97-AF65-F5344CB8AC3E}">
        <p14:creationId xmlns:p14="http://schemas.microsoft.com/office/powerpoint/2010/main" val="878731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xmlns="" id="{CC559739-170E-694D-BB77-E2D4C4037ABE}"/>
              </a:ext>
            </a:extLst>
          </p:cNvPr>
          <p:cNvGrpSpPr/>
          <p:nvPr/>
        </p:nvGrpSpPr>
        <p:grpSpPr>
          <a:xfrm>
            <a:off x="5430102" y="1480138"/>
            <a:ext cx="1725503" cy="1594277"/>
            <a:chOff x="10309235" y="4331176"/>
            <a:chExt cx="1725503" cy="1594277"/>
          </a:xfrm>
        </p:grpSpPr>
        <p:sp>
          <p:nvSpPr>
            <p:cNvPr id="76" name="Rounded Rectangle 75">
              <a:extLst>
                <a:ext uri="{FF2B5EF4-FFF2-40B4-BE49-F238E27FC236}">
                  <a16:creationId xmlns:a16="http://schemas.microsoft.com/office/drawing/2014/main" xmlns="" id="{FEACD180-D0E8-E849-B9EF-79B7E622F29B}"/>
                </a:ext>
              </a:extLst>
            </p:cNvPr>
            <p:cNvSpPr/>
            <p:nvPr/>
          </p:nvSpPr>
          <p:spPr>
            <a:xfrm>
              <a:off x="10309235" y="4331176"/>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9" name="Picture 2" descr="http://www.clker.com/cliparts/c/f/b/b/12585375491648303350podest.svg.med.png">
              <a:extLst>
                <a:ext uri="{FF2B5EF4-FFF2-40B4-BE49-F238E27FC236}">
                  <a16:creationId xmlns:a16="http://schemas.microsoft.com/office/drawing/2014/main" xmlns="" id="{A37E977E-DB2F-8749-B368-AD8C54B65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139" y="4983262"/>
              <a:ext cx="1444601" cy="823423"/>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a:extLst>
                <a:ext uri="{FF2B5EF4-FFF2-40B4-BE49-F238E27FC236}">
                  <a16:creationId xmlns:a16="http://schemas.microsoft.com/office/drawing/2014/main" xmlns="" id="{B388673F-60E6-D14E-9275-0AF129BA98A6}"/>
                </a:ext>
              </a:extLst>
            </p:cNvPr>
            <p:cNvCxnSpPr/>
            <p:nvPr/>
          </p:nvCxnSpPr>
          <p:spPr>
            <a:xfrm>
              <a:off x="10946452" y="4485495"/>
              <a:ext cx="225534" cy="439289"/>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xmlns="" id="{E08B4EC7-BD42-A84D-B5B7-18C03708F1EC}"/>
              </a:ext>
            </a:extLst>
          </p:cNvPr>
          <p:cNvGrpSpPr/>
          <p:nvPr/>
        </p:nvGrpSpPr>
        <p:grpSpPr>
          <a:xfrm>
            <a:off x="1363733" y="1432744"/>
            <a:ext cx="1725503" cy="1594277"/>
            <a:chOff x="10309235" y="4331176"/>
            <a:chExt cx="1725503" cy="1594277"/>
          </a:xfrm>
        </p:grpSpPr>
        <p:sp>
          <p:nvSpPr>
            <p:cNvPr id="83" name="Rounded Rectangle 82">
              <a:extLst>
                <a:ext uri="{FF2B5EF4-FFF2-40B4-BE49-F238E27FC236}">
                  <a16:creationId xmlns:a16="http://schemas.microsoft.com/office/drawing/2014/main" xmlns="" id="{226E11A4-2BAB-434B-9927-1E53596B89C3}"/>
                </a:ext>
              </a:extLst>
            </p:cNvPr>
            <p:cNvSpPr/>
            <p:nvPr/>
          </p:nvSpPr>
          <p:spPr>
            <a:xfrm>
              <a:off x="10309235" y="4331176"/>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4" name="Picture 2" descr="http://www.clker.com/cliparts/c/f/b/b/12585375491648303350podest.svg.med.png">
              <a:extLst>
                <a:ext uri="{FF2B5EF4-FFF2-40B4-BE49-F238E27FC236}">
                  <a16:creationId xmlns:a16="http://schemas.microsoft.com/office/drawing/2014/main" xmlns="" id="{9AF754E4-0FFA-4F4D-83D1-8E80ACE3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139" y="4983262"/>
              <a:ext cx="1444601" cy="823423"/>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Arrow Connector 84">
              <a:extLst>
                <a:ext uri="{FF2B5EF4-FFF2-40B4-BE49-F238E27FC236}">
                  <a16:creationId xmlns:a16="http://schemas.microsoft.com/office/drawing/2014/main" xmlns="" id="{47B67CD8-A6AD-9E48-A140-FD5606001107}"/>
                </a:ext>
              </a:extLst>
            </p:cNvPr>
            <p:cNvCxnSpPr/>
            <p:nvPr/>
          </p:nvCxnSpPr>
          <p:spPr>
            <a:xfrm>
              <a:off x="10946452" y="4485495"/>
              <a:ext cx="225534" cy="439289"/>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Inge Alferink / Rachel Hawkes</a:t>
            </a:r>
          </a:p>
        </p:txBody>
      </p:sp>
      <p:grpSp>
        <p:nvGrpSpPr>
          <p:cNvPr id="5" name="Group 4">
            <a:extLst>
              <a:ext uri="{FF2B5EF4-FFF2-40B4-BE49-F238E27FC236}">
                <a16:creationId xmlns:a16="http://schemas.microsoft.com/office/drawing/2014/main" xmlns="" id="{18E126F8-41A3-3A49-A8CF-A52000431F5F}"/>
              </a:ext>
            </a:extLst>
          </p:cNvPr>
          <p:cNvGrpSpPr/>
          <p:nvPr/>
        </p:nvGrpSpPr>
        <p:grpSpPr>
          <a:xfrm>
            <a:off x="937872" y="564679"/>
            <a:ext cx="1725502" cy="1594277"/>
            <a:chOff x="223275" y="387017"/>
            <a:chExt cx="1725502" cy="1594277"/>
          </a:xfrm>
        </p:grpSpPr>
        <p:sp>
          <p:nvSpPr>
            <p:cNvPr id="2" name="Rounded Rectangle 1">
              <a:extLst>
                <a:ext uri="{FF2B5EF4-FFF2-40B4-BE49-F238E27FC236}">
                  <a16:creationId xmlns:a16="http://schemas.microsoft.com/office/drawing/2014/main" xmlns="" id="{923E499E-20E4-5B40-8548-E558C0B60A37}"/>
                </a:ext>
              </a:extLst>
            </p:cNvPr>
            <p:cNvSpPr/>
            <p:nvPr/>
          </p:nvSpPr>
          <p:spPr>
            <a:xfrm>
              <a:off x="223275" y="387017"/>
              <a:ext cx="1725502"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a:extLst>
                <a:ext uri="{FF2B5EF4-FFF2-40B4-BE49-F238E27FC236}">
                  <a16:creationId xmlns:a16="http://schemas.microsoft.com/office/drawing/2014/main" xmlns="" id="{E3CA1E3F-83DF-F44B-9A04-ED0525EB9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761" y="818908"/>
              <a:ext cx="1205307" cy="730489"/>
            </a:xfrm>
            <a:prstGeom prst="rect">
              <a:avLst/>
            </a:prstGeom>
          </p:spPr>
        </p:pic>
      </p:grpSp>
      <p:grpSp>
        <p:nvGrpSpPr>
          <p:cNvPr id="6" name="Group 5">
            <a:extLst>
              <a:ext uri="{FF2B5EF4-FFF2-40B4-BE49-F238E27FC236}">
                <a16:creationId xmlns:a16="http://schemas.microsoft.com/office/drawing/2014/main" xmlns="" id="{96EAEB45-9F70-7E46-B117-5C3E1E3DB705}"/>
              </a:ext>
            </a:extLst>
          </p:cNvPr>
          <p:cNvGrpSpPr/>
          <p:nvPr/>
        </p:nvGrpSpPr>
        <p:grpSpPr>
          <a:xfrm>
            <a:off x="2448022" y="395181"/>
            <a:ext cx="1725503" cy="1594277"/>
            <a:chOff x="2448022" y="395181"/>
            <a:chExt cx="1725503" cy="1594277"/>
          </a:xfrm>
        </p:grpSpPr>
        <p:sp>
          <p:nvSpPr>
            <p:cNvPr id="35" name="Rounded Rectangle 34">
              <a:extLst>
                <a:ext uri="{FF2B5EF4-FFF2-40B4-BE49-F238E27FC236}">
                  <a16:creationId xmlns:a16="http://schemas.microsoft.com/office/drawing/2014/main" xmlns="" id="{BEC1F8B4-6755-CB43-BE84-615F3FC904F4}"/>
                </a:ext>
              </a:extLst>
            </p:cNvPr>
            <p:cNvSpPr/>
            <p:nvPr/>
          </p:nvSpPr>
          <p:spPr>
            <a:xfrm>
              <a:off x="2448022" y="39518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3" name="Picture 62">
              <a:extLst>
                <a:ext uri="{FF2B5EF4-FFF2-40B4-BE49-F238E27FC236}">
                  <a16:creationId xmlns:a16="http://schemas.microsoft.com/office/drawing/2014/main" xmlns="" id="{371E5BFB-F1A2-2B4A-BD52-19E67E88D9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9383" y="658647"/>
              <a:ext cx="1045728" cy="1051009"/>
            </a:xfrm>
            <a:prstGeom prst="rect">
              <a:avLst/>
            </a:prstGeom>
          </p:spPr>
        </p:pic>
      </p:grpSp>
      <p:grpSp>
        <p:nvGrpSpPr>
          <p:cNvPr id="15" name="Group 14">
            <a:extLst>
              <a:ext uri="{FF2B5EF4-FFF2-40B4-BE49-F238E27FC236}">
                <a16:creationId xmlns:a16="http://schemas.microsoft.com/office/drawing/2014/main" xmlns="" id="{1C4CAB51-7B6A-5C44-A26D-E8BCE9989D6F}"/>
              </a:ext>
            </a:extLst>
          </p:cNvPr>
          <p:cNvGrpSpPr/>
          <p:nvPr/>
        </p:nvGrpSpPr>
        <p:grpSpPr>
          <a:xfrm>
            <a:off x="6897507" y="2261711"/>
            <a:ext cx="1725503" cy="1594277"/>
            <a:chOff x="6897507" y="2261711"/>
            <a:chExt cx="1725503" cy="1594277"/>
          </a:xfrm>
        </p:grpSpPr>
        <p:sp>
          <p:nvSpPr>
            <p:cNvPr id="59" name="Rounded Rectangle 58">
              <a:extLst>
                <a:ext uri="{FF2B5EF4-FFF2-40B4-BE49-F238E27FC236}">
                  <a16:creationId xmlns:a16="http://schemas.microsoft.com/office/drawing/2014/main" xmlns="" id="{F23F8464-FE92-E748-AE14-2CBEC2134B60}"/>
                </a:ext>
              </a:extLst>
            </p:cNvPr>
            <p:cNvSpPr/>
            <p:nvPr/>
          </p:nvSpPr>
          <p:spPr>
            <a:xfrm>
              <a:off x="6897507" y="226171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4" name="Picture 63">
              <a:extLst>
                <a:ext uri="{FF2B5EF4-FFF2-40B4-BE49-F238E27FC236}">
                  <a16:creationId xmlns:a16="http://schemas.microsoft.com/office/drawing/2014/main" xmlns="" id="{0E059DE2-2A66-CC4B-9459-F7878DBF5E5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7325" y="2395892"/>
              <a:ext cx="605864" cy="1286924"/>
            </a:xfrm>
            <a:prstGeom prst="rect">
              <a:avLst/>
            </a:prstGeom>
          </p:spPr>
        </p:pic>
      </p:grpSp>
      <p:grpSp>
        <p:nvGrpSpPr>
          <p:cNvPr id="18" name="Group 17">
            <a:extLst>
              <a:ext uri="{FF2B5EF4-FFF2-40B4-BE49-F238E27FC236}">
                <a16:creationId xmlns:a16="http://schemas.microsoft.com/office/drawing/2014/main" xmlns="" id="{4E68B2A9-4597-2442-810D-34ED1C498C9D}"/>
              </a:ext>
            </a:extLst>
          </p:cNvPr>
          <p:cNvGrpSpPr/>
          <p:nvPr/>
        </p:nvGrpSpPr>
        <p:grpSpPr>
          <a:xfrm>
            <a:off x="641903" y="2786945"/>
            <a:ext cx="1725503" cy="1594277"/>
            <a:chOff x="223274" y="4262424"/>
            <a:chExt cx="1725503" cy="1594277"/>
          </a:xfrm>
        </p:grpSpPr>
        <p:sp>
          <p:nvSpPr>
            <p:cNvPr id="44" name="Rounded Rectangle 43">
              <a:extLst>
                <a:ext uri="{FF2B5EF4-FFF2-40B4-BE49-F238E27FC236}">
                  <a16:creationId xmlns:a16="http://schemas.microsoft.com/office/drawing/2014/main" xmlns="" id="{EDB77240-D5BB-3F4D-A8CB-3A1ACD5233F9}"/>
                </a:ext>
              </a:extLst>
            </p:cNvPr>
            <p:cNvSpPr/>
            <p:nvPr/>
          </p:nvSpPr>
          <p:spPr>
            <a:xfrm>
              <a:off x="223274" y="4262424"/>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5" name="Group 64">
              <a:extLst>
                <a:ext uri="{FF2B5EF4-FFF2-40B4-BE49-F238E27FC236}">
                  <a16:creationId xmlns:a16="http://schemas.microsoft.com/office/drawing/2014/main" xmlns="" id="{6C8321C4-FDCF-E54F-AB39-F6284766B46E}"/>
                </a:ext>
              </a:extLst>
            </p:cNvPr>
            <p:cNvGrpSpPr/>
            <p:nvPr/>
          </p:nvGrpSpPr>
          <p:grpSpPr>
            <a:xfrm>
              <a:off x="367973" y="4485495"/>
              <a:ext cx="1364881" cy="1148130"/>
              <a:chOff x="9088545" y="3559051"/>
              <a:chExt cx="2347637" cy="1937254"/>
            </a:xfrm>
          </p:grpSpPr>
          <p:pic>
            <p:nvPicPr>
              <p:cNvPr id="66" name="Picture 65">
                <a:extLst>
                  <a:ext uri="{FF2B5EF4-FFF2-40B4-BE49-F238E27FC236}">
                    <a16:creationId xmlns:a16="http://schemas.microsoft.com/office/drawing/2014/main" xmlns="" id="{37405BD4-BD46-C94E-8006-E94A34EC60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8545" y="4398939"/>
                <a:ext cx="1108450" cy="1097366"/>
              </a:xfrm>
              <a:prstGeom prst="rect">
                <a:avLst/>
              </a:prstGeom>
            </p:spPr>
          </p:pic>
          <p:pic>
            <p:nvPicPr>
              <p:cNvPr id="67" name="Picture 66">
                <a:extLst>
                  <a:ext uri="{FF2B5EF4-FFF2-40B4-BE49-F238E27FC236}">
                    <a16:creationId xmlns:a16="http://schemas.microsoft.com/office/drawing/2014/main" xmlns="" id="{2B7AD52D-7212-5B4C-A3AF-9F1501DEB5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10074" y="4398939"/>
                <a:ext cx="1226108" cy="1097366"/>
              </a:xfrm>
              <a:prstGeom prst="rect">
                <a:avLst/>
              </a:prstGeom>
            </p:spPr>
          </p:pic>
          <p:pic>
            <p:nvPicPr>
              <p:cNvPr id="68" name="Picture 67">
                <a:extLst>
                  <a:ext uri="{FF2B5EF4-FFF2-40B4-BE49-F238E27FC236}">
                    <a16:creationId xmlns:a16="http://schemas.microsoft.com/office/drawing/2014/main" xmlns="" id="{F542C074-C80B-FA4E-B254-C47DAA9FAE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29455" y="3559051"/>
                <a:ext cx="757452" cy="789012"/>
              </a:xfrm>
              <a:prstGeom prst="rect">
                <a:avLst/>
              </a:prstGeom>
            </p:spPr>
          </p:pic>
          <p:pic>
            <p:nvPicPr>
              <p:cNvPr id="69" name="Picture 68">
                <a:extLst>
                  <a:ext uri="{FF2B5EF4-FFF2-40B4-BE49-F238E27FC236}">
                    <a16:creationId xmlns:a16="http://schemas.microsoft.com/office/drawing/2014/main" xmlns="" id="{F9A6CD0C-64A3-624F-9039-CC4641DF13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06314" y="3736145"/>
                <a:ext cx="581170" cy="662795"/>
              </a:xfrm>
              <a:prstGeom prst="rect">
                <a:avLst/>
              </a:prstGeom>
            </p:spPr>
          </p:pic>
        </p:grpSp>
      </p:grpSp>
      <p:grpSp>
        <p:nvGrpSpPr>
          <p:cNvPr id="19" name="Group 18">
            <a:extLst>
              <a:ext uri="{FF2B5EF4-FFF2-40B4-BE49-F238E27FC236}">
                <a16:creationId xmlns:a16="http://schemas.microsoft.com/office/drawing/2014/main" xmlns="" id="{C65D464A-8AD5-9D47-B0B7-8F22030778C3}"/>
              </a:ext>
            </a:extLst>
          </p:cNvPr>
          <p:cNvGrpSpPr/>
          <p:nvPr/>
        </p:nvGrpSpPr>
        <p:grpSpPr>
          <a:xfrm>
            <a:off x="2950341" y="2753227"/>
            <a:ext cx="1725503" cy="1594277"/>
            <a:chOff x="2448020" y="4262425"/>
            <a:chExt cx="1725503" cy="1594277"/>
          </a:xfrm>
        </p:grpSpPr>
        <p:sp>
          <p:nvSpPr>
            <p:cNvPr id="60" name="Rounded Rectangle 59">
              <a:extLst>
                <a:ext uri="{FF2B5EF4-FFF2-40B4-BE49-F238E27FC236}">
                  <a16:creationId xmlns:a16="http://schemas.microsoft.com/office/drawing/2014/main" xmlns="" id="{BF693C99-49B3-AB40-B842-C1CD09ABEEE5}"/>
                </a:ext>
              </a:extLst>
            </p:cNvPr>
            <p:cNvSpPr/>
            <p:nvPr/>
          </p:nvSpPr>
          <p:spPr>
            <a:xfrm>
              <a:off x="2448020" y="4262425"/>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0" name="Picture 69">
              <a:extLst>
                <a:ext uri="{FF2B5EF4-FFF2-40B4-BE49-F238E27FC236}">
                  <a16:creationId xmlns:a16="http://schemas.microsoft.com/office/drawing/2014/main" xmlns="" id="{0C5551A4-29FC-2E4A-81C3-D797F2845F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99155" y="4525376"/>
              <a:ext cx="1040974" cy="1068368"/>
            </a:xfrm>
            <a:prstGeom prst="rect">
              <a:avLst/>
            </a:prstGeom>
          </p:spPr>
        </p:pic>
      </p:grpSp>
      <p:grpSp>
        <p:nvGrpSpPr>
          <p:cNvPr id="14" name="Group 13">
            <a:extLst>
              <a:ext uri="{FF2B5EF4-FFF2-40B4-BE49-F238E27FC236}">
                <a16:creationId xmlns:a16="http://schemas.microsoft.com/office/drawing/2014/main" xmlns="" id="{7A534C11-334C-1F45-8252-6E1DED1D74F7}"/>
              </a:ext>
            </a:extLst>
          </p:cNvPr>
          <p:cNvGrpSpPr/>
          <p:nvPr/>
        </p:nvGrpSpPr>
        <p:grpSpPr>
          <a:xfrm>
            <a:off x="4672766" y="2328802"/>
            <a:ext cx="1725503" cy="1594277"/>
            <a:chOff x="4672766" y="2328802"/>
            <a:chExt cx="1725503" cy="1594277"/>
          </a:xfrm>
        </p:grpSpPr>
        <p:sp>
          <p:nvSpPr>
            <p:cNvPr id="58" name="Rounded Rectangle 57">
              <a:extLst>
                <a:ext uri="{FF2B5EF4-FFF2-40B4-BE49-F238E27FC236}">
                  <a16:creationId xmlns:a16="http://schemas.microsoft.com/office/drawing/2014/main" xmlns="" id="{D0029263-89FE-704F-892A-6959D1EE8942}"/>
                </a:ext>
              </a:extLst>
            </p:cNvPr>
            <p:cNvSpPr/>
            <p:nvPr/>
          </p:nvSpPr>
          <p:spPr>
            <a:xfrm>
              <a:off x="4672766" y="2328802"/>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1" name="Picture 38" descr="Man and Woman Holding Hands on Facebook 2.2">
              <a:extLst>
                <a:ext uri="{FF2B5EF4-FFF2-40B4-BE49-F238E27FC236}">
                  <a16:creationId xmlns:a16="http://schemas.microsoft.com/office/drawing/2014/main" xmlns="" id="{3F8C92B3-10E7-EF4B-A37D-235AF3B1C9A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5753" y="2542824"/>
              <a:ext cx="1128090" cy="11280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xmlns="" id="{39BFDE41-664E-7249-8FFE-28653ADA1247}"/>
              </a:ext>
            </a:extLst>
          </p:cNvPr>
          <p:cNvGrpSpPr/>
          <p:nvPr/>
        </p:nvGrpSpPr>
        <p:grpSpPr>
          <a:xfrm>
            <a:off x="2448020" y="2328803"/>
            <a:ext cx="1725503" cy="1594277"/>
            <a:chOff x="2448020" y="2328803"/>
            <a:chExt cx="1725503" cy="1594277"/>
          </a:xfrm>
        </p:grpSpPr>
        <p:sp>
          <p:nvSpPr>
            <p:cNvPr id="45" name="Rounded Rectangle 44">
              <a:extLst>
                <a:ext uri="{FF2B5EF4-FFF2-40B4-BE49-F238E27FC236}">
                  <a16:creationId xmlns:a16="http://schemas.microsoft.com/office/drawing/2014/main" xmlns="" id="{EE7A561A-9D16-444B-B078-13205908D781}"/>
                </a:ext>
              </a:extLst>
            </p:cNvPr>
            <p:cNvSpPr/>
            <p:nvPr/>
          </p:nvSpPr>
          <p:spPr>
            <a:xfrm>
              <a:off x="2448020" y="232880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3" name="Picture 2" descr="http://www.clker.com/cliparts/0/F/H/c/a/X/crossword-letter-tiles-hi.png">
              <a:extLst>
                <a:ext uri="{FF2B5EF4-FFF2-40B4-BE49-F238E27FC236}">
                  <a16:creationId xmlns:a16="http://schemas.microsoft.com/office/drawing/2014/main" xmlns="" id="{58814433-5628-A444-A136-6D191C27126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25304" y="2643134"/>
              <a:ext cx="1353885" cy="9409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xmlns="" id="{ADB1880A-4F58-9644-9EF1-CC6EEE307599}"/>
              </a:ext>
            </a:extLst>
          </p:cNvPr>
          <p:cNvGrpSpPr/>
          <p:nvPr/>
        </p:nvGrpSpPr>
        <p:grpSpPr>
          <a:xfrm>
            <a:off x="3761563" y="1304871"/>
            <a:ext cx="1725503" cy="1594277"/>
            <a:chOff x="4672765" y="4262423"/>
            <a:chExt cx="1725503" cy="1594277"/>
          </a:xfrm>
        </p:grpSpPr>
        <p:sp>
          <p:nvSpPr>
            <p:cNvPr id="61" name="Rounded Rectangle 60">
              <a:extLst>
                <a:ext uri="{FF2B5EF4-FFF2-40B4-BE49-F238E27FC236}">
                  <a16:creationId xmlns:a16="http://schemas.microsoft.com/office/drawing/2014/main" xmlns="" id="{3FC95477-1E44-9E46-A67C-50B7FD770712}"/>
                </a:ext>
              </a:extLst>
            </p:cNvPr>
            <p:cNvSpPr/>
            <p:nvPr/>
          </p:nvSpPr>
          <p:spPr>
            <a:xfrm>
              <a:off x="4672765" y="4262423"/>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7" name="Picture 76">
              <a:extLst>
                <a:ext uri="{FF2B5EF4-FFF2-40B4-BE49-F238E27FC236}">
                  <a16:creationId xmlns:a16="http://schemas.microsoft.com/office/drawing/2014/main" xmlns="" id="{E1129DF9-068F-5A48-9975-B5B08F410BB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98796" y="4590451"/>
              <a:ext cx="442002" cy="884003"/>
            </a:xfrm>
            <a:prstGeom prst="rect">
              <a:avLst/>
            </a:prstGeom>
          </p:spPr>
        </p:pic>
      </p:grpSp>
      <p:grpSp>
        <p:nvGrpSpPr>
          <p:cNvPr id="21" name="Group 20">
            <a:extLst>
              <a:ext uri="{FF2B5EF4-FFF2-40B4-BE49-F238E27FC236}">
                <a16:creationId xmlns:a16="http://schemas.microsoft.com/office/drawing/2014/main" xmlns="" id="{3289A1C4-EA91-6548-BC16-C313C0CF622D}"/>
              </a:ext>
            </a:extLst>
          </p:cNvPr>
          <p:cNvGrpSpPr/>
          <p:nvPr/>
        </p:nvGrpSpPr>
        <p:grpSpPr>
          <a:xfrm>
            <a:off x="5719084" y="1102302"/>
            <a:ext cx="1725503" cy="1594277"/>
            <a:chOff x="6897506" y="4262422"/>
            <a:chExt cx="1725503" cy="1594277"/>
          </a:xfrm>
        </p:grpSpPr>
        <p:sp>
          <p:nvSpPr>
            <p:cNvPr id="62" name="Rounded Rectangle 61">
              <a:extLst>
                <a:ext uri="{FF2B5EF4-FFF2-40B4-BE49-F238E27FC236}">
                  <a16:creationId xmlns:a16="http://schemas.microsoft.com/office/drawing/2014/main" xmlns="" id="{206B44FA-740A-9047-9617-0C7B6E264DC5}"/>
                </a:ext>
              </a:extLst>
            </p:cNvPr>
            <p:cNvSpPr/>
            <p:nvPr/>
          </p:nvSpPr>
          <p:spPr>
            <a:xfrm>
              <a:off x="6897506" y="4262422"/>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8" name="Picture 77">
              <a:extLst>
                <a:ext uri="{FF2B5EF4-FFF2-40B4-BE49-F238E27FC236}">
                  <a16:creationId xmlns:a16="http://schemas.microsoft.com/office/drawing/2014/main" xmlns="" id="{38DE784F-ADA4-3648-A69D-BFD4762CDC0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29253" y="4525376"/>
              <a:ext cx="862007" cy="1060659"/>
            </a:xfrm>
            <a:prstGeom prst="rect">
              <a:avLst/>
            </a:prstGeom>
          </p:spPr>
        </p:pic>
      </p:grpSp>
      <p:grpSp>
        <p:nvGrpSpPr>
          <p:cNvPr id="12" name="Group 11">
            <a:extLst>
              <a:ext uri="{FF2B5EF4-FFF2-40B4-BE49-F238E27FC236}">
                <a16:creationId xmlns:a16="http://schemas.microsoft.com/office/drawing/2014/main" xmlns="" id="{490EDE7C-4056-674F-A066-687D34FB34EA}"/>
              </a:ext>
            </a:extLst>
          </p:cNvPr>
          <p:cNvGrpSpPr/>
          <p:nvPr/>
        </p:nvGrpSpPr>
        <p:grpSpPr>
          <a:xfrm>
            <a:off x="1791054" y="1736378"/>
            <a:ext cx="1725503" cy="1594277"/>
            <a:chOff x="223274" y="2340651"/>
            <a:chExt cx="1725503" cy="1594277"/>
          </a:xfrm>
        </p:grpSpPr>
        <p:sp>
          <p:nvSpPr>
            <p:cNvPr id="36" name="Rounded Rectangle 35">
              <a:extLst>
                <a:ext uri="{FF2B5EF4-FFF2-40B4-BE49-F238E27FC236}">
                  <a16:creationId xmlns:a16="http://schemas.microsoft.com/office/drawing/2014/main" xmlns="" id="{3A6F8417-5454-3941-BC19-54C930B70CCA}"/>
                </a:ext>
              </a:extLst>
            </p:cNvPr>
            <p:cNvSpPr/>
            <p:nvPr/>
          </p:nvSpPr>
          <p:spPr>
            <a:xfrm>
              <a:off x="223274" y="234065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TextBox 79">
              <a:extLst>
                <a:ext uri="{FF2B5EF4-FFF2-40B4-BE49-F238E27FC236}">
                  <a16:creationId xmlns:a16="http://schemas.microsoft.com/office/drawing/2014/main" xmlns="" id="{4C5CF16B-F524-824D-AEB4-AEBD0F7115C3}"/>
                </a:ext>
              </a:extLst>
            </p:cNvPr>
            <p:cNvSpPr txBox="1"/>
            <p:nvPr/>
          </p:nvSpPr>
          <p:spPr>
            <a:xfrm>
              <a:off x="617648" y="2790443"/>
              <a:ext cx="789522" cy="646331"/>
            </a:xfrm>
            <a:prstGeom prst="rect">
              <a:avLst/>
            </a:prstGeom>
            <a:noFill/>
            <a:ln>
              <a:solidFill>
                <a:schemeClr val="accent1"/>
              </a:solidFill>
            </a:ln>
          </p:spPr>
          <p:txBody>
            <a:bodyPr wrap="square" rtlCol="0">
              <a:spAutoFit/>
            </a:bodyPr>
            <a:lstStyle/>
            <a:p>
              <a:pPr algn="ctr"/>
              <a:r>
                <a:rPr lang="en-GB" sz="3600" b="1" dirty="0">
                  <a:solidFill>
                    <a:srgbClr val="115076"/>
                  </a:solidFill>
                  <a:effectLst>
                    <a:outerShdw blurRad="50800" dist="38100" dir="5400000" algn="t" rotWithShape="0">
                      <a:prstClr val="black">
                        <a:alpha val="40000"/>
                      </a:prstClr>
                    </a:outerShdw>
                  </a:effectLst>
                  <a:latin typeface="Century Gothic" panose="020B0502020202020204" pitchFamily="34" charset="0"/>
                </a:rPr>
                <a:t>10</a:t>
              </a:r>
            </a:p>
          </p:txBody>
        </p:sp>
      </p:grpSp>
      <p:grpSp>
        <p:nvGrpSpPr>
          <p:cNvPr id="7" name="Group 6">
            <a:extLst>
              <a:ext uri="{FF2B5EF4-FFF2-40B4-BE49-F238E27FC236}">
                <a16:creationId xmlns:a16="http://schemas.microsoft.com/office/drawing/2014/main" xmlns="" id="{6E8B14D4-D355-564C-8D8D-3452D4609EE3}"/>
              </a:ext>
            </a:extLst>
          </p:cNvPr>
          <p:cNvGrpSpPr/>
          <p:nvPr/>
        </p:nvGrpSpPr>
        <p:grpSpPr>
          <a:xfrm>
            <a:off x="4652624" y="236626"/>
            <a:ext cx="1725503" cy="1594277"/>
            <a:chOff x="4672765" y="387015"/>
            <a:chExt cx="1725503" cy="1594277"/>
          </a:xfrm>
        </p:grpSpPr>
        <p:sp>
          <p:nvSpPr>
            <p:cNvPr id="56" name="Rounded Rectangle 55">
              <a:extLst>
                <a:ext uri="{FF2B5EF4-FFF2-40B4-BE49-F238E27FC236}">
                  <a16:creationId xmlns:a16="http://schemas.microsoft.com/office/drawing/2014/main" xmlns="" id="{5CCC377C-E53F-864D-AD44-4AE045581591}"/>
                </a:ext>
              </a:extLst>
            </p:cNvPr>
            <p:cNvSpPr/>
            <p:nvPr/>
          </p:nvSpPr>
          <p:spPr>
            <a:xfrm>
              <a:off x="4672765" y="387015"/>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2" name="Picture 4" descr="Related image">
              <a:extLst>
                <a:ext uri="{FF2B5EF4-FFF2-40B4-BE49-F238E27FC236}">
                  <a16:creationId xmlns:a16="http://schemas.microsoft.com/office/drawing/2014/main" xmlns="" id="{4B4B9B17-7F05-1547-98DF-B1DA84F5E19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23656" y="555551"/>
              <a:ext cx="1192281" cy="11922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xmlns="" id="{CBDBB817-121A-8540-9F85-778F255F2926}"/>
              </a:ext>
            </a:extLst>
          </p:cNvPr>
          <p:cNvGrpSpPr/>
          <p:nvPr/>
        </p:nvGrpSpPr>
        <p:grpSpPr>
          <a:xfrm>
            <a:off x="6897508" y="395181"/>
            <a:ext cx="1725503" cy="1594277"/>
            <a:chOff x="6897508" y="395181"/>
            <a:chExt cx="1725503" cy="1594277"/>
          </a:xfrm>
        </p:grpSpPr>
        <p:sp>
          <p:nvSpPr>
            <p:cNvPr id="57" name="Rounded Rectangle 56">
              <a:extLst>
                <a:ext uri="{FF2B5EF4-FFF2-40B4-BE49-F238E27FC236}">
                  <a16:creationId xmlns:a16="http://schemas.microsoft.com/office/drawing/2014/main" xmlns="" id="{9F6E1080-FFE1-6D45-8861-E45E2B9D4F6B}"/>
                </a:ext>
              </a:extLst>
            </p:cNvPr>
            <p:cNvSpPr/>
            <p:nvPr/>
          </p:nvSpPr>
          <p:spPr>
            <a:xfrm>
              <a:off x="6897508" y="395181"/>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4" name="Picture 33">
              <a:extLst>
                <a:ext uri="{FF2B5EF4-FFF2-40B4-BE49-F238E27FC236}">
                  <a16:creationId xmlns:a16="http://schemas.microsoft.com/office/drawing/2014/main" xmlns="" id="{EF0C93F5-0DA1-9643-8385-9CD5A116FD4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57325" y="472426"/>
              <a:ext cx="726602" cy="1453204"/>
            </a:xfrm>
            <a:prstGeom prst="rect">
              <a:avLst/>
            </a:prstGeom>
          </p:spPr>
        </p:pic>
      </p:grpSp>
      <p:grpSp>
        <p:nvGrpSpPr>
          <p:cNvPr id="11" name="Group 10">
            <a:extLst>
              <a:ext uri="{FF2B5EF4-FFF2-40B4-BE49-F238E27FC236}">
                <a16:creationId xmlns:a16="http://schemas.microsoft.com/office/drawing/2014/main" xmlns="" id="{2D8C1217-FA39-5F42-BAD0-9E5991296E16}"/>
              </a:ext>
            </a:extLst>
          </p:cNvPr>
          <p:cNvGrpSpPr/>
          <p:nvPr/>
        </p:nvGrpSpPr>
        <p:grpSpPr>
          <a:xfrm>
            <a:off x="10243222" y="135409"/>
            <a:ext cx="1725503" cy="1594277"/>
            <a:chOff x="10243222" y="135409"/>
            <a:chExt cx="1725503" cy="1594277"/>
          </a:xfrm>
        </p:grpSpPr>
        <p:sp>
          <p:nvSpPr>
            <p:cNvPr id="41" name="Rounded Rectangle 40">
              <a:extLst>
                <a:ext uri="{FF2B5EF4-FFF2-40B4-BE49-F238E27FC236}">
                  <a16:creationId xmlns:a16="http://schemas.microsoft.com/office/drawing/2014/main" xmlns="" id="{B18DA06D-A4A9-5249-B6DB-ED82680EFA79}"/>
                </a:ext>
              </a:extLst>
            </p:cNvPr>
            <p:cNvSpPr/>
            <p:nvPr/>
          </p:nvSpPr>
          <p:spPr>
            <a:xfrm>
              <a:off x="10243222" y="135409"/>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2" name="Picture 41" descr="http://www.clker.com/cliparts/c/f/b/a/1195444816475588749Gerald_G_Lady_Face_Cartoon.svg.hi.png">
              <a:extLst>
                <a:ext uri="{FF2B5EF4-FFF2-40B4-BE49-F238E27FC236}">
                  <a16:creationId xmlns:a16="http://schemas.microsoft.com/office/drawing/2014/main" xmlns="" id="{0F9D5A7A-E768-BC4C-87D9-B5A5064E9C4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548865" y="303192"/>
              <a:ext cx="1198325" cy="12292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xmlns="" id="{557F428D-A0E1-A74D-A215-71D8E617A985}"/>
              </a:ext>
            </a:extLst>
          </p:cNvPr>
          <p:cNvGrpSpPr/>
          <p:nvPr/>
        </p:nvGrpSpPr>
        <p:grpSpPr>
          <a:xfrm>
            <a:off x="8591344" y="166396"/>
            <a:ext cx="1725503" cy="1594277"/>
            <a:chOff x="8591344" y="166396"/>
            <a:chExt cx="1725503" cy="1594277"/>
          </a:xfrm>
        </p:grpSpPr>
        <p:sp>
          <p:nvSpPr>
            <p:cNvPr id="38" name="Rounded Rectangle 37">
              <a:extLst>
                <a:ext uri="{FF2B5EF4-FFF2-40B4-BE49-F238E27FC236}">
                  <a16:creationId xmlns:a16="http://schemas.microsoft.com/office/drawing/2014/main" xmlns="" id="{FDA00B3A-595A-E747-8087-85691FC34C69}"/>
                </a:ext>
              </a:extLst>
            </p:cNvPr>
            <p:cNvSpPr/>
            <p:nvPr/>
          </p:nvSpPr>
          <p:spPr>
            <a:xfrm>
              <a:off x="8591344" y="166396"/>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3" name="Picture 4" descr="http://www.clker.com/cliparts/9/6/9/1/1194985251383288862paper_RPSWB.svg.hi.png">
              <a:extLst>
                <a:ext uri="{FF2B5EF4-FFF2-40B4-BE49-F238E27FC236}">
                  <a16:creationId xmlns:a16="http://schemas.microsoft.com/office/drawing/2014/main" xmlns="" id="{066A567B-E116-8B49-B9DF-4372CD0C2CA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6200000">
              <a:off x="8875786" y="639194"/>
              <a:ext cx="1260008" cy="5880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xmlns="" id="{8772B787-2C20-9947-8107-23FCBFC5838D}"/>
              </a:ext>
            </a:extLst>
          </p:cNvPr>
          <p:cNvGrpSpPr/>
          <p:nvPr/>
        </p:nvGrpSpPr>
        <p:grpSpPr>
          <a:xfrm>
            <a:off x="8663622" y="2274806"/>
            <a:ext cx="1725503" cy="1594277"/>
            <a:chOff x="8663622" y="2274806"/>
            <a:chExt cx="1725503" cy="1594277"/>
          </a:xfrm>
        </p:grpSpPr>
        <p:sp>
          <p:nvSpPr>
            <p:cNvPr id="37" name="Rounded Rectangle 36">
              <a:extLst>
                <a:ext uri="{FF2B5EF4-FFF2-40B4-BE49-F238E27FC236}">
                  <a16:creationId xmlns:a16="http://schemas.microsoft.com/office/drawing/2014/main" xmlns="" id="{427E9333-21E2-D947-8472-1C2D9636F786}"/>
                </a:ext>
              </a:extLst>
            </p:cNvPr>
            <p:cNvSpPr/>
            <p:nvPr/>
          </p:nvSpPr>
          <p:spPr>
            <a:xfrm>
              <a:off x="8663622" y="2274806"/>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6" name="Picture 8" descr="http://www.clker.com/cliparts/H/e/L/H/P/2/school-building-hi.png">
              <a:extLst>
                <a:ext uri="{FF2B5EF4-FFF2-40B4-BE49-F238E27FC236}">
                  <a16:creationId xmlns:a16="http://schemas.microsoft.com/office/drawing/2014/main" xmlns="" id="{F0AF501F-4C9B-0E4A-8340-9F1F9BAF3D9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746309" y="2690088"/>
              <a:ext cx="1486735" cy="7607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xmlns="" id="{F4F43C28-2C87-8943-87AE-44BF934ED204}"/>
              </a:ext>
            </a:extLst>
          </p:cNvPr>
          <p:cNvGrpSpPr/>
          <p:nvPr/>
        </p:nvGrpSpPr>
        <p:grpSpPr>
          <a:xfrm>
            <a:off x="10243221" y="2076637"/>
            <a:ext cx="1725503" cy="1594277"/>
            <a:chOff x="10243221" y="2076637"/>
            <a:chExt cx="1725503" cy="1594277"/>
          </a:xfrm>
        </p:grpSpPr>
        <p:sp>
          <p:nvSpPr>
            <p:cNvPr id="40" name="Rounded Rectangle 39">
              <a:extLst>
                <a:ext uri="{FF2B5EF4-FFF2-40B4-BE49-F238E27FC236}">
                  <a16:creationId xmlns:a16="http://schemas.microsoft.com/office/drawing/2014/main" xmlns="" id="{6C5844C0-EDE0-4247-9C29-B67DE0DC4CAC}"/>
                </a:ext>
              </a:extLst>
            </p:cNvPr>
            <p:cNvSpPr/>
            <p:nvPr/>
          </p:nvSpPr>
          <p:spPr>
            <a:xfrm>
              <a:off x="10243221" y="2076637"/>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7" name="Picture 46">
              <a:extLst>
                <a:ext uri="{FF2B5EF4-FFF2-40B4-BE49-F238E27FC236}">
                  <a16:creationId xmlns:a16="http://schemas.microsoft.com/office/drawing/2014/main" xmlns="" id="{8D58D409-F446-CA48-8200-E5A8518D9FE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35194" y="2261711"/>
              <a:ext cx="741556" cy="1329204"/>
            </a:xfrm>
            <a:prstGeom prst="rect">
              <a:avLst/>
            </a:prstGeom>
          </p:spPr>
        </p:pic>
      </p:grpSp>
      <p:grpSp>
        <p:nvGrpSpPr>
          <p:cNvPr id="22" name="Group 21">
            <a:extLst>
              <a:ext uri="{FF2B5EF4-FFF2-40B4-BE49-F238E27FC236}">
                <a16:creationId xmlns:a16="http://schemas.microsoft.com/office/drawing/2014/main" xmlns="" id="{7DCBF7E7-71A1-E34D-8FA0-E30355ADF33E}"/>
              </a:ext>
            </a:extLst>
          </p:cNvPr>
          <p:cNvGrpSpPr/>
          <p:nvPr/>
        </p:nvGrpSpPr>
        <p:grpSpPr>
          <a:xfrm>
            <a:off x="9410206" y="1248511"/>
            <a:ext cx="1725503" cy="1594277"/>
            <a:chOff x="10309235" y="4331176"/>
            <a:chExt cx="1725503" cy="1594277"/>
          </a:xfrm>
        </p:grpSpPr>
        <p:sp>
          <p:nvSpPr>
            <p:cNvPr id="39" name="Rounded Rectangle 38">
              <a:extLst>
                <a:ext uri="{FF2B5EF4-FFF2-40B4-BE49-F238E27FC236}">
                  <a16:creationId xmlns:a16="http://schemas.microsoft.com/office/drawing/2014/main" xmlns="" id="{F6AEA63B-2C31-A242-8759-AF74ABDDD254}"/>
                </a:ext>
              </a:extLst>
            </p:cNvPr>
            <p:cNvSpPr/>
            <p:nvPr/>
          </p:nvSpPr>
          <p:spPr>
            <a:xfrm>
              <a:off x="10309235" y="4331176"/>
              <a:ext cx="1725503" cy="15942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8" name="Picture 2" descr="http://www.clker.com/cliparts/c/f/b/b/12585375491648303350podest.svg.med.png">
              <a:extLst>
                <a:ext uri="{FF2B5EF4-FFF2-40B4-BE49-F238E27FC236}">
                  <a16:creationId xmlns:a16="http://schemas.microsoft.com/office/drawing/2014/main" xmlns="" id="{E6679C93-85C4-4D4D-A9A0-636E67C98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139" y="4983262"/>
              <a:ext cx="1444601" cy="823423"/>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a:extLst>
                <a:ext uri="{FF2B5EF4-FFF2-40B4-BE49-F238E27FC236}">
                  <a16:creationId xmlns:a16="http://schemas.microsoft.com/office/drawing/2014/main" xmlns="" id="{5CDB2E53-C4F7-EF48-9388-91A3ABA2BA83}"/>
                </a:ext>
              </a:extLst>
            </p:cNvPr>
            <p:cNvCxnSpPr/>
            <p:nvPr/>
          </p:nvCxnSpPr>
          <p:spPr>
            <a:xfrm>
              <a:off x="10946452" y="4485495"/>
              <a:ext cx="225534" cy="439289"/>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xmlns="" id="{3F152A4B-3F0A-E14B-A9F3-2A70A2261B23}"/>
              </a:ext>
            </a:extLst>
          </p:cNvPr>
          <p:cNvSpPr/>
          <p:nvPr/>
        </p:nvSpPr>
        <p:spPr>
          <a:xfrm>
            <a:off x="4098628" y="5013742"/>
            <a:ext cx="3934378" cy="1371600"/>
          </a:xfrm>
          <a:prstGeom prst="rect">
            <a:avLst/>
          </a:prstGeom>
          <a:solidFill>
            <a:srgbClr val="EA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entury Gothic" panose="020B0502020202020204" pitchFamily="34" charset="0"/>
              </a:rPr>
              <a:t>EINE</a:t>
            </a:r>
          </a:p>
        </p:txBody>
      </p:sp>
      <p:sp>
        <p:nvSpPr>
          <p:cNvPr id="72" name="Rectangle 71">
            <a:extLst>
              <a:ext uri="{FF2B5EF4-FFF2-40B4-BE49-F238E27FC236}">
                <a16:creationId xmlns:a16="http://schemas.microsoft.com/office/drawing/2014/main" xmlns="" id="{52F561A2-0A5F-BC46-A59E-B6E42672AC92}"/>
              </a:ext>
            </a:extLst>
          </p:cNvPr>
          <p:cNvSpPr/>
          <p:nvPr/>
        </p:nvSpPr>
        <p:spPr>
          <a:xfrm>
            <a:off x="0" y="5008536"/>
            <a:ext cx="4128811" cy="13716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entury Gothic" panose="020B0502020202020204" pitchFamily="34" charset="0"/>
              </a:rPr>
              <a:t>EIN</a:t>
            </a:r>
          </a:p>
        </p:txBody>
      </p:sp>
      <p:sp>
        <p:nvSpPr>
          <p:cNvPr id="74" name="Rectangle 73">
            <a:extLst>
              <a:ext uri="{FF2B5EF4-FFF2-40B4-BE49-F238E27FC236}">
                <a16:creationId xmlns:a16="http://schemas.microsoft.com/office/drawing/2014/main" xmlns="" id="{B9683074-ED29-2441-AE52-E866C68FDE5F}"/>
              </a:ext>
            </a:extLst>
          </p:cNvPr>
          <p:cNvSpPr/>
          <p:nvPr/>
        </p:nvSpPr>
        <p:spPr>
          <a:xfrm>
            <a:off x="8033006" y="5013974"/>
            <a:ext cx="4158994" cy="1371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entury Gothic" panose="020B0502020202020204" pitchFamily="34" charset="0"/>
              </a:rPr>
              <a:t>EIN</a:t>
            </a:r>
          </a:p>
        </p:txBody>
      </p:sp>
    </p:spTree>
    <p:extLst>
      <p:ext uri="{BB962C8B-B14F-4D97-AF65-F5344CB8AC3E}">
        <p14:creationId xmlns:p14="http://schemas.microsoft.com/office/powerpoint/2010/main" val="769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1081 -0.01667 L -0.02396 0.73519 " pathEditMode="relative" rAng="0" ptsTypes="AA">
                                      <p:cBhvr>
                                        <p:cTn id="10" dur="2000" fill="hold"/>
                                        <p:tgtEl>
                                          <p:spTgt spid="5"/>
                                        </p:tgtEl>
                                        <p:attrNameLst>
                                          <p:attrName>ppt_x</p:attrName>
                                          <p:attrName>ppt_y</p:attrName>
                                        </p:attrNameLst>
                                      </p:cBhvr>
                                      <p:rCtr x="-664" y="37593"/>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08333E-7 -2.59259E-6 L 0.29805 0.60324 " pathEditMode="relative" rAng="0" ptsTypes="AA">
                                      <p:cBhvr>
                                        <p:cTn id="21" dur="2000" fill="hold"/>
                                        <p:tgtEl>
                                          <p:spTgt spid="19"/>
                                        </p:tgtEl>
                                        <p:attrNameLst>
                                          <p:attrName>ppt_x</p:attrName>
                                          <p:attrName>ppt_y</p:attrName>
                                        </p:attrNameLst>
                                      </p:cBhvr>
                                      <p:rCtr x="14896" y="30162"/>
                                    </p:animMotion>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66667E-6 -2.59259E-6 L -0.4957 0.77222 " pathEditMode="relative" rAng="0" ptsTypes="AA">
                                      <p:cBhvr>
                                        <p:cTn id="32" dur="2000" fill="hold"/>
                                        <p:tgtEl>
                                          <p:spTgt spid="9"/>
                                        </p:tgtEl>
                                        <p:attrNameLst>
                                          <p:attrName>ppt_x</p:attrName>
                                          <p:attrName>ppt_y</p:attrName>
                                        </p:attrNameLst>
                                      </p:cBhvr>
                                      <p:rCtr x="-24792" y="38611"/>
                                    </p:animMotion>
                                  </p:childTnLst>
                                </p:cTn>
                              </p:par>
                            </p:childTnLst>
                          </p:cTn>
                        </p:par>
                        <p:par>
                          <p:cTn id="33" fill="hold">
                            <p:stCondLst>
                              <p:cond delay="2000"/>
                            </p:stCondLst>
                            <p:childTnLst>
                              <p:par>
                                <p:cTn id="34" presetID="1" presetClass="exit" presetSubtype="0" fill="hold" nodeType="after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0612 0.02523 L 0.1151 0.63958 " pathEditMode="relative" ptsTypes="AA">
                                      <p:cBhvr>
                                        <p:cTn id="43" dur="2000" fill="hold"/>
                                        <p:tgtEl>
                                          <p:spTgt spid="20"/>
                                        </p:tgtEl>
                                        <p:attrNameLst>
                                          <p:attrName>ppt_x</p:attrName>
                                          <p:attrName>ppt_y</p:attrName>
                                        </p:attrNameLst>
                                      </p:cBhvr>
                                    </p:animMotion>
                                  </p:childTnLst>
                                </p:cTn>
                              </p:par>
                            </p:childTnLst>
                          </p:cTn>
                        </p:par>
                        <p:par>
                          <p:cTn id="44" fill="hold">
                            <p:stCondLst>
                              <p:cond delay="2000"/>
                            </p:stCondLst>
                            <p:childTnLst>
                              <p:par>
                                <p:cTn id="45" presetID="1" presetClass="exit" presetSubtype="0" fill="hold" nodeType="afterEffect">
                                  <p:stCondLst>
                                    <p:cond delay="0"/>
                                  </p:stCondLst>
                                  <p:childTnLst>
                                    <p:set>
                                      <p:cBhvr>
                                        <p:cTn id="46" dur="1" fill="hold">
                                          <p:stCondLst>
                                            <p:cond delay="0"/>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2.70833E-6 -1.48148E-6 L -0.79896 0.48264 " pathEditMode="relative" rAng="0" ptsTypes="AA">
                                      <p:cBhvr>
                                        <p:cTn id="54" dur="2000" fill="hold"/>
                                        <p:tgtEl>
                                          <p:spTgt spid="17"/>
                                        </p:tgtEl>
                                        <p:attrNameLst>
                                          <p:attrName>ppt_x</p:attrName>
                                          <p:attrName>ppt_y</p:attrName>
                                        </p:attrNameLst>
                                      </p:cBhvr>
                                      <p:rCtr x="-39948" y="24120"/>
                                    </p:animMotion>
                                  </p:childTnLst>
                                </p:cTn>
                              </p:par>
                            </p:childTnLst>
                          </p:cTn>
                        </p:par>
                        <p:par>
                          <p:cTn id="55" fill="hold">
                            <p:stCondLst>
                              <p:cond delay="2000"/>
                            </p:stCondLst>
                            <p:childTnLst>
                              <p:par>
                                <p:cTn id="56" presetID="1" presetClass="exit" presetSubtype="0" fill="hold" nodeType="afterEffect">
                                  <p:stCondLst>
                                    <p:cond delay="0"/>
                                  </p:stCondLst>
                                  <p:childTnLst>
                                    <p:set>
                                      <p:cBhvr>
                                        <p:cTn id="57" dur="1" fill="hold">
                                          <p:stCondLst>
                                            <p:cond delay="0"/>
                                          </p:stCondLst>
                                        </p:cTn>
                                        <p:tgtEl>
                                          <p:spTgt spid="1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2226 0.03518 L -0.28255 0.80555 " pathEditMode="relative" ptsTypes="AA">
                                      <p:cBhvr>
                                        <p:cTn id="65" dur="2000" fill="hold"/>
                                        <p:tgtEl>
                                          <p:spTgt spid="10"/>
                                        </p:tgtEl>
                                        <p:attrNameLst>
                                          <p:attrName>ppt_x</p:attrName>
                                          <p:attrName>ppt_y</p:attrName>
                                        </p:attrNameLst>
                                      </p:cBhvr>
                                    </p:animMotion>
                                  </p:childTnLst>
                                </p:cTn>
                              </p:par>
                            </p:childTnLst>
                          </p:cTn>
                        </p:par>
                        <p:par>
                          <p:cTn id="66" fill="hold">
                            <p:stCondLst>
                              <p:cond delay="2000"/>
                            </p:stCondLst>
                            <p:childTnLst>
                              <p:par>
                                <p:cTn id="67" presetID="1" presetClass="exit" presetSubtype="0" fill="hold" nodeType="afterEffect">
                                  <p:stCondLst>
                                    <p:cond delay="0"/>
                                  </p:stCondLst>
                                  <p:childTnLst>
                                    <p:set>
                                      <p:cBhvr>
                                        <p:cTn id="68" dur="1" fill="hold">
                                          <p:stCondLst>
                                            <p:cond delay="0"/>
                                          </p:stCondLst>
                                        </p:cTn>
                                        <p:tgtEl>
                                          <p:spTgt spid="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00091 -0.00185 L -0.13632 0.74375 " pathEditMode="relative" ptsTypes="AA">
                                      <p:cBhvr>
                                        <p:cTn id="76" dur="2000" fill="hold"/>
                                        <p:tgtEl>
                                          <p:spTgt spid="6"/>
                                        </p:tgtEl>
                                        <p:attrNameLst>
                                          <p:attrName>ppt_x</p:attrName>
                                          <p:attrName>ppt_y</p:attrName>
                                        </p:attrNameLst>
                                      </p:cBhvr>
                                    </p:animMotion>
                                  </p:childTnLst>
                                </p:cTn>
                              </p:par>
                            </p:childTnLst>
                          </p:cTn>
                        </p:par>
                        <p:par>
                          <p:cTn id="77" fill="hold">
                            <p:stCondLst>
                              <p:cond delay="2000"/>
                            </p:stCondLst>
                            <p:childTnLst>
                              <p:par>
                                <p:cTn id="78" presetID="1" presetClass="exit" presetSubtype="0" fill="hold" nodeType="afterEffect">
                                  <p:stCondLst>
                                    <p:cond delay="0"/>
                                  </p:stCondLst>
                                  <p:childTnLst>
                                    <p:set>
                                      <p:cBhvr>
                                        <p:cTn id="79" dur="1" fill="hold">
                                          <p:stCondLst>
                                            <p:cond delay="0"/>
                                          </p:stCondLst>
                                        </p:cTn>
                                        <p:tgtEl>
                                          <p:spTgt spid="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0" presetClass="path" presetSubtype="0" accel="50000" decel="50000" fill="hold" nodeType="clickEffect">
                                  <p:stCondLst>
                                    <p:cond delay="0"/>
                                  </p:stCondLst>
                                  <p:childTnLst>
                                    <p:animMotion origin="layout" path="M -0.00885 -0.03611 L -0.41015 0.972 " pathEditMode="relative" rAng="0" ptsTypes="AA">
                                      <p:cBhvr>
                                        <p:cTn id="87" dur="2000" fill="hold"/>
                                        <p:tgtEl>
                                          <p:spTgt spid="7"/>
                                        </p:tgtEl>
                                        <p:attrNameLst>
                                          <p:attrName>ppt_x</p:attrName>
                                          <p:attrName>ppt_y</p:attrName>
                                        </p:attrNameLst>
                                      </p:cBhvr>
                                      <p:rCtr x="-20065" y="50394"/>
                                    </p:animMotion>
                                  </p:childTnLst>
                                </p:cTn>
                              </p:par>
                            </p:childTnLst>
                          </p:cTn>
                        </p:par>
                        <p:par>
                          <p:cTn id="88" fill="hold">
                            <p:stCondLst>
                              <p:cond delay="2000"/>
                            </p:stCondLst>
                            <p:childTnLst>
                              <p:par>
                                <p:cTn id="89" presetID="1" presetClass="exit" presetSubtype="0" fill="hold" nodeType="afterEffect">
                                  <p:stCondLst>
                                    <p:cond delay="0"/>
                                  </p:stCondLst>
                                  <p:childTnLst>
                                    <p:set>
                                      <p:cBhvr>
                                        <p:cTn id="90" dur="1" fill="hold">
                                          <p:stCondLst>
                                            <p:cond delay="0"/>
                                          </p:stCondLst>
                                        </p:cTn>
                                        <p:tgtEl>
                                          <p:spTgt spid="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nodeType="clickEffect">
                                  <p:stCondLst>
                                    <p:cond delay="0"/>
                                  </p:stCondLst>
                                  <p:childTnLst>
                                    <p:animMotion origin="layout" path="M -0.00091 0.02338 L 0.31381 0.55695 " pathEditMode="relative" ptsTypes="AA">
                                      <p:cBhvr>
                                        <p:cTn id="98" dur="2000" fill="hold"/>
                                        <p:tgtEl>
                                          <p:spTgt spid="21"/>
                                        </p:tgtEl>
                                        <p:attrNameLst>
                                          <p:attrName>ppt_x</p:attrName>
                                          <p:attrName>ppt_y</p:attrName>
                                        </p:attrNameLst>
                                      </p:cBhvr>
                                    </p:animMotion>
                                  </p:childTnLst>
                                </p:cTn>
                              </p:par>
                            </p:childTnLst>
                          </p:cTn>
                        </p:par>
                        <p:par>
                          <p:cTn id="99" fill="hold">
                            <p:stCondLst>
                              <p:cond delay="2000"/>
                            </p:stCondLst>
                            <p:childTnLst>
                              <p:par>
                                <p:cTn id="100" presetID="1" presetClass="exit" presetSubtype="0" fill="hold" nodeType="afterEffect">
                                  <p:stCondLst>
                                    <p:cond delay="0"/>
                                  </p:stCondLst>
                                  <p:childTnLst>
                                    <p:set>
                                      <p:cBhvr>
                                        <p:cTn id="101" dur="1" fill="hold">
                                          <p:stCondLst>
                                            <p:cond delay="0"/>
                                          </p:stCondLst>
                                        </p:cTn>
                                        <p:tgtEl>
                                          <p:spTgt spid="2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42" presetClass="path" presetSubtype="0" accel="50000" decel="50000" fill="hold" nodeType="clickEffect">
                                  <p:stCondLst>
                                    <p:cond delay="0"/>
                                  </p:stCondLst>
                                  <p:childTnLst>
                                    <p:animMotion origin="layout" path="M 1.875E-6 -4.44444E-6 L 0.27695 0.59607 " pathEditMode="relative" rAng="0" ptsTypes="AA">
                                      <p:cBhvr>
                                        <p:cTn id="109" dur="2000" fill="hold"/>
                                        <p:tgtEl>
                                          <p:spTgt spid="12"/>
                                        </p:tgtEl>
                                        <p:attrNameLst>
                                          <p:attrName>ppt_x</p:attrName>
                                          <p:attrName>ppt_y</p:attrName>
                                        </p:attrNameLst>
                                      </p:cBhvr>
                                      <p:rCtr x="13841" y="29792"/>
                                    </p:animMotion>
                                  </p:childTnLst>
                                </p:cTn>
                              </p:par>
                            </p:childTnLst>
                          </p:cTn>
                        </p:par>
                        <p:par>
                          <p:cTn id="110" fill="hold">
                            <p:stCondLst>
                              <p:cond delay="2000"/>
                            </p:stCondLst>
                            <p:childTnLst>
                              <p:par>
                                <p:cTn id="111" presetID="1" presetClass="exit" presetSubtype="0" fill="hold" nodeType="afterEffect">
                                  <p:stCondLst>
                                    <p:cond delay="0"/>
                                  </p:stCondLst>
                                  <p:childTnLst>
                                    <p:set>
                                      <p:cBhvr>
                                        <p:cTn id="112" dur="1" fill="hold">
                                          <p:stCondLst>
                                            <p:cond delay="0"/>
                                          </p:stCondLst>
                                        </p:cTn>
                                        <p:tgtEl>
                                          <p:spTgt spid="1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0" presetClass="path" presetSubtype="0" accel="50000" decel="50000" fill="hold" nodeType="clickEffect">
                                  <p:stCondLst>
                                    <p:cond delay="0"/>
                                  </p:stCondLst>
                                  <p:childTnLst>
                                    <p:animMotion origin="layout" path="M -0.01615 0.01851 L -0.00222 0.38194 " pathEditMode="relative" ptsTypes="AA">
                                      <p:cBhvr>
                                        <p:cTn id="120" dur="2000" fill="hold"/>
                                        <p:tgtEl>
                                          <p:spTgt spid="18"/>
                                        </p:tgtEl>
                                        <p:attrNameLst>
                                          <p:attrName>ppt_x</p:attrName>
                                          <p:attrName>ppt_y</p:attrName>
                                        </p:attrNameLst>
                                      </p:cBhvr>
                                    </p:animMotion>
                                  </p:childTnLst>
                                </p:cTn>
                              </p:par>
                            </p:childTnLst>
                          </p:cTn>
                        </p:par>
                        <p:par>
                          <p:cTn id="121" fill="hold">
                            <p:stCondLst>
                              <p:cond delay="2000"/>
                            </p:stCondLst>
                            <p:childTnLst>
                              <p:par>
                                <p:cTn id="122" presetID="1" presetClass="exit" presetSubtype="0" fill="hold" nodeType="afterEffect">
                                  <p:stCondLst>
                                    <p:cond delay="0"/>
                                  </p:stCondLst>
                                  <p:childTnLst>
                                    <p:set>
                                      <p:cBhvr>
                                        <p:cTn id="123" dur="1" fill="hold">
                                          <p:stCondLst>
                                            <p:cond delay="0"/>
                                          </p:stCondLst>
                                        </p:cTn>
                                        <p:tgtEl>
                                          <p:spTgt spid="18"/>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11"/>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0" presetClass="path" presetSubtype="0" accel="50000" decel="50000" fill="hold" nodeType="clickEffect">
                                  <p:stCondLst>
                                    <p:cond delay="0"/>
                                  </p:stCondLst>
                                  <p:childTnLst>
                                    <p:animMotion origin="layout" path="M 0.00351 0.00463 L -0.41628 0.79792 " pathEditMode="relative" ptsTypes="AA">
                                      <p:cBhvr>
                                        <p:cTn id="131" dur="2000" fill="hold"/>
                                        <p:tgtEl>
                                          <p:spTgt spid="11"/>
                                        </p:tgtEl>
                                        <p:attrNameLst>
                                          <p:attrName>ppt_x</p:attrName>
                                          <p:attrName>ppt_y</p:attrName>
                                        </p:attrNameLst>
                                      </p:cBhvr>
                                    </p:animMotion>
                                  </p:childTnLst>
                                </p:cTn>
                              </p:par>
                            </p:childTnLst>
                          </p:cTn>
                        </p:par>
                        <p:par>
                          <p:cTn id="132" fill="hold">
                            <p:stCondLst>
                              <p:cond delay="2000"/>
                            </p:stCondLst>
                            <p:childTnLst>
                              <p:par>
                                <p:cTn id="133" presetID="1" presetClass="exit" presetSubtype="0" fill="hold" nodeType="afterEffect">
                                  <p:stCondLst>
                                    <p:cond delay="0"/>
                                  </p:stCondLst>
                                  <p:childTnLst>
                                    <p:set>
                                      <p:cBhvr>
                                        <p:cTn id="134" dur="1" fill="hold">
                                          <p:stCondLst>
                                            <p:cond delay="0"/>
                                          </p:stCondLst>
                                        </p:cTn>
                                        <p:tgtEl>
                                          <p:spTgt spid="11"/>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0" presetClass="path" presetSubtype="0" accel="50000" decel="50000" fill="hold" nodeType="clickEffect">
                                  <p:stCondLst>
                                    <p:cond delay="0"/>
                                  </p:stCondLst>
                                  <p:childTnLst>
                                    <p:animMotion origin="layout" path="M 0.01941 0.01481 L 0.58737 0.38935 " pathEditMode="relative" ptsTypes="AA">
                                      <p:cBhvr>
                                        <p:cTn id="142" dur="2000" fill="hold"/>
                                        <p:tgtEl>
                                          <p:spTgt spid="13"/>
                                        </p:tgtEl>
                                        <p:attrNameLst>
                                          <p:attrName>ppt_x</p:attrName>
                                          <p:attrName>ppt_y</p:attrName>
                                        </p:attrNameLst>
                                      </p:cBhvr>
                                    </p:animMotion>
                                  </p:childTnLst>
                                </p:cTn>
                              </p:par>
                            </p:childTnLst>
                          </p:cTn>
                        </p:par>
                        <p:par>
                          <p:cTn id="143" fill="hold">
                            <p:stCondLst>
                              <p:cond delay="2000"/>
                            </p:stCondLst>
                            <p:childTnLst>
                              <p:par>
                                <p:cTn id="144" presetID="1" presetClass="exit" presetSubtype="0" fill="hold" nodeType="afterEffect">
                                  <p:stCondLst>
                                    <p:cond delay="0"/>
                                  </p:stCondLst>
                                  <p:childTnLst>
                                    <p:set>
                                      <p:cBhvr>
                                        <p:cTn id="145" dur="1" fill="hold">
                                          <p:stCondLst>
                                            <p:cond delay="0"/>
                                          </p:stCondLst>
                                        </p:cTn>
                                        <p:tgtEl>
                                          <p:spTgt spid="13"/>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14"/>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0" presetClass="path" presetSubtype="0" accel="50000" decel="50000" fill="hold" nodeType="clickEffect">
                                  <p:stCondLst>
                                    <p:cond delay="0"/>
                                  </p:stCondLst>
                                  <p:childTnLst>
                                    <p:animMotion origin="layout" path="M 0.01432 0.04745 L -0.31745 0.47523 " pathEditMode="relative" ptsTypes="AA">
                                      <p:cBhvr>
                                        <p:cTn id="153" dur="2000" fill="hold"/>
                                        <p:tgtEl>
                                          <p:spTgt spid="14"/>
                                        </p:tgtEl>
                                        <p:attrNameLst>
                                          <p:attrName>ppt_x</p:attrName>
                                          <p:attrName>ppt_y</p:attrName>
                                        </p:attrNameLst>
                                      </p:cBhvr>
                                    </p:animMotion>
                                  </p:childTnLst>
                                </p:cTn>
                              </p:par>
                            </p:childTnLst>
                          </p:cTn>
                        </p:par>
                        <p:par>
                          <p:cTn id="154" fill="hold">
                            <p:stCondLst>
                              <p:cond delay="2000"/>
                            </p:stCondLst>
                            <p:childTnLst>
                              <p:par>
                                <p:cTn id="155" presetID="1" presetClass="exit" presetSubtype="0" fill="hold" nodeType="afterEffect">
                                  <p:stCondLst>
                                    <p:cond delay="0"/>
                                  </p:stCondLst>
                                  <p:childTnLst>
                                    <p:set>
                                      <p:cBhvr>
                                        <p:cTn id="156" dur="1" fill="hold">
                                          <p:stCondLst>
                                            <p:cond delay="0"/>
                                          </p:stCondLst>
                                        </p:cTn>
                                        <p:tgtEl>
                                          <p:spTgt spid="14"/>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16"/>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42" presetClass="path" presetSubtype="0" accel="50000" decel="50000" fill="hold" nodeType="clickEffect">
                                  <p:stCondLst>
                                    <p:cond delay="0"/>
                                  </p:stCondLst>
                                  <p:childTnLst>
                                    <p:animMotion origin="layout" path="M 0 3.33333E-6 L -0.27891 0.51759 " pathEditMode="relative" rAng="0" ptsTypes="AA">
                                      <p:cBhvr>
                                        <p:cTn id="164" dur="2000" fill="hold"/>
                                        <p:tgtEl>
                                          <p:spTgt spid="16"/>
                                        </p:tgtEl>
                                        <p:attrNameLst>
                                          <p:attrName>ppt_x</p:attrName>
                                          <p:attrName>ppt_y</p:attrName>
                                        </p:attrNameLst>
                                      </p:cBhvr>
                                      <p:rCtr x="-13945" y="25880"/>
                                    </p:animMotion>
                                  </p:childTnLst>
                                </p:cTn>
                              </p:par>
                            </p:childTnLst>
                          </p:cTn>
                        </p:par>
                        <p:par>
                          <p:cTn id="165" fill="hold">
                            <p:stCondLst>
                              <p:cond delay="2000"/>
                            </p:stCondLst>
                            <p:childTnLst>
                              <p:par>
                                <p:cTn id="166" presetID="1" presetClass="exit" presetSubtype="0" fill="hold" nodeType="afterEffect">
                                  <p:stCondLst>
                                    <p:cond delay="0"/>
                                  </p:stCondLst>
                                  <p:childTnLst>
                                    <p:set>
                                      <p:cBhvr>
                                        <p:cTn id="167" dur="1" fill="hold">
                                          <p:stCondLst>
                                            <p:cond delay="0"/>
                                          </p:stCondLst>
                                        </p:cTn>
                                        <p:tgtEl>
                                          <p:spTgt spid="16"/>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nodeType="clickEffect">
                                  <p:stCondLst>
                                    <p:cond delay="0"/>
                                  </p:stCondLst>
                                  <p:childTnLst>
                                    <p:set>
                                      <p:cBhvr>
                                        <p:cTn id="171" dur="1" fill="hold">
                                          <p:stCondLst>
                                            <p:cond delay="0"/>
                                          </p:stCondLst>
                                        </p:cTn>
                                        <p:tgtEl>
                                          <p:spTgt spid="15"/>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42" presetClass="path" presetSubtype="0" accel="50000" decel="50000" fill="hold" nodeType="clickEffect">
                                  <p:stCondLst>
                                    <p:cond delay="0"/>
                                  </p:stCondLst>
                                  <p:childTnLst>
                                    <p:animMotion origin="layout" path="M 1.66667E-6 -4.81481E-6 L -0.52461 0.39329 " pathEditMode="relative" rAng="0" ptsTypes="AA">
                                      <p:cBhvr>
                                        <p:cTn id="175" dur="2000" fill="hold"/>
                                        <p:tgtEl>
                                          <p:spTgt spid="15"/>
                                        </p:tgtEl>
                                        <p:attrNameLst>
                                          <p:attrName>ppt_x</p:attrName>
                                          <p:attrName>ppt_y</p:attrName>
                                        </p:attrNameLst>
                                      </p:cBhvr>
                                      <p:rCtr x="-26237" y="19653"/>
                                    </p:animMotion>
                                  </p:childTnLst>
                                </p:cTn>
                              </p:par>
                            </p:childTnLst>
                          </p:cTn>
                        </p:par>
                        <p:par>
                          <p:cTn id="176" fill="hold">
                            <p:stCondLst>
                              <p:cond delay="2000"/>
                            </p:stCondLst>
                            <p:childTnLst>
                              <p:par>
                                <p:cTn id="177" presetID="1" presetClass="exit" presetSubtype="0" fill="hold" nodeType="afterEffect">
                                  <p:stCondLst>
                                    <p:cond delay="0"/>
                                  </p:stCondLst>
                                  <p:childTnLst>
                                    <p:set>
                                      <p:cBhvr>
                                        <p:cTn id="178" dur="1" fill="hold">
                                          <p:stCondLst>
                                            <p:cond delay="0"/>
                                          </p:stCondLst>
                                        </p:cTn>
                                        <p:tgtEl>
                                          <p:spTgt spid="15"/>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2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75"/>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82"/>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42" presetClass="path" presetSubtype="0" accel="50000" decel="50000" fill="hold" nodeType="clickEffect">
                                  <p:stCondLst>
                                    <p:cond delay="0"/>
                                  </p:stCondLst>
                                  <p:childTnLst>
                                    <p:animMotion origin="layout" path="M 1.875E-6 1.85185E-6 L 0.01627 0.64791 " pathEditMode="relative" rAng="0" ptsTypes="AA">
                                      <p:cBhvr>
                                        <p:cTn id="192" dur="2000" fill="hold"/>
                                        <p:tgtEl>
                                          <p:spTgt spid="22"/>
                                        </p:tgtEl>
                                        <p:attrNameLst>
                                          <p:attrName>ppt_x</p:attrName>
                                          <p:attrName>ppt_y</p:attrName>
                                        </p:attrNameLst>
                                      </p:cBhvr>
                                      <p:rCtr x="807" y="32384"/>
                                    </p:animMotion>
                                  </p:childTnLst>
                                </p:cTn>
                              </p:par>
                              <p:par>
                                <p:cTn id="193" presetID="42" presetClass="path" presetSubtype="0" accel="50000" decel="50000" fill="hold" nodeType="withEffect">
                                  <p:stCondLst>
                                    <p:cond delay="0"/>
                                  </p:stCondLst>
                                  <p:childTnLst>
                                    <p:animMotion origin="layout" path="M -2.08333E-6 -1.48148E-6 L -0.01133 0.62083 " pathEditMode="relative" rAng="0" ptsTypes="AA">
                                      <p:cBhvr>
                                        <p:cTn id="194" dur="2000" fill="hold"/>
                                        <p:tgtEl>
                                          <p:spTgt spid="82"/>
                                        </p:tgtEl>
                                        <p:attrNameLst>
                                          <p:attrName>ppt_x</p:attrName>
                                          <p:attrName>ppt_y</p:attrName>
                                        </p:attrNameLst>
                                      </p:cBhvr>
                                      <p:rCtr x="-573" y="31042"/>
                                    </p:animMotion>
                                  </p:childTnLst>
                                </p:cTn>
                              </p:par>
                              <p:par>
                                <p:cTn id="195" presetID="42" presetClass="path" presetSubtype="0" accel="50000" decel="50000" fill="hold" nodeType="withEffect">
                                  <p:stCondLst>
                                    <p:cond delay="0"/>
                                  </p:stCondLst>
                                  <p:childTnLst>
                                    <p:animMotion origin="layout" path="M 4.16667E-6 -4.44444E-6 L -0.0017 0.65463 " pathEditMode="relative" rAng="0" ptsTypes="AA">
                                      <p:cBhvr>
                                        <p:cTn id="196" dur="2000" fill="hold"/>
                                        <p:tgtEl>
                                          <p:spTgt spid="75"/>
                                        </p:tgtEl>
                                        <p:attrNameLst>
                                          <p:attrName>ppt_x</p:attrName>
                                          <p:attrName>ppt_y</p:attrName>
                                        </p:attrNameLst>
                                      </p:cBhvr>
                                      <p:rCtr x="-91" y="32731"/>
                                    </p:animMotion>
                                  </p:childTnLst>
                                </p:cTn>
                              </p:par>
                            </p:childTnLst>
                          </p:cTn>
                        </p:par>
                        <p:par>
                          <p:cTn id="197" fill="hold">
                            <p:stCondLst>
                              <p:cond delay="2000"/>
                            </p:stCondLst>
                            <p:childTnLst>
                              <p:par>
                                <p:cTn id="198" presetID="1" presetClass="exit" presetSubtype="0" fill="hold" nodeType="afterEffect">
                                  <p:stCondLst>
                                    <p:cond delay="0"/>
                                  </p:stCondLst>
                                  <p:childTnLst>
                                    <p:set>
                                      <p:cBhvr>
                                        <p:cTn id="199" dur="1" fill="hold">
                                          <p:stCondLst>
                                            <p:cond delay="0"/>
                                          </p:stCondLst>
                                        </p:cTn>
                                        <p:tgtEl>
                                          <p:spTgt spid="22"/>
                                        </p:tgtEl>
                                        <p:attrNameLst>
                                          <p:attrName>style.visibility</p:attrName>
                                        </p:attrNameLst>
                                      </p:cBhvr>
                                      <p:to>
                                        <p:strVal val="hidden"/>
                                      </p:to>
                                    </p:set>
                                  </p:childTnLst>
                                </p:cTn>
                              </p:par>
                            </p:childTnLst>
                          </p:cTn>
                        </p:par>
                        <p:par>
                          <p:cTn id="200" fill="hold">
                            <p:stCondLst>
                              <p:cond delay="2000"/>
                            </p:stCondLst>
                            <p:childTnLst>
                              <p:par>
                                <p:cTn id="201" presetID="1" presetClass="exit" presetSubtype="0" fill="hold" nodeType="afterEffect">
                                  <p:stCondLst>
                                    <p:cond delay="0"/>
                                  </p:stCondLst>
                                  <p:childTnLst>
                                    <p:set>
                                      <p:cBhvr>
                                        <p:cTn id="202" dur="1" fill="hold">
                                          <p:stCondLst>
                                            <p:cond delay="0"/>
                                          </p:stCondLst>
                                        </p:cTn>
                                        <p:tgtEl>
                                          <p:spTgt spid="82"/>
                                        </p:tgtEl>
                                        <p:attrNameLst>
                                          <p:attrName>style.visibility</p:attrName>
                                        </p:attrNameLst>
                                      </p:cBhvr>
                                      <p:to>
                                        <p:strVal val="hidden"/>
                                      </p:to>
                                    </p:set>
                                  </p:childTnLst>
                                </p:cTn>
                              </p:par>
                            </p:childTnLst>
                          </p:cTn>
                        </p:par>
                        <p:par>
                          <p:cTn id="203" fill="hold">
                            <p:stCondLst>
                              <p:cond delay="2000"/>
                            </p:stCondLst>
                            <p:childTnLst>
                              <p:par>
                                <p:cTn id="204" presetID="1" presetClass="exit" presetSubtype="0" fill="hold" nodeType="afterEffect">
                                  <p:stCondLst>
                                    <p:cond delay="0"/>
                                  </p:stCondLst>
                                  <p:childTnLst>
                                    <p:set>
                                      <p:cBhvr>
                                        <p:cTn id="205"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Inge Alferink / Rachel Hawkes</a:t>
            </a:r>
          </a:p>
        </p:txBody>
      </p:sp>
      <p:sp>
        <p:nvSpPr>
          <p:cNvPr id="3" name="TextBox 2">
            <a:extLst>
              <a:ext uri="{FF2B5EF4-FFF2-40B4-BE49-F238E27FC236}">
                <a16:creationId xmlns:a16="http://schemas.microsoft.com/office/drawing/2014/main" xmlns="" id="{26B8DB96-9939-1940-BB7B-5F3B711DC776}"/>
              </a:ext>
            </a:extLst>
          </p:cNvPr>
          <p:cNvSpPr txBox="1"/>
          <p:nvPr/>
        </p:nvSpPr>
        <p:spPr>
          <a:xfrm>
            <a:off x="261258" y="497018"/>
            <a:ext cx="5580000" cy="4936736"/>
          </a:xfrm>
          <a:prstGeom prst="rect">
            <a:avLst/>
          </a:prstGeom>
          <a:noFill/>
        </p:spPr>
        <p:txBody>
          <a:bodyPr wrap="square" rtlCol="0">
            <a:noAutofit/>
          </a:bodyPr>
          <a:lstStyle/>
          <a:p>
            <a:r>
              <a:rPr lang="en-GB" sz="2800" b="1" u="sng" dirty="0">
                <a:solidFill>
                  <a:srgbClr val="115076"/>
                </a:solidFill>
                <a:latin typeface="Century Gothic" panose="020B0502020202020204" pitchFamily="34" charset="0"/>
              </a:rPr>
              <a:t>PERSON </a:t>
            </a:r>
            <a:r>
              <a:rPr lang="en-GB" sz="2800" b="1" u="sng" dirty="0">
                <a:solidFill>
                  <a:srgbClr val="115076"/>
                </a:solidFill>
                <a:latin typeface="Century Gothic" panose="020B0502020202020204" pitchFamily="34" charset="0"/>
              </a:rPr>
              <a:t>A</a:t>
            </a:r>
            <a:br>
              <a:rPr lang="en-GB" sz="2800" b="1" u="sng" dirty="0">
                <a:solidFill>
                  <a:srgbClr val="115076"/>
                </a:solidFill>
                <a:latin typeface="Century Gothic" panose="020B0502020202020204" pitchFamily="34" charset="0"/>
              </a:rPr>
            </a:br>
            <a:endParaRPr lang="en-GB" sz="2800" b="1" u="sng" dirty="0">
              <a:solidFill>
                <a:srgbClr val="115076"/>
              </a:solidFill>
              <a:latin typeface="Century Gothic" panose="020B0502020202020204" pitchFamily="34" charset="0"/>
            </a:endParaRPr>
          </a:p>
          <a:p>
            <a:pPr marL="457200" indent="-457200">
              <a:lnSpc>
                <a:spcPct val="120000"/>
              </a:lnSpc>
              <a:buFont typeface="Arial" panose="020B0604020202020204" pitchFamily="34" charset="0"/>
              <a:buChar char="•"/>
            </a:pPr>
            <a:r>
              <a:rPr lang="en-GB" sz="2800" dirty="0">
                <a:solidFill>
                  <a:srgbClr val="115076"/>
                </a:solidFill>
                <a:latin typeface="Century Gothic" panose="020B0502020202020204" pitchFamily="34" charset="0"/>
              </a:rPr>
              <a:t>Say the </a:t>
            </a:r>
            <a:r>
              <a:rPr lang="en-GB" sz="2800" b="1" i="1" dirty="0">
                <a:solidFill>
                  <a:srgbClr val="115076"/>
                </a:solidFill>
                <a:latin typeface="Century Gothic" panose="020B0502020202020204" pitchFamily="34" charset="0"/>
              </a:rPr>
              <a:t>start</a:t>
            </a:r>
            <a:r>
              <a:rPr lang="en-GB" sz="2800" dirty="0">
                <a:solidFill>
                  <a:srgbClr val="115076"/>
                </a:solidFill>
                <a:latin typeface="Century Gothic" panose="020B0502020202020204" pitchFamily="34" charset="0"/>
              </a:rPr>
              <a:t> of the sentence in </a:t>
            </a:r>
            <a:r>
              <a:rPr lang="en-GB" sz="2800" dirty="0">
                <a:solidFill>
                  <a:srgbClr val="115076"/>
                </a:solidFill>
                <a:latin typeface="Century Gothic" panose="020B0502020202020204" pitchFamily="34" charset="0"/>
              </a:rPr>
              <a:t>German. </a:t>
            </a:r>
            <a:endParaRPr lang="en-GB" sz="2800" dirty="0">
              <a:solidFill>
                <a:srgbClr val="115076"/>
              </a:solidFill>
              <a:latin typeface="Century Gothic" panose="020B0502020202020204" pitchFamily="34" charset="0"/>
            </a:endParaRPr>
          </a:p>
          <a:p>
            <a:pPr marL="457200" indent="-457200">
              <a:lnSpc>
                <a:spcPct val="120000"/>
              </a:lnSpc>
              <a:buFont typeface="Arial" panose="020B0604020202020204" pitchFamily="34" charset="0"/>
              <a:buChar char="•"/>
            </a:pPr>
            <a:r>
              <a:rPr lang="en-GB" sz="2800" dirty="0">
                <a:solidFill>
                  <a:srgbClr val="115076"/>
                </a:solidFill>
                <a:latin typeface="Century Gothic" panose="020B0502020202020204" pitchFamily="34" charset="0"/>
              </a:rPr>
              <a:t>Say the correct word for ‘a’: </a:t>
            </a:r>
            <a:br>
              <a:rPr lang="en-GB" sz="2800" dirty="0">
                <a:solidFill>
                  <a:srgbClr val="115076"/>
                </a:solidFill>
                <a:latin typeface="Century Gothic" panose="020B0502020202020204" pitchFamily="34" charset="0"/>
              </a:rPr>
            </a:br>
            <a:r>
              <a:rPr lang="en-GB" sz="2800" b="1" dirty="0" err="1">
                <a:solidFill>
                  <a:srgbClr val="115076"/>
                </a:solidFill>
                <a:latin typeface="Century Gothic" panose="020B0502020202020204" pitchFamily="34" charset="0"/>
              </a:rPr>
              <a:t>ein</a:t>
            </a:r>
            <a:r>
              <a:rPr lang="en-GB" sz="2800" dirty="0">
                <a:solidFill>
                  <a:srgbClr val="115076"/>
                </a:solidFill>
                <a:latin typeface="Century Gothic" panose="020B0502020202020204" pitchFamily="34" charset="0"/>
              </a:rPr>
              <a:t> or </a:t>
            </a:r>
            <a:r>
              <a:rPr lang="en-GB" sz="2800" b="1" dirty="0" err="1">
                <a:solidFill>
                  <a:srgbClr val="115076"/>
                </a:solidFill>
                <a:latin typeface="Century Gothic" panose="020B0502020202020204" pitchFamily="34" charset="0"/>
              </a:rPr>
              <a:t>eine</a:t>
            </a:r>
            <a:r>
              <a:rPr lang="en-GB" sz="2800" b="1" dirty="0">
                <a:solidFill>
                  <a:srgbClr val="115076"/>
                </a:solidFill>
                <a:latin typeface="Century Gothic" panose="020B0502020202020204" pitchFamily="34" charset="0"/>
              </a:rPr>
              <a:t>.</a:t>
            </a:r>
            <a:endParaRPr lang="en-GB" sz="2800" dirty="0">
              <a:solidFill>
                <a:srgbClr val="115076"/>
              </a:solidFill>
              <a:latin typeface="Century Gothic" panose="020B0502020202020204" pitchFamily="34" charset="0"/>
            </a:endParaRPr>
          </a:p>
          <a:p>
            <a:pPr marL="457200" indent="-457200">
              <a:lnSpc>
                <a:spcPct val="120000"/>
              </a:lnSpc>
              <a:buFont typeface="Arial" panose="020B0604020202020204" pitchFamily="34" charset="0"/>
              <a:buChar char="•"/>
            </a:pPr>
            <a:r>
              <a:rPr lang="en-GB" sz="2800" dirty="0">
                <a:solidFill>
                  <a:srgbClr val="115076"/>
                </a:solidFill>
                <a:latin typeface="Century Gothic" panose="020B0502020202020204" pitchFamily="34" charset="0"/>
              </a:rPr>
              <a:t>Do </a:t>
            </a:r>
            <a:r>
              <a:rPr lang="en-GB" sz="2800" dirty="0">
                <a:solidFill>
                  <a:srgbClr val="115076"/>
                </a:solidFill>
                <a:latin typeface="Century Gothic" panose="020B0502020202020204" pitchFamily="34" charset="0"/>
              </a:rPr>
              <a:t>not say the noun!</a:t>
            </a:r>
            <a:endParaRPr lang="en-GB" sz="2800" dirty="0">
              <a:solidFill>
                <a:srgbClr val="115076"/>
              </a:solidFill>
            </a:endParaRPr>
          </a:p>
          <a:p>
            <a:endParaRPr lang="en-US" dirty="0">
              <a:solidFill>
                <a:prstClr val="black"/>
              </a:solidFill>
            </a:endParaRPr>
          </a:p>
        </p:txBody>
      </p:sp>
      <p:sp>
        <p:nvSpPr>
          <p:cNvPr id="4" name="TextBox 3">
            <a:extLst>
              <a:ext uri="{FF2B5EF4-FFF2-40B4-BE49-F238E27FC236}">
                <a16:creationId xmlns:a16="http://schemas.microsoft.com/office/drawing/2014/main" xmlns="" id="{3A213FA2-AB99-1C4F-B4DC-5A708C912ACB}"/>
              </a:ext>
            </a:extLst>
          </p:cNvPr>
          <p:cNvSpPr txBox="1"/>
          <p:nvPr/>
        </p:nvSpPr>
        <p:spPr>
          <a:xfrm>
            <a:off x="6482442" y="497018"/>
            <a:ext cx="5580000" cy="4936736"/>
          </a:xfrm>
          <a:prstGeom prst="rect">
            <a:avLst/>
          </a:prstGeom>
          <a:noFill/>
        </p:spPr>
        <p:txBody>
          <a:bodyPr wrap="square" rtlCol="0">
            <a:noAutofit/>
          </a:bodyPr>
          <a:lstStyle/>
          <a:p>
            <a:r>
              <a:rPr lang="en-GB" sz="2800" b="1" u="sng" dirty="0">
                <a:solidFill>
                  <a:srgbClr val="115076"/>
                </a:solidFill>
                <a:latin typeface="Century Gothic" panose="020B0502020202020204" pitchFamily="34" charset="0"/>
              </a:rPr>
              <a:t>PERSON </a:t>
            </a:r>
            <a:r>
              <a:rPr lang="en-GB" sz="2800" b="1" u="sng" dirty="0">
                <a:solidFill>
                  <a:srgbClr val="115076"/>
                </a:solidFill>
                <a:latin typeface="Century Gothic" panose="020B0502020202020204" pitchFamily="34" charset="0"/>
              </a:rPr>
              <a:t>B</a:t>
            </a:r>
            <a:br>
              <a:rPr lang="en-GB" sz="2800" b="1" u="sng" dirty="0">
                <a:solidFill>
                  <a:srgbClr val="115076"/>
                </a:solidFill>
                <a:latin typeface="Century Gothic" panose="020B0502020202020204" pitchFamily="34" charset="0"/>
              </a:rPr>
            </a:br>
            <a:endParaRPr lang="en-GB" sz="2800" b="1" u="sng" dirty="0">
              <a:solidFill>
                <a:srgbClr val="115076"/>
              </a:solidFill>
              <a:latin typeface="Century Gothic" panose="020B0502020202020204" pitchFamily="34" charset="0"/>
            </a:endParaRPr>
          </a:p>
          <a:p>
            <a:pPr marL="457200" indent="-457200">
              <a:lnSpc>
                <a:spcPct val="120000"/>
              </a:lnSpc>
              <a:buFont typeface="Arial" panose="020B0604020202020204" pitchFamily="34" charset="0"/>
              <a:buChar char="•"/>
            </a:pPr>
            <a:r>
              <a:rPr lang="en-GB" sz="2800" dirty="0">
                <a:solidFill>
                  <a:srgbClr val="115076"/>
                </a:solidFill>
                <a:latin typeface="Century Gothic" panose="020B0502020202020204" pitchFamily="34" charset="0"/>
              </a:rPr>
              <a:t>Listen </a:t>
            </a:r>
            <a:r>
              <a:rPr lang="en-GB" sz="2800" dirty="0">
                <a:solidFill>
                  <a:srgbClr val="115076"/>
                </a:solidFill>
                <a:latin typeface="Century Gothic" panose="020B0502020202020204" pitchFamily="34" charset="0"/>
              </a:rPr>
              <a:t>carefully.</a:t>
            </a:r>
          </a:p>
          <a:p>
            <a:pPr marL="457200" indent="-457200">
              <a:lnSpc>
                <a:spcPct val="120000"/>
              </a:lnSpc>
              <a:buFont typeface="Arial" panose="020B0604020202020204" pitchFamily="34" charset="0"/>
              <a:buChar char="•"/>
            </a:pPr>
            <a:r>
              <a:rPr lang="en-GB" sz="2800" dirty="0">
                <a:solidFill>
                  <a:srgbClr val="115076"/>
                </a:solidFill>
                <a:latin typeface="Century Gothic" panose="020B0502020202020204" pitchFamily="34" charset="0"/>
              </a:rPr>
              <a:t>E.g., ‘</a:t>
            </a:r>
            <a:r>
              <a:rPr lang="en-GB" sz="2800" b="1" dirty="0">
                <a:solidFill>
                  <a:srgbClr val="115076"/>
                </a:solidFill>
                <a:latin typeface="Century Gothic" panose="020B0502020202020204" pitchFamily="34" charset="0"/>
              </a:rPr>
              <a:t>Das </a:t>
            </a:r>
            <a:r>
              <a:rPr lang="en-GB" sz="2800" b="1" dirty="0" err="1">
                <a:solidFill>
                  <a:srgbClr val="115076"/>
                </a:solidFill>
                <a:latin typeface="Century Gothic" panose="020B0502020202020204" pitchFamily="34" charset="0"/>
              </a:rPr>
              <a:t>ist</a:t>
            </a:r>
            <a:r>
              <a:rPr lang="en-GB" sz="2800" b="1" dirty="0">
                <a:solidFill>
                  <a:srgbClr val="115076"/>
                </a:solidFill>
                <a:latin typeface="Century Gothic" panose="020B0502020202020204" pitchFamily="34" charset="0"/>
              </a:rPr>
              <a:t> </a:t>
            </a:r>
            <a:r>
              <a:rPr lang="en-GB" sz="2800" b="1" dirty="0" err="1">
                <a:solidFill>
                  <a:srgbClr val="115076"/>
                </a:solidFill>
                <a:latin typeface="Century Gothic" panose="020B0502020202020204" pitchFamily="34" charset="0"/>
              </a:rPr>
              <a:t>ein</a:t>
            </a:r>
            <a:r>
              <a:rPr lang="en-GB" sz="2800" dirty="0">
                <a:solidFill>
                  <a:srgbClr val="115076"/>
                </a:solidFill>
                <a:latin typeface="Century Gothic" panose="020B0502020202020204" pitchFamily="34" charset="0"/>
              </a:rPr>
              <a:t>…’ or ‘</a:t>
            </a:r>
            <a:r>
              <a:rPr lang="en-GB" sz="2800" b="1" dirty="0">
                <a:solidFill>
                  <a:srgbClr val="115076"/>
                </a:solidFill>
                <a:latin typeface="Century Gothic" panose="020B0502020202020204" pitchFamily="34" charset="0"/>
              </a:rPr>
              <a:t>Das </a:t>
            </a:r>
            <a:r>
              <a:rPr lang="en-GB" sz="2800" b="1" dirty="0" err="1">
                <a:solidFill>
                  <a:srgbClr val="115076"/>
                </a:solidFill>
                <a:latin typeface="Century Gothic" panose="020B0502020202020204" pitchFamily="34" charset="0"/>
              </a:rPr>
              <a:t>ist</a:t>
            </a:r>
            <a:r>
              <a:rPr lang="en-GB" sz="2800" b="1" dirty="0">
                <a:solidFill>
                  <a:srgbClr val="115076"/>
                </a:solidFill>
                <a:latin typeface="Century Gothic" panose="020B0502020202020204" pitchFamily="34" charset="0"/>
              </a:rPr>
              <a:t> </a:t>
            </a:r>
            <a:r>
              <a:rPr lang="en-GB" sz="2800" b="1" dirty="0" err="1">
                <a:solidFill>
                  <a:srgbClr val="115076"/>
                </a:solidFill>
                <a:latin typeface="Century Gothic" panose="020B0502020202020204" pitchFamily="34" charset="0"/>
              </a:rPr>
              <a:t>eine</a:t>
            </a:r>
            <a:r>
              <a:rPr lang="en-GB" sz="2800" b="1" dirty="0">
                <a:solidFill>
                  <a:srgbClr val="115076"/>
                </a:solidFill>
                <a:latin typeface="Century Gothic" panose="020B0502020202020204" pitchFamily="34" charset="0"/>
              </a:rPr>
              <a:t>…</a:t>
            </a:r>
            <a:r>
              <a:rPr lang="en-GB" sz="2800" dirty="0">
                <a:solidFill>
                  <a:srgbClr val="115076"/>
                </a:solidFill>
                <a:latin typeface="Century Gothic" panose="020B0502020202020204" pitchFamily="34" charset="0"/>
              </a:rPr>
              <a:t>’) </a:t>
            </a:r>
          </a:p>
          <a:p>
            <a:pPr marL="457200" indent="-457200">
              <a:lnSpc>
                <a:spcPct val="120000"/>
              </a:lnSpc>
              <a:buFont typeface="Arial" panose="020B0604020202020204" pitchFamily="34" charset="0"/>
              <a:buChar char="•"/>
            </a:pPr>
            <a:r>
              <a:rPr lang="en-GB" sz="2800" dirty="0">
                <a:solidFill>
                  <a:srgbClr val="115076"/>
                </a:solidFill>
                <a:latin typeface="Century Gothic" panose="020B0502020202020204" pitchFamily="34" charset="0"/>
              </a:rPr>
              <a:t>Which picture is it? </a:t>
            </a:r>
            <a:endParaRPr lang="en-GB" sz="2800" dirty="0">
              <a:solidFill>
                <a:srgbClr val="115076"/>
              </a:solidFill>
              <a:latin typeface="Century Gothic" panose="020B0502020202020204" pitchFamily="34" charset="0"/>
            </a:endParaRPr>
          </a:p>
          <a:p>
            <a:pPr marL="457200" indent="-457200">
              <a:lnSpc>
                <a:spcPct val="120000"/>
              </a:lnSpc>
              <a:buFont typeface="Arial" panose="020B0604020202020204" pitchFamily="34" charset="0"/>
              <a:buChar char="•"/>
            </a:pPr>
            <a:r>
              <a:rPr lang="en-GB" sz="2800" dirty="0">
                <a:solidFill>
                  <a:srgbClr val="115076"/>
                </a:solidFill>
                <a:latin typeface="Century Gothic" panose="020B0502020202020204" pitchFamily="34" charset="0"/>
              </a:rPr>
              <a:t>Choose </a:t>
            </a:r>
            <a:r>
              <a:rPr lang="en-GB" sz="2800" dirty="0">
                <a:solidFill>
                  <a:srgbClr val="115076"/>
                </a:solidFill>
                <a:latin typeface="Century Gothic" panose="020B0502020202020204" pitchFamily="34" charset="0"/>
              </a:rPr>
              <a:t>based on the noun’s gender.</a:t>
            </a:r>
            <a:endParaRPr lang="en-GB" sz="2800" dirty="0">
              <a:solidFill>
                <a:srgbClr val="115076"/>
              </a:solidFill>
              <a:latin typeface="Century Gothic" panose="020B0502020202020204" pitchFamily="34" charset="0"/>
            </a:endParaRPr>
          </a:p>
          <a:p>
            <a:endParaRPr lang="en-US" dirty="0">
              <a:solidFill>
                <a:prstClr val="black"/>
              </a:solidFill>
            </a:endParaRPr>
          </a:p>
        </p:txBody>
      </p:sp>
      <p:sp>
        <p:nvSpPr>
          <p:cNvPr id="9" name="Rectangle 8">
            <a:extLst>
              <a:ext uri="{FF2B5EF4-FFF2-40B4-BE49-F238E27FC236}">
                <a16:creationId xmlns:a16="http://schemas.microsoft.com/office/drawing/2014/main" xmlns="" id="{88C1C878-3C60-664C-A014-DAF4DA73080C}"/>
              </a:ext>
            </a:extLst>
          </p:cNvPr>
          <p:cNvSpPr/>
          <p:nvPr/>
        </p:nvSpPr>
        <p:spPr>
          <a:xfrm>
            <a:off x="673844" y="5374843"/>
            <a:ext cx="4984057" cy="523220"/>
          </a:xfrm>
          <a:prstGeom prst="rect">
            <a:avLst/>
          </a:prstGeom>
        </p:spPr>
        <p:txBody>
          <a:bodyPr wrap="none">
            <a:spAutoFit/>
          </a:bodyPr>
          <a:lstStyle/>
          <a:p>
            <a:r>
              <a:rPr lang="en-GB" sz="2800" dirty="0">
                <a:solidFill>
                  <a:srgbClr val="115076"/>
                </a:solidFill>
                <a:latin typeface="Century Gothic" panose="020B0502020202020204" pitchFamily="34" charset="0"/>
              </a:rPr>
              <a:t>E.g.               ‘</a:t>
            </a:r>
            <a:r>
              <a:rPr lang="en-GB" sz="2800" b="1" dirty="0">
                <a:solidFill>
                  <a:srgbClr val="115076"/>
                </a:solidFill>
                <a:latin typeface="Century Gothic" panose="020B0502020202020204" pitchFamily="34" charset="0"/>
              </a:rPr>
              <a:t>Das </a:t>
            </a:r>
            <a:r>
              <a:rPr lang="en-GB" sz="2800" b="1" dirty="0" err="1">
                <a:solidFill>
                  <a:srgbClr val="115076"/>
                </a:solidFill>
                <a:latin typeface="Century Gothic" panose="020B0502020202020204" pitchFamily="34" charset="0"/>
              </a:rPr>
              <a:t>ist</a:t>
            </a:r>
            <a:r>
              <a:rPr lang="en-GB" sz="2800" b="1" dirty="0">
                <a:solidFill>
                  <a:srgbClr val="115076"/>
                </a:solidFill>
                <a:latin typeface="Century Gothic" panose="020B0502020202020204" pitchFamily="34" charset="0"/>
              </a:rPr>
              <a:t> </a:t>
            </a:r>
            <a:r>
              <a:rPr lang="en-GB" sz="2800" b="1" dirty="0" err="1">
                <a:solidFill>
                  <a:srgbClr val="115076"/>
                </a:solidFill>
                <a:latin typeface="Century Gothic" panose="020B0502020202020204" pitchFamily="34" charset="0"/>
              </a:rPr>
              <a:t>eine</a:t>
            </a:r>
            <a:r>
              <a:rPr lang="en-GB" sz="2800" b="1" dirty="0">
                <a:solidFill>
                  <a:srgbClr val="115076"/>
                </a:solidFill>
                <a:latin typeface="Century Gothic" panose="020B0502020202020204" pitchFamily="34" charset="0"/>
              </a:rPr>
              <a:t> </a:t>
            </a:r>
            <a:r>
              <a:rPr lang="en-GB" sz="2800" dirty="0">
                <a:solidFill>
                  <a:srgbClr val="115076"/>
                </a:solidFill>
                <a:latin typeface="Century Gothic" panose="020B0502020202020204" pitchFamily="34" charset="0"/>
              </a:rPr>
              <a:t>…’</a:t>
            </a:r>
            <a:endParaRPr lang="en-GB" dirty="0">
              <a:solidFill>
                <a:srgbClr val="115076"/>
              </a:solidFill>
            </a:endParaRPr>
          </a:p>
        </p:txBody>
      </p:sp>
      <p:grpSp>
        <p:nvGrpSpPr>
          <p:cNvPr id="10" name="Group 9">
            <a:extLst>
              <a:ext uri="{FF2B5EF4-FFF2-40B4-BE49-F238E27FC236}">
                <a16:creationId xmlns:a16="http://schemas.microsoft.com/office/drawing/2014/main" xmlns="" id="{2FFF55A7-D773-E848-A9F1-A352C84C75CA}"/>
              </a:ext>
            </a:extLst>
          </p:cNvPr>
          <p:cNvGrpSpPr/>
          <p:nvPr/>
        </p:nvGrpSpPr>
        <p:grpSpPr>
          <a:xfrm>
            <a:off x="5173466" y="5301201"/>
            <a:ext cx="6139336" cy="873833"/>
            <a:chOff x="925740" y="5531872"/>
            <a:chExt cx="6139336" cy="873833"/>
          </a:xfrm>
        </p:grpSpPr>
        <p:pic>
          <p:nvPicPr>
            <p:cNvPr id="13" name="Picture 12">
              <a:extLst>
                <a:ext uri="{FF2B5EF4-FFF2-40B4-BE49-F238E27FC236}">
                  <a16:creationId xmlns:a16="http://schemas.microsoft.com/office/drawing/2014/main" xmlns="" id="{8369FD79-D337-D440-A319-E18C20FA05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195" y="5531872"/>
              <a:ext cx="838881" cy="873833"/>
            </a:xfrm>
            <a:prstGeom prst="rect">
              <a:avLst/>
            </a:prstGeom>
          </p:spPr>
        </p:pic>
        <p:sp>
          <p:nvSpPr>
            <p:cNvPr id="14" name="Rectangle 13">
              <a:extLst>
                <a:ext uri="{FF2B5EF4-FFF2-40B4-BE49-F238E27FC236}">
                  <a16:creationId xmlns:a16="http://schemas.microsoft.com/office/drawing/2014/main" xmlns="" id="{116C6918-431A-0042-B801-E43BAE454F16}"/>
                </a:ext>
              </a:extLst>
            </p:cNvPr>
            <p:cNvSpPr/>
            <p:nvPr/>
          </p:nvSpPr>
          <p:spPr>
            <a:xfrm>
              <a:off x="925740" y="5575372"/>
              <a:ext cx="6096000" cy="523220"/>
            </a:xfrm>
            <a:prstGeom prst="rect">
              <a:avLst/>
            </a:prstGeom>
          </p:spPr>
          <p:txBody>
            <a:bodyPr>
              <a:spAutoFit/>
            </a:bodyPr>
            <a:lstStyle/>
            <a:p>
              <a:r>
                <a:rPr lang="en-GB" sz="2800" dirty="0">
                  <a:solidFill>
                    <a:srgbClr val="115076"/>
                  </a:solidFill>
                  <a:latin typeface="Century Gothic" panose="020B0502020202020204" pitchFamily="34" charset="0"/>
                </a:rPr>
                <a:t>	        E.g.  </a:t>
              </a:r>
            </a:p>
          </p:txBody>
        </p:sp>
      </p:grpSp>
      <p:pic>
        <p:nvPicPr>
          <p:cNvPr id="15" name="Picture 14">
            <a:extLst>
              <a:ext uri="{FF2B5EF4-FFF2-40B4-BE49-F238E27FC236}">
                <a16:creationId xmlns:a16="http://schemas.microsoft.com/office/drawing/2014/main" xmlns="" id="{71D02325-D8F1-324A-9384-793756B607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7327" y="5231451"/>
            <a:ext cx="745952" cy="749719"/>
          </a:xfrm>
          <a:prstGeom prst="rect">
            <a:avLst/>
          </a:prstGeom>
        </p:spPr>
      </p:pic>
      <p:pic>
        <p:nvPicPr>
          <p:cNvPr id="16" name="Picture 15">
            <a:extLst>
              <a:ext uri="{FF2B5EF4-FFF2-40B4-BE49-F238E27FC236}">
                <a16:creationId xmlns:a16="http://schemas.microsoft.com/office/drawing/2014/main" xmlns="" id="{7A5E9158-02C4-744E-B7AB-7CC7911AC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6162" y="5131633"/>
            <a:ext cx="442002" cy="884003"/>
          </a:xfrm>
          <a:prstGeom prst="rect">
            <a:avLst/>
          </a:prstGeom>
        </p:spPr>
      </p:pic>
      <p:pic>
        <p:nvPicPr>
          <p:cNvPr id="17" name="Picture 16">
            <a:extLst>
              <a:ext uri="{FF2B5EF4-FFF2-40B4-BE49-F238E27FC236}">
                <a16:creationId xmlns:a16="http://schemas.microsoft.com/office/drawing/2014/main" xmlns="" id="{240259D6-8135-0B4B-8033-6AFDBD1C8B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476" y="5131632"/>
            <a:ext cx="442002" cy="884003"/>
          </a:xfrm>
          <a:prstGeom prst="rect">
            <a:avLst/>
          </a:prstGeom>
        </p:spPr>
      </p:pic>
      <p:sp>
        <p:nvSpPr>
          <p:cNvPr id="5" name="TextBox 4">
            <a:extLst>
              <a:ext uri="{FF2B5EF4-FFF2-40B4-BE49-F238E27FC236}">
                <a16:creationId xmlns:a16="http://schemas.microsoft.com/office/drawing/2014/main" xmlns="" id="{2FF0CE09-F0A2-1A4A-BFEE-1359D2295E27}"/>
              </a:ext>
            </a:extLst>
          </p:cNvPr>
          <p:cNvSpPr txBox="1"/>
          <p:nvPr/>
        </p:nvSpPr>
        <p:spPr>
          <a:xfrm>
            <a:off x="9004909" y="-3387"/>
            <a:ext cx="3187091" cy="461665"/>
          </a:xfrm>
          <a:prstGeom prst="rect">
            <a:avLst/>
          </a:prstGeom>
          <a:noFill/>
        </p:spPr>
        <p:txBody>
          <a:bodyPr wrap="none" rtlCol="0">
            <a:spAutoFit/>
          </a:bodyPr>
          <a:lstStyle/>
          <a:p>
            <a:r>
              <a:rPr lang="en-US" sz="2400" b="1" dirty="0" err="1">
                <a:solidFill>
                  <a:srgbClr val="115076"/>
                </a:solidFill>
                <a:latin typeface="Century Gothic" panose="020B0502020202020204" pitchFamily="34" charset="0"/>
              </a:rPr>
              <a:t>sprechen</a:t>
            </a:r>
            <a:r>
              <a:rPr lang="en-US" sz="2400" b="1" dirty="0">
                <a:solidFill>
                  <a:srgbClr val="115076"/>
                </a:solidFill>
                <a:latin typeface="Century Gothic" panose="020B0502020202020204" pitchFamily="34" charset="0"/>
              </a:rPr>
              <a:t> und </a:t>
            </a:r>
            <a:r>
              <a:rPr lang="en-US" sz="2400" b="1" dirty="0" err="1">
                <a:solidFill>
                  <a:srgbClr val="115076"/>
                </a:solidFill>
                <a:latin typeface="Century Gothic" panose="020B0502020202020204" pitchFamily="34" charset="0"/>
              </a:rPr>
              <a:t>hören</a:t>
            </a:r>
            <a:endParaRPr lang="en-US" sz="24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311281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haben</a:t>
            </a:r>
            <a:endParaRPr lang="en-GB" sz="11500" b="1" dirty="0">
              <a:solidFill>
                <a:srgbClr val="5B9BD5">
                  <a:lumMod val="50000"/>
                </a:srgbClr>
              </a:solidFill>
              <a:latin typeface="Century Gothic" panose="020B0502020202020204" pitchFamily="34" charset="0"/>
            </a:endParaRPr>
          </a:p>
        </p:txBody>
      </p:sp>
      <p:sp>
        <p:nvSpPr>
          <p:cNvPr id="11" name="TextBox 10"/>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12" name="TextBox 11"/>
          <p:cNvSpPr txBox="1"/>
          <p:nvPr/>
        </p:nvSpPr>
        <p:spPr>
          <a:xfrm>
            <a:off x="3038170" y="3345299"/>
            <a:ext cx="5414904" cy="1862048"/>
          </a:xfrm>
          <a:prstGeom prst="rect">
            <a:avLst/>
          </a:prstGeom>
          <a:no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hat</a:t>
            </a:r>
          </a:p>
        </p:txBody>
      </p:sp>
      <p:sp>
        <p:nvSpPr>
          <p:cNvPr id="13" name="TextBox 12"/>
          <p:cNvSpPr txBox="1"/>
          <p:nvPr/>
        </p:nvSpPr>
        <p:spPr>
          <a:xfrm>
            <a:off x="3038170" y="5041045"/>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
        <p:nvSpPr>
          <p:cNvPr id="14" name="Action Button: Help 13">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Action Button: Help 14">
            <a:hlinkClick r:id="" action="ppaction://noaction" highlightClick="1"/>
          </p:cNvPr>
          <p:cNvSpPr/>
          <p:nvPr/>
        </p:nvSpPr>
        <p:spPr>
          <a:xfrm>
            <a:off x="2495652" y="5073415"/>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EC100"/>
              </a:solidFill>
            </a:endParaRPr>
          </a:p>
        </p:txBody>
      </p:sp>
    </p:spTree>
    <p:extLst>
      <p:ext uri="{BB962C8B-B14F-4D97-AF65-F5344CB8AC3E}">
        <p14:creationId xmlns:p14="http://schemas.microsoft.com/office/powerpoint/2010/main" val="36815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02_Infinitiv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4" name="02_Short_Form.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274405"/>
            <a:ext cx="5303520" cy="6001643"/>
          </a:xfrm>
          <a:prstGeom prst="rect">
            <a:avLst/>
          </a:prstGeom>
          <a:noFill/>
          <a:ln w="28575">
            <a:solidFill>
              <a:schemeClr val="accent5">
                <a:lumMod val="50000"/>
              </a:schemeClr>
            </a:solidFill>
          </a:ln>
        </p:spPr>
        <p:txBody>
          <a:bodyPr wrap="square" rtlCol="0">
            <a:spAutoFit/>
          </a:bodyPr>
          <a:lstStyle/>
          <a:p>
            <a:r>
              <a:rPr lang="en-GB" sz="3200" dirty="0">
                <a:solidFill>
                  <a:srgbClr val="115076"/>
                </a:solidFill>
                <a:latin typeface="Century Gothic" panose="020B0502020202020204" pitchFamily="34" charset="0"/>
              </a:rPr>
              <a:t>PERSON A</a:t>
            </a:r>
          </a:p>
          <a:p>
            <a:endParaRPr lang="en-GB" sz="3200" dirty="0">
              <a:solidFill>
                <a:srgbClr val="115076"/>
              </a:solidFill>
              <a:latin typeface="Century Gothic" panose="020B0502020202020204" pitchFamily="34" charset="0"/>
            </a:endParaRPr>
          </a:p>
          <a:p>
            <a:pPr marL="514350" indent="-514350">
              <a:buFontTx/>
              <a:buAutoNum type="arabicParenR"/>
            </a:pPr>
            <a:r>
              <a:rPr lang="en-GB" sz="3200" dirty="0">
                <a:solidFill>
                  <a:srgbClr val="115076"/>
                </a:solidFill>
                <a:latin typeface="Century Gothic" panose="020B0502020202020204" pitchFamily="34" charset="0"/>
              </a:rPr>
              <a:t>Das </a:t>
            </a:r>
            <a:r>
              <a:rPr lang="en-GB" sz="3200" dirty="0" err="1">
                <a:solidFill>
                  <a:srgbClr val="115076"/>
                </a:solidFill>
                <a:latin typeface="Century Gothic" panose="020B0502020202020204" pitchFamily="34" charset="0"/>
              </a:rPr>
              <a:t>ist</a:t>
            </a:r>
            <a:r>
              <a:rPr lang="en-GB" sz="3200" dirty="0">
                <a:solidFill>
                  <a:srgbClr val="115076"/>
                </a:solidFill>
                <a:latin typeface="Century Gothic" panose="020B0502020202020204" pitchFamily="34" charset="0"/>
              </a:rPr>
              <a:t> _____</a:t>
            </a:r>
          </a:p>
          <a:p>
            <a:pPr marL="514350" indent="-514350">
              <a:buFontTx/>
              <a:buAutoNum type="arabicParenR"/>
            </a:pPr>
            <a:endParaRPr lang="en-GB" sz="3200" dirty="0">
              <a:solidFill>
                <a:srgbClr val="115076"/>
              </a:solidFill>
              <a:latin typeface="Century Gothic" panose="020B0502020202020204" pitchFamily="34" charset="0"/>
            </a:endParaRPr>
          </a:p>
          <a:p>
            <a:r>
              <a:rPr lang="en-GB" sz="3200" dirty="0">
                <a:solidFill>
                  <a:srgbClr val="115076"/>
                </a:solidFill>
                <a:latin typeface="Century Gothic" panose="020B0502020202020204" pitchFamily="34" charset="0"/>
              </a:rPr>
              <a:t>2) Das </a:t>
            </a:r>
            <a:r>
              <a:rPr lang="en-GB" sz="3200" dirty="0" err="1">
                <a:solidFill>
                  <a:srgbClr val="115076"/>
                </a:solidFill>
                <a:latin typeface="Century Gothic" panose="020B0502020202020204" pitchFamily="34" charset="0"/>
              </a:rPr>
              <a:t>ist</a:t>
            </a:r>
            <a:r>
              <a:rPr lang="en-GB" sz="3200" dirty="0">
                <a:solidFill>
                  <a:srgbClr val="115076"/>
                </a:solidFill>
                <a:latin typeface="Century Gothic" panose="020B0502020202020204" pitchFamily="34" charset="0"/>
              </a:rPr>
              <a:t> _____</a:t>
            </a:r>
          </a:p>
          <a:p>
            <a:r>
              <a:rPr lang="en-GB" sz="3200" dirty="0">
                <a:solidFill>
                  <a:srgbClr val="115076"/>
                </a:solidFill>
                <a:latin typeface="Century Gothic" panose="020B0502020202020204" pitchFamily="34" charset="0"/>
              </a:rPr>
              <a:t> </a:t>
            </a:r>
          </a:p>
          <a:p>
            <a:r>
              <a:rPr lang="en-GB" sz="3200" dirty="0">
                <a:solidFill>
                  <a:srgbClr val="115076"/>
                </a:solidFill>
                <a:latin typeface="Century Gothic" panose="020B0502020202020204" pitchFamily="34" charset="0"/>
              </a:rPr>
              <a:t>3) Das </a:t>
            </a:r>
            <a:r>
              <a:rPr lang="en-GB" sz="3200" dirty="0" err="1">
                <a:solidFill>
                  <a:srgbClr val="115076"/>
                </a:solidFill>
                <a:latin typeface="Century Gothic" panose="020B0502020202020204" pitchFamily="34" charset="0"/>
              </a:rPr>
              <a:t>ist</a:t>
            </a:r>
            <a:r>
              <a:rPr lang="en-GB" sz="3200" dirty="0">
                <a:solidFill>
                  <a:srgbClr val="115076"/>
                </a:solidFill>
                <a:latin typeface="Century Gothic" panose="020B0502020202020204" pitchFamily="34" charset="0"/>
              </a:rPr>
              <a:t> _____</a:t>
            </a:r>
          </a:p>
          <a:p>
            <a:endParaRPr lang="en-GB" sz="3200" dirty="0">
              <a:solidFill>
                <a:srgbClr val="115076"/>
              </a:solidFill>
              <a:latin typeface="Century Gothic" panose="020B0502020202020204" pitchFamily="34" charset="0"/>
            </a:endParaRPr>
          </a:p>
          <a:p>
            <a:r>
              <a:rPr lang="en-GB" sz="3200" dirty="0">
                <a:solidFill>
                  <a:srgbClr val="115076"/>
                </a:solidFill>
                <a:latin typeface="Century Gothic" panose="020B0502020202020204" pitchFamily="34" charset="0"/>
              </a:rPr>
              <a:t>4) Das </a:t>
            </a:r>
            <a:r>
              <a:rPr lang="en-GB" sz="3200" dirty="0" err="1">
                <a:solidFill>
                  <a:srgbClr val="115076"/>
                </a:solidFill>
                <a:latin typeface="Century Gothic" panose="020B0502020202020204" pitchFamily="34" charset="0"/>
              </a:rPr>
              <a:t>ist</a:t>
            </a:r>
            <a:r>
              <a:rPr lang="en-GB" sz="3200" dirty="0">
                <a:solidFill>
                  <a:srgbClr val="115076"/>
                </a:solidFill>
                <a:latin typeface="Century Gothic" panose="020B0502020202020204" pitchFamily="34" charset="0"/>
              </a:rPr>
              <a:t> _____</a:t>
            </a:r>
          </a:p>
          <a:p>
            <a:endParaRPr lang="en-GB" sz="3200" dirty="0">
              <a:solidFill>
                <a:srgbClr val="115076"/>
              </a:solidFill>
              <a:latin typeface="Century Gothic" panose="020B0502020202020204" pitchFamily="34" charset="0"/>
            </a:endParaRPr>
          </a:p>
          <a:p>
            <a:r>
              <a:rPr lang="en-GB" sz="3200" dirty="0">
                <a:solidFill>
                  <a:srgbClr val="115076"/>
                </a:solidFill>
                <a:latin typeface="Century Gothic" panose="020B0502020202020204" pitchFamily="34" charset="0"/>
              </a:rPr>
              <a:t>5) Das </a:t>
            </a:r>
            <a:r>
              <a:rPr lang="en-GB" sz="3200" dirty="0" err="1">
                <a:solidFill>
                  <a:srgbClr val="115076"/>
                </a:solidFill>
                <a:latin typeface="Century Gothic" panose="020B0502020202020204" pitchFamily="34" charset="0"/>
              </a:rPr>
              <a:t>ist</a:t>
            </a:r>
            <a:r>
              <a:rPr lang="en-GB" sz="3200" dirty="0">
                <a:solidFill>
                  <a:srgbClr val="115076"/>
                </a:solidFill>
                <a:latin typeface="Century Gothic" panose="020B0502020202020204" pitchFamily="34" charset="0"/>
              </a:rPr>
              <a:t> _____</a:t>
            </a:r>
          </a:p>
          <a:p>
            <a:endParaRPr lang="en-GB" sz="3200" dirty="0">
              <a:solidFill>
                <a:srgbClr val="115076"/>
              </a:solidFill>
              <a:latin typeface="Century Gothic" panose="020B0502020202020204" pitchFamily="34" charset="0"/>
            </a:endParaRPr>
          </a:p>
        </p:txBody>
      </p:sp>
      <p:sp>
        <p:nvSpPr>
          <p:cNvPr id="5" name="TextBox 4"/>
          <p:cNvSpPr txBox="1"/>
          <p:nvPr/>
        </p:nvSpPr>
        <p:spPr>
          <a:xfrm>
            <a:off x="5828707" y="274404"/>
            <a:ext cx="5303520" cy="6001643"/>
          </a:xfrm>
          <a:prstGeom prst="rect">
            <a:avLst/>
          </a:prstGeom>
          <a:noFill/>
          <a:ln w="28575">
            <a:solidFill>
              <a:schemeClr val="accent5">
                <a:lumMod val="50000"/>
              </a:schemeClr>
            </a:solidFill>
          </a:ln>
        </p:spPr>
        <p:txBody>
          <a:bodyPr wrap="square" rtlCol="0">
            <a:spAutoFit/>
          </a:bodyPr>
          <a:lstStyle/>
          <a:p>
            <a:r>
              <a:rPr lang="en-GB" sz="3200" dirty="0">
                <a:solidFill>
                  <a:srgbClr val="115076"/>
                </a:solidFill>
                <a:latin typeface="Century Gothic" panose="020B0502020202020204" pitchFamily="34" charset="0"/>
              </a:rPr>
              <a:t>PERSON B</a:t>
            </a:r>
          </a:p>
          <a:p>
            <a:endParaRPr lang="en-GB" sz="3200" dirty="0">
              <a:solidFill>
                <a:srgbClr val="115076"/>
              </a:solidFill>
              <a:latin typeface="Century Gothic" panose="020B0502020202020204" pitchFamily="34" charset="0"/>
            </a:endParaRPr>
          </a:p>
          <a:p>
            <a:pPr marL="514350" indent="-514350">
              <a:buFontTx/>
              <a:buAutoNum type="arabicParenR"/>
            </a:pPr>
            <a:r>
              <a:rPr lang="en-GB" sz="3200" dirty="0">
                <a:solidFill>
                  <a:srgbClr val="115076"/>
                </a:solidFill>
                <a:latin typeface="Century Gothic" panose="020B0502020202020204" pitchFamily="34" charset="0"/>
              </a:rPr>
              <a:t> </a:t>
            </a:r>
          </a:p>
          <a:p>
            <a:pPr marL="514350" indent="-514350">
              <a:buFontTx/>
              <a:buAutoNum type="arabicParenR"/>
            </a:pPr>
            <a:endParaRPr lang="en-GB" sz="3200" dirty="0">
              <a:solidFill>
                <a:srgbClr val="115076"/>
              </a:solidFill>
              <a:latin typeface="Century Gothic" panose="020B0502020202020204" pitchFamily="34" charset="0"/>
            </a:endParaRPr>
          </a:p>
          <a:p>
            <a:r>
              <a:rPr lang="en-GB" sz="3200" dirty="0">
                <a:solidFill>
                  <a:srgbClr val="115076"/>
                </a:solidFill>
                <a:latin typeface="Century Gothic" panose="020B0502020202020204" pitchFamily="34" charset="0"/>
              </a:rPr>
              <a:t>2) </a:t>
            </a:r>
          </a:p>
          <a:p>
            <a:endParaRPr lang="en-GB" sz="3200" dirty="0">
              <a:solidFill>
                <a:srgbClr val="115076"/>
              </a:solidFill>
              <a:latin typeface="Century Gothic" panose="020B0502020202020204" pitchFamily="34" charset="0"/>
            </a:endParaRPr>
          </a:p>
          <a:p>
            <a:r>
              <a:rPr lang="en-GB" sz="3200" dirty="0">
                <a:solidFill>
                  <a:srgbClr val="115076"/>
                </a:solidFill>
                <a:latin typeface="Century Gothic" panose="020B0502020202020204" pitchFamily="34" charset="0"/>
              </a:rPr>
              <a:t>3) </a:t>
            </a:r>
          </a:p>
          <a:p>
            <a:endParaRPr lang="en-GB" sz="3200" dirty="0">
              <a:solidFill>
                <a:srgbClr val="115076"/>
              </a:solidFill>
              <a:latin typeface="Century Gothic" panose="020B0502020202020204" pitchFamily="34" charset="0"/>
            </a:endParaRPr>
          </a:p>
          <a:p>
            <a:r>
              <a:rPr lang="en-GB" sz="3200" dirty="0">
                <a:solidFill>
                  <a:srgbClr val="115076"/>
                </a:solidFill>
                <a:latin typeface="Century Gothic" panose="020B0502020202020204" pitchFamily="34" charset="0"/>
              </a:rPr>
              <a:t>4) </a:t>
            </a:r>
          </a:p>
          <a:p>
            <a:endParaRPr lang="en-GB" sz="3200" dirty="0">
              <a:solidFill>
                <a:srgbClr val="115076"/>
              </a:solidFill>
              <a:latin typeface="Century Gothic" panose="020B0502020202020204" pitchFamily="34" charset="0"/>
            </a:endParaRPr>
          </a:p>
          <a:p>
            <a:r>
              <a:rPr lang="en-GB" sz="3200" dirty="0">
                <a:solidFill>
                  <a:srgbClr val="115076"/>
                </a:solidFill>
                <a:latin typeface="Century Gothic" panose="020B0502020202020204" pitchFamily="34" charset="0"/>
              </a:rPr>
              <a:t>5) </a:t>
            </a:r>
          </a:p>
          <a:p>
            <a:endParaRPr lang="en-GB" sz="3200" dirty="0">
              <a:solidFill>
                <a:srgbClr val="115076"/>
              </a:solidFill>
              <a:latin typeface="Century Gothic" panose="020B0502020202020204" pitchFamily="34" charset="0"/>
            </a:endParaRPr>
          </a:p>
        </p:txBody>
      </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5263" y="3112958"/>
            <a:ext cx="1339996" cy="882383"/>
          </a:xfrm>
          <a:prstGeom prst="rect">
            <a:avLst/>
          </a:prstGeom>
        </p:spPr>
      </p:pic>
      <p:sp>
        <p:nvSpPr>
          <p:cNvPr id="3" name="Rectangle 2"/>
          <p:cNvSpPr/>
          <p:nvPr/>
        </p:nvSpPr>
        <p:spPr>
          <a:xfrm>
            <a:off x="8173665" y="145197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ectangle 20"/>
          <p:cNvSpPr/>
          <p:nvPr/>
        </p:nvSpPr>
        <p:spPr>
          <a:xfrm>
            <a:off x="10389952" y="147125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p:nvSpPr>
        <p:spPr>
          <a:xfrm>
            <a:off x="8169635" y="2426633"/>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10374025" y="2415290"/>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8177405" y="3458818"/>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p:cNvSpPr/>
          <p:nvPr/>
        </p:nvSpPr>
        <p:spPr>
          <a:xfrm>
            <a:off x="10368629" y="3458818"/>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p:nvSpPr>
        <p:spPr>
          <a:xfrm>
            <a:off x="8177405" y="456625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a:off x="10347746" y="4556176"/>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8183439" y="553617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10358269" y="553617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0" name="Picture 2" descr="http://www.clker.com/cliparts/0/F/H/c/a/X/crossword-letter-tiles-hi.png">
            <a:extLst>
              <a:ext uri="{FF2B5EF4-FFF2-40B4-BE49-F238E27FC236}">
                <a16:creationId xmlns:a16="http://schemas.microsoft.com/office/drawing/2014/main" xmlns="" id="{C2B90328-6BD3-A64E-A20B-8F71FCC345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2967" y="1138578"/>
            <a:ext cx="1353885" cy="9409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xmlns="" id="{3ADE87BE-22A3-FC40-A24A-D42DACB055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538" y="4303612"/>
            <a:ext cx="884353" cy="888819"/>
          </a:xfrm>
          <a:prstGeom prst="rect">
            <a:avLst/>
          </a:prstGeom>
        </p:spPr>
      </p:pic>
      <p:pic>
        <p:nvPicPr>
          <p:cNvPr id="33" name="Picture 32">
            <a:extLst>
              <a:ext uri="{FF2B5EF4-FFF2-40B4-BE49-F238E27FC236}">
                <a16:creationId xmlns:a16="http://schemas.microsoft.com/office/drawing/2014/main" xmlns="" id="{DD80BA77-09DB-8243-AB78-326FB1F063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9062" y="5189092"/>
            <a:ext cx="862007" cy="1060659"/>
          </a:xfrm>
          <a:prstGeom prst="rect">
            <a:avLst/>
          </a:prstGeom>
        </p:spPr>
      </p:pic>
      <p:pic>
        <p:nvPicPr>
          <p:cNvPr id="34" name="Picture 33">
            <a:extLst>
              <a:ext uri="{FF2B5EF4-FFF2-40B4-BE49-F238E27FC236}">
                <a16:creationId xmlns:a16="http://schemas.microsoft.com/office/drawing/2014/main" xmlns="" id="{6DF8DDE1-7206-DC47-8D0D-912473D14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1162" y="2143633"/>
            <a:ext cx="565796" cy="1131592"/>
          </a:xfrm>
          <a:prstGeom prst="rect">
            <a:avLst/>
          </a:prstGeom>
        </p:spPr>
      </p:pic>
      <p:pic>
        <p:nvPicPr>
          <p:cNvPr id="35" name="Picture 34" descr="http://www.clker.com/cliparts/c/f/b/a/1195444816475588749Gerald_G_Lady_Face_Cartoon.svg.hi.png">
            <a:extLst>
              <a:ext uri="{FF2B5EF4-FFF2-40B4-BE49-F238E27FC236}">
                <a16:creationId xmlns:a16="http://schemas.microsoft.com/office/drawing/2014/main" xmlns="" id="{E759DC29-D269-024F-A09D-FF153F4A06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24670" y="1138578"/>
            <a:ext cx="884353" cy="90714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clker.com/cliparts/9/6/9/1/1194985251383288862paper_RPSWB.svg.hi.png">
            <a:extLst>
              <a:ext uri="{FF2B5EF4-FFF2-40B4-BE49-F238E27FC236}">
                <a16:creationId xmlns:a16="http://schemas.microsoft.com/office/drawing/2014/main" xmlns="" id="{0C4266AC-05BA-7E43-A974-42D7528E1D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6719982" y="2332205"/>
            <a:ext cx="1131593" cy="52807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http://www.clker.com/cliparts/H/e/L/H/P/2/school-building-hi.png">
            <a:extLst>
              <a:ext uri="{FF2B5EF4-FFF2-40B4-BE49-F238E27FC236}">
                <a16:creationId xmlns:a16="http://schemas.microsoft.com/office/drawing/2014/main" xmlns="" id="{2C37F39C-A85D-7945-80A0-E09DDF29A7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72359" y="3309435"/>
            <a:ext cx="1516904" cy="7761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xmlns="" id="{A4353150-5C9D-B246-802E-667D18B668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4080" y="4382229"/>
            <a:ext cx="1151657" cy="780567"/>
          </a:xfrm>
          <a:prstGeom prst="rect">
            <a:avLst/>
          </a:prstGeom>
        </p:spPr>
      </p:pic>
      <p:sp>
        <p:nvSpPr>
          <p:cNvPr id="40" name="TextBox 39">
            <a:extLst>
              <a:ext uri="{FF2B5EF4-FFF2-40B4-BE49-F238E27FC236}">
                <a16:creationId xmlns:a16="http://schemas.microsoft.com/office/drawing/2014/main" xmlns="" id="{FC2994BC-934D-D444-940A-BD7591F6A445}"/>
              </a:ext>
            </a:extLst>
          </p:cNvPr>
          <p:cNvSpPr txBox="1"/>
          <p:nvPr/>
        </p:nvSpPr>
        <p:spPr>
          <a:xfrm>
            <a:off x="9172085" y="5430913"/>
            <a:ext cx="789522" cy="646331"/>
          </a:xfrm>
          <a:prstGeom prst="rect">
            <a:avLst/>
          </a:prstGeom>
          <a:noFill/>
          <a:ln>
            <a:solidFill>
              <a:schemeClr val="accent1"/>
            </a:solidFill>
          </a:ln>
        </p:spPr>
        <p:txBody>
          <a:bodyPr wrap="square" rtlCol="0">
            <a:spAutoFit/>
          </a:bodyPr>
          <a:lstStyle/>
          <a:p>
            <a:pPr algn="ctr"/>
            <a:r>
              <a:rPr lang="en-GB" sz="3600" b="1" dirty="0">
                <a:solidFill>
                  <a:srgbClr val="115076"/>
                </a:solidFill>
                <a:effectLst>
                  <a:outerShdw blurRad="50800" dist="38100" dir="5400000" algn="t" rotWithShape="0">
                    <a:prstClr val="black">
                      <a:alpha val="40000"/>
                    </a:prstClr>
                  </a:outerShdw>
                </a:effectLst>
                <a:latin typeface="Century Gothic" panose="020B0502020202020204" pitchFamily="34" charset="0"/>
              </a:rPr>
              <a:t>10</a:t>
            </a:r>
          </a:p>
        </p:txBody>
      </p:sp>
      <p:pic>
        <p:nvPicPr>
          <p:cNvPr id="41" name="Picture 2" descr="http://www.clker.com/cliparts/0/F/H/c/a/X/crossword-letter-tiles-hi.png">
            <a:extLst>
              <a:ext uri="{FF2B5EF4-FFF2-40B4-BE49-F238E27FC236}">
                <a16:creationId xmlns:a16="http://schemas.microsoft.com/office/drawing/2014/main" xmlns="" id="{E465848D-9AF4-D449-BE70-6106179DEC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421" y="981497"/>
            <a:ext cx="1353885" cy="9409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xmlns="" id="{6A46BE6A-9C95-9B44-BF5F-15576A472A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8237" y="1860837"/>
            <a:ext cx="565796" cy="1131592"/>
          </a:xfrm>
          <a:prstGeom prst="rect">
            <a:avLst/>
          </a:prstGeom>
        </p:spPr>
      </p:pic>
      <p:pic>
        <p:nvPicPr>
          <p:cNvPr id="43" name="Picture 8" descr="http://www.clker.com/cliparts/H/e/L/H/P/2/school-building-hi.png">
            <a:extLst>
              <a:ext uri="{FF2B5EF4-FFF2-40B4-BE49-F238E27FC236}">
                <a16:creationId xmlns:a16="http://schemas.microsoft.com/office/drawing/2014/main" xmlns="" id="{67EDDF95-C848-C749-8844-F87CA79D793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81281" y="3275225"/>
            <a:ext cx="1516904" cy="77614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xmlns="" id="{BF9CF156-F419-354D-9987-31735387D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7219" y="4142882"/>
            <a:ext cx="884353" cy="888819"/>
          </a:xfrm>
          <a:prstGeom prst="rect">
            <a:avLst/>
          </a:prstGeom>
        </p:spPr>
      </p:pic>
      <p:pic>
        <p:nvPicPr>
          <p:cNvPr id="45" name="Picture 44">
            <a:extLst>
              <a:ext uri="{FF2B5EF4-FFF2-40B4-BE49-F238E27FC236}">
                <a16:creationId xmlns:a16="http://schemas.microsoft.com/office/drawing/2014/main" xmlns="" id="{C4FBB12B-7A40-F543-A61D-7B20DF5242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2026" y="5123209"/>
            <a:ext cx="862007" cy="1060659"/>
          </a:xfrm>
          <a:prstGeom prst="rect">
            <a:avLst/>
          </a:prstGeom>
        </p:spPr>
      </p:pic>
    </p:spTree>
    <p:extLst>
      <p:ext uri="{BB962C8B-B14F-4D97-AF65-F5344CB8AC3E}">
        <p14:creationId xmlns:p14="http://schemas.microsoft.com/office/powerpoint/2010/main" val="667993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3"/>
          <p:cNvSpPr txBox="1">
            <a:spLocks noChangeArrowheads="1"/>
          </p:cNvSpPr>
          <p:nvPr/>
        </p:nvSpPr>
        <p:spPr bwMode="auto">
          <a:xfrm>
            <a:off x="2405198" y="3014678"/>
            <a:ext cx="21402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example</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46" name="Rectangle 2">
            <a:hlinkClick r:id="rId3" action="ppaction://hlinksldjump"/>
          </p:cNvPr>
          <p:cNvSpPr>
            <a:spLocks noChangeArrowheads="1"/>
          </p:cNvSpPr>
          <p:nvPr/>
        </p:nvSpPr>
        <p:spPr bwMode="auto">
          <a:xfrm>
            <a:off x="2279650" y="549276"/>
            <a:ext cx="8388350" cy="6308725"/>
          </a:xfrm>
          <a:prstGeom prst="rect">
            <a:avLst/>
          </a:prstGeom>
          <a:noFill/>
          <a:ln>
            <a:noFill/>
          </a:ln>
          <a:effectLst/>
        </p:spPr>
        <p:txBody>
          <a:bodyPr wrap="none" anchor="ctr"/>
          <a:lstStyle/>
          <a:p>
            <a:endParaRPr lang="en-GB">
              <a:solidFill>
                <a:prstClr val="black"/>
              </a:solidFill>
            </a:endParaRPr>
          </a:p>
        </p:txBody>
      </p:sp>
      <p:sp>
        <p:nvSpPr>
          <p:cNvPr id="6147" name="Text Box 3"/>
          <p:cNvSpPr txBox="1">
            <a:spLocks noChangeArrowheads="1"/>
          </p:cNvSpPr>
          <p:nvPr/>
        </p:nvSpPr>
        <p:spPr bwMode="auto">
          <a:xfrm>
            <a:off x="4560086" y="2948376"/>
            <a:ext cx="18716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a:t>
            </a:r>
            <a:r>
              <a:rPr lang="en-GB" altLang="en-US" sz="3200" b="1" dirty="0">
                <a:solidFill>
                  <a:srgbClr val="4472C4">
                    <a:lumMod val="50000"/>
                  </a:srgbClr>
                </a:solidFill>
                <a:latin typeface="Century Gothic" panose="020B0502020202020204" pitchFamily="34" charset="0"/>
                <a:cs typeface="Arial" panose="020B0604020202020204" pitchFamily="34" charset="0"/>
              </a:rPr>
              <a:t>board</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48" name="Text Box 4"/>
          <p:cNvSpPr txBox="1">
            <a:spLocks noChangeArrowheads="1"/>
          </p:cNvSpPr>
          <p:nvPr/>
        </p:nvSpPr>
        <p:spPr bwMode="auto">
          <a:xfrm>
            <a:off x="6527801" y="4793412"/>
            <a:ext cx="18716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a:t>
            </a:r>
            <a:r>
              <a:rPr lang="en-GB" altLang="en-US" sz="3200" b="1" dirty="0">
                <a:solidFill>
                  <a:srgbClr val="4472C4">
                    <a:lumMod val="50000"/>
                  </a:srgbClr>
                </a:solidFill>
                <a:latin typeface="Century Gothic" panose="020B0502020202020204" pitchFamily="34" charset="0"/>
                <a:cs typeface="Arial" panose="020B0604020202020204" pitchFamily="34" charset="0"/>
              </a:rPr>
              <a:t>place</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49" name="Text Box 5"/>
          <p:cNvSpPr txBox="1">
            <a:spLocks noChangeArrowheads="1"/>
          </p:cNvSpPr>
          <p:nvPr/>
        </p:nvSpPr>
        <p:spPr bwMode="auto">
          <a:xfrm>
            <a:off x="8640189" y="2708067"/>
            <a:ext cx="19446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a woman</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50" name="Text Box 6"/>
          <p:cNvSpPr txBox="1">
            <a:spLocks noChangeArrowheads="1"/>
          </p:cNvSpPr>
          <p:nvPr/>
        </p:nvSpPr>
        <p:spPr bwMode="auto">
          <a:xfrm>
            <a:off x="4584701" y="1000755"/>
            <a:ext cx="18716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table</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51" name="Text Box 7"/>
          <p:cNvSpPr txBox="1">
            <a:spLocks noChangeArrowheads="1"/>
          </p:cNvSpPr>
          <p:nvPr/>
        </p:nvSpPr>
        <p:spPr bwMode="auto">
          <a:xfrm>
            <a:off x="9047163" y="4793413"/>
            <a:ext cx="144145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a colour</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52" name="Text Box 8"/>
          <p:cNvSpPr txBox="1">
            <a:spLocks noChangeArrowheads="1"/>
          </p:cNvSpPr>
          <p:nvPr/>
        </p:nvSpPr>
        <p:spPr bwMode="auto">
          <a:xfrm>
            <a:off x="4484865" y="4803657"/>
            <a:ext cx="18716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a question</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53" name="Text Box 9"/>
          <p:cNvSpPr txBox="1">
            <a:spLocks noChangeArrowheads="1"/>
          </p:cNvSpPr>
          <p:nvPr/>
        </p:nvSpPr>
        <p:spPr bwMode="auto">
          <a:xfrm>
            <a:off x="2855913" y="44450"/>
            <a:ext cx="100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I</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6154" name="Text Box 10"/>
          <p:cNvSpPr txBox="1">
            <a:spLocks noChangeArrowheads="1"/>
          </p:cNvSpPr>
          <p:nvPr/>
        </p:nvSpPr>
        <p:spPr bwMode="auto">
          <a:xfrm>
            <a:off x="4872038" y="44450"/>
            <a:ext cx="100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J</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6155" name="Text Box 11"/>
          <p:cNvSpPr txBox="1">
            <a:spLocks noChangeArrowheads="1"/>
          </p:cNvSpPr>
          <p:nvPr/>
        </p:nvSpPr>
        <p:spPr bwMode="auto">
          <a:xfrm>
            <a:off x="6959601" y="4445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K</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6156" name="Text Box 12"/>
          <p:cNvSpPr txBox="1">
            <a:spLocks noChangeArrowheads="1"/>
          </p:cNvSpPr>
          <p:nvPr/>
        </p:nvSpPr>
        <p:spPr bwMode="auto">
          <a:xfrm>
            <a:off x="9048751" y="4445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L</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6157" name="Text Box 13"/>
          <p:cNvSpPr txBox="1">
            <a:spLocks noChangeArrowheads="1"/>
          </p:cNvSpPr>
          <p:nvPr/>
        </p:nvSpPr>
        <p:spPr bwMode="auto">
          <a:xfrm>
            <a:off x="1631951" y="1412875"/>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M</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6158" name="Text Box 14"/>
          <p:cNvSpPr txBox="1">
            <a:spLocks noChangeArrowheads="1"/>
          </p:cNvSpPr>
          <p:nvPr/>
        </p:nvSpPr>
        <p:spPr bwMode="auto">
          <a:xfrm>
            <a:off x="1631951" y="342900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N</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6159" name="Text Box 15"/>
          <p:cNvSpPr txBox="1">
            <a:spLocks noChangeArrowheads="1"/>
          </p:cNvSpPr>
          <p:nvPr/>
        </p:nvSpPr>
        <p:spPr bwMode="auto">
          <a:xfrm>
            <a:off x="1631951" y="5300663"/>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O</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6160" name="AutoShape 16" descr="Solid diamond"/>
          <p:cNvSpPr>
            <a:spLocks noChangeArrowheads="1"/>
          </p:cNvSpPr>
          <p:nvPr/>
        </p:nvSpPr>
        <p:spPr bwMode="auto">
          <a:xfrm>
            <a:off x="4548603" y="636699"/>
            <a:ext cx="1943100" cy="1822644"/>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6161" name="AutoShape 17" descr="Solid diamond"/>
          <p:cNvSpPr>
            <a:spLocks noChangeArrowheads="1"/>
          </p:cNvSpPr>
          <p:nvPr/>
        </p:nvSpPr>
        <p:spPr bwMode="auto">
          <a:xfrm>
            <a:off x="8800121" y="2575662"/>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6162" name="AutoShape 18" descr="Solid diamond"/>
          <p:cNvSpPr>
            <a:spLocks noChangeArrowheads="1"/>
          </p:cNvSpPr>
          <p:nvPr/>
        </p:nvSpPr>
        <p:spPr bwMode="auto">
          <a:xfrm>
            <a:off x="4584701" y="4493838"/>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6163" name="AutoShape 19" descr="Solid diamond"/>
          <p:cNvSpPr>
            <a:spLocks noChangeArrowheads="1"/>
          </p:cNvSpPr>
          <p:nvPr/>
        </p:nvSpPr>
        <p:spPr bwMode="auto">
          <a:xfrm>
            <a:off x="6690519" y="4490753"/>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6164" name="AutoShape 20" descr="Solid diamond"/>
          <p:cNvSpPr>
            <a:spLocks noChangeArrowheads="1"/>
          </p:cNvSpPr>
          <p:nvPr/>
        </p:nvSpPr>
        <p:spPr bwMode="auto">
          <a:xfrm>
            <a:off x="8806259" y="4505559"/>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6165" name="AutoShape 21" descr="Solid diamond"/>
          <p:cNvSpPr>
            <a:spLocks noChangeArrowheads="1"/>
          </p:cNvSpPr>
          <p:nvPr/>
        </p:nvSpPr>
        <p:spPr bwMode="auto">
          <a:xfrm>
            <a:off x="4569428" y="2557776"/>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6173" name="AutoShape 29" descr="Solid diamond"/>
          <p:cNvSpPr>
            <a:spLocks noChangeArrowheads="1"/>
          </p:cNvSpPr>
          <p:nvPr/>
        </p:nvSpPr>
        <p:spPr bwMode="auto">
          <a:xfrm>
            <a:off x="2466544" y="2534829"/>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34" name="Text Box 6"/>
          <p:cNvSpPr txBox="1">
            <a:spLocks noChangeArrowheads="1"/>
          </p:cNvSpPr>
          <p:nvPr/>
        </p:nvSpPr>
        <p:spPr bwMode="auto">
          <a:xfrm>
            <a:off x="2455863" y="1000755"/>
            <a:ext cx="18716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problem</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67" name="AutoShape 23" descr="Solid diamond"/>
          <p:cNvSpPr>
            <a:spLocks noChangeArrowheads="1"/>
          </p:cNvSpPr>
          <p:nvPr/>
        </p:nvSpPr>
        <p:spPr bwMode="auto">
          <a:xfrm>
            <a:off x="2440385" y="617360"/>
            <a:ext cx="1943100" cy="1822644"/>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35" name="Text Box 3"/>
          <p:cNvSpPr txBox="1">
            <a:spLocks noChangeArrowheads="1"/>
          </p:cNvSpPr>
          <p:nvPr/>
        </p:nvSpPr>
        <p:spPr bwMode="auto">
          <a:xfrm>
            <a:off x="6649811" y="958556"/>
            <a:ext cx="18716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a:t>
            </a:r>
            <a:r>
              <a:rPr lang="en-GB" altLang="en-US" sz="3200" b="1" dirty="0">
                <a:solidFill>
                  <a:srgbClr val="4472C4">
                    <a:lumMod val="50000"/>
                  </a:srgbClr>
                </a:solidFill>
                <a:latin typeface="Century Gothic" panose="020B0502020202020204" pitchFamily="34" charset="0"/>
                <a:cs typeface="Arial" panose="020B0604020202020204" pitchFamily="34" charset="0"/>
              </a:rPr>
              <a:t>school</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69" name="AutoShape 25" descr="Solid diamond"/>
          <p:cNvSpPr>
            <a:spLocks noChangeArrowheads="1"/>
          </p:cNvSpPr>
          <p:nvPr/>
        </p:nvSpPr>
        <p:spPr bwMode="auto">
          <a:xfrm>
            <a:off x="6664124" y="634042"/>
            <a:ext cx="1943100" cy="1822644"/>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36" name="Text Box 5"/>
          <p:cNvSpPr txBox="1">
            <a:spLocks noChangeArrowheads="1"/>
          </p:cNvSpPr>
          <p:nvPr/>
        </p:nvSpPr>
        <p:spPr bwMode="auto">
          <a:xfrm>
            <a:off x="8691348" y="754533"/>
            <a:ext cx="19446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a:t>
            </a:r>
            <a:r>
              <a:rPr lang="en-GB" altLang="en-US" sz="3200" b="1" dirty="0">
                <a:solidFill>
                  <a:srgbClr val="4472C4">
                    <a:lumMod val="50000"/>
                  </a:srgbClr>
                </a:solidFill>
                <a:latin typeface="Century Gothic" panose="020B0502020202020204" pitchFamily="34" charset="0"/>
                <a:cs typeface="Arial" panose="020B0604020202020204" pitchFamily="34" charset="0"/>
              </a:rPr>
              <a:t>human being</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71" name="AutoShape 27" descr="Solid diamond"/>
          <p:cNvSpPr>
            <a:spLocks noChangeArrowheads="1"/>
          </p:cNvSpPr>
          <p:nvPr/>
        </p:nvSpPr>
        <p:spPr bwMode="auto">
          <a:xfrm>
            <a:off x="8776063" y="639655"/>
            <a:ext cx="1943100" cy="1822644"/>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38" name="Text Box 5"/>
          <p:cNvSpPr txBox="1">
            <a:spLocks noChangeArrowheads="1"/>
          </p:cNvSpPr>
          <p:nvPr/>
        </p:nvSpPr>
        <p:spPr bwMode="auto">
          <a:xfrm>
            <a:off x="6715327" y="2886663"/>
            <a:ext cx="19446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a friend (male)</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75" name="AutoShape 31" descr="Solid diamond"/>
          <p:cNvSpPr>
            <a:spLocks noChangeArrowheads="1"/>
          </p:cNvSpPr>
          <p:nvPr/>
        </p:nvSpPr>
        <p:spPr bwMode="auto">
          <a:xfrm>
            <a:off x="6679836" y="2579715"/>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39" name="Text Box 4"/>
          <p:cNvSpPr txBox="1">
            <a:spLocks noChangeArrowheads="1"/>
          </p:cNvSpPr>
          <p:nvPr/>
        </p:nvSpPr>
        <p:spPr bwMode="auto">
          <a:xfrm>
            <a:off x="2433816" y="4747611"/>
            <a:ext cx="18716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an animal</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6177" name="AutoShape 33" descr="Solid diamond"/>
          <p:cNvSpPr>
            <a:spLocks noChangeArrowheads="1"/>
          </p:cNvSpPr>
          <p:nvPr/>
        </p:nvSpPr>
        <p:spPr bwMode="auto">
          <a:xfrm>
            <a:off x="2466544" y="4475336"/>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Tree>
    <p:extLst>
      <p:ext uri="{BB962C8B-B14F-4D97-AF65-F5344CB8AC3E}">
        <p14:creationId xmlns:p14="http://schemas.microsoft.com/office/powerpoint/2010/main" val="27861763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6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grpId="0" nodeType="clickEffect">
                                  <p:stCondLst>
                                    <p:cond delay="0"/>
                                  </p:stCondLst>
                                  <p:childTnLst>
                                    <p:anim calcmode="lin" valueType="num">
                                      <p:cBhvr>
                                        <p:cTn id="6" dur="500"/>
                                        <p:tgtEl>
                                          <p:spTgt spid="6160"/>
                                        </p:tgtEl>
                                        <p:attrNameLst>
                                          <p:attrName>ppt_w</p:attrName>
                                        </p:attrNameLst>
                                      </p:cBhvr>
                                      <p:tavLst>
                                        <p:tav tm="0">
                                          <p:val>
                                            <p:strVal val="ppt_w"/>
                                          </p:val>
                                        </p:tav>
                                        <p:tav tm="100000">
                                          <p:val>
                                            <p:fltVal val="0"/>
                                          </p:val>
                                        </p:tav>
                                      </p:tavLst>
                                    </p:anim>
                                    <p:anim calcmode="lin" valueType="num">
                                      <p:cBhvr>
                                        <p:cTn id="7" dur="500"/>
                                        <p:tgtEl>
                                          <p:spTgt spid="6160"/>
                                        </p:tgtEl>
                                        <p:attrNameLst>
                                          <p:attrName>ppt_h</p:attrName>
                                        </p:attrNameLst>
                                      </p:cBhvr>
                                      <p:tavLst>
                                        <p:tav tm="0">
                                          <p:val>
                                            <p:strVal val="ppt_h"/>
                                          </p:val>
                                        </p:tav>
                                        <p:tav tm="100000">
                                          <p:val>
                                            <p:strVal val="ppt_h"/>
                                          </p:val>
                                        </p:tav>
                                      </p:tavLst>
                                    </p:anim>
                                    <p:set>
                                      <p:cBhvr>
                                        <p:cTn id="8" dur="1" fill="hold">
                                          <p:stCondLst>
                                            <p:cond delay="499"/>
                                          </p:stCondLst>
                                        </p:cTn>
                                        <p:tgtEl>
                                          <p:spTgt spid="6160"/>
                                        </p:tgtEl>
                                        <p:attrNameLst>
                                          <p:attrName>style.visibility</p:attrName>
                                        </p:attrNameLst>
                                      </p:cBhvr>
                                      <p:to>
                                        <p:strVal val="hidden"/>
                                      </p:to>
                                    </p:set>
                                  </p:childTnLst>
                                </p:cTn>
                              </p:par>
                            </p:childTnLst>
                          </p:cTn>
                        </p:par>
                      </p:childTnLst>
                    </p:cTn>
                  </p:par>
                </p:childTnLst>
              </p:cTn>
              <p:nextCondLst>
                <p:cond evt="onClick" delay="0">
                  <p:tgtEl>
                    <p:spTgt spid="6160"/>
                  </p:tgtEl>
                </p:cond>
              </p:nextCondLst>
            </p:seq>
            <p:seq concurrent="1" nextAc="seek">
              <p:cTn id="9" restart="whenNotActive" fill="hold" evtFilter="cancelBubble" nodeType="interactiveSeq">
                <p:stCondLst>
                  <p:cond evt="onClick" delay="0">
                    <p:tgtEl>
                      <p:spTgt spid="615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2" presetClass="entr" presetSubtype="8" fill="hold" grpId="1" nodeType="clickEffect">
                                  <p:stCondLst>
                                    <p:cond delay="0"/>
                                  </p:stCondLst>
                                  <p:childTnLst>
                                    <p:set>
                                      <p:cBhvr>
                                        <p:cTn id="13" dur="1" fill="hold">
                                          <p:stCondLst>
                                            <p:cond delay="0"/>
                                          </p:stCondLst>
                                        </p:cTn>
                                        <p:tgtEl>
                                          <p:spTgt spid="6160"/>
                                        </p:tgtEl>
                                        <p:attrNameLst>
                                          <p:attrName>style.visibility</p:attrName>
                                        </p:attrNameLst>
                                      </p:cBhvr>
                                      <p:to>
                                        <p:strVal val="visible"/>
                                      </p:to>
                                    </p:set>
                                    <p:animEffect transition="in" filter="wipe(left)">
                                      <p:cBhvr>
                                        <p:cTn id="14" dur="500"/>
                                        <p:tgtEl>
                                          <p:spTgt spid="6160"/>
                                        </p:tgtEl>
                                      </p:cBhvr>
                                    </p:animEffect>
                                  </p:childTnLst>
                                </p:cTn>
                              </p:par>
                            </p:childTnLst>
                          </p:cTn>
                        </p:par>
                      </p:childTnLst>
                    </p:cTn>
                  </p:par>
                </p:childTnLst>
              </p:cTn>
              <p:nextCondLst>
                <p:cond evt="onClick" delay="0">
                  <p:tgtEl>
                    <p:spTgt spid="6150"/>
                  </p:tgtEl>
                </p:cond>
              </p:nextCondLst>
            </p:seq>
            <p:seq concurrent="1" nextAc="seek">
              <p:cTn id="15" restart="whenNotActive" fill="hold" evtFilter="cancelBubble" nodeType="interactiveSeq">
                <p:stCondLst>
                  <p:cond evt="onClick" delay="0">
                    <p:tgtEl>
                      <p:spTgt spid="616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7" presetClass="exit" presetSubtype="10" fill="hold" grpId="0" nodeType="clickEffect">
                                  <p:stCondLst>
                                    <p:cond delay="0"/>
                                  </p:stCondLst>
                                  <p:childTnLst>
                                    <p:anim calcmode="lin" valueType="num">
                                      <p:cBhvr>
                                        <p:cTn id="19" dur="500"/>
                                        <p:tgtEl>
                                          <p:spTgt spid="6169"/>
                                        </p:tgtEl>
                                        <p:attrNameLst>
                                          <p:attrName>ppt_w</p:attrName>
                                        </p:attrNameLst>
                                      </p:cBhvr>
                                      <p:tavLst>
                                        <p:tav tm="0">
                                          <p:val>
                                            <p:strVal val="ppt_w"/>
                                          </p:val>
                                        </p:tav>
                                        <p:tav tm="100000">
                                          <p:val>
                                            <p:fltVal val="0"/>
                                          </p:val>
                                        </p:tav>
                                      </p:tavLst>
                                    </p:anim>
                                    <p:anim calcmode="lin" valueType="num">
                                      <p:cBhvr>
                                        <p:cTn id="20" dur="500"/>
                                        <p:tgtEl>
                                          <p:spTgt spid="6169"/>
                                        </p:tgtEl>
                                        <p:attrNameLst>
                                          <p:attrName>ppt_h</p:attrName>
                                        </p:attrNameLst>
                                      </p:cBhvr>
                                      <p:tavLst>
                                        <p:tav tm="0">
                                          <p:val>
                                            <p:strVal val="ppt_h"/>
                                          </p:val>
                                        </p:tav>
                                        <p:tav tm="100000">
                                          <p:val>
                                            <p:strVal val="ppt_h"/>
                                          </p:val>
                                        </p:tav>
                                      </p:tavLst>
                                    </p:anim>
                                    <p:set>
                                      <p:cBhvr>
                                        <p:cTn id="21" dur="1" fill="hold">
                                          <p:stCondLst>
                                            <p:cond delay="499"/>
                                          </p:stCondLst>
                                        </p:cTn>
                                        <p:tgtEl>
                                          <p:spTgt spid="6169"/>
                                        </p:tgtEl>
                                        <p:attrNameLst>
                                          <p:attrName>style.visibility</p:attrName>
                                        </p:attrNameLst>
                                      </p:cBhvr>
                                      <p:to>
                                        <p:strVal val="hidden"/>
                                      </p:to>
                                    </p:set>
                                  </p:childTnLst>
                                </p:cTn>
                              </p:par>
                            </p:childTnLst>
                          </p:cTn>
                        </p:par>
                      </p:childTnLst>
                    </p:cTn>
                  </p:par>
                </p:childTnLst>
              </p:cTn>
              <p:nextCondLst>
                <p:cond evt="onClick" delay="0">
                  <p:tgtEl>
                    <p:spTgt spid="6169"/>
                  </p:tgtEl>
                </p:cond>
              </p:nextCondLst>
            </p:seq>
            <p:seq concurrent="1" nextAc="seek">
              <p:cTn id="22" restart="whenNotActive" fill="hold" evtFilter="cancelBubble" nodeType="interactiveSeq">
                <p:stCondLst>
                  <p:cond evt="onClick" delay="0">
                    <p:tgtEl>
                      <p:spTgt spid="6171"/>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7" presetClass="exit" presetSubtype="10" fill="hold" grpId="0" nodeType="clickEffect">
                                  <p:stCondLst>
                                    <p:cond delay="0"/>
                                  </p:stCondLst>
                                  <p:childTnLst>
                                    <p:anim calcmode="lin" valueType="num">
                                      <p:cBhvr>
                                        <p:cTn id="26" dur="500"/>
                                        <p:tgtEl>
                                          <p:spTgt spid="6171"/>
                                        </p:tgtEl>
                                        <p:attrNameLst>
                                          <p:attrName>ppt_w</p:attrName>
                                        </p:attrNameLst>
                                      </p:cBhvr>
                                      <p:tavLst>
                                        <p:tav tm="0">
                                          <p:val>
                                            <p:strVal val="ppt_w"/>
                                          </p:val>
                                        </p:tav>
                                        <p:tav tm="100000">
                                          <p:val>
                                            <p:fltVal val="0"/>
                                          </p:val>
                                        </p:tav>
                                      </p:tavLst>
                                    </p:anim>
                                    <p:anim calcmode="lin" valueType="num">
                                      <p:cBhvr>
                                        <p:cTn id="27" dur="500"/>
                                        <p:tgtEl>
                                          <p:spTgt spid="6171"/>
                                        </p:tgtEl>
                                        <p:attrNameLst>
                                          <p:attrName>ppt_h</p:attrName>
                                        </p:attrNameLst>
                                      </p:cBhvr>
                                      <p:tavLst>
                                        <p:tav tm="0">
                                          <p:val>
                                            <p:strVal val="ppt_h"/>
                                          </p:val>
                                        </p:tav>
                                        <p:tav tm="100000">
                                          <p:val>
                                            <p:strVal val="ppt_h"/>
                                          </p:val>
                                        </p:tav>
                                      </p:tavLst>
                                    </p:anim>
                                    <p:set>
                                      <p:cBhvr>
                                        <p:cTn id="28" dur="1" fill="hold">
                                          <p:stCondLst>
                                            <p:cond delay="499"/>
                                          </p:stCondLst>
                                        </p:cTn>
                                        <p:tgtEl>
                                          <p:spTgt spid="6171"/>
                                        </p:tgtEl>
                                        <p:attrNameLst>
                                          <p:attrName>style.visibility</p:attrName>
                                        </p:attrNameLst>
                                      </p:cBhvr>
                                      <p:to>
                                        <p:strVal val="hidden"/>
                                      </p:to>
                                    </p:set>
                                  </p:childTnLst>
                                </p:cTn>
                              </p:par>
                            </p:childTnLst>
                          </p:cTn>
                        </p:par>
                      </p:childTnLst>
                    </p:cTn>
                  </p:par>
                </p:childTnLst>
              </p:cTn>
              <p:nextCondLst>
                <p:cond evt="onClick" delay="0">
                  <p:tgtEl>
                    <p:spTgt spid="6171"/>
                  </p:tgtEl>
                </p:cond>
              </p:nextCondLst>
            </p:seq>
            <p:seq concurrent="1" nextAc="seek">
              <p:cTn id="29" restart="whenNotActive" fill="hold" evtFilter="cancelBubble" nodeType="interactiveSeq">
                <p:stCondLst>
                  <p:cond evt="onClick" delay="0">
                    <p:tgtEl>
                      <p:spTgt spid="617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7" presetClass="exit" presetSubtype="10" fill="hold" grpId="0" nodeType="clickEffect">
                                  <p:stCondLst>
                                    <p:cond delay="0"/>
                                  </p:stCondLst>
                                  <p:childTnLst>
                                    <p:anim calcmode="lin" valueType="num">
                                      <p:cBhvr>
                                        <p:cTn id="33" dur="500"/>
                                        <p:tgtEl>
                                          <p:spTgt spid="6173"/>
                                        </p:tgtEl>
                                        <p:attrNameLst>
                                          <p:attrName>ppt_w</p:attrName>
                                        </p:attrNameLst>
                                      </p:cBhvr>
                                      <p:tavLst>
                                        <p:tav tm="0">
                                          <p:val>
                                            <p:strVal val="ppt_w"/>
                                          </p:val>
                                        </p:tav>
                                        <p:tav tm="100000">
                                          <p:val>
                                            <p:fltVal val="0"/>
                                          </p:val>
                                        </p:tav>
                                      </p:tavLst>
                                    </p:anim>
                                    <p:anim calcmode="lin" valueType="num">
                                      <p:cBhvr>
                                        <p:cTn id="34" dur="500"/>
                                        <p:tgtEl>
                                          <p:spTgt spid="6173"/>
                                        </p:tgtEl>
                                        <p:attrNameLst>
                                          <p:attrName>ppt_h</p:attrName>
                                        </p:attrNameLst>
                                      </p:cBhvr>
                                      <p:tavLst>
                                        <p:tav tm="0">
                                          <p:val>
                                            <p:strVal val="ppt_h"/>
                                          </p:val>
                                        </p:tav>
                                        <p:tav tm="100000">
                                          <p:val>
                                            <p:strVal val="ppt_h"/>
                                          </p:val>
                                        </p:tav>
                                      </p:tavLst>
                                    </p:anim>
                                    <p:set>
                                      <p:cBhvr>
                                        <p:cTn id="35" dur="1" fill="hold">
                                          <p:stCondLst>
                                            <p:cond delay="499"/>
                                          </p:stCondLst>
                                        </p:cTn>
                                        <p:tgtEl>
                                          <p:spTgt spid="6173"/>
                                        </p:tgtEl>
                                        <p:attrNameLst>
                                          <p:attrName>style.visibility</p:attrName>
                                        </p:attrNameLst>
                                      </p:cBhvr>
                                      <p:to>
                                        <p:strVal val="hidden"/>
                                      </p:to>
                                    </p:set>
                                  </p:childTnLst>
                                </p:cTn>
                              </p:par>
                            </p:childTnLst>
                          </p:cTn>
                        </p:par>
                      </p:childTnLst>
                    </p:cTn>
                  </p:par>
                </p:childTnLst>
              </p:cTn>
              <p:nextCondLst>
                <p:cond evt="onClick" delay="0">
                  <p:tgtEl>
                    <p:spTgt spid="6173"/>
                  </p:tgtEl>
                </p:cond>
              </p:nextCondLst>
            </p:seq>
            <p:seq concurrent="1" nextAc="seek">
              <p:cTn id="36" restart="whenNotActive" fill="hold" evtFilter="cancelBubble" nodeType="interactiveSeq">
                <p:stCondLst>
                  <p:cond evt="onClick" delay="0">
                    <p:tgtEl>
                      <p:spTgt spid="6165"/>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xit" presetSubtype="10" fill="hold" grpId="0" nodeType="clickEffect">
                                  <p:stCondLst>
                                    <p:cond delay="0"/>
                                  </p:stCondLst>
                                  <p:childTnLst>
                                    <p:anim calcmode="lin" valueType="num">
                                      <p:cBhvr>
                                        <p:cTn id="40" dur="500"/>
                                        <p:tgtEl>
                                          <p:spTgt spid="6165"/>
                                        </p:tgtEl>
                                        <p:attrNameLst>
                                          <p:attrName>ppt_w</p:attrName>
                                        </p:attrNameLst>
                                      </p:cBhvr>
                                      <p:tavLst>
                                        <p:tav tm="0">
                                          <p:val>
                                            <p:strVal val="ppt_w"/>
                                          </p:val>
                                        </p:tav>
                                        <p:tav tm="100000">
                                          <p:val>
                                            <p:fltVal val="0"/>
                                          </p:val>
                                        </p:tav>
                                      </p:tavLst>
                                    </p:anim>
                                    <p:anim calcmode="lin" valueType="num">
                                      <p:cBhvr>
                                        <p:cTn id="41" dur="500"/>
                                        <p:tgtEl>
                                          <p:spTgt spid="6165"/>
                                        </p:tgtEl>
                                        <p:attrNameLst>
                                          <p:attrName>ppt_h</p:attrName>
                                        </p:attrNameLst>
                                      </p:cBhvr>
                                      <p:tavLst>
                                        <p:tav tm="0">
                                          <p:val>
                                            <p:strVal val="ppt_h"/>
                                          </p:val>
                                        </p:tav>
                                        <p:tav tm="100000">
                                          <p:val>
                                            <p:strVal val="ppt_h"/>
                                          </p:val>
                                        </p:tav>
                                      </p:tavLst>
                                    </p:anim>
                                    <p:set>
                                      <p:cBhvr>
                                        <p:cTn id="42" dur="1" fill="hold">
                                          <p:stCondLst>
                                            <p:cond delay="499"/>
                                          </p:stCondLst>
                                        </p:cTn>
                                        <p:tgtEl>
                                          <p:spTgt spid="6165"/>
                                        </p:tgtEl>
                                        <p:attrNameLst>
                                          <p:attrName>style.visibility</p:attrName>
                                        </p:attrNameLst>
                                      </p:cBhvr>
                                      <p:to>
                                        <p:strVal val="hidden"/>
                                      </p:to>
                                    </p:set>
                                  </p:childTnLst>
                                </p:cTn>
                              </p:par>
                            </p:childTnLst>
                          </p:cTn>
                        </p:par>
                      </p:childTnLst>
                    </p:cTn>
                  </p:par>
                </p:childTnLst>
              </p:cTn>
              <p:nextCondLst>
                <p:cond evt="onClick" delay="0">
                  <p:tgtEl>
                    <p:spTgt spid="6165"/>
                  </p:tgtEl>
                </p:cond>
              </p:nextCondLst>
            </p:seq>
            <p:seq concurrent="1" nextAc="seek">
              <p:cTn id="43" restart="whenNotActive" fill="hold" evtFilter="cancelBubble" nodeType="interactiveSeq">
                <p:stCondLst>
                  <p:cond evt="onClick" delay="0">
                    <p:tgtEl>
                      <p:spTgt spid="6147"/>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22" presetClass="entr" presetSubtype="8" fill="hold" grpId="1" nodeType="clickEffect">
                                  <p:stCondLst>
                                    <p:cond delay="0"/>
                                  </p:stCondLst>
                                  <p:childTnLst>
                                    <p:set>
                                      <p:cBhvr>
                                        <p:cTn id="47" dur="1" fill="hold">
                                          <p:stCondLst>
                                            <p:cond delay="0"/>
                                          </p:stCondLst>
                                        </p:cTn>
                                        <p:tgtEl>
                                          <p:spTgt spid="6165"/>
                                        </p:tgtEl>
                                        <p:attrNameLst>
                                          <p:attrName>style.visibility</p:attrName>
                                        </p:attrNameLst>
                                      </p:cBhvr>
                                      <p:to>
                                        <p:strVal val="visible"/>
                                      </p:to>
                                    </p:set>
                                    <p:animEffect transition="in" filter="wipe(left)">
                                      <p:cBhvr>
                                        <p:cTn id="48" dur="500"/>
                                        <p:tgtEl>
                                          <p:spTgt spid="6165"/>
                                        </p:tgtEl>
                                      </p:cBhvr>
                                    </p:animEffect>
                                  </p:childTnLst>
                                </p:cTn>
                              </p:par>
                            </p:childTnLst>
                          </p:cTn>
                        </p:par>
                      </p:childTnLst>
                    </p:cTn>
                  </p:par>
                </p:childTnLst>
              </p:cTn>
              <p:nextCondLst>
                <p:cond evt="onClick" delay="0">
                  <p:tgtEl>
                    <p:spTgt spid="6147"/>
                  </p:tgtEl>
                </p:cond>
              </p:nextCondLst>
            </p:seq>
            <p:seq concurrent="1" nextAc="seek">
              <p:cTn id="49" restart="whenNotActive" fill="hold" evtFilter="cancelBubble" nodeType="interactiveSeq">
                <p:stCondLst>
                  <p:cond evt="onClick" delay="0">
                    <p:tgtEl>
                      <p:spTgt spid="6175"/>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7" presetClass="exit" presetSubtype="10" fill="hold" grpId="0" nodeType="clickEffect">
                                  <p:stCondLst>
                                    <p:cond delay="0"/>
                                  </p:stCondLst>
                                  <p:childTnLst>
                                    <p:anim calcmode="lin" valueType="num">
                                      <p:cBhvr>
                                        <p:cTn id="53" dur="500"/>
                                        <p:tgtEl>
                                          <p:spTgt spid="6175"/>
                                        </p:tgtEl>
                                        <p:attrNameLst>
                                          <p:attrName>ppt_w</p:attrName>
                                        </p:attrNameLst>
                                      </p:cBhvr>
                                      <p:tavLst>
                                        <p:tav tm="0">
                                          <p:val>
                                            <p:strVal val="ppt_w"/>
                                          </p:val>
                                        </p:tav>
                                        <p:tav tm="100000">
                                          <p:val>
                                            <p:fltVal val="0"/>
                                          </p:val>
                                        </p:tav>
                                      </p:tavLst>
                                    </p:anim>
                                    <p:anim calcmode="lin" valueType="num">
                                      <p:cBhvr>
                                        <p:cTn id="54" dur="500"/>
                                        <p:tgtEl>
                                          <p:spTgt spid="6175"/>
                                        </p:tgtEl>
                                        <p:attrNameLst>
                                          <p:attrName>ppt_h</p:attrName>
                                        </p:attrNameLst>
                                      </p:cBhvr>
                                      <p:tavLst>
                                        <p:tav tm="0">
                                          <p:val>
                                            <p:strVal val="ppt_h"/>
                                          </p:val>
                                        </p:tav>
                                        <p:tav tm="100000">
                                          <p:val>
                                            <p:strVal val="ppt_h"/>
                                          </p:val>
                                        </p:tav>
                                      </p:tavLst>
                                    </p:anim>
                                    <p:set>
                                      <p:cBhvr>
                                        <p:cTn id="55" dur="1" fill="hold">
                                          <p:stCondLst>
                                            <p:cond delay="499"/>
                                          </p:stCondLst>
                                        </p:cTn>
                                        <p:tgtEl>
                                          <p:spTgt spid="6175"/>
                                        </p:tgtEl>
                                        <p:attrNameLst>
                                          <p:attrName>style.visibility</p:attrName>
                                        </p:attrNameLst>
                                      </p:cBhvr>
                                      <p:to>
                                        <p:strVal val="hidden"/>
                                      </p:to>
                                    </p:set>
                                  </p:childTnLst>
                                </p:cTn>
                              </p:par>
                            </p:childTnLst>
                          </p:cTn>
                        </p:par>
                      </p:childTnLst>
                    </p:cTn>
                  </p:par>
                </p:childTnLst>
              </p:cTn>
              <p:nextCondLst>
                <p:cond evt="onClick" delay="0">
                  <p:tgtEl>
                    <p:spTgt spid="6175"/>
                  </p:tgtEl>
                </p:cond>
              </p:nextCondLst>
            </p:seq>
            <p:seq concurrent="1" nextAc="seek">
              <p:cTn id="56" restart="whenNotActive" fill="hold" evtFilter="cancelBubble" nodeType="interactiveSeq">
                <p:stCondLst>
                  <p:cond evt="onClick" delay="0">
                    <p:tgtEl>
                      <p:spTgt spid="6161"/>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7" presetClass="exit" presetSubtype="10" fill="hold" grpId="0" nodeType="clickEffect">
                                  <p:stCondLst>
                                    <p:cond delay="0"/>
                                  </p:stCondLst>
                                  <p:childTnLst>
                                    <p:anim calcmode="lin" valueType="num">
                                      <p:cBhvr>
                                        <p:cTn id="60" dur="500"/>
                                        <p:tgtEl>
                                          <p:spTgt spid="6161"/>
                                        </p:tgtEl>
                                        <p:attrNameLst>
                                          <p:attrName>ppt_w</p:attrName>
                                        </p:attrNameLst>
                                      </p:cBhvr>
                                      <p:tavLst>
                                        <p:tav tm="0">
                                          <p:val>
                                            <p:strVal val="ppt_w"/>
                                          </p:val>
                                        </p:tav>
                                        <p:tav tm="100000">
                                          <p:val>
                                            <p:fltVal val="0"/>
                                          </p:val>
                                        </p:tav>
                                      </p:tavLst>
                                    </p:anim>
                                    <p:anim calcmode="lin" valueType="num">
                                      <p:cBhvr>
                                        <p:cTn id="61" dur="500"/>
                                        <p:tgtEl>
                                          <p:spTgt spid="6161"/>
                                        </p:tgtEl>
                                        <p:attrNameLst>
                                          <p:attrName>ppt_h</p:attrName>
                                        </p:attrNameLst>
                                      </p:cBhvr>
                                      <p:tavLst>
                                        <p:tav tm="0">
                                          <p:val>
                                            <p:strVal val="ppt_h"/>
                                          </p:val>
                                        </p:tav>
                                        <p:tav tm="100000">
                                          <p:val>
                                            <p:strVal val="ppt_h"/>
                                          </p:val>
                                        </p:tav>
                                      </p:tavLst>
                                    </p:anim>
                                    <p:set>
                                      <p:cBhvr>
                                        <p:cTn id="62" dur="1" fill="hold">
                                          <p:stCondLst>
                                            <p:cond delay="499"/>
                                          </p:stCondLst>
                                        </p:cTn>
                                        <p:tgtEl>
                                          <p:spTgt spid="6161"/>
                                        </p:tgtEl>
                                        <p:attrNameLst>
                                          <p:attrName>style.visibility</p:attrName>
                                        </p:attrNameLst>
                                      </p:cBhvr>
                                      <p:to>
                                        <p:strVal val="hidden"/>
                                      </p:to>
                                    </p:set>
                                  </p:childTnLst>
                                </p:cTn>
                              </p:par>
                            </p:childTnLst>
                          </p:cTn>
                        </p:par>
                      </p:childTnLst>
                    </p:cTn>
                  </p:par>
                </p:childTnLst>
              </p:cTn>
              <p:nextCondLst>
                <p:cond evt="onClick" delay="0">
                  <p:tgtEl>
                    <p:spTgt spid="6161"/>
                  </p:tgtEl>
                </p:cond>
              </p:nextCondLst>
            </p:seq>
            <p:seq concurrent="1" nextAc="seek">
              <p:cTn id="63" restart="whenNotActive" fill="hold" evtFilter="cancelBubble" nodeType="interactiveSeq">
                <p:stCondLst>
                  <p:cond evt="onClick" delay="0">
                    <p:tgtEl>
                      <p:spTgt spid="6149"/>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22" presetClass="entr" presetSubtype="8" fill="hold" grpId="1" nodeType="clickEffect">
                                  <p:stCondLst>
                                    <p:cond delay="0"/>
                                  </p:stCondLst>
                                  <p:childTnLst>
                                    <p:set>
                                      <p:cBhvr>
                                        <p:cTn id="67" dur="1" fill="hold">
                                          <p:stCondLst>
                                            <p:cond delay="0"/>
                                          </p:stCondLst>
                                        </p:cTn>
                                        <p:tgtEl>
                                          <p:spTgt spid="6161"/>
                                        </p:tgtEl>
                                        <p:attrNameLst>
                                          <p:attrName>style.visibility</p:attrName>
                                        </p:attrNameLst>
                                      </p:cBhvr>
                                      <p:to>
                                        <p:strVal val="visible"/>
                                      </p:to>
                                    </p:set>
                                    <p:animEffect transition="in" filter="wipe(left)">
                                      <p:cBhvr>
                                        <p:cTn id="68" dur="500"/>
                                        <p:tgtEl>
                                          <p:spTgt spid="6161"/>
                                        </p:tgtEl>
                                      </p:cBhvr>
                                    </p:animEffect>
                                  </p:childTnLst>
                                </p:cTn>
                              </p:par>
                            </p:childTnLst>
                          </p:cTn>
                        </p:par>
                      </p:childTnLst>
                    </p:cTn>
                  </p:par>
                </p:childTnLst>
              </p:cTn>
              <p:nextCondLst>
                <p:cond evt="onClick" delay="0">
                  <p:tgtEl>
                    <p:spTgt spid="6149"/>
                  </p:tgtEl>
                </p:cond>
              </p:nextCondLst>
            </p:seq>
            <p:seq concurrent="1" nextAc="seek">
              <p:cTn id="69" restart="whenNotActive" fill="hold" evtFilter="cancelBubble" nodeType="interactiveSeq">
                <p:stCondLst>
                  <p:cond evt="onClick" delay="0">
                    <p:tgtEl>
                      <p:spTgt spid="6177"/>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17" presetClass="exit" presetSubtype="10" fill="hold" grpId="0" nodeType="clickEffect">
                                  <p:stCondLst>
                                    <p:cond delay="0"/>
                                  </p:stCondLst>
                                  <p:childTnLst>
                                    <p:anim calcmode="lin" valueType="num">
                                      <p:cBhvr>
                                        <p:cTn id="73" dur="500"/>
                                        <p:tgtEl>
                                          <p:spTgt spid="6177"/>
                                        </p:tgtEl>
                                        <p:attrNameLst>
                                          <p:attrName>ppt_w</p:attrName>
                                        </p:attrNameLst>
                                      </p:cBhvr>
                                      <p:tavLst>
                                        <p:tav tm="0">
                                          <p:val>
                                            <p:strVal val="ppt_w"/>
                                          </p:val>
                                        </p:tav>
                                        <p:tav tm="100000">
                                          <p:val>
                                            <p:fltVal val="0"/>
                                          </p:val>
                                        </p:tav>
                                      </p:tavLst>
                                    </p:anim>
                                    <p:anim calcmode="lin" valueType="num">
                                      <p:cBhvr>
                                        <p:cTn id="74" dur="500"/>
                                        <p:tgtEl>
                                          <p:spTgt spid="6177"/>
                                        </p:tgtEl>
                                        <p:attrNameLst>
                                          <p:attrName>ppt_h</p:attrName>
                                        </p:attrNameLst>
                                      </p:cBhvr>
                                      <p:tavLst>
                                        <p:tav tm="0">
                                          <p:val>
                                            <p:strVal val="ppt_h"/>
                                          </p:val>
                                        </p:tav>
                                        <p:tav tm="100000">
                                          <p:val>
                                            <p:strVal val="ppt_h"/>
                                          </p:val>
                                        </p:tav>
                                      </p:tavLst>
                                    </p:anim>
                                    <p:set>
                                      <p:cBhvr>
                                        <p:cTn id="75" dur="1" fill="hold">
                                          <p:stCondLst>
                                            <p:cond delay="499"/>
                                          </p:stCondLst>
                                        </p:cTn>
                                        <p:tgtEl>
                                          <p:spTgt spid="6177"/>
                                        </p:tgtEl>
                                        <p:attrNameLst>
                                          <p:attrName>style.visibility</p:attrName>
                                        </p:attrNameLst>
                                      </p:cBhvr>
                                      <p:to>
                                        <p:strVal val="hidden"/>
                                      </p:to>
                                    </p:set>
                                  </p:childTnLst>
                                </p:cTn>
                              </p:par>
                            </p:childTnLst>
                          </p:cTn>
                        </p:par>
                      </p:childTnLst>
                    </p:cTn>
                  </p:par>
                </p:childTnLst>
              </p:cTn>
              <p:nextCondLst>
                <p:cond evt="onClick" delay="0">
                  <p:tgtEl>
                    <p:spTgt spid="6177"/>
                  </p:tgtEl>
                </p:cond>
              </p:nextCondLst>
            </p:seq>
            <p:seq concurrent="1" nextAc="seek">
              <p:cTn id="76" restart="whenNotActive" fill="hold" evtFilter="cancelBubble" nodeType="interactiveSeq">
                <p:stCondLst>
                  <p:cond evt="onClick" delay="0">
                    <p:tgtEl>
                      <p:spTgt spid="616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7" presetClass="exit" presetSubtype="10" fill="hold" grpId="0" nodeType="clickEffect">
                                  <p:stCondLst>
                                    <p:cond delay="0"/>
                                  </p:stCondLst>
                                  <p:childTnLst>
                                    <p:anim calcmode="lin" valueType="num">
                                      <p:cBhvr>
                                        <p:cTn id="80" dur="500"/>
                                        <p:tgtEl>
                                          <p:spTgt spid="6162"/>
                                        </p:tgtEl>
                                        <p:attrNameLst>
                                          <p:attrName>ppt_w</p:attrName>
                                        </p:attrNameLst>
                                      </p:cBhvr>
                                      <p:tavLst>
                                        <p:tav tm="0">
                                          <p:val>
                                            <p:strVal val="ppt_w"/>
                                          </p:val>
                                        </p:tav>
                                        <p:tav tm="100000">
                                          <p:val>
                                            <p:fltVal val="0"/>
                                          </p:val>
                                        </p:tav>
                                      </p:tavLst>
                                    </p:anim>
                                    <p:anim calcmode="lin" valueType="num">
                                      <p:cBhvr>
                                        <p:cTn id="81" dur="500"/>
                                        <p:tgtEl>
                                          <p:spTgt spid="6162"/>
                                        </p:tgtEl>
                                        <p:attrNameLst>
                                          <p:attrName>ppt_h</p:attrName>
                                        </p:attrNameLst>
                                      </p:cBhvr>
                                      <p:tavLst>
                                        <p:tav tm="0">
                                          <p:val>
                                            <p:strVal val="ppt_h"/>
                                          </p:val>
                                        </p:tav>
                                        <p:tav tm="100000">
                                          <p:val>
                                            <p:strVal val="ppt_h"/>
                                          </p:val>
                                        </p:tav>
                                      </p:tavLst>
                                    </p:anim>
                                    <p:set>
                                      <p:cBhvr>
                                        <p:cTn id="82" dur="1" fill="hold">
                                          <p:stCondLst>
                                            <p:cond delay="499"/>
                                          </p:stCondLst>
                                        </p:cTn>
                                        <p:tgtEl>
                                          <p:spTgt spid="6162"/>
                                        </p:tgtEl>
                                        <p:attrNameLst>
                                          <p:attrName>style.visibility</p:attrName>
                                        </p:attrNameLst>
                                      </p:cBhvr>
                                      <p:to>
                                        <p:strVal val="hidden"/>
                                      </p:to>
                                    </p:set>
                                  </p:childTnLst>
                                </p:cTn>
                              </p:par>
                            </p:childTnLst>
                          </p:cTn>
                        </p:par>
                      </p:childTnLst>
                    </p:cTn>
                  </p:par>
                </p:childTnLst>
              </p:cTn>
              <p:nextCondLst>
                <p:cond evt="onClick" delay="0">
                  <p:tgtEl>
                    <p:spTgt spid="6162"/>
                  </p:tgtEl>
                </p:cond>
              </p:nextCondLst>
            </p:seq>
            <p:seq concurrent="1" nextAc="seek">
              <p:cTn id="83" restart="whenNotActive" fill="hold" evtFilter="cancelBubble" nodeType="interactiveSeq">
                <p:stCondLst>
                  <p:cond evt="onClick" delay="0">
                    <p:tgtEl>
                      <p:spTgt spid="6152"/>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2" presetClass="entr" presetSubtype="8" fill="hold" grpId="1" nodeType="clickEffect">
                                  <p:stCondLst>
                                    <p:cond delay="0"/>
                                  </p:stCondLst>
                                  <p:childTnLst>
                                    <p:set>
                                      <p:cBhvr>
                                        <p:cTn id="87" dur="1" fill="hold">
                                          <p:stCondLst>
                                            <p:cond delay="0"/>
                                          </p:stCondLst>
                                        </p:cTn>
                                        <p:tgtEl>
                                          <p:spTgt spid="6162"/>
                                        </p:tgtEl>
                                        <p:attrNameLst>
                                          <p:attrName>style.visibility</p:attrName>
                                        </p:attrNameLst>
                                      </p:cBhvr>
                                      <p:to>
                                        <p:strVal val="visible"/>
                                      </p:to>
                                    </p:set>
                                    <p:animEffect transition="in" filter="wipe(left)">
                                      <p:cBhvr>
                                        <p:cTn id="88" dur="500"/>
                                        <p:tgtEl>
                                          <p:spTgt spid="6162"/>
                                        </p:tgtEl>
                                      </p:cBhvr>
                                    </p:animEffect>
                                  </p:childTnLst>
                                </p:cTn>
                              </p:par>
                            </p:childTnLst>
                          </p:cTn>
                        </p:par>
                      </p:childTnLst>
                    </p:cTn>
                  </p:par>
                </p:childTnLst>
              </p:cTn>
              <p:nextCondLst>
                <p:cond evt="onClick" delay="0">
                  <p:tgtEl>
                    <p:spTgt spid="6152"/>
                  </p:tgtEl>
                </p:cond>
              </p:nextCondLst>
            </p:seq>
            <p:seq concurrent="1" nextAc="seek">
              <p:cTn id="89" restart="whenNotActive" fill="hold" evtFilter="cancelBubble" nodeType="interactiveSeq">
                <p:stCondLst>
                  <p:cond evt="onClick" delay="0">
                    <p:tgtEl>
                      <p:spTgt spid="6163"/>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7" presetClass="exit" presetSubtype="10" fill="hold" grpId="0" nodeType="clickEffect">
                                  <p:stCondLst>
                                    <p:cond delay="0"/>
                                  </p:stCondLst>
                                  <p:childTnLst>
                                    <p:anim calcmode="lin" valueType="num">
                                      <p:cBhvr>
                                        <p:cTn id="93" dur="500"/>
                                        <p:tgtEl>
                                          <p:spTgt spid="6163"/>
                                        </p:tgtEl>
                                        <p:attrNameLst>
                                          <p:attrName>ppt_w</p:attrName>
                                        </p:attrNameLst>
                                      </p:cBhvr>
                                      <p:tavLst>
                                        <p:tav tm="0">
                                          <p:val>
                                            <p:strVal val="ppt_w"/>
                                          </p:val>
                                        </p:tav>
                                        <p:tav tm="100000">
                                          <p:val>
                                            <p:fltVal val="0"/>
                                          </p:val>
                                        </p:tav>
                                      </p:tavLst>
                                    </p:anim>
                                    <p:anim calcmode="lin" valueType="num">
                                      <p:cBhvr>
                                        <p:cTn id="94" dur="500"/>
                                        <p:tgtEl>
                                          <p:spTgt spid="6163"/>
                                        </p:tgtEl>
                                        <p:attrNameLst>
                                          <p:attrName>ppt_h</p:attrName>
                                        </p:attrNameLst>
                                      </p:cBhvr>
                                      <p:tavLst>
                                        <p:tav tm="0">
                                          <p:val>
                                            <p:strVal val="ppt_h"/>
                                          </p:val>
                                        </p:tav>
                                        <p:tav tm="100000">
                                          <p:val>
                                            <p:strVal val="ppt_h"/>
                                          </p:val>
                                        </p:tav>
                                      </p:tavLst>
                                    </p:anim>
                                    <p:set>
                                      <p:cBhvr>
                                        <p:cTn id="95" dur="1" fill="hold">
                                          <p:stCondLst>
                                            <p:cond delay="499"/>
                                          </p:stCondLst>
                                        </p:cTn>
                                        <p:tgtEl>
                                          <p:spTgt spid="6163"/>
                                        </p:tgtEl>
                                        <p:attrNameLst>
                                          <p:attrName>style.visibility</p:attrName>
                                        </p:attrNameLst>
                                      </p:cBhvr>
                                      <p:to>
                                        <p:strVal val="hidden"/>
                                      </p:to>
                                    </p:set>
                                  </p:childTnLst>
                                </p:cTn>
                              </p:par>
                            </p:childTnLst>
                          </p:cTn>
                        </p:par>
                      </p:childTnLst>
                    </p:cTn>
                  </p:par>
                </p:childTnLst>
              </p:cTn>
              <p:nextCondLst>
                <p:cond evt="onClick" delay="0">
                  <p:tgtEl>
                    <p:spTgt spid="6163"/>
                  </p:tgtEl>
                </p:cond>
              </p:nextCondLst>
            </p:seq>
            <p:seq concurrent="1" nextAc="seek">
              <p:cTn id="96" restart="whenNotActive" fill="hold" evtFilter="cancelBubble" nodeType="interactiveSeq">
                <p:stCondLst>
                  <p:cond evt="onClick" delay="0">
                    <p:tgtEl>
                      <p:spTgt spid="6148"/>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2" presetClass="entr" presetSubtype="8" fill="hold" grpId="1" nodeType="clickEffect">
                                  <p:stCondLst>
                                    <p:cond delay="0"/>
                                  </p:stCondLst>
                                  <p:childTnLst>
                                    <p:set>
                                      <p:cBhvr>
                                        <p:cTn id="100" dur="1" fill="hold">
                                          <p:stCondLst>
                                            <p:cond delay="0"/>
                                          </p:stCondLst>
                                        </p:cTn>
                                        <p:tgtEl>
                                          <p:spTgt spid="6163"/>
                                        </p:tgtEl>
                                        <p:attrNameLst>
                                          <p:attrName>style.visibility</p:attrName>
                                        </p:attrNameLst>
                                      </p:cBhvr>
                                      <p:to>
                                        <p:strVal val="visible"/>
                                      </p:to>
                                    </p:set>
                                    <p:animEffect transition="in" filter="wipe(left)">
                                      <p:cBhvr>
                                        <p:cTn id="101" dur="500"/>
                                        <p:tgtEl>
                                          <p:spTgt spid="6163"/>
                                        </p:tgtEl>
                                      </p:cBhvr>
                                    </p:animEffect>
                                  </p:childTnLst>
                                </p:cTn>
                              </p:par>
                            </p:childTnLst>
                          </p:cTn>
                        </p:par>
                      </p:childTnLst>
                    </p:cTn>
                  </p:par>
                </p:childTnLst>
              </p:cTn>
              <p:nextCondLst>
                <p:cond evt="onClick" delay="0">
                  <p:tgtEl>
                    <p:spTgt spid="6148"/>
                  </p:tgtEl>
                </p:cond>
              </p:nextCondLst>
            </p:seq>
            <p:seq concurrent="1" nextAc="seek">
              <p:cTn id="102" restart="whenNotActive" fill="hold" evtFilter="cancelBubble" nodeType="interactiveSeq">
                <p:stCondLst>
                  <p:cond evt="onClick" delay="0">
                    <p:tgtEl>
                      <p:spTgt spid="6164"/>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7" presetClass="exit" presetSubtype="10" fill="hold" grpId="0" nodeType="clickEffect">
                                  <p:stCondLst>
                                    <p:cond delay="0"/>
                                  </p:stCondLst>
                                  <p:childTnLst>
                                    <p:anim calcmode="lin" valueType="num">
                                      <p:cBhvr>
                                        <p:cTn id="106" dur="500"/>
                                        <p:tgtEl>
                                          <p:spTgt spid="6164"/>
                                        </p:tgtEl>
                                        <p:attrNameLst>
                                          <p:attrName>ppt_w</p:attrName>
                                        </p:attrNameLst>
                                      </p:cBhvr>
                                      <p:tavLst>
                                        <p:tav tm="0">
                                          <p:val>
                                            <p:strVal val="ppt_w"/>
                                          </p:val>
                                        </p:tav>
                                        <p:tav tm="100000">
                                          <p:val>
                                            <p:fltVal val="0"/>
                                          </p:val>
                                        </p:tav>
                                      </p:tavLst>
                                    </p:anim>
                                    <p:anim calcmode="lin" valueType="num">
                                      <p:cBhvr>
                                        <p:cTn id="107" dur="500"/>
                                        <p:tgtEl>
                                          <p:spTgt spid="6164"/>
                                        </p:tgtEl>
                                        <p:attrNameLst>
                                          <p:attrName>ppt_h</p:attrName>
                                        </p:attrNameLst>
                                      </p:cBhvr>
                                      <p:tavLst>
                                        <p:tav tm="0">
                                          <p:val>
                                            <p:strVal val="ppt_h"/>
                                          </p:val>
                                        </p:tav>
                                        <p:tav tm="100000">
                                          <p:val>
                                            <p:strVal val="ppt_h"/>
                                          </p:val>
                                        </p:tav>
                                      </p:tavLst>
                                    </p:anim>
                                    <p:set>
                                      <p:cBhvr>
                                        <p:cTn id="108" dur="1" fill="hold">
                                          <p:stCondLst>
                                            <p:cond delay="499"/>
                                          </p:stCondLst>
                                        </p:cTn>
                                        <p:tgtEl>
                                          <p:spTgt spid="6164"/>
                                        </p:tgtEl>
                                        <p:attrNameLst>
                                          <p:attrName>style.visibility</p:attrName>
                                        </p:attrNameLst>
                                      </p:cBhvr>
                                      <p:to>
                                        <p:strVal val="hidden"/>
                                      </p:to>
                                    </p:set>
                                  </p:childTnLst>
                                </p:cTn>
                              </p:par>
                            </p:childTnLst>
                          </p:cTn>
                        </p:par>
                      </p:childTnLst>
                    </p:cTn>
                  </p:par>
                </p:childTnLst>
              </p:cTn>
              <p:nextCondLst>
                <p:cond evt="onClick" delay="0">
                  <p:tgtEl>
                    <p:spTgt spid="6164"/>
                  </p:tgtEl>
                </p:cond>
              </p:nextCondLst>
            </p:seq>
            <p:seq concurrent="1" nextAc="seek">
              <p:cTn id="109" restart="whenNotActive" fill="hold" evtFilter="cancelBubble" nodeType="interactiveSeq">
                <p:stCondLst>
                  <p:cond evt="onClick" delay="0">
                    <p:tgtEl>
                      <p:spTgt spid="6151"/>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22" presetClass="entr" presetSubtype="8" fill="hold" grpId="1" nodeType="clickEffect">
                                  <p:stCondLst>
                                    <p:cond delay="0"/>
                                  </p:stCondLst>
                                  <p:childTnLst>
                                    <p:set>
                                      <p:cBhvr>
                                        <p:cTn id="113" dur="1" fill="hold">
                                          <p:stCondLst>
                                            <p:cond delay="0"/>
                                          </p:stCondLst>
                                        </p:cTn>
                                        <p:tgtEl>
                                          <p:spTgt spid="6164"/>
                                        </p:tgtEl>
                                        <p:attrNameLst>
                                          <p:attrName>style.visibility</p:attrName>
                                        </p:attrNameLst>
                                      </p:cBhvr>
                                      <p:to>
                                        <p:strVal val="visible"/>
                                      </p:to>
                                    </p:set>
                                    <p:animEffect transition="in" filter="wipe(left)">
                                      <p:cBhvr>
                                        <p:cTn id="114" dur="500"/>
                                        <p:tgtEl>
                                          <p:spTgt spid="6164"/>
                                        </p:tgtEl>
                                      </p:cBhvr>
                                    </p:animEffect>
                                  </p:childTnLst>
                                </p:cTn>
                              </p:par>
                            </p:childTnLst>
                          </p:cTn>
                        </p:par>
                      </p:childTnLst>
                    </p:cTn>
                  </p:par>
                </p:childTnLst>
              </p:cTn>
              <p:nextCondLst>
                <p:cond evt="onClick" delay="0">
                  <p:tgtEl>
                    <p:spTgt spid="6151"/>
                  </p:tgtEl>
                </p:cond>
              </p:nextCondLst>
            </p:seq>
            <p:seq concurrent="1" nextAc="seek">
              <p:cTn id="115" restart="whenNotActive" fill="hold" evtFilter="cancelBubble" nodeType="interactiveSeq">
                <p:stCondLst>
                  <p:cond evt="onClick" delay="0">
                    <p:tgtEl>
                      <p:spTgt spid="6167"/>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7" presetClass="exit" presetSubtype="10" fill="hold" grpId="0" nodeType="clickEffect">
                                  <p:stCondLst>
                                    <p:cond delay="0"/>
                                  </p:stCondLst>
                                  <p:childTnLst>
                                    <p:anim calcmode="lin" valueType="num">
                                      <p:cBhvr>
                                        <p:cTn id="119" dur="500"/>
                                        <p:tgtEl>
                                          <p:spTgt spid="6167"/>
                                        </p:tgtEl>
                                        <p:attrNameLst>
                                          <p:attrName>ppt_w</p:attrName>
                                        </p:attrNameLst>
                                      </p:cBhvr>
                                      <p:tavLst>
                                        <p:tav tm="0">
                                          <p:val>
                                            <p:strVal val="ppt_w"/>
                                          </p:val>
                                        </p:tav>
                                        <p:tav tm="100000">
                                          <p:val>
                                            <p:fltVal val="0"/>
                                          </p:val>
                                        </p:tav>
                                      </p:tavLst>
                                    </p:anim>
                                    <p:anim calcmode="lin" valueType="num">
                                      <p:cBhvr>
                                        <p:cTn id="120" dur="500"/>
                                        <p:tgtEl>
                                          <p:spTgt spid="6167"/>
                                        </p:tgtEl>
                                        <p:attrNameLst>
                                          <p:attrName>ppt_h</p:attrName>
                                        </p:attrNameLst>
                                      </p:cBhvr>
                                      <p:tavLst>
                                        <p:tav tm="0">
                                          <p:val>
                                            <p:strVal val="ppt_h"/>
                                          </p:val>
                                        </p:tav>
                                        <p:tav tm="100000">
                                          <p:val>
                                            <p:strVal val="ppt_h"/>
                                          </p:val>
                                        </p:tav>
                                      </p:tavLst>
                                    </p:anim>
                                    <p:set>
                                      <p:cBhvr>
                                        <p:cTn id="121" dur="1" fill="hold">
                                          <p:stCondLst>
                                            <p:cond delay="499"/>
                                          </p:stCondLst>
                                        </p:cTn>
                                        <p:tgtEl>
                                          <p:spTgt spid="6167"/>
                                        </p:tgtEl>
                                        <p:attrNameLst>
                                          <p:attrName>style.visibility</p:attrName>
                                        </p:attrNameLst>
                                      </p:cBhvr>
                                      <p:to>
                                        <p:strVal val="hidden"/>
                                      </p:to>
                                    </p:set>
                                  </p:childTnLst>
                                </p:cTn>
                              </p:par>
                            </p:childTnLst>
                          </p:cTn>
                        </p:par>
                      </p:childTnLst>
                    </p:cTn>
                  </p:par>
                </p:childTnLst>
              </p:cTn>
              <p:nextCondLst>
                <p:cond evt="onClick" delay="0">
                  <p:tgtEl>
                    <p:spTgt spid="6167"/>
                  </p:tgtEl>
                </p:cond>
              </p:nextCondLst>
            </p:seq>
            <p:seq concurrent="1" nextAc="seek">
              <p:cTn id="122" restart="whenNotActive" fill="hold" evtFilter="cancelBubble" nodeType="interactiveSeq">
                <p:stCondLst>
                  <p:cond evt="onClick" delay="0">
                    <p:tgtEl>
                      <p:spTgt spid="34"/>
                    </p:tgtEl>
                  </p:cond>
                </p:stCondLst>
                <p:endSync evt="end" delay="0">
                  <p:rtn val="all"/>
                </p:endSync>
                <p:childTnLst>
                  <p:par>
                    <p:cTn id="123" fill="hold">
                      <p:stCondLst>
                        <p:cond delay="0"/>
                      </p:stCondLst>
                      <p:childTnLst>
                        <p:par>
                          <p:cTn id="124" fill="hold">
                            <p:stCondLst>
                              <p:cond delay="0"/>
                            </p:stCondLst>
                            <p:childTnLst>
                              <p:par>
                                <p:cTn id="125" presetID="3" presetClass="entr" presetSubtype="10" fill="hold" grpId="1" nodeType="clickEffect">
                                  <p:stCondLst>
                                    <p:cond delay="0"/>
                                  </p:stCondLst>
                                  <p:childTnLst>
                                    <p:set>
                                      <p:cBhvr>
                                        <p:cTn id="126" dur="1" fill="hold">
                                          <p:stCondLst>
                                            <p:cond delay="0"/>
                                          </p:stCondLst>
                                        </p:cTn>
                                        <p:tgtEl>
                                          <p:spTgt spid="6167"/>
                                        </p:tgtEl>
                                        <p:attrNameLst>
                                          <p:attrName>style.visibility</p:attrName>
                                        </p:attrNameLst>
                                      </p:cBhvr>
                                      <p:to>
                                        <p:strVal val="visible"/>
                                      </p:to>
                                    </p:set>
                                    <p:animEffect transition="in" filter="blinds(horizontal)">
                                      <p:cBhvr>
                                        <p:cTn id="127" dur="500"/>
                                        <p:tgtEl>
                                          <p:spTgt spid="6167"/>
                                        </p:tgtEl>
                                      </p:cBhvr>
                                    </p:animEffect>
                                  </p:childTnLst>
                                </p:cTn>
                              </p:par>
                            </p:childTnLst>
                          </p:cTn>
                        </p:par>
                      </p:childTnLst>
                    </p:cTn>
                  </p:par>
                </p:childTnLst>
              </p:cTn>
              <p:nextCondLst>
                <p:cond evt="onClick" delay="0">
                  <p:tgtEl>
                    <p:spTgt spid="34"/>
                  </p:tgtEl>
                </p:cond>
              </p:nextCondLst>
            </p:seq>
            <p:seq concurrent="1" nextAc="seek">
              <p:cTn id="128" restart="whenNotActive" fill="hold" evtFilter="cancelBubble" nodeType="interactiveSeq">
                <p:stCondLst>
                  <p:cond evt="onClick" delay="0">
                    <p:tgtEl>
                      <p:spTgt spid="35"/>
                    </p:tgtEl>
                  </p:cond>
                </p:stCondLst>
                <p:endSync evt="end" delay="0">
                  <p:rtn val="all"/>
                </p:endSync>
                <p:childTnLst>
                  <p:par>
                    <p:cTn id="129" fill="hold">
                      <p:stCondLst>
                        <p:cond delay="0"/>
                      </p:stCondLst>
                      <p:childTnLst>
                        <p:par>
                          <p:cTn id="130" fill="hold">
                            <p:stCondLst>
                              <p:cond delay="0"/>
                            </p:stCondLst>
                            <p:childTnLst>
                              <p:par>
                                <p:cTn id="131" presetID="22" presetClass="entr" presetSubtype="8" fill="hold" grpId="1" nodeType="clickEffect">
                                  <p:stCondLst>
                                    <p:cond delay="0"/>
                                  </p:stCondLst>
                                  <p:childTnLst>
                                    <p:set>
                                      <p:cBhvr>
                                        <p:cTn id="132" dur="1" fill="hold">
                                          <p:stCondLst>
                                            <p:cond delay="0"/>
                                          </p:stCondLst>
                                        </p:cTn>
                                        <p:tgtEl>
                                          <p:spTgt spid="6169"/>
                                        </p:tgtEl>
                                        <p:attrNameLst>
                                          <p:attrName>style.visibility</p:attrName>
                                        </p:attrNameLst>
                                      </p:cBhvr>
                                      <p:to>
                                        <p:strVal val="visible"/>
                                      </p:to>
                                    </p:set>
                                    <p:animEffect transition="in" filter="wipe(left)">
                                      <p:cBhvr>
                                        <p:cTn id="133" dur="500"/>
                                        <p:tgtEl>
                                          <p:spTgt spid="6169"/>
                                        </p:tgtEl>
                                      </p:cBhvr>
                                    </p:animEffect>
                                  </p:childTnLst>
                                </p:cTn>
                              </p:par>
                            </p:childTnLst>
                          </p:cTn>
                        </p:par>
                      </p:childTnLst>
                    </p:cTn>
                  </p:par>
                </p:childTnLst>
              </p:cTn>
              <p:nextCondLst>
                <p:cond evt="onClick" delay="0">
                  <p:tgtEl>
                    <p:spTgt spid="35"/>
                  </p:tgtEl>
                </p:cond>
              </p:nextCondLst>
            </p:seq>
            <p:seq concurrent="1" nextAc="seek">
              <p:cTn id="134" restart="whenNotActive" fill="hold" evtFilter="cancelBubble" nodeType="interactiveSeq">
                <p:stCondLst>
                  <p:cond evt="onClick" delay="0">
                    <p:tgtEl>
                      <p:spTgt spid="36"/>
                    </p:tgtEl>
                  </p:cond>
                </p:stCondLst>
                <p:endSync evt="end" delay="0">
                  <p:rtn val="all"/>
                </p:endSync>
                <p:childTnLst>
                  <p:par>
                    <p:cTn id="135" fill="hold">
                      <p:stCondLst>
                        <p:cond delay="0"/>
                      </p:stCondLst>
                      <p:childTnLst>
                        <p:par>
                          <p:cTn id="136" fill="hold">
                            <p:stCondLst>
                              <p:cond delay="0"/>
                            </p:stCondLst>
                            <p:childTnLst>
                              <p:par>
                                <p:cTn id="137" presetID="3" presetClass="entr" presetSubtype="10" fill="hold" grpId="1" nodeType="clickEffect">
                                  <p:stCondLst>
                                    <p:cond delay="0"/>
                                  </p:stCondLst>
                                  <p:childTnLst>
                                    <p:set>
                                      <p:cBhvr>
                                        <p:cTn id="138" dur="1" fill="hold">
                                          <p:stCondLst>
                                            <p:cond delay="0"/>
                                          </p:stCondLst>
                                        </p:cTn>
                                        <p:tgtEl>
                                          <p:spTgt spid="6171"/>
                                        </p:tgtEl>
                                        <p:attrNameLst>
                                          <p:attrName>style.visibility</p:attrName>
                                        </p:attrNameLst>
                                      </p:cBhvr>
                                      <p:to>
                                        <p:strVal val="visible"/>
                                      </p:to>
                                    </p:set>
                                    <p:animEffect transition="in" filter="blinds(horizontal)">
                                      <p:cBhvr>
                                        <p:cTn id="139" dur="500"/>
                                        <p:tgtEl>
                                          <p:spTgt spid="6171"/>
                                        </p:tgtEl>
                                      </p:cBhvr>
                                    </p:animEffect>
                                  </p:childTnLst>
                                </p:cTn>
                              </p:par>
                            </p:childTnLst>
                          </p:cTn>
                        </p:par>
                      </p:childTnLst>
                    </p:cTn>
                  </p:par>
                </p:childTnLst>
              </p:cTn>
              <p:nextCondLst>
                <p:cond evt="onClick" delay="0">
                  <p:tgtEl>
                    <p:spTgt spid="36"/>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22" presetClass="entr" presetSubtype="8" fill="hold" grpId="1" nodeType="clickEffect">
                                  <p:stCondLst>
                                    <p:cond delay="0"/>
                                  </p:stCondLst>
                                  <p:childTnLst>
                                    <p:set>
                                      <p:cBhvr>
                                        <p:cTn id="144" dur="1" fill="hold">
                                          <p:stCondLst>
                                            <p:cond delay="0"/>
                                          </p:stCondLst>
                                        </p:cTn>
                                        <p:tgtEl>
                                          <p:spTgt spid="6173"/>
                                        </p:tgtEl>
                                        <p:attrNameLst>
                                          <p:attrName>style.visibility</p:attrName>
                                        </p:attrNameLst>
                                      </p:cBhvr>
                                      <p:to>
                                        <p:strVal val="visible"/>
                                      </p:to>
                                    </p:set>
                                    <p:animEffect transition="in" filter="wipe(left)">
                                      <p:cBhvr>
                                        <p:cTn id="145" dur="500"/>
                                        <p:tgtEl>
                                          <p:spTgt spid="6173"/>
                                        </p:tgtEl>
                                      </p:cBhvr>
                                    </p:animEffect>
                                  </p:childTnLst>
                                </p:cTn>
                              </p:par>
                            </p:childTnLst>
                          </p:cTn>
                        </p:par>
                      </p:childTnLst>
                    </p:cTn>
                  </p:par>
                </p:childTnLst>
              </p:cTn>
              <p:nextCondLst>
                <p:cond evt="onClick" delay="0">
                  <p:tgtEl>
                    <p:spTgt spid="37"/>
                  </p:tgtEl>
                </p:cond>
              </p:nextCondLst>
            </p:seq>
            <p:seq concurrent="1" nextAc="seek">
              <p:cTn id="146" restart="whenNotActive" fill="hold" evtFilter="cancelBubble" nodeType="interactiveSeq">
                <p:stCondLst>
                  <p:cond evt="onClick" delay="0">
                    <p:tgtEl>
                      <p:spTgt spid="38"/>
                    </p:tgtEl>
                  </p:cond>
                </p:stCondLst>
                <p:endSync evt="end" delay="0">
                  <p:rtn val="all"/>
                </p:endSync>
                <p:childTnLst>
                  <p:par>
                    <p:cTn id="147" fill="hold">
                      <p:stCondLst>
                        <p:cond delay="0"/>
                      </p:stCondLst>
                      <p:childTnLst>
                        <p:par>
                          <p:cTn id="148" fill="hold">
                            <p:stCondLst>
                              <p:cond delay="0"/>
                            </p:stCondLst>
                            <p:childTnLst>
                              <p:par>
                                <p:cTn id="149" presetID="22" presetClass="entr" presetSubtype="8" fill="hold" grpId="1" nodeType="clickEffect">
                                  <p:stCondLst>
                                    <p:cond delay="0"/>
                                  </p:stCondLst>
                                  <p:childTnLst>
                                    <p:set>
                                      <p:cBhvr>
                                        <p:cTn id="150" dur="1" fill="hold">
                                          <p:stCondLst>
                                            <p:cond delay="0"/>
                                          </p:stCondLst>
                                        </p:cTn>
                                        <p:tgtEl>
                                          <p:spTgt spid="6175"/>
                                        </p:tgtEl>
                                        <p:attrNameLst>
                                          <p:attrName>style.visibility</p:attrName>
                                        </p:attrNameLst>
                                      </p:cBhvr>
                                      <p:to>
                                        <p:strVal val="visible"/>
                                      </p:to>
                                    </p:set>
                                    <p:animEffect transition="in" filter="wipe(left)">
                                      <p:cBhvr>
                                        <p:cTn id="151" dur="500"/>
                                        <p:tgtEl>
                                          <p:spTgt spid="6175"/>
                                        </p:tgtEl>
                                      </p:cBhvr>
                                    </p:animEffect>
                                  </p:childTnLst>
                                </p:cTn>
                              </p:par>
                            </p:childTnLst>
                          </p:cTn>
                        </p:par>
                      </p:childTnLst>
                    </p:cTn>
                  </p:par>
                </p:childTnLst>
              </p:cTn>
              <p:nextCondLst>
                <p:cond evt="onClick" delay="0">
                  <p:tgtEl>
                    <p:spTgt spid="38"/>
                  </p:tgtEl>
                </p:cond>
              </p:nextCondLst>
            </p:seq>
            <p:seq concurrent="1" nextAc="seek">
              <p:cTn id="152" restart="whenNotActive" fill="hold" evtFilter="cancelBubble" nodeType="interactiveSeq">
                <p:stCondLst>
                  <p:cond evt="onClick" delay="0">
                    <p:tgtEl>
                      <p:spTgt spid="39"/>
                    </p:tgtEl>
                  </p:cond>
                </p:stCondLst>
                <p:endSync evt="end" delay="0">
                  <p:rtn val="all"/>
                </p:endSync>
                <p:childTnLst>
                  <p:par>
                    <p:cTn id="153" fill="hold">
                      <p:stCondLst>
                        <p:cond delay="0"/>
                      </p:stCondLst>
                      <p:childTnLst>
                        <p:par>
                          <p:cTn id="154" fill="hold">
                            <p:stCondLst>
                              <p:cond delay="0"/>
                            </p:stCondLst>
                            <p:childTnLst>
                              <p:par>
                                <p:cTn id="155" presetID="22" presetClass="entr" presetSubtype="8" fill="hold" grpId="1" nodeType="clickEffect">
                                  <p:stCondLst>
                                    <p:cond delay="0"/>
                                  </p:stCondLst>
                                  <p:childTnLst>
                                    <p:set>
                                      <p:cBhvr>
                                        <p:cTn id="156" dur="1" fill="hold">
                                          <p:stCondLst>
                                            <p:cond delay="0"/>
                                          </p:stCondLst>
                                        </p:cTn>
                                        <p:tgtEl>
                                          <p:spTgt spid="6177"/>
                                        </p:tgtEl>
                                        <p:attrNameLst>
                                          <p:attrName>style.visibility</p:attrName>
                                        </p:attrNameLst>
                                      </p:cBhvr>
                                      <p:to>
                                        <p:strVal val="visible"/>
                                      </p:to>
                                    </p:set>
                                    <p:animEffect transition="in" filter="wipe(left)">
                                      <p:cBhvr>
                                        <p:cTn id="157" dur="500"/>
                                        <p:tgtEl>
                                          <p:spTgt spid="6177"/>
                                        </p:tgtEl>
                                      </p:cBhvr>
                                    </p:animEffect>
                                  </p:childTnLst>
                                </p:cTn>
                              </p:par>
                            </p:childTnLst>
                          </p:cTn>
                        </p:par>
                      </p:childTnLst>
                    </p:cTn>
                  </p:par>
                </p:childTnLst>
              </p:cTn>
              <p:nextCondLst>
                <p:cond evt="onClick" delay="0">
                  <p:tgtEl>
                    <p:spTgt spid="39"/>
                  </p:tgtEl>
                </p:cond>
              </p:nextCondLst>
            </p:seq>
          </p:childTnLst>
        </p:cTn>
      </p:par>
    </p:tnLst>
    <p:bldLst>
      <p:bldP spid="6160" grpId="0" animBg="1"/>
      <p:bldP spid="6160" grpId="1" animBg="1"/>
      <p:bldP spid="6161" grpId="0" animBg="1"/>
      <p:bldP spid="6161" grpId="1" animBg="1"/>
      <p:bldP spid="6162" grpId="0" animBg="1"/>
      <p:bldP spid="6162" grpId="1" animBg="1"/>
      <p:bldP spid="6163" grpId="0" animBg="1"/>
      <p:bldP spid="6163" grpId="1" animBg="1"/>
      <p:bldP spid="6164" grpId="0" animBg="1"/>
      <p:bldP spid="6164" grpId="1" animBg="1"/>
      <p:bldP spid="6165" grpId="0" animBg="1"/>
      <p:bldP spid="6165" grpId="1" animBg="1"/>
      <p:bldP spid="6173" grpId="0" animBg="1"/>
      <p:bldP spid="6173" grpId="1" animBg="1"/>
      <p:bldP spid="6167" grpId="0" animBg="1"/>
      <p:bldP spid="6167" grpId="1" animBg="1"/>
      <p:bldP spid="6169" grpId="0" animBg="1"/>
      <p:bldP spid="6169" grpId="1" animBg="1"/>
      <p:bldP spid="6171" grpId="0" animBg="1"/>
      <p:bldP spid="6171" grpId="1" animBg="1"/>
      <p:bldP spid="6175" grpId="0" animBg="1"/>
      <p:bldP spid="6175" grpId="1" animBg="1"/>
      <p:bldP spid="6177" grpId="0" animBg="1"/>
      <p:bldP spid="617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hat</a:t>
            </a:r>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
        <p:nvSpPr>
          <p:cNvPr id="5" name="TextBox 4"/>
          <p:cNvSpPr txBox="1"/>
          <p:nvPr/>
        </p:nvSpPr>
        <p:spPr>
          <a:xfrm>
            <a:off x="0" y="4039432"/>
            <a:ext cx="12192000" cy="1015663"/>
          </a:xfrm>
          <a:prstGeom prst="rect">
            <a:avLst/>
          </a:prstGeom>
          <a:solidFill>
            <a:schemeClr val="bg1"/>
          </a:solidFill>
        </p:spPr>
        <p:txBody>
          <a:bodyPr wrap="square" rtlCol="0">
            <a:spAutoFit/>
          </a:bodyPr>
          <a:lstStyle/>
          <a:p>
            <a:pPr algn="ctr"/>
            <a:r>
              <a:rPr lang="en-GB" sz="6000" dirty="0">
                <a:solidFill>
                  <a:srgbClr val="5B9BD5">
                    <a:lumMod val="50000"/>
                  </a:srgbClr>
                </a:solidFill>
                <a:latin typeface="Century Gothic" panose="020B0502020202020204" pitchFamily="34" charset="0"/>
              </a:rPr>
              <a:t>Markus </a:t>
            </a:r>
            <a:r>
              <a:rPr lang="en-GB" sz="6000" b="1" dirty="0">
                <a:solidFill>
                  <a:srgbClr val="EEC100"/>
                </a:solidFill>
                <a:latin typeface="Century Gothic" panose="020B0502020202020204" pitchFamily="34" charset="0"/>
                <a:cs typeface="Calibri" panose="020F0502020204030204" pitchFamily="34" charset="0"/>
              </a:rPr>
              <a:t>hat</a:t>
            </a:r>
            <a:r>
              <a:rPr lang="en-GB" sz="6000" dirty="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ein</a:t>
            </a:r>
            <a:r>
              <a:rPr lang="en-GB" sz="6000" dirty="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Fahrrad</a:t>
            </a:r>
            <a:r>
              <a:rPr lang="en-GB" sz="6000" dirty="0">
                <a:solidFill>
                  <a:srgbClr val="5B9BD5">
                    <a:lumMod val="50000"/>
                  </a:srgbClr>
                </a:solidFill>
                <a:latin typeface="Century Gothic" panose="020B0502020202020204" pitchFamily="34" charset="0"/>
              </a:rPr>
              <a:t>. </a:t>
            </a:r>
            <a:endParaRPr lang="fr-FR" sz="6000" dirty="0">
              <a:solidFill>
                <a:srgbClr val="EA5F00"/>
              </a:solidFill>
              <a:latin typeface="Century Gothic" panose="020B0502020202020204" pitchFamily="34" charset="0"/>
              <a:cs typeface="Calibri" panose="020F0502020204030204" pitchFamily="34" charset="0"/>
            </a:endParaRPr>
          </a:p>
        </p:txBody>
      </p:sp>
      <p:sp>
        <p:nvSpPr>
          <p:cNvPr id="7" name="TextBox 6"/>
          <p:cNvSpPr txBox="1"/>
          <p:nvPr/>
        </p:nvSpPr>
        <p:spPr>
          <a:xfrm>
            <a:off x="2365817" y="5055095"/>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[Markus </a:t>
            </a:r>
            <a:r>
              <a:rPr lang="en-GB" sz="3200" b="1" dirty="0">
                <a:solidFill>
                  <a:srgbClr val="EEC100"/>
                </a:solidFill>
                <a:latin typeface="Century Gothic" panose="020B0502020202020204" pitchFamily="34" charset="0"/>
                <a:cs typeface="Calibri" panose="020F0502020204030204" pitchFamily="34" charset="0"/>
              </a:rPr>
              <a:t>has</a:t>
            </a:r>
            <a:r>
              <a:rPr lang="en-GB" sz="3200" dirty="0">
                <a:solidFill>
                  <a:srgbClr val="5B9BD5">
                    <a:lumMod val="50000"/>
                  </a:srgbClr>
                </a:solidFill>
                <a:latin typeface="Century Gothic" panose="020B0502020202020204" pitchFamily="34" charset="0"/>
              </a:rPr>
              <a:t> a bike.]</a:t>
            </a:r>
          </a:p>
        </p:txBody>
      </p:sp>
    </p:spTree>
    <p:extLst>
      <p:ext uri="{BB962C8B-B14F-4D97-AF65-F5344CB8AC3E}">
        <p14:creationId xmlns:p14="http://schemas.microsoft.com/office/powerpoint/2010/main" val="33383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2_Short_Form.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02_SF_Senten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haben</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5" name="TextBox 4"/>
          <p:cNvSpPr txBox="1"/>
          <p:nvPr/>
        </p:nvSpPr>
        <p:spPr>
          <a:xfrm>
            <a:off x="0" y="4037385"/>
            <a:ext cx="12192000" cy="1015663"/>
          </a:xfrm>
          <a:prstGeom prst="rect">
            <a:avLst/>
          </a:prstGeom>
          <a:solidFill>
            <a:schemeClr val="bg1"/>
          </a:solidFill>
        </p:spPr>
        <p:txBody>
          <a:bodyPr wrap="square" rtlCol="0">
            <a:spAutoFit/>
          </a:bodyPr>
          <a:lstStyle/>
          <a:p>
            <a:pPr algn="ctr"/>
            <a:r>
              <a:rPr lang="de" sz="6000" dirty="0">
                <a:solidFill>
                  <a:srgbClr val="5B9BD5">
                    <a:lumMod val="50000"/>
                  </a:srgbClr>
                </a:solidFill>
                <a:latin typeface="Century Gothic" panose="020B0502020202020204" pitchFamily="34" charset="0"/>
              </a:rPr>
              <a:t>Markus muss ein Fahrrad </a:t>
            </a:r>
            <a:r>
              <a:rPr lang="de" sz="6000" b="1" dirty="0">
                <a:solidFill>
                  <a:srgbClr val="EEC100"/>
                </a:solidFill>
                <a:latin typeface="Century Gothic" panose="020B0502020202020204" pitchFamily="34" charset="0"/>
                <a:cs typeface="Calibri" panose="020F0502020204030204" pitchFamily="34" charset="0"/>
              </a:rPr>
              <a:t>haben</a:t>
            </a:r>
            <a:r>
              <a:rPr lang="de" sz="6000" dirty="0">
                <a:solidFill>
                  <a:srgbClr val="5B9BD5">
                    <a:lumMod val="50000"/>
                  </a:srgbClr>
                </a:solidFill>
                <a:latin typeface="Century Gothic" panose="020B0502020202020204" pitchFamily="34" charset="0"/>
              </a:rPr>
              <a:t>.</a:t>
            </a:r>
            <a:endParaRPr lang="en-GB" sz="6000" dirty="0">
              <a:solidFill>
                <a:srgbClr val="5B9BD5">
                  <a:lumMod val="50000"/>
                </a:srgbClr>
              </a:solidFill>
              <a:latin typeface="Century Gothic" panose="020B0502020202020204" pitchFamily="34" charset="0"/>
            </a:endParaRPr>
          </a:p>
        </p:txBody>
      </p:sp>
      <p:sp>
        <p:nvSpPr>
          <p:cNvPr id="7" name="TextBox 6"/>
          <p:cNvSpPr txBox="1"/>
          <p:nvPr/>
        </p:nvSpPr>
        <p:spPr>
          <a:xfrm>
            <a:off x="2521009" y="5053048"/>
            <a:ext cx="5932065"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dirty="0">
                <a:solidFill>
                  <a:srgbClr val="5B9BD5">
                    <a:lumMod val="50000"/>
                  </a:srgbClr>
                </a:solidFill>
                <a:latin typeface="Century Gothic" panose="020B0502020202020204" pitchFamily="34" charset="0"/>
              </a:rPr>
              <a:t>Markus must </a:t>
            </a:r>
            <a:r>
              <a:rPr lang="en-HK" sz="3200" b="1" dirty="0">
                <a:solidFill>
                  <a:srgbClr val="EEC100"/>
                </a:solidFill>
                <a:latin typeface="Century Gothic" panose="020B0502020202020204" pitchFamily="34" charset="0"/>
                <a:cs typeface="Calibri" panose="020F0502020204030204" pitchFamily="34" charset="0"/>
              </a:rPr>
              <a:t>have</a:t>
            </a:r>
            <a:r>
              <a:rPr lang="en-HK" sz="3200" dirty="0">
                <a:solidFill>
                  <a:srgbClr val="5B9BD5">
                    <a:lumMod val="50000"/>
                  </a:srgbClr>
                </a:solidFill>
                <a:latin typeface="Century Gothic" panose="020B0502020202020204" pitchFamily="34" charset="0"/>
              </a:rPr>
              <a:t> a bike</a:t>
            </a:r>
            <a:r>
              <a:rPr lang="en-GB" sz="3200" dirty="0">
                <a:solidFill>
                  <a:srgbClr val="5B9BD5">
                    <a:lumMod val="50000"/>
                  </a:srgbClr>
                </a:solidFill>
                <a:latin typeface="Century Gothic" panose="020B0502020202020204" pitchFamily="34" charset="0"/>
              </a:rPr>
              <a:t>.]</a:t>
            </a:r>
          </a:p>
        </p:txBody>
      </p:sp>
    </p:spTree>
    <p:extLst>
      <p:ext uri="{BB962C8B-B14F-4D97-AF65-F5344CB8AC3E}">
        <p14:creationId xmlns:p14="http://schemas.microsoft.com/office/powerpoint/2010/main" val="192727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2_Infinitiv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02_Inf_Senten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hat</a:t>
            </a:r>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Action Button: Help 6">
            <a:hlinkClick r:id="" action="ppaction://noaction" highlightClick="1"/>
          </p:cNvPr>
          <p:cNvSpPr/>
          <p:nvPr/>
        </p:nvSpPr>
        <p:spPr>
          <a:xfrm>
            <a:off x="2495652" y="5103310"/>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3038170" y="4084109"/>
            <a:ext cx="9153830" cy="1015663"/>
          </a:xfrm>
          <a:prstGeom prst="rect">
            <a:avLst/>
          </a:prstGeom>
          <a:solidFill>
            <a:schemeClr val="bg1"/>
          </a:solidFill>
        </p:spPr>
        <p:txBody>
          <a:bodyPr wrap="square" rtlCol="0">
            <a:spAutoFit/>
          </a:bodyPr>
          <a:lstStyle/>
          <a:p>
            <a:r>
              <a:rPr lang="en-GB" sz="6000" dirty="0">
                <a:solidFill>
                  <a:srgbClr val="5B9BD5">
                    <a:lumMod val="50000"/>
                  </a:srgbClr>
                </a:solidFill>
                <a:latin typeface="Century Gothic" panose="020B0502020202020204" pitchFamily="34" charset="0"/>
              </a:rPr>
              <a:t>Markus</a:t>
            </a:r>
            <a:r>
              <a:rPr lang="zh-CN" altLang="en-US" sz="6000" dirty="0">
                <a:solidFill>
                  <a:srgbClr val="5B9BD5">
                    <a:lumMod val="50000"/>
                  </a:srgbClr>
                </a:solidFill>
                <a:latin typeface="Century Gothic" panose="020B0502020202020204" pitchFamily="34" charset="0"/>
              </a:rPr>
              <a:t> </a:t>
            </a:r>
            <a:r>
              <a:rPr lang="en-US" altLang="zh-CN" sz="6000" dirty="0">
                <a:solidFill>
                  <a:srgbClr val="5B9BD5">
                    <a:lumMod val="50000"/>
                  </a:srgbClr>
                </a:solidFill>
                <a:latin typeface="Century Gothic" panose="020B0502020202020204" pitchFamily="34" charset="0"/>
              </a:rPr>
              <a:t>____</a:t>
            </a:r>
            <a:r>
              <a:rPr lang="en-GB" sz="6000" dirty="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ein</a:t>
            </a:r>
            <a:r>
              <a:rPr lang="en-GB" sz="6000" dirty="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Fahrrad</a:t>
            </a:r>
            <a:r>
              <a:rPr lang="en-GB" sz="6000" dirty="0">
                <a:solidFill>
                  <a:srgbClr val="5B9BD5">
                    <a:lumMod val="50000"/>
                  </a:srgbClr>
                </a:solidFill>
                <a:latin typeface="Century Gothic" panose="020B0502020202020204" pitchFamily="34" charset="0"/>
              </a:rPr>
              <a:t>. </a:t>
            </a:r>
            <a:endParaRPr lang="fr-FR" sz="6000" dirty="0">
              <a:solidFill>
                <a:srgbClr val="EA5F00"/>
              </a:solidFill>
              <a:latin typeface="Century Gothic" panose="020B0502020202020204" pitchFamily="34" charset="0"/>
              <a:cs typeface="Calibri" panose="020F0502020204030204" pitchFamily="34" charset="0"/>
            </a:endParaRPr>
          </a:p>
        </p:txBody>
      </p:sp>
      <p:sp>
        <p:nvSpPr>
          <p:cNvPr id="9" name="TextBox 8"/>
          <p:cNvSpPr txBox="1"/>
          <p:nvPr/>
        </p:nvSpPr>
        <p:spPr>
          <a:xfrm>
            <a:off x="4057073" y="5053605"/>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[Markus </a:t>
            </a:r>
            <a:r>
              <a:rPr lang="en-GB" sz="3200" b="1" dirty="0">
                <a:solidFill>
                  <a:srgbClr val="EEC100"/>
                </a:solidFill>
                <a:latin typeface="Century Gothic" panose="020B0502020202020204" pitchFamily="34" charset="0"/>
                <a:cs typeface="Calibri" panose="020F0502020204030204" pitchFamily="34" charset="0"/>
              </a:rPr>
              <a:t>has</a:t>
            </a:r>
            <a:r>
              <a:rPr lang="en-GB" sz="3200" dirty="0">
                <a:solidFill>
                  <a:srgbClr val="5B9BD5">
                    <a:lumMod val="50000"/>
                  </a:srgbClr>
                </a:solidFill>
                <a:latin typeface="Century Gothic" panose="020B0502020202020204" pitchFamily="34" charset="0"/>
              </a:rPr>
              <a:t> a bike.]</a:t>
            </a:r>
          </a:p>
        </p:txBody>
      </p:sp>
      <p:sp>
        <p:nvSpPr>
          <p:cNvPr id="10" name="Rectangle 9"/>
          <p:cNvSpPr/>
          <p:nvPr/>
        </p:nvSpPr>
        <p:spPr>
          <a:xfrm>
            <a:off x="5982670" y="4087647"/>
            <a:ext cx="1385316" cy="1015663"/>
          </a:xfrm>
          <a:prstGeom prst="rect">
            <a:avLst/>
          </a:prstGeom>
        </p:spPr>
        <p:txBody>
          <a:bodyPr wrap="none">
            <a:spAutoFit/>
          </a:bodyPr>
          <a:lstStyle/>
          <a:p>
            <a:r>
              <a:rPr lang="en-GB" sz="6000" b="1" dirty="0">
                <a:solidFill>
                  <a:srgbClr val="EEC100"/>
                </a:solidFill>
                <a:latin typeface="Century Gothic" panose="020B0502020202020204" pitchFamily="34" charset="0"/>
                <a:cs typeface="Calibri" panose="020F0502020204030204" pitchFamily="34" charset="0"/>
              </a:rPr>
              <a:t>hat</a:t>
            </a:r>
            <a:endParaRPr lang="en-GB" sz="6000" dirty="0">
              <a:solidFill>
                <a:srgbClr val="EEC100"/>
              </a:solidFill>
            </a:endParaRPr>
          </a:p>
        </p:txBody>
      </p:sp>
    </p:spTree>
    <p:extLst>
      <p:ext uri="{BB962C8B-B14F-4D97-AF65-F5344CB8AC3E}">
        <p14:creationId xmlns:p14="http://schemas.microsoft.com/office/powerpoint/2010/main" val="31540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02_Short_Form.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4" name="02_SF_Sentence_Gap.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5" name="02_SF_Sente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haben</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5" name="TextBox 4"/>
          <p:cNvSpPr txBox="1"/>
          <p:nvPr/>
        </p:nvSpPr>
        <p:spPr>
          <a:xfrm>
            <a:off x="398585" y="4060829"/>
            <a:ext cx="11793416" cy="923330"/>
          </a:xfrm>
          <a:prstGeom prst="rect">
            <a:avLst/>
          </a:prstGeom>
          <a:solidFill>
            <a:schemeClr val="bg1"/>
          </a:solidFill>
        </p:spPr>
        <p:txBody>
          <a:bodyPr wrap="square" rtlCol="0">
            <a:spAutoFit/>
          </a:bodyPr>
          <a:lstStyle/>
          <a:p>
            <a:pPr algn="ctr"/>
            <a:r>
              <a:rPr lang="de" sz="4800" dirty="0">
                <a:solidFill>
                  <a:srgbClr val="5B9BD5">
                    <a:lumMod val="50000"/>
                  </a:srgbClr>
                </a:solidFill>
                <a:latin typeface="Century Gothic" panose="020B0502020202020204" pitchFamily="34" charset="0"/>
              </a:rPr>
              <a:t>Markus muss ein Fahrrad</a:t>
            </a:r>
            <a:r>
              <a:rPr lang="zh-CN" altLang="en-US" sz="4800" dirty="0">
                <a:solidFill>
                  <a:srgbClr val="5B9BD5">
                    <a:lumMod val="50000"/>
                  </a:srgbClr>
                </a:solidFill>
                <a:latin typeface="Century Gothic" panose="020B0502020202020204" pitchFamily="34" charset="0"/>
              </a:rPr>
              <a:t> </a:t>
            </a:r>
            <a:r>
              <a:rPr lang="en-US" altLang="zh-CN" sz="4800" dirty="0">
                <a:solidFill>
                  <a:srgbClr val="5B9BD5">
                    <a:lumMod val="50000"/>
                  </a:srgbClr>
                </a:solidFill>
                <a:latin typeface="Century Gothic" panose="020B0502020202020204" pitchFamily="34" charset="0"/>
              </a:rPr>
              <a:t>_______</a:t>
            </a:r>
            <a:r>
              <a:rPr lang="en-GB" sz="5400" dirty="0">
                <a:solidFill>
                  <a:srgbClr val="5B9BD5">
                    <a:lumMod val="50000"/>
                  </a:srgbClr>
                </a:solidFill>
                <a:latin typeface="Century Gothic" panose="020B0502020202020204" pitchFamily="34" charset="0"/>
              </a:rPr>
              <a:t>.</a:t>
            </a:r>
          </a:p>
        </p:txBody>
      </p:sp>
      <p:sp>
        <p:nvSpPr>
          <p:cNvPr id="7" name="TextBox 6"/>
          <p:cNvSpPr txBox="1"/>
          <p:nvPr/>
        </p:nvSpPr>
        <p:spPr>
          <a:xfrm>
            <a:off x="3038169" y="5053048"/>
            <a:ext cx="5914241"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dirty="0">
                <a:solidFill>
                  <a:srgbClr val="5B9BD5">
                    <a:lumMod val="50000"/>
                  </a:srgbClr>
                </a:solidFill>
                <a:latin typeface="Century Gothic" panose="020B0502020202020204" pitchFamily="34" charset="0"/>
              </a:rPr>
              <a:t>Markus must </a:t>
            </a:r>
            <a:r>
              <a:rPr lang="en-HK" sz="3200" b="1" dirty="0">
                <a:solidFill>
                  <a:srgbClr val="EEC100"/>
                </a:solidFill>
                <a:latin typeface="Century Gothic" panose="020B0502020202020204" pitchFamily="34" charset="0"/>
                <a:cs typeface="Calibri" panose="020F0502020204030204" pitchFamily="34" charset="0"/>
              </a:rPr>
              <a:t>have</a:t>
            </a:r>
            <a:r>
              <a:rPr lang="en-HK" sz="3200" dirty="0">
                <a:solidFill>
                  <a:srgbClr val="5B9BD5">
                    <a:lumMod val="50000"/>
                  </a:srgbClr>
                </a:solidFill>
                <a:latin typeface="Century Gothic" panose="020B0502020202020204" pitchFamily="34" charset="0"/>
              </a:rPr>
              <a:t> a bike</a:t>
            </a:r>
            <a:r>
              <a:rPr lang="en-GB" sz="3200">
                <a:solidFill>
                  <a:srgbClr val="5B9BD5">
                    <a:lumMod val="50000"/>
                  </a:srgbClr>
                </a:solidFill>
                <a:latin typeface="Century Gothic" panose="020B0502020202020204" pitchFamily="34" charset="0"/>
              </a:rPr>
              <a:t>.]</a:t>
            </a:r>
          </a:p>
        </p:txBody>
      </p:sp>
      <p:sp>
        <p:nvSpPr>
          <p:cNvPr id="8" name="Action Button: Help 7">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Action Button: Help 8">
            <a:hlinkClick r:id="" action="ppaction://noaction" highlightClick="1"/>
          </p:cNvPr>
          <p:cNvSpPr/>
          <p:nvPr/>
        </p:nvSpPr>
        <p:spPr>
          <a:xfrm>
            <a:off x="2495651" y="5106424"/>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a:extLst>
              <a:ext uri="{FF2B5EF4-FFF2-40B4-BE49-F238E27FC236}">
                <a16:creationId xmlns:a16="http://schemas.microsoft.com/office/drawing/2014/main" xmlns="" id="{3095B070-9F18-1047-AD42-62F8B79E04A2}"/>
              </a:ext>
            </a:extLst>
          </p:cNvPr>
          <p:cNvSpPr/>
          <p:nvPr/>
        </p:nvSpPr>
        <p:spPr>
          <a:xfrm>
            <a:off x="8642943" y="4037383"/>
            <a:ext cx="2372765" cy="923330"/>
          </a:xfrm>
          <a:prstGeom prst="rect">
            <a:avLst/>
          </a:prstGeom>
        </p:spPr>
        <p:txBody>
          <a:bodyPr wrap="none">
            <a:spAutoFit/>
          </a:bodyPr>
          <a:lstStyle/>
          <a:p>
            <a:r>
              <a:rPr lang="de" sz="5400" b="1" dirty="0">
                <a:solidFill>
                  <a:srgbClr val="EEC100"/>
                </a:solidFill>
                <a:latin typeface="Century Gothic" panose="020B0502020202020204" pitchFamily="34" charset="0"/>
                <a:cs typeface="Calibri" panose="020F0502020204030204" pitchFamily="34" charset="0"/>
              </a:rPr>
              <a:t>haben</a:t>
            </a:r>
            <a:endParaRPr lang="en-GB" sz="5400" dirty="0">
              <a:solidFill>
                <a:srgbClr val="EEC100"/>
              </a:solidFill>
            </a:endParaRPr>
          </a:p>
        </p:txBody>
      </p:sp>
    </p:spTree>
    <p:extLst>
      <p:ext uri="{BB962C8B-B14F-4D97-AF65-F5344CB8AC3E}">
        <p14:creationId xmlns:p14="http://schemas.microsoft.com/office/powerpoint/2010/main" val="30252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02_Infinitiv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4" name="02_Inf_Sentence_Gap.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5" name="02_Inf_Sente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lker.com/cliparts/c/f/b/a/1195444816475588749Gerald_G_Lady_Face_Cartoon.svg.hi.png">
            <a:extLst>
              <a:ext uri="{FF2B5EF4-FFF2-40B4-BE49-F238E27FC236}">
                <a16:creationId xmlns:a16="http://schemas.microsoft.com/office/drawing/2014/main" xmlns="" id="{7A59A90A-D94B-9D46-9947-1EA012983A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378" y="2732851"/>
            <a:ext cx="2293243" cy="23523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53380" y="352697"/>
            <a:ext cx="9353005" cy="1446550"/>
          </a:xfrm>
          <a:prstGeom prst="rect">
            <a:avLst/>
          </a:prstGeom>
          <a:noFill/>
        </p:spPr>
        <p:txBody>
          <a:bodyPr wrap="square" rtlCol="0">
            <a:spAutoFit/>
          </a:bodyPr>
          <a:lstStyle/>
          <a:p>
            <a:pPr algn="ctr"/>
            <a:r>
              <a:rPr lang="en-GB" sz="8800" b="1" dirty="0">
                <a:solidFill>
                  <a:srgbClr val="115076"/>
                </a:solidFill>
                <a:latin typeface="Century Gothic" panose="020B0502020202020204" pitchFamily="34" charset="0"/>
              </a:rPr>
              <a:t>die Frau</a:t>
            </a:r>
            <a:endParaRPr lang="en-GB" sz="8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375514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clker.com/cliparts/9/6/9/1/1194985251383288862paper_RPSWB.svg.hi.png">
            <a:extLst>
              <a:ext uri="{FF2B5EF4-FFF2-40B4-BE49-F238E27FC236}">
                <a16:creationId xmlns:a16="http://schemas.microsoft.com/office/drawing/2014/main" xmlns="" id="{EFC92803-A8AE-BE4B-9B47-57F1C73E78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510612" y="3303386"/>
            <a:ext cx="3038542" cy="14179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3380" y="352697"/>
            <a:ext cx="9353005" cy="1446550"/>
          </a:xfrm>
          <a:prstGeom prst="rect">
            <a:avLst/>
          </a:prstGeom>
          <a:noFill/>
        </p:spPr>
        <p:txBody>
          <a:bodyPr wrap="square" rtlCol="0">
            <a:spAutoFit/>
          </a:bodyPr>
          <a:lstStyle/>
          <a:p>
            <a:pPr algn="ctr"/>
            <a:r>
              <a:rPr lang="en-GB" sz="8800" b="1" dirty="0">
                <a:solidFill>
                  <a:srgbClr val="115076"/>
                </a:solidFill>
                <a:latin typeface="Century Gothic" panose="020B0502020202020204" pitchFamily="34" charset="0"/>
              </a:rPr>
              <a:t>die Hand</a:t>
            </a:r>
            <a:endParaRPr lang="en-GB" sz="8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25826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clker.com/cliparts/H/e/L/H/P/2/school-building-hi.png">
            <a:extLst>
              <a:ext uri="{FF2B5EF4-FFF2-40B4-BE49-F238E27FC236}">
                <a16:creationId xmlns:a16="http://schemas.microsoft.com/office/drawing/2014/main" xmlns="" id="{CAFFAFE8-3579-D64D-BF66-13A01F8CB3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259" y="2611038"/>
            <a:ext cx="4395482" cy="22490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3380" y="352697"/>
            <a:ext cx="9353005" cy="1446550"/>
          </a:xfrm>
          <a:prstGeom prst="rect">
            <a:avLst/>
          </a:prstGeom>
          <a:noFill/>
        </p:spPr>
        <p:txBody>
          <a:bodyPr wrap="square" rtlCol="0">
            <a:spAutoFit/>
          </a:bodyPr>
          <a:lstStyle/>
          <a:p>
            <a:pPr algn="ctr"/>
            <a:r>
              <a:rPr lang="en-GB" sz="8800" b="1" dirty="0">
                <a:solidFill>
                  <a:srgbClr val="115076"/>
                </a:solidFill>
                <a:latin typeface="Century Gothic" panose="020B0502020202020204" pitchFamily="34" charset="0"/>
              </a:rPr>
              <a:t>die </a:t>
            </a:r>
            <a:r>
              <a:rPr lang="en-GB" sz="8800" b="1" dirty="0" err="1">
                <a:solidFill>
                  <a:srgbClr val="115076"/>
                </a:solidFill>
                <a:latin typeface="Century Gothic" panose="020B0502020202020204" pitchFamily="34" charset="0"/>
              </a:rPr>
              <a:t>Schule</a:t>
            </a:r>
            <a:endParaRPr lang="en-GB" sz="8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153523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705</Words>
  <Application>Microsoft Office PowerPoint</Application>
  <PresentationFormat>Widescreen</PresentationFormat>
  <Paragraphs>210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华文仿宋</vt:lpstr>
      <vt:lpstr>Arial</vt:lpstr>
      <vt:lpstr>Calibri</vt:lpstr>
      <vt:lpstr>Century Gothic</vt:lpstr>
      <vt:lpstr>Tw Cen MT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cp:revision>
  <dcterms:created xsi:type="dcterms:W3CDTF">2019-10-04T21:06:11Z</dcterms:created>
  <dcterms:modified xsi:type="dcterms:W3CDTF">2019-10-04T21:06:45Z</dcterms:modified>
</cp:coreProperties>
</file>