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63" r:id="rId2"/>
    <p:sldId id="264" r:id="rId3"/>
  </p:sldIdLst>
  <p:sldSz cx="10691813" cy="7559675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0D5"/>
    <a:srgbClr val="DAA520"/>
    <a:srgbClr val="115076"/>
    <a:srgbClr val="E3E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8848" autoAdjust="0"/>
  </p:normalViewPr>
  <p:slideViewPr>
    <p:cSldViewPr snapToGrid="0">
      <p:cViewPr varScale="1">
        <p:scale>
          <a:sx n="82" d="100"/>
          <a:sy n="82" d="100"/>
        </p:scale>
        <p:origin x="2040" y="78"/>
      </p:cViewPr>
      <p:guideLst>
        <p:guide orient="horz" pos="2381"/>
        <p:guide pos="336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11" d="100"/>
          <a:sy n="111" d="100"/>
        </p:scale>
        <p:origin x="2451" y="54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This version has</a:t>
            </a:r>
            <a:r>
              <a:rPr lang="en-GB" baseline="0" dirty="0"/>
              <a:t> the short versions of all vowels removed, as these correspond more closely with English short vowels.  In addition, the lesser or </a:t>
            </a:r>
            <a:r>
              <a:rPr lang="en-GB" baseline="0" dirty="0" err="1"/>
              <a:t>unvocalised</a:t>
            </a:r>
            <a:r>
              <a:rPr lang="en-GB" baseline="0" dirty="0"/>
              <a:t> ‘</a:t>
            </a:r>
            <a:r>
              <a:rPr lang="en-GB" baseline="0" dirty="0" err="1"/>
              <a:t>er</a:t>
            </a:r>
            <a:r>
              <a:rPr lang="en-GB" baseline="0" dirty="0"/>
              <a:t>’ and ‘r’ SSCs have been omitted, so as to achieve maximum clarity in the poster version.  A full version with all SSCs is on slide 2.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159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ALL German</a:t>
            </a:r>
            <a:r>
              <a:rPr lang="en-GB" baseline="0" dirty="0"/>
              <a:t> SSCs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3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5262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105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385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1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16/12/2020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1"/>
            <a:ext cx="3608487" cy="40248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701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1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30" y="402483"/>
            <a:ext cx="2305422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1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16/12/2020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1"/>
            <a:ext cx="3608487" cy="40248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701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0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1754"/>
            </a:lvl2pPr>
            <a:lvl3pPr>
              <a:defRPr sz="1579"/>
            </a:lvl3pPr>
            <a:lvl4pPr>
              <a:defRPr sz="1403"/>
            </a:lvl4pPr>
            <a:lvl5pPr>
              <a:defRPr sz="140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90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2"/>
            <a:ext cx="9221689" cy="3144614"/>
          </a:xfrm>
        </p:spPr>
        <p:txBody>
          <a:bodyPr anchor="b"/>
          <a:lstStyle>
            <a:lvl1pPr>
              <a:defRPr sz="5262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6"/>
            <a:ext cx="9221689" cy="1653678"/>
          </a:xfrm>
        </p:spPr>
        <p:txBody>
          <a:bodyPr/>
          <a:lstStyle>
            <a:lvl1pPr marL="0" indent="0">
              <a:buNone/>
              <a:defRPr sz="2105">
                <a:solidFill>
                  <a:schemeClr val="accent5">
                    <a:lumMod val="50000"/>
                  </a:schemeClr>
                </a:solidFill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8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5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8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8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4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6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701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16/12/2020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701"/>
            <a:ext cx="3608487" cy="40248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51093" y="7006701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1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6"/>
            <a:ext cx="5412730" cy="5372269"/>
          </a:xfrm>
        </p:spPr>
        <p:txBody>
          <a:bodyPr/>
          <a:lstStyle>
            <a:lvl1pPr>
              <a:defRPr sz="2806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1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16/12/2020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1"/>
            <a:ext cx="3608487" cy="40248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51093" y="7006701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7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6"/>
            <a:ext cx="5412730" cy="5372269"/>
          </a:xfrm>
        </p:spPr>
        <p:txBody>
          <a:bodyPr anchor="t"/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1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16/12/2020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1"/>
            <a:ext cx="3608487" cy="40248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51093" y="7006701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4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88406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59" y="-67746"/>
            <a:ext cx="1427553" cy="620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187627" cy="46058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7970262" y="7244681"/>
            <a:ext cx="7396790" cy="389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65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965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965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965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br>
              <a:rPr lang="en-GB" sz="965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965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7244678"/>
            <a:ext cx="7396790" cy="234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21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92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2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00482" indent="-200482" algn="l" defTabSz="801929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0144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002411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403375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1804340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1.wav"/><Relationship Id="rId18" Type="http://schemas.openxmlformats.org/officeDocument/2006/relationships/audio" Target="../media/audio16.wav"/><Relationship Id="rId26" Type="http://schemas.openxmlformats.org/officeDocument/2006/relationships/audio" Target="../media/audio24.wav"/><Relationship Id="rId39" Type="http://schemas.openxmlformats.org/officeDocument/2006/relationships/audio" Target="../media/audio37.wav"/><Relationship Id="rId21" Type="http://schemas.openxmlformats.org/officeDocument/2006/relationships/audio" Target="../media/audio19.wav"/><Relationship Id="rId34" Type="http://schemas.openxmlformats.org/officeDocument/2006/relationships/audio" Target="../media/audio32.wav"/><Relationship Id="rId42" Type="http://schemas.openxmlformats.org/officeDocument/2006/relationships/audio" Target="../media/audio40.wav"/><Relationship Id="rId47" Type="http://schemas.openxmlformats.org/officeDocument/2006/relationships/audio" Target="../media/audio45.wav"/><Relationship Id="rId50" Type="http://schemas.openxmlformats.org/officeDocument/2006/relationships/audio" Target="../media/audio48.wav"/><Relationship Id="rId55" Type="http://schemas.openxmlformats.org/officeDocument/2006/relationships/audio" Target="../media/audio53.wav"/><Relationship Id="rId63" Type="http://schemas.openxmlformats.org/officeDocument/2006/relationships/image" Target="../media/image6.jpeg"/><Relationship Id="rId68" Type="http://schemas.openxmlformats.org/officeDocument/2006/relationships/image" Target="../media/image11.jpeg"/><Relationship Id="rId76" Type="http://schemas.openxmlformats.org/officeDocument/2006/relationships/image" Target="../media/image19.jpeg"/><Relationship Id="rId84" Type="http://schemas.openxmlformats.org/officeDocument/2006/relationships/image" Target="../media/image27.jpeg"/><Relationship Id="rId89" Type="http://schemas.openxmlformats.org/officeDocument/2006/relationships/image" Target="../media/image32.jpeg"/><Relationship Id="rId7" Type="http://schemas.openxmlformats.org/officeDocument/2006/relationships/audio" Target="../media/audio5.wav"/><Relationship Id="rId71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6" Type="http://schemas.openxmlformats.org/officeDocument/2006/relationships/audio" Target="../media/audio14.wav"/><Relationship Id="rId29" Type="http://schemas.openxmlformats.org/officeDocument/2006/relationships/audio" Target="../media/audio27.wav"/><Relationship Id="rId11" Type="http://schemas.openxmlformats.org/officeDocument/2006/relationships/audio" Target="../media/audio9.wav"/><Relationship Id="rId24" Type="http://schemas.openxmlformats.org/officeDocument/2006/relationships/audio" Target="../media/audio22.wav"/><Relationship Id="rId32" Type="http://schemas.openxmlformats.org/officeDocument/2006/relationships/audio" Target="../media/audio30.wav"/><Relationship Id="rId37" Type="http://schemas.openxmlformats.org/officeDocument/2006/relationships/audio" Target="../media/audio35.wav"/><Relationship Id="rId40" Type="http://schemas.openxmlformats.org/officeDocument/2006/relationships/audio" Target="../media/audio38.wav"/><Relationship Id="rId45" Type="http://schemas.openxmlformats.org/officeDocument/2006/relationships/audio" Target="../media/audio43.wav"/><Relationship Id="rId53" Type="http://schemas.openxmlformats.org/officeDocument/2006/relationships/audio" Target="../media/audio51.wav"/><Relationship Id="rId58" Type="http://schemas.openxmlformats.org/officeDocument/2006/relationships/audio" Target="../media/audio56.wav"/><Relationship Id="rId66" Type="http://schemas.openxmlformats.org/officeDocument/2006/relationships/image" Target="../media/image9.jpeg"/><Relationship Id="rId74" Type="http://schemas.openxmlformats.org/officeDocument/2006/relationships/image" Target="../media/image17.jpeg"/><Relationship Id="rId79" Type="http://schemas.openxmlformats.org/officeDocument/2006/relationships/image" Target="../media/image22.jpeg"/><Relationship Id="rId87" Type="http://schemas.openxmlformats.org/officeDocument/2006/relationships/image" Target="../media/image30.jpeg"/><Relationship Id="rId5" Type="http://schemas.openxmlformats.org/officeDocument/2006/relationships/audio" Target="../media/audio3.wav"/><Relationship Id="rId61" Type="http://schemas.openxmlformats.org/officeDocument/2006/relationships/image" Target="../media/image4.png"/><Relationship Id="rId82" Type="http://schemas.openxmlformats.org/officeDocument/2006/relationships/image" Target="../media/image25.jpeg"/><Relationship Id="rId90" Type="http://schemas.openxmlformats.org/officeDocument/2006/relationships/image" Target="../media/image33.jpeg"/><Relationship Id="rId19" Type="http://schemas.openxmlformats.org/officeDocument/2006/relationships/audio" Target="../media/audio17.wav"/><Relationship Id="rId14" Type="http://schemas.openxmlformats.org/officeDocument/2006/relationships/audio" Target="../media/audio12.wav"/><Relationship Id="rId22" Type="http://schemas.openxmlformats.org/officeDocument/2006/relationships/audio" Target="../media/audio20.wav"/><Relationship Id="rId27" Type="http://schemas.openxmlformats.org/officeDocument/2006/relationships/audio" Target="../media/audio25.wav"/><Relationship Id="rId30" Type="http://schemas.openxmlformats.org/officeDocument/2006/relationships/audio" Target="../media/audio28.wav"/><Relationship Id="rId35" Type="http://schemas.openxmlformats.org/officeDocument/2006/relationships/audio" Target="../media/audio33.wav"/><Relationship Id="rId43" Type="http://schemas.openxmlformats.org/officeDocument/2006/relationships/audio" Target="../media/audio41.wav"/><Relationship Id="rId48" Type="http://schemas.openxmlformats.org/officeDocument/2006/relationships/audio" Target="../media/audio46.wav"/><Relationship Id="rId56" Type="http://schemas.openxmlformats.org/officeDocument/2006/relationships/audio" Target="../media/audio54.wav"/><Relationship Id="rId64" Type="http://schemas.openxmlformats.org/officeDocument/2006/relationships/image" Target="../media/image7.jpeg"/><Relationship Id="rId69" Type="http://schemas.openxmlformats.org/officeDocument/2006/relationships/image" Target="../media/image12.jpeg"/><Relationship Id="rId77" Type="http://schemas.openxmlformats.org/officeDocument/2006/relationships/image" Target="../media/image20.jpeg"/><Relationship Id="rId8" Type="http://schemas.openxmlformats.org/officeDocument/2006/relationships/audio" Target="../media/audio6.wav"/><Relationship Id="rId51" Type="http://schemas.openxmlformats.org/officeDocument/2006/relationships/audio" Target="../media/audio49.wav"/><Relationship Id="rId72" Type="http://schemas.openxmlformats.org/officeDocument/2006/relationships/image" Target="../media/image15.jpeg"/><Relationship Id="rId80" Type="http://schemas.openxmlformats.org/officeDocument/2006/relationships/image" Target="../media/image23.jpeg"/><Relationship Id="rId85" Type="http://schemas.openxmlformats.org/officeDocument/2006/relationships/image" Target="../media/image28.jpeg"/><Relationship Id="rId3" Type="http://schemas.openxmlformats.org/officeDocument/2006/relationships/audio" Target="../media/audio1.wav"/><Relationship Id="rId12" Type="http://schemas.openxmlformats.org/officeDocument/2006/relationships/audio" Target="../media/audio10.wav"/><Relationship Id="rId17" Type="http://schemas.openxmlformats.org/officeDocument/2006/relationships/audio" Target="../media/audio15.wav"/><Relationship Id="rId25" Type="http://schemas.openxmlformats.org/officeDocument/2006/relationships/audio" Target="../media/audio23.wav"/><Relationship Id="rId33" Type="http://schemas.openxmlformats.org/officeDocument/2006/relationships/audio" Target="../media/audio31.wav"/><Relationship Id="rId38" Type="http://schemas.openxmlformats.org/officeDocument/2006/relationships/audio" Target="../media/audio36.wav"/><Relationship Id="rId46" Type="http://schemas.openxmlformats.org/officeDocument/2006/relationships/audio" Target="../media/audio44.wav"/><Relationship Id="rId59" Type="http://schemas.openxmlformats.org/officeDocument/2006/relationships/audio" Target="../media/audio57.wav"/><Relationship Id="rId67" Type="http://schemas.openxmlformats.org/officeDocument/2006/relationships/image" Target="../media/image10.jpeg"/><Relationship Id="rId20" Type="http://schemas.openxmlformats.org/officeDocument/2006/relationships/audio" Target="../media/audio18.wav"/><Relationship Id="rId41" Type="http://schemas.openxmlformats.org/officeDocument/2006/relationships/audio" Target="../media/audio39.wav"/><Relationship Id="rId54" Type="http://schemas.openxmlformats.org/officeDocument/2006/relationships/audio" Target="../media/audio52.wav"/><Relationship Id="rId62" Type="http://schemas.openxmlformats.org/officeDocument/2006/relationships/image" Target="../media/image5.jpeg"/><Relationship Id="rId70" Type="http://schemas.openxmlformats.org/officeDocument/2006/relationships/image" Target="../media/image13.png"/><Relationship Id="rId75" Type="http://schemas.openxmlformats.org/officeDocument/2006/relationships/image" Target="../media/image18.jpeg"/><Relationship Id="rId83" Type="http://schemas.openxmlformats.org/officeDocument/2006/relationships/image" Target="../media/image26.jpeg"/><Relationship Id="rId88" Type="http://schemas.openxmlformats.org/officeDocument/2006/relationships/image" Target="../media/image31.jpeg"/><Relationship Id="rId91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5" Type="http://schemas.openxmlformats.org/officeDocument/2006/relationships/audio" Target="../media/audio13.wav"/><Relationship Id="rId23" Type="http://schemas.openxmlformats.org/officeDocument/2006/relationships/audio" Target="../media/audio21.wav"/><Relationship Id="rId28" Type="http://schemas.openxmlformats.org/officeDocument/2006/relationships/audio" Target="../media/audio26.wav"/><Relationship Id="rId36" Type="http://schemas.openxmlformats.org/officeDocument/2006/relationships/audio" Target="../media/audio34.wav"/><Relationship Id="rId49" Type="http://schemas.openxmlformats.org/officeDocument/2006/relationships/audio" Target="../media/audio47.wav"/><Relationship Id="rId57" Type="http://schemas.openxmlformats.org/officeDocument/2006/relationships/audio" Target="../media/audio55.wav"/><Relationship Id="rId10" Type="http://schemas.openxmlformats.org/officeDocument/2006/relationships/audio" Target="../media/audio8.wav"/><Relationship Id="rId31" Type="http://schemas.openxmlformats.org/officeDocument/2006/relationships/audio" Target="../media/audio29.wav"/><Relationship Id="rId44" Type="http://schemas.openxmlformats.org/officeDocument/2006/relationships/audio" Target="../media/audio42.wav"/><Relationship Id="rId52" Type="http://schemas.openxmlformats.org/officeDocument/2006/relationships/audio" Target="../media/audio50.wav"/><Relationship Id="rId60" Type="http://schemas.openxmlformats.org/officeDocument/2006/relationships/audio" Target="../media/audio58.wav"/><Relationship Id="rId65" Type="http://schemas.openxmlformats.org/officeDocument/2006/relationships/image" Target="../media/image8.jpeg"/><Relationship Id="rId73" Type="http://schemas.openxmlformats.org/officeDocument/2006/relationships/image" Target="../media/image16.jpeg"/><Relationship Id="rId78" Type="http://schemas.openxmlformats.org/officeDocument/2006/relationships/image" Target="../media/image21.jpeg"/><Relationship Id="rId81" Type="http://schemas.openxmlformats.org/officeDocument/2006/relationships/image" Target="../media/image24.jpeg"/><Relationship Id="rId86" Type="http://schemas.openxmlformats.org/officeDocument/2006/relationships/image" Target="../media/image29.jpeg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audio" Target="../media/audio18.wav"/><Relationship Id="rId117" Type="http://schemas.openxmlformats.org/officeDocument/2006/relationships/image" Target="../media/image51.jpeg"/><Relationship Id="rId21" Type="http://schemas.openxmlformats.org/officeDocument/2006/relationships/audio" Target="../media/audio64.wav"/><Relationship Id="rId42" Type="http://schemas.openxmlformats.org/officeDocument/2006/relationships/audio" Target="../media/audio28.wav"/><Relationship Id="rId47" Type="http://schemas.openxmlformats.org/officeDocument/2006/relationships/audio" Target="../media/audio31.wav"/><Relationship Id="rId63" Type="http://schemas.openxmlformats.org/officeDocument/2006/relationships/audio" Target="../media/audio41.wav"/><Relationship Id="rId68" Type="http://schemas.openxmlformats.org/officeDocument/2006/relationships/audio" Target="../media/audio46.wav"/><Relationship Id="rId84" Type="http://schemas.openxmlformats.org/officeDocument/2006/relationships/image" Target="../media/image37.jpeg"/><Relationship Id="rId89" Type="http://schemas.openxmlformats.org/officeDocument/2006/relationships/image" Target="../media/image12.jpeg"/><Relationship Id="rId112" Type="http://schemas.openxmlformats.org/officeDocument/2006/relationships/image" Target="../media/image46.jpeg"/><Relationship Id="rId16" Type="http://schemas.openxmlformats.org/officeDocument/2006/relationships/audio" Target="../media/audio10.wav"/><Relationship Id="rId107" Type="http://schemas.openxmlformats.org/officeDocument/2006/relationships/image" Target="../media/image30.jpeg"/><Relationship Id="rId11" Type="http://schemas.openxmlformats.org/officeDocument/2006/relationships/audio" Target="../media/audio5.wav"/><Relationship Id="rId32" Type="http://schemas.openxmlformats.org/officeDocument/2006/relationships/audio" Target="../media/audio66.wav"/><Relationship Id="rId37" Type="http://schemas.openxmlformats.org/officeDocument/2006/relationships/audio" Target="../media/audio25.wav"/><Relationship Id="rId53" Type="http://schemas.openxmlformats.org/officeDocument/2006/relationships/audio" Target="../media/audio73.wav"/><Relationship Id="rId58" Type="http://schemas.openxmlformats.org/officeDocument/2006/relationships/audio" Target="../media/audio76.wav"/><Relationship Id="rId74" Type="http://schemas.openxmlformats.org/officeDocument/2006/relationships/audio" Target="../media/audio52.wav"/><Relationship Id="rId79" Type="http://schemas.openxmlformats.org/officeDocument/2006/relationships/audio" Target="../media/audio57.wav"/><Relationship Id="rId102" Type="http://schemas.openxmlformats.org/officeDocument/2006/relationships/image" Target="../media/image25.jpeg"/><Relationship Id="rId5" Type="http://schemas.openxmlformats.org/officeDocument/2006/relationships/audio" Target="../media/audio59.wav"/><Relationship Id="rId61" Type="http://schemas.openxmlformats.org/officeDocument/2006/relationships/audio" Target="../media/audio77.wav"/><Relationship Id="rId82" Type="http://schemas.openxmlformats.org/officeDocument/2006/relationships/image" Target="../media/image5.jpeg"/><Relationship Id="rId90" Type="http://schemas.openxmlformats.org/officeDocument/2006/relationships/image" Target="../media/image13.png"/><Relationship Id="rId95" Type="http://schemas.openxmlformats.org/officeDocument/2006/relationships/image" Target="../media/image42.jpeg"/><Relationship Id="rId19" Type="http://schemas.openxmlformats.org/officeDocument/2006/relationships/audio" Target="../media/audio13.wav"/><Relationship Id="rId14" Type="http://schemas.openxmlformats.org/officeDocument/2006/relationships/audio" Target="../media/audio8.wav"/><Relationship Id="rId22" Type="http://schemas.openxmlformats.org/officeDocument/2006/relationships/audio" Target="../media/audio14.wav"/><Relationship Id="rId27" Type="http://schemas.openxmlformats.org/officeDocument/2006/relationships/audio" Target="../media/audio19.wav"/><Relationship Id="rId30" Type="http://schemas.openxmlformats.org/officeDocument/2006/relationships/audio" Target="../media/audio22.wav"/><Relationship Id="rId35" Type="http://schemas.openxmlformats.org/officeDocument/2006/relationships/audio" Target="../media/audio67.wav"/><Relationship Id="rId43" Type="http://schemas.openxmlformats.org/officeDocument/2006/relationships/audio" Target="../media/audio71.wav"/><Relationship Id="rId48" Type="http://schemas.openxmlformats.org/officeDocument/2006/relationships/audio" Target="../media/audio32.wav"/><Relationship Id="rId56" Type="http://schemas.openxmlformats.org/officeDocument/2006/relationships/audio" Target="../media/audio38.wav"/><Relationship Id="rId64" Type="http://schemas.openxmlformats.org/officeDocument/2006/relationships/audio" Target="../media/audio42.wav"/><Relationship Id="rId69" Type="http://schemas.openxmlformats.org/officeDocument/2006/relationships/audio" Target="../media/audio47.wav"/><Relationship Id="rId77" Type="http://schemas.openxmlformats.org/officeDocument/2006/relationships/audio" Target="../media/audio55.wav"/><Relationship Id="rId100" Type="http://schemas.openxmlformats.org/officeDocument/2006/relationships/image" Target="../media/image44.jpeg"/><Relationship Id="rId105" Type="http://schemas.openxmlformats.org/officeDocument/2006/relationships/image" Target="../media/image28.jpeg"/><Relationship Id="rId113" Type="http://schemas.openxmlformats.org/officeDocument/2006/relationships/image" Target="../media/image47.jpeg"/><Relationship Id="rId118" Type="http://schemas.openxmlformats.org/officeDocument/2006/relationships/image" Target="../media/image52.jpeg"/><Relationship Id="rId8" Type="http://schemas.openxmlformats.org/officeDocument/2006/relationships/audio" Target="../media/audio4.wav"/><Relationship Id="rId51" Type="http://schemas.openxmlformats.org/officeDocument/2006/relationships/audio" Target="../media/audio35.wav"/><Relationship Id="rId72" Type="http://schemas.openxmlformats.org/officeDocument/2006/relationships/audio" Target="../media/audio50.wav"/><Relationship Id="rId80" Type="http://schemas.openxmlformats.org/officeDocument/2006/relationships/audio" Target="../media/audio58.wav"/><Relationship Id="rId85" Type="http://schemas.openxmlformats.org/officeDocument/2006/relationships/image" Target="../media/image8.jpeg"/><Relationship Id="rId93" Type="http://schemas.openxmlformats.org/officeDocument/2006/relationships/image" Target="../media/image40.jpeg"/><Relationship Id="rId98" Type="http://schemas.openxmlformats.org/officeDocument/2006/relationships/image" Target="../media/image21.jpeg"/><Relationship Id="rId121" Type="http://schemas.openxmlformats.org/officeDocument/2006/relationships/image" Target="../media/image55.jpeg"/><Relationship Id="rId3" Type="http://schemas.openxmlformats.org/officeDocument/2006/relationships/audio" Target="../media/audio1.wav"/><Relationship Id="rId12" Type="http://schemas.openxmlformats.org/officeDocument/2006/relationships/audio" Target="../media/audio6.wav"/><Relationship Id="rId17" Type="http://schemas.openxmlformats.org/officeDocument/2006/relationships/audio" Target="../media/audio11.wav"/><Relationship Id="rId25" Type="http://schemas.openxmlformats.org/officeDocument/2006/relationships/audio" Target="../media/audio17.wav"/><Relationship Id="rId33" Type="http://schemas.openxmlformats.org/officeDocument/2006/relationships/audio" Target="../media/audio23.wav"/><Relationship Id="rId38" Type="http://schemas.openxmlformats.org/officeDocument/2006/relationships/audio" Target="../media/audio26.wav"/><Relationship Id="rId46" Type="http://schemas.openxmlformats.org/officeDocument/2006/relationships/audio" Target="../media/audio30.wav"/><Relationship Id="rId59" Type="http://schemas.openxmlformats.org/officeDocument/2006/relationships/audio" Target="../media/audio39.wav"/><Relationship Id="rId67" Type="http://schemas.openxmlformats.org/officeDocument/2006/relationships/audio" Target="../media/audio45.wav"/><Relationship Id="rId103" Type="http://schemas.openxmlformats.org/officeDocument/2006/relationships/image" Target="../media/image26.jpeg"/><Relationship Id="rId108" Type="http://schemas.openxmlformats.org/officeDocument/2006/relationships/image" Target="../media/image31.jpeg"/><Relationship Id="rId116" Type="http://schemas.openxmlformats.org/officeDocument/2006/relationships/image" Target="../media/image50.jpeg"/><Relationship Id="rId20" Type="http://schemas.openxmlformats.org/officeDocument/2006/relationships/audio" Target="../media/audio63.wav"/><Relationship Id="rId41" Type="http://schemas.openxmlformats.org/officeDocument/2006/relationships/audio" Target="../media/audio27.wav"/><Relationship Id="rId54" Type="http://schemas.openxmlformats.org/officeDocument/2006/relationships/audio" Target="../media/audio74.wav"/><Relationship Id="rId62" Type="http://schemas.openxmlformats.org/officeDocument/2006/relationships/audio" Target="../media/audio78.wav"/><Relationship Id="rId70" Type="http://schemas.openxmlformats.org/officeDocument/2006/relationships/audio" Target="../media/audio48.wav"/><Relationship Id="rId75" Type="http://schemas.openxmlformats.org/officeDocument/2006/relationships/audio" Target="../media/audio53.wav"/><Relationship Id="rId83" Type="http://schemas.openxmlformats.org/officeDocument/2006/relationships/image" Target="../media/image36.jpeg"/><Relationship Id="rId88" Type="http://schemas.openxmlformats.org/officeDocument/2006/relationships/image" Target="../media/image11.jpeg"/><Relationship Id="rId91" Type="http://schemas.openxmlformats.org/officeDocument/2006/relationships/image" Target="../media/image14.jpeg"/><Relationship Id="rId96" Type="http://schemas.openxmlformats.org/officeDocument/2006/relationships/image" Target="../media/image19.jpeg"/><Relationship Id="rId111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0.wav"/><Relationship Id="rId15" Type="http://schemas.openxmlformats.org/officeDocument/2006/relationships/audio" Target="../media/audio9.wav"/><Relationship Id="rId23" Type="http://schemas.openxmlformats.org/officeDocument/2006/relationships/audio" Target="../media/audio15.wav"/><Relationship Id="rId28" Type="http://schemas.openxmlformats.org/officeDocument/2006/relationships/audio" Target="../media/audio20.wav"/><Relationship Id="rId36" Type="http://schemas.openxmlformats.org/officeDocument/2006/relationships/audio" Target="../media/audio68.wav"/><Relationship Id="rId49" Type="http://schemas.openxmlformats.org/officeDocument/2006/relationships/audio" Target="../media/audio33.wav"/><Relationship Id="rId57" Type="http://schemas.openxmlformats.org/officeDocument/2006/relationships/audio" Target="../media/audio75.wav"/><Relationship Id="rId106" Type="http://schemas.openxmlformats.org/officeDocument/2006/relationships/image" Target="../media/image29.jpeg"/><Relationship Id="rId114" Type="http://schemas.openxmlformats.org/officeDocument/2006/relationships/image" Target="../media/image48.jpeg"/><Relationship Id="rId119" Type="http://schemas.openxmlformats.org/officeDocument/2006/relationships/image" Target="../media/image53.jpeg"/><Relationship Id="rId10" Type="http://schemas.openxmlformats.org/officeDocument/2006/relationships/audio" Target="../media/audio62.wav"/><Relationship Id="rId31" Type="http://schemas.openxmlformats.org/officeDocument/2006/relationships/audio" Target="../media/audio65.wav"/><Relationship Id="rId44" Type="http://schemas.openxmlformats.org/officeDocument/2006/relationships/audio" Target="../media/audio72.wav"/><Relationship Id="rId52" Type="http://schemas.openxmlformats.org/officeDocument/2006/relationships/audio" Target="../media/audio36.wav"/><Relationship Id="rId60" Type="http://schemas.openxmlformats.org/officeDocument/2006/relationships/audio" Target="../media/audio40.wav"/><Relationship Id="rId65" Type="http://schemas.openxmlformats.org/officeDocument/2006/relationships/audio" Target="../media/audio43.wav"/><Relationship Id="rId73" Type="http://schemas.openxmlformats.org/officeDocument/2006/relationships/audio" Target="../media/audio51.wav"/><Relationship Id="rId78" Type="http://schemas.openxmlformats.org/officeDocument/2006/relationships/audio" Target="../media/audio56.wav"/><Relationship Id="rId81" Type="http://schemas.openxmlformats.org/officeDocument/2006/relationships/image" Target="../media/image35.png"/><Relationship Id="rId86" Type="http://schemas.openxmlformats.org/officeDocument/2006/relationships/image" Target="../media/image9.jpeg"/><Relationship Id="rId94" Type="http://schemas.openxmlformats.org/officeDocument/2006/relationships/image" Target="../media/image41.jpeg"/><Relationship Id="rId99" Type="http://schemas.openxmlformats.org/officeDocument/2006/relationships/image" Target="../media/image43.jpeg"/><Relationship Id="rId101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audio" Target="../media/audio61.wav"/><Relationship Id="rId13" Type="http://schemas.openxmlformats.org/officeDocument/2006/relationships/audio" Target="../media/audio7.wav"/><Relationship Id="rId18" Type="http://schemas.openxmlformats.org/officeDocument/2006/relationships/audio" Target="../media/audio12.wav"/><Relationship Id="rId39" Type="http://schemas.openxmlformats.org/officeDocument/2006/relationships/audio" Target="../media/audio69.wav"/><Relationship Id="rId109" Type="http://schemas.openxmlformats.org/officeDocument/2006/relationships/image" Target="../media/image32.jpeg"/><Relationship Id="rId34" Type="http://schemas.openxmlformats.org/officeDocument/2006/relationships/audio" Target="../media/audio24.wav"/><Relationship Id="rId50" Type="http://schemas.openxmlformats.org/officeDocument/2006/relationships/audio" Target="../media/audio34.wav"/><Relationship Id="rId55" Type="http://schemas.openxmlformats.org/officeDocument/2006/relationships/audio" Target="../media/audio37.wav"/><Relationship Id="rId76" Type="http://schemas.openxmlformats.org/officeDocument/2006/relationships/audio" Target="../media/audio54.wav"/><Relationship Id="rId97" Type="http://schemas.openxmlformats.org/officeDocument/2006/relationships/image" Target="../media/image20.jpeg"/><Relationship Id="rId104" Type="http://schemas.openxmlformats.org/officeDocument/2006/relationships/image" Target="../media/image27.jpeg"/><Relationship Id="rId120" Type="http://schemas.openxmlformats.org/officeDocument/2006/relationships/image" Target="../media/image54.jpeg"/><Relationship Id="rId7" Type="http://schemas.openxmlformats.org/officeDocument/2006/relationships/audio" Target="../media/audio3.wav"/><Relationship Id="rId71" Type="http://schemas.openxmlformats.org/officeDocument/2006/relationships/audio" Target="../media/audio49.wav"/><Relationship Id="rId92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29" Type="http://schemas.openxmlformats.org/officeDocument/2006/relationships/audio" Target="../media/audio21.wav"/><Relationship Id="rId24" Type="http://schemas.openxmlformats.org/officeDocument/2006/relationships/audio" Target="../media/audio16.wav"/><Relationship Id="rId40" Type="http://schemas.openxmlformats.org/officeDocument/2006/relationships/audio" Target="../media/audio70.wav"/><Relationship Id="rId45" Type="http://schemas.openxmlformats.org/officeDocument/2006/relationships/audio" Target="../media/audio29.wav"/><Relationship Id="rId66" Type="http://schemas.openxmlformats.org/officeDocument/2006/relationships/audio" Target="../media/audio44.wav"/><Relationship Id="rId87" Type="http://schemas.openxmlformats.org/officeDocument/2006/relationships/image" Target="../media/image38.jpeg"/><Relationship Id="rId110" Type="http://schemas.openxmlformats.org/officeDocument/2006/relationships/image" Target="../media/image33.jpeg"/><Relationship Id="rId115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70561" y="175299"/>
            <a:ext cx="10323719" cy="6803516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78" y="304814"/>
            <a:ext cx="1082353" cy="953314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 rot="10800000" flipV="1">
            <a:off x="540483" y="1058357"/>
            <a:ext cx="1343210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gen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70561" y="113669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157540" y="112489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e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2287135" y="1066915"/>
            <a:ext cx="1883723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</a:t>
            </a:r>
            <a:r>
              <a:rPr lang="en-GB" sz="2600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</a:t>
            </a:r>
            <a:r>
              <a:rPr lang="en-GB" sz="26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ben</a:t>
            </a:r>
            <a:endParaRPr lang="en-GB" sz="26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275763" y="118252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ei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1965192-8A44-404D-A8A2-7FE4D3B6FB7A}"/>
              </a:ext>
            </a:extLst>
          </p:cNvPr>
          <p:cNvSpPr txBox="1"/>
          <p:nvPr/>
        </p:nvSpPr>
        <p:spPr>
          <a:xfrm rot="10800000" flipV="1">
            <a:off x="4698899" y="1087104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fr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ei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6346340" y="99991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w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416917" y="94491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z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6754859" y="1094768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elt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F5AD61F-FF38-4B02-B6A5-FD573E6CA9AA}"/>
              </a:ext>
            </a:extLst>
          </p:cNvPr>
          <p:cNvSpPr txBox="1"/>
          <p:nvPr/>
        </p:nvSpPr>
        <p:spPr>
          <a:xfrm rot="10800000" flipV="1">
            <a:off x="8261572" y="1075091"/>
            <a:ext cx="2362263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Z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ug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226387" y="1572627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686641" y="1547362"/>
            <a:ext cx="526957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ie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5305035" y="1538102"/>
            <a:ext cx="702248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ch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7928710" y="1547362"/>
            <a:ext cx="694478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sch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88061" y="2882379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1808008" y="2877527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u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3598534" y="2884987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er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5324221" y="2877589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751564" y="2872944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7017013" y="2881886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v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9647510" y="2905536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ß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70561" y="4257362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ü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1815360" y="424903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ö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3630506" y="4255556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ä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5334918" y="4240263"/>
            <a:ext cx="657113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au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756149" y="4249030"/>
            <a:ext cx="560864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äu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7042252" y="4240263"/>
            <a:ext cx="543206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eu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52431" y="5597921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-d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1868963" y="5598484"/>
            <a:ext cx="638650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-</a:t>
            </a: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ig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3614788" y="5602999"/>
            <a:ext cx="526957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st</a:t>
            </a: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-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5327679" y="5596563"/>
            <a:ext cx="640864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sp</a:t>
            </a: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-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773102" y="561821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th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7096904" y="561821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j</a:t>
            </a: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>
          <a:blip r:embed="rId6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86" y="441611"/>
            <a:ext cx="1149976" cy="66548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6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483" y="300808"/>
            <a:ext cx="799880" cy="779637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6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67" y="300078"/>
            <a:ext cx="1073704" cy="828378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6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480" y="377770"/>
            <a:ext cx="1256845" cy="696617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6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90" y="1703277"/>
            <a:ext cx="1364176" cy="921175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99049" y="2463314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6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</a:t>
            </a:r>
            <a:r>
              <a:rPr lang="en-GB" sz="2600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</a:t>
            </a:r>
            <a:r>
              <a:rPr lang="en-GB" sz="26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37" name="Picture 136"/>
          <p:cNvPicPr>
            <a:picLocks noChangeAspect="1"/>
          </p:cNvPicPr>
          <p:nvPr/>
        </p:nvPicPr>
        <p:blipFill>
          <a:blip r:embed="rId6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52" y="1713314"/>
            <a:ext cx="849275" cy="756499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426477" y="2453435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6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</a:t>
            </a:r>
            <a:r>
              <a:rPr lang="en-GB" sz="2600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ie</a:t>
            </a:r>
            <a:r>
              <a:rPr lang="en-GB" sz="26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39" name="Picture 138"/>
          <p:cNvPicPr>
            <a:picLocks noChangeAspect="1"/>
          </p:cNvPicPr>
          <p:nvPr/>
        </p:nvPicPr>
        <p:blipFill>
          <a:blip r:embed="rId6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74" y="1883209"/>
            <a:ext cx="1035842" cy="699464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5501249" y="2463314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ch</a:t>
            </a:r>
          </a:p>
        </p:txBody>
      </p:sp>
      <p:pic>
        <p:nvPicPr>
          <p:cNvPr id="141" name="Picture 140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722" y="1936451"/>
            <a:ext cx="603980" cy="554489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6769403" y="2464924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Bu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ch</a:t>
            </a:r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>
          <a:blip r:embed="rId7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51" y="1738578"/>
            <a:ext cx="742183" cy="774091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8267562" y="2458866"/>
            <a:ext cx="1871413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sch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reiben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624289" y="3840012"/>
            <a:ext cx="9154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?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7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884" y="3181053"/>
            <a:ext cx="1170903" cy="790664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2256755" y="3846173"/>
            <a:ext cx="9154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</a:t>
            </a:r>
          </a:p>
        </p:txBody>
      </p:sp>
      <p:pic>
        <p:nvPicPr>
          <p:cNvPr id="149" name="Picture 148"/>
          <p:cNvPicPr>
            <a:picLocks noChangeAspect="1"/>
          </p:cNvPicPr>
          <p:nvPr/>
        </p:nvPicPr>
        <p:blipFill>
          <a:blip r:embed="rId7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893" y="3231877"/>
            <a:ext cx="1095634" cy="739840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957775" y="3840012"/>
            <a:ext cx="9154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er</a:t>
            </a:r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7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514" y="3186570"/>
            <a:ext cx="946287" cy="667873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7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3186" y="3474880"/>
            <a:ext cx="695139" cy="399923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5595794" y="3816262"/>
            <a:ext cx="11859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ed</a:t>
            </a:r>
            <a:r>
              <a:rPr lang="en-GB" sz="26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</a:t>
            </a:r>
            <a:endParaRPr lang="en-GB" sz="26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7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763" y="3192759"/>
            <a:ext cx="786124" cy="700957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7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/>
          <a:stretch/>
        </p:blipFill>
        <p:spPr>
          <a:xfrm>
            <a:off x="8893561" y="3201216"/>
            <a:ext cx="589736" cy="663716"/>
          </a:xfrm>
          <a:prstGeom prst="rect">
            <a:avLst/>
          </a:prstGeom>
        </p:spPr>
      </p:pic>
      <p:sp>
        <p:nvSpPr>
          <p:cNvPr id="156" name="TextBox 155"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8609587" y="3940581"/>
            <a:ext cx="118597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7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</a:t>
            </a:r>
            <a:r>
              <a:rPr lang="en-GB" sz="17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ollen</a:t>
            </a:r>
          </a:p>
        </p:txBody>
      </p:sp>
      <p:pic>
        <p:nvPicPr>
          <p:cNvPr id="157" name="Picture 156"/>
          <p:cNvPicPr>
            <a:picLocks noChangeAspect="1"/>
          </p:cNvPicPr>
          <p:nvPr/>
        </p:nvPicPr>
        <p:blipFill>
          <a:blip r:embed="rId7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215" y="3023966"/>
            <a:ext cx="379387" cy="930974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9393366" y="3929863"/>
            <a:ext cx="1298447" cy="353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7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gro</a:t>
            </a:r>
            <a:r>
              <a:rPr lang="en-GB" sz="17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ß</a:t>
            </a: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3" y="4403523"/>
            <a:ext cx="479768" cy="768818"/>
          </a:xfrm>
          <a:prstGeom prst="rect">
            <a:avLst/>
          </a:prstGeom>
        </p:spPr>
      </p:pic>
      <p:sp>
        <p:nvSpPr>
          <p:cNvPr id="160" name="TextBox 159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555196" y="5144406"/>
            <a:ext cx="9154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ü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8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28" y="4344389"/>
            <a:ext cx="588071" cy="871988"/>
          </a:xfrm>
          <a:prstGeom prst="rect">
            <a:avLst/>
          </a:prstGeom>
        </p:spPr>
      </p:pic>
      <p:sp>
        <p:nvSpPr>
          <p:cNvPr id="162" name="TextBox 161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2087332" y="5151107"/>
            <a:ext cx="1300022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sch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ö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>
          <a:blip r:embed="rId8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589" y="4377775"/>
            <a:ext cx="874083" cy="924155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914038" y="5144406"/>
            <a:ext cx="1015314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sp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ä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65" name="Picture 164"/>
          <p:cNvPicPr>
            <a:picLocks noChangeAspect="1"/>
          </p:cNvPicPr>
          <p:nvPr/>
        </p:nvPicPr>
        <p:blipFill>
          <a:blip r:embed="rId8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660" y="4553443"/>
            <a:ext cx="955501" cy="618897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5598756" y="5151107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au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67" name="Picture 166"/>
          <p:cNvPicPr>
            <a:picLocks noChangeAspect="1"/>
          </p:cNvPicPr>
          <p:nvPr/>
        </p:nvPicPr>
        <p:blipFill>
          <a:blip r:embed="rId8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354" y="4439022"/>
            <a:ext cx="782148" cy="769349"/>
          </a:xfrm>
          <a:prstGeom prst="rect">
            <a:avLst/>
          </a:prstGeom>
        </p:spPr>
      </p:pic>
      <p:sp>
        <p:nvSpPr>
          <p:cNvPr id="168" name="TextBox 167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027931" y="5244206"/>
            <a:ext cx="1764086" cy="71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95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</a:t>
            </a:r>
            <a:r>
              <a:rPr lang="en-GB" sz="195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eu</a:t>
            </a:r>
            <a:r>
              <a:rPr lang="en-GB" sz="195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tschland</a:t>
            </a:r>
            <a:endParaRPr lang="en-GB" sz="195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69" name="Picture 168"/>
          <p:cNvPicPr>
            <a:picLocks noChangeAspect="1"/>
          </p:cNvPicPr>
          <p:nvPr/>
        </p:nvPicPr>
        <p:blipFill>
          <a:blip r:embed="rId8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977" y="4570297"/>
            <a:ext cx="931918" cy="647837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8997382" y="5171472"/>
            <a:ext cx="13336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äu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71" name="Picture 170"/>
          <p:cNvPicPr>
            <a:picLocks noChangeAspect="1"/>
          </p:cNvPicPr>
          <p:nvPr/>
        </p:nvPicPr>
        <p:blipFill>
          <a:blip r:embed="rId8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6" y="5714694"/>
            <a:ext cx="1001643" cy="985251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434039" y="6454505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</a:t>
            </a:r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>
          <a:blip r:embed="rId8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16" y="5596563"/>
            <a:ext cx="938376" cy="923019"/>
          </a:xfrm>
          <a:prstGeom prst="rect">
            <a:avLst/>
          </a:prstGeom>
        </p:spPr>
      </p:pic>
      <p:sp>
        <p:nvSpPr>
          <p:cNvPr id="174" name="TextBox 173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994670" y="6454505"/>
            <a:ext cx="14318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richt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ig</a:t>
            </a:r>
          </a:p>
        </p:txBody>
      </p:sp>
      <p:pic>
        <p:nvPicPr>
          <p:cNvPr id="175" name="Picture 174"/>
          <p:cNvPicPr>
            <a:picLocks noChangeAspect="1"/>
          </p:cNvPicPr>
          <p:nvPr/>
        </p:nvPicPr>
        <p:blipFill>
          <a:blip r:embed="rId8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09" y="5684348"/>
            <a:ext cx="710085" cy="829427"/>
          </a:xfrm>
          <a:prstGeom prst="rect">
            <a:avLst/>
          </a:prstGeom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746287" y="6464786"/>
            <a:ext cx="14318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st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ark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5430926" y="6450298"/>
            <a:ext cx="14318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sp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ielen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78" name="Picture 177"/>
          <p:cNvPicPr>
            <a:picLocks noChangeAspect="1"/>
          </p:cNvPicPr>
          <p:nvPr/>
        </p:nvPicPr>
        <p:blipFill>
          <a:blip r:embed="rId8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63" y="5790013"/>
            <a:ext cx="937211" cy="792286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8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06" y="5727630"/>
            <a:ext cx="1012925" cy="852999"/>
          </a:xfrm>
          <a:prstGeom prst="rect">
            <a:avLst/>
          </a:prstGeom>
        </p:spPr>
      </p:pic>
      <p:sp>
        <p:nvSpPr>
          <p:cNvPr id="180" name="TextBox 179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594606" y="6463102"/>
            <a:ext cx="56572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j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81" name="Picture 180"/>
          <p:cNvPicPr>
            <a:picLocks noChangeAspect="1"/>
          </p:cNvPicPr>
          <p:nvPr/>
        </p:nvPicPr>
        <p:blipFill>
          <a:blip r:embed="rId9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443" y="5807552"/>
            <a:ext cx="977563" cy="762385"/>
          </a:xfrm>
          <a:prstGeom prst="rect">
            <a:avLst/>
          </a:prstGeom>
        </p:spPr>
      </p:pic>
      <p:sp>
        <p:nvSpPr>
          <p:cNvPr id="182" name="TextBox 181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8914592" y="6474037"/>
            <a:ext cx="2078506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eater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83" name="Straight Connector 182"/>
          <p:cNvCxnSpPr/>
          <p:nvPr/>
        </p:nvCxnSpPr>
        <p:spPr>
          <a:xfrm>
            <a:off x="9643149" y="2956780"/>
            <a:ext cx="4361" cy="1349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183"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7432439" y="3819120"/>
            <a:ext cx="890063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vo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</a:t>
            </a:r>
            <a:endParaRPr lang="en-GB" sz="26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85" name="Straight Connector 184"/>
          <p:cNvCxnSpPr/>
          <p:nvPr/>
        </p:nvCxnSpPr>
        <p:spPr>
          <a:xfrm>
            <a:off x="6830171" y="1581774"/>
            <a:ext cx="6362" cy="1385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6787140" y="1502460"/>
            <a:ext cx="702248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ch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92" y="3100213"/>
            <a:ext cx="1011489" cy="859730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6080902" y="7219268"/>
            <a:ext cx="3449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Steve Clarke/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165138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 a like sa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 sa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 sa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. e like ge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 ge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 ge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. ei like fre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. fre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. fre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. w like we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. we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. we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. z like z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. z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. z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6. i like w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6. w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6. w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7. ie like lie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7. lie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7. lie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8. ch like 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8. 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8. 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9. ch like b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9. b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9. b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10. sch like schrei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10. schrei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10. schrei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11. o like w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11. w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11. w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12. u like d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12. d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12. d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13. er like 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13. 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13. 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14. r like re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14. re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14. re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14. re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15. v like v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15. v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15. v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3" name="16. s like sol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4" name="16. sol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4" name="16. sol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5" name="17. 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17. gro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17. gro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7" name="18. ü like Tü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8" name="18. Tü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8" name="18. Tü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19. ö like schön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19. schö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19. schö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1" name="20. ä like spä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20. spä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20. spä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21. au like ha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21. ha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21. ha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22. eu like Deutsch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22. Deutsch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22. Deutsch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23. ä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23. mäu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23. mäu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24. d like und may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24. 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24. 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1" name="25. g like richt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2" name="25. richt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2" name="25. richt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3" name="26. st like st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4" name="26. st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4" name="26. st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5" name="27. sp like spie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6" name="27. spie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6" name="27. spie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7" name="28. j like 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8" name="28. 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8" name="28. 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9" name="29. th like the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0" name="29. the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0" name="29. the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6" grpId="0"/>
      <p:bldP spid="138" grpId="0"/>
      <p:bldP spid="140" grpId="0"/>
      <p:bldP spid="142" grpId="0"/>
      <p:bldP spid="144" grpId="0"/>
      <p:bldP spid="146" grpId="0"/>
      <p:bldP spid="148" grpId="0"/>
      <p:bldP spid="150" grpId="0"/>
      <p:bldP spid="153" grpId="0"/>
      <p:bldP spid="156" grpId="0"/>
      <p:bldP spid="158" grpId="0"/>
      <p:bldP spid="160" grpId="0"/>
      <p:bldP spid="162" grpId="0"/>
      <p:bldP spid="164" grpId="0"/>
      <p:bldP spid="166" grpId="0"/>
      <p:bldP spid="168" grpId="0"/>
      <p:bldP spid="170" grpId="0"/>
      <p:bldP spid="172" grpId="0"/>
      <p:bldP spid="174" grpId="0"/>
      <p:bldP spid="176" grpId="0"/>
      <p:bldP spid="177" grpId="0"/>
      <p:bldP spid="180" grpId="0"/>
      <p:bldP spid="182" grpId="0"/>
      <p:bldP spid="184" grpId="0"/>
      <p:bldP spid="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/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163703" y="184775"/>
            <a:ext cx="10363742" cy="6817729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78" y="304814"/>
            <a:ext cx="1082353" cy="953314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 rot="10800000" flipV="1">
            <a:off x="174718" y="1112537"/>
            <a:ext cx="1343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</a:t>
            </a:r>
            <a:r>
              <a:rPr lang="en-GB" sz="20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gen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28357" y="113669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115336" y="112489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e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2200911" y="1121095"/>
            <a:ext cx="1116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</a:t>
            </a:r>
            <a:r>
              <a:rPr lang="en-GB" sz="2000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</a:t>
            </a:r>
            <a:r>
              <a:rPr lang="en-GB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ben</a:t>
            </a:r>
            <a:endParaRPr lang="en-GB" sz="26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275763" y="118252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ei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1965192-8A44-404D-A8A2-7FE4D3B6FB7A}"/>
              </a:ext>
            </a:extLst>
          </p:cNvPr>
          <p:cNvSpPr txBox="1"/>
          <p:nvPr/>
        </p:nvSpPr>
        <p:spPr>
          <a:xfrm rot="10800000" flipV="1">
            <a:off x="4698899" y="1087104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fr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ei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6346340" y="99991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w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416917" y="94491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z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6754859" y="1094768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elt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F5AD61F-FF38-4B02-B6A5-FD573E6CA9AA}"/>
              </a:ext>
            </a:extLst>
          </p:cNvPr>
          <p:cNvSpPr txBox="1"/>
          <p:nvPr/>
        </p:nvSpPr>
        <p:spPr>
          <a:xfrm rot="10800000" flipV="1">
            <a:off x="8261572" y="1075091"/>
            <a:ext cx="2362263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Z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ug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41979" y="1572627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686641" y="1547362"/>
            <a:ext cx="526957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ie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5305035" y="1538102"/>
            <a:ext cx="702248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ch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7928710" y="1547362"/>
            <a:ext cx="694478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sch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88061" y="2882379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1808008" y="2877527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u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3598534" y="2884987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er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5324221" y="2877589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751564" y="2872944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7017013" y="2881886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v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9647510" y="2905536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ß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70561" y="4257362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ü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1815360" y="424903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ö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3630506" y="4255556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ä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5334918" y="4240263"/>
            <a:ext cx="657113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au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756149" y="4249030"/>
            <a:ext cx="560864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äu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7042252" y="4240263"/>
            <a:ext cx="543206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eu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52431" y="5597921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-d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1868963" y="5598484"/>
            <a:ext cx="638650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-</a:t>
            </a: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ig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3614788" y="5602999"/>
            <a:ext cx="526957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st</a:t>
            </a: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-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5327679" y="5596563"/>
            <a:ext cx="640864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sp</a:t>
            </a: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-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773102" y="561821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th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7096904" y="561821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j</a:t>
            </a: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>
          <a:blip r:embed="rId8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2" y="441612"/>
            <a:ext cx="1120270" cy="648292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8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239" y="385216"/>
            <a:ext cx="745444" cy="726579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8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67" y="300078"/>
            <a:ext cx="1073704" cy="828378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8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480" y="377770"/>
            <a:ext cx="1256845" cy="696617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8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2" y="1745481"/>
            <a:ext cx="1240108" cy="837397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48876" y="2517494"/>
            <a:ext cx="115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</a:t>
            </a:r>
            <a:r>
              <a:rPr lang="en-GB" sz="2000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</a:t>
            </a:r>
            <a:r>
              <a:rPr lang="en-GB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</a:t>
            </a:r>
            <a:endParaRPr lang="en-GB" sz="20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37" name="Picture 136"/>
          <p:cNvPicPr>
            <a:picLocks noChangeAspect="1"/>
          </p:cNvPicPr>
          <p:nvPr/>
        </p:nvPicPr>
        <p:blipFill>
          <a:blip r:embed="rId8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52" y="1713314"/>
            <a:ext cx="849275" cy="756499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426477" y="2453435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</a:t>
            </a:r>
            <a:r>
              <a:rPr lang="en-GB" sz="2600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ie</a:t>
            </a:r>
            <a:r>
              <a:rPr lang="en-GB" sz="26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39" name="Picture 138"/>
          <p:cNvPicPr>
            <a:picLocks noChangeAspect="1"/>
          </p:cNvPicPr>
          <p:nvPr/>
        </p:nvPicPr>
        <p:blipFill>
          <a:blip r:embed="rId8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74" y="1883209"/>
            <a:ext cx="1035842" cy="699464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5501249" y="2463314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ch</a:t>
            </a:r>
          </a:p>
        </p:txBody>
      </p:sp>
      <p:pic>
        <p:nvPicPr>
          <p:cNvPr id="141" name="Picture 140"/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722" y="1936451"/>
            <a:ext cx="603980" cy="554489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6769403" y="2464924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Bu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ch</a:t>
            </a:r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>
          <a:blip r:embed="rId9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51" y="1738578"/>
            <a:ext cx="742183" cy="774091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8267562" y="2458866"/>
            <a:ext cx="1871413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sch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reiben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60045" y="3886178"/>
            <a:ext cx="915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</a:t>
            </a:r>
            <a:r>
              <a:rPr lang="en-GB" sz="20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?</a:t>
            </a:r>
            <a:endParaRPr lang="en-GB" sz="20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9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26" y="3349870"/>
            <a:ext cx="790050" cy="533489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834715" y="3892339"/>
            <a:ext cx="915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</a:t>
            </a:r>
            <a:r>
              <a:rPr lang="en-GB" sz="20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</a:t>
            </a:r>
          </a:p>
        </p:txBody>
      </p:sp>
      <p:pic>
        <p:nvPicPr>
          <p:cNvPr id="149" name="Picture 148"/>
          <p:cNvPicPr>
            <a:picLocks noChangeAspect="1"/>
          </p:cNvPicPr>
          <p:nvPr/>
        </p:nvPicPr>
        <p:blipFill>
          <a:blip r:embed="rId9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535" y="3372558"/>
            <a:ext cx="801900" cy="541492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535735" y="3886178"/>
            <a:ext cx="915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er</a:t>
            </a:r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9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35" y="3270980"/>
            <a:ext cx="641667" cy="452878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9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1485" y="3545220"/>
            <a:ext cx="471366" cy="271183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5244094" y="3862428"/>
            <a:ext cx="1185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ed</a:t>
            </a:r>
            <a:r>
              <a:rPr lang="en-GB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</a:t>
            </a:r>
            <a:endParaRPr lang="en-GB" sz="20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9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763" y="3192759"/>
            <a:ext cx="786124" cy="700957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9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/>
          <a:stretch/>
        </p:blipFill>
        <p:spPr>
          <a:xfrm>
            <a:off x="8893561" y="3201216"/>
            <a:ext cx="589736" cy="663716"/>
          </a:xfrm>
          <a:prstGeom prst="rect">
            <a:avLst/>
          </a:prstGeom>
        </p:spPr>
      </p:pic>
      <p:sp>
        <p:nvSpPr>
          <p:cNvPr id="156" name="TextBox 155"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8609587" y="3940581"/>
            <a:ext cx="118597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7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</a:t>
            </a:r>
            <a:r>
              <a:rPr lang="en-GB" sz="17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ollen</a:t>
            </a:r>
          </a:p>
        </p:txBody>
      </p:sp>
      <p:pic>
        <p:nvPicPr>
          <p:cNvPr id="157" name="Picture 156"/>
          <p:cNvPicPr>
            <a:picLocks noChangeAspect="1"/>
          </p:cNvPicPr>
          <p:nvPr/>
        </p:nvPicPr>
        <p:blipFill>
          <a:blip r:embed="rId9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215" y="3023966"/>
            <a:ext cx="379387" cy="930974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9393366" y="3929863"/>
            <a:ext cx="1298447" cy="353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7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gro</a:t>
            </a:r>
            <a:r>
              <a:rPr lang="en-GB" sz="17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ß</a:t>
            </a: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71" y="4558661"/>
            <a:ext cx="413757" cy="663037"/>
          </a:xfrm>
          <a:prstGeom prst="rect">
            <a:avLst/>
          </a:prstGeom>
        </p:spPr>
      </p:pic>
      <p:sp>
        <p:nvSpPr>
          <p:cNvPr id="160" name="TextBox 159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33156" y="5190572"/>
            <a:ext cx="915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</a:t>
            </a:r>
            <a:r>
              <a:rPr lang="en-GB" sz="20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ü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</a:t>
            </a:r>
            <a:endParaRPr lang="en-GB" sz="20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10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38" y="4484511"/>
            <a:ext cx="481655" cy="714195"/>
          </a:xfrm>
          <a:prstGeom prst="rect">
            <a:avLst/>
          </a:prstGeom>
        </p:spPr>
      </p:pic>
      <p:sp>
        <p:nvSpPr>
          <p:cNvPr id="162" name="TextBox 161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665292" y="5205287"/>
            <a:ext cx="1300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sch</a:t>
            </a:r>
            <a:r>
              <a:rPr lang="en-GB" sz="20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ö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</a:t>
            </a:r>
            <a:endParaRPr lang="en-GB" sz="20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>
          <a:blip r:embed="rId10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82" y="4575430"/>
            <a:ext cx="681387" cy="72042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520134" y="5198586"/>
            <a:ext cx="1015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sp</a:t>
            </a:r>
            <a:r>
              <a:rPr lang="en-GB" sz="20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ä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</a:t>
            </a:r>
            <a:endParaRPr lang="en-GB" sz="20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65" name="Picture 164"/>
          <p:cNvPicPr>
            <a:picLocks noChangeAspect="1"/>
          </p:cNvPicPr>
          <p:nvPr/>
        </p:nvPicPr>
        <p:blipFill>
          <a:blip r:embed="rId10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660" y="4553443"/>
            <a:ext cx="955501" cy="618897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5598756" y="5151107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au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67" name="Picture 166"/>
          <p:cNvPicPr>
            <a:picLocks noChangeAspect="1"/>
          </p:cNvPicPr>
          <p:nvPr/>
        </p:nvPicPr>
        <p:blipFill>
          <a:blip r:embed="rId10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354" y="4439022"/>
            <a:ext cx="782148" cy="769349"/>
          </a:xfrm>
          <a:prstGeom prst="rect">
            <a:avLst/>
          </a:prstGeom>
        </p:spPr>
      </p:pic>
      <p:sp>
        <p:nvSpPr>
          <p:cNvPr id="168" name="TextBox 167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027931" y="5244206"/>
            <a:ext cx="1764086" cy="71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95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</a:t>
            </a:r>
            <a:r>
              <a:rPr lang="en-GB" sz="195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eu</a:t>
            </a:r>
            <a:r>
              <a:rPr lang="en-GB" sz="195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tschland</a:t>
            </a:r>
            <a:endParaRPr lang="en-GB" sz="195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69" name="Picture 168"/>
          <p:cNvPicPr>
            <a:picLocks noChangeAspect="1"/>
          </p:cNvPicPr>
          <p:nvPr/>
        </p:nvPicPr>
        <p:blipFill>
          <a:blip r:embed="rId10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977" y="4570297"/>
            <a:ext cx="931918" cy="647837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8997382" y="5171472"/>
            <a:ext cx="13336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äu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71" name="Picture 170"/>
          <p:cNvPicPr>
            <a:picLocks noChangeAspect="1"/>
          </p:cNvPicPr>
          <p:nvPr/>
        </p:nvPicPr>
        <p:blipFill>
          <a:blip r:embed="rId10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6" y="5714694"/>
            <a:ext cx="1001643" cy="985251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434039" y="6454505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</a:t>
            </a:r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>
          <a:blip r:embed="rId10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16" y="5596563"/>
            <a:ext cx="938376" cy="923019"/>
          </a:xfrm>
          <a:prstGeom prst="rect">
            <a:avLst/>
          </a:prstGeom>
        </p:spPr>
      </p:pic>
      <p:sp>
        <p:nvSpPr>
          <p:cNvPr id="174" name="TextBox 173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994670" y="6454505"/>
            <a:ext cx="14318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richt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ig</a:t>
            </a:r>
          </a:p>
        </p:txBody>
      </p:sp>
      <p:pic>
        <p:nvPicPr>
          <p:cNvPr id="175" name="Picture 174"/>
          <p:cNvPicPr>
            <a:picLocks noChangeAspect="1"/>
          </p:cNvPicPr>
          <p:nvPr/>
        </p:nvPicPr>
        <p:blipFill>
          <a:blip r:embed="rId10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09" y="5684348"/>
            <a:ext cx="710085" cy="829427"/>
          </a:xfrm>
          <a:prstGeom prst="rect">
            <a:avLst/>
          </a:prstGeom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746287" y="6464786"/>
            <a:ext cx="14318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st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ark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5430926" y="6450298"/>
            <a:ext cx="14318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sp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ielen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78" name="Picture 177"/>
          <p:cNvPicPr>
            <a:picLocks noChangeAspect="1"/>
          </p:cNvPicPr>
          <p:nvPr/>
        </p:nvPicPr>
        <p:blipFill>
          <a:blip r:embed="rId10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63" y="5790013"/>
            <a:ext cx="937211" cy="792286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10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06" y="5727630"/>
            <a:ext cx="1012925" cy="852999"/>
          </a:xfrm>
          <a:prstGeom prst="rect">
            <a:avLst/>
          </a:prstGeom>
        </p:spPr>
      </p:pic>
      <p:sp>
        <p:nvSpPr>
          <p:cNvPr id="180" name="TextBox 179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594606" y="6463102"/>
            <a:ext cx="56572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j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81" name="Picture 180"/>
          <p:cNvPicPr>
            <a:picLocks noChangeAspect="1"/>
          </p:cNvPicPr>
          <p:nvPr/>
        </p:nvPicPr>
        <p:blipFill>
          <a:blip r:embed="rId1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443" y="5807552"/>
            <a:ext cx="977563" cy="762385"/>
          </a:xfrm>
          <a:prstGeom prst="rect">
            <a:avLst/>
          </a:prstGeom>
        </p:spPr>
      </p:pic>
      <p:sp>
        <p:nvSpPr>
          <p:cNvPr id="182" name="TextBox 181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8914592" y="6474037"/>
            <a:ext cx="2078506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</a:t>
            </a: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eater</a:t>
            </a:r>
            <a:endParaRPr lang="en-GB" sz="2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7432439" y="3819120"/>
            <a:ext cx="890063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vo</a:t>
            </a:r>
            <a:r>
              <a:rPr lang="en-GB" sz="26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</a:t>
            </a:r>
            <a:endParaRPr lang="en-GB" sz="26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85" name="Straight Connector 184"/>
          <p:cNvCxnSpPr/>
          <p:nvPr/>
        </p:nvCxnSpPr>
        <p:spPr>
          <a:xfrm>
            <a:off x="6830171" y="1581774"/>
            <a:ext cx="6362" cy="1385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6787140" y="1502460"/>
            <a:ext cx="702248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ch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25" y="3254961"/>
            <a:ext cx="832279" cy="707408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6080902" y="7219268"/>
            <a:ext cx="3449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Steve Clarke/ Rachel Hawkes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92" y="372037"/>
            <a:ext cx="488399" cy="779097"/>
          </a:xfrm>
          <a:prstGeom prst="rect">
            <a:avLst/>
          </a:prstGeom>
        </p:spPr>
      </p:pic>
      <p:sp>
        <p:nvSpPr>
          <p:cNvPr id="145" name="TextBox 144"/>
          <p:cNvSpPr txBox="1"/>
          <p:nvPr/>
        </p:nvSpPr>
        <p:spPr>
          <a:xfrm rot="10800000" flipV="1">
            <a:off x="1433034" y="1162669"/>
            <a:ext cx="885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</a:t>
            </a:r>
            <a:r>
              <a:rPr lang="en-GB" sz="2000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</a:t>
            </a:r>
            <a:r>
              <a:rPr lang="en-GB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lt</a:t>
            </a:r>
            <a:endParaRPr lang="en-GB" sz="20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443328" y="70228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a</a:t>
            </a:r>
          </a:p>
        </p:txBody>
      </p:sp>
      <p:pic>
        <p:nvPicPr>
          <p:cNvPr id="187" name="Picture 186"/>
          <p:cNvPicPr>
            <a:picLocks noChangeAspect="1"/>
          </p:cNvPicPr>
          <p:nvPr/>
        </p:nvPicPr>
        <p:blipFill>
          <a:blip r:embed="rId1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35" y="339819"/>
            <a:ext cx="646065" cy="872684"/>
          </a:xfrm>
          <a:prstGeom prst="rect">
            <a:avLst/>
          </a:prstGeom>
        </p:spPr>
      </p:pic>
      <p:sp>
        <p:nvSpPr>
          <p:cNvPr id="188" name="TextBox 187"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3158951" y="1173965"/>
            <a:ext cx="1228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</a:t>
            </a:r>
            <a:r>
              <a:rPr lang="en-GB" sz="2000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</a:t>
            </a:r>
            <a:r>
              <a:rPr lang="en-GB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nken</a:t>
            </a:r>
            <a:endParaRPr lang="en-GB" sz="20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159534" y="110566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e</a:t>
            </a:r>
          </a:p>
        </p:txBody>
      </p:sp>
      <p:pic>
        <p:nvPicPr>
          <p:cNvPr id="190" name="Picture 189"/>
          <p:cNvPicPr>
            <a:picLocks noChangeAspect="1"/>
          </p:cNvPicPr>
          <p:nvPr/>
        </p:nvPicPr>
        <p:blipFill>
          <a:blip r:embed="rId1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99" y="1671451"/>
            <a:ext cx="634022" cy="857556"/>
          </a:xfrm>
          <a:prstGeom prst="rect">
            <a:avLst/>
          </a:prstGeom>
        </p:spPr>
      </p:pic>
      <p:sp>
        <p:nvSpPr>
          <p:cNvPr id="191" name="TextBox 190"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1609272" y="2562364"/>
            <a:ext cx="1228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</a:t>
            </a:r>
            <a:r>
              <a:rPr lang="en-GB" sz="2000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</a:t>
            </a:r>
            <a:r>
              <a:rPr lang="en-GB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nden</a:t>
            </a:r>
            <a:endParaRPr lang="en-GB" sz="20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693081" y="153433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</a:t>
            </a:r>
            <a:endParaRPr lang="en-GB" sz="2275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93" name="Picture 192"/>
          <p:cNvPicPr>
            <a:picLocks noChangeAspect="1"/>
          </p:cNvPicPr>
          <p:nvPr/>
        </p:nvPicPr>
        <p:blipFill>
          <a:blip r:embed="rId1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38" y="3098503"/>
            <a:ext cx="695265" cy="786276"/>
          </a:xfrm>
          <a:prstGeom prst="rect">
            <a:avLst/>
          </a:prstGeom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864620" y="3953452"/>
            <a:ext cx="1200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</a:t>
            </a:r>
            <a:r>
              <a:rPr lang="en-GB" dirty="0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</a:t>
            </a:r>
            <a:r>
              <a:rPr lang="en-GB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pf</a:t>
            </a:r>
            <a:endParaRPr lang="en-GB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980665" y="2855916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o</a:t>
            </a:r>
          </a:p>
        </p:txBody>
      </p:sp>
      <p:pic>
        <p:nvPicPr>
          <p:cNvPr id="196" name="Picture 195"/>
          <p:cNvPicPr>
            <a:picLocks noChangeAspect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32" y="3478318"/>
            <a:ext cx="257311" cy="262582"/>
          </a:xfrm>
          <a:prstGeom prst="rect">
            <a:avLst/>
          </a:prstGeom>
        </p:spPr>
      </p:pic>
      <p:sp>
        <p:nvSpPr>
          <p:cNvPr id="197" name="TextBox 196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2625844" y="3949787"/>
            <a:ext cx="1126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</a:t>
            </a:r>
            <a:r>
              <a:rPr lang="en-GB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</a:t>
            </a:r>
            <a:r>
              <a:rPr lang="en-GB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nkt</a:t>
            </a:r>
            <a:endParaRPr lang="en-GB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98" name="Picture 197"/>
          <p:cNvPicPr>
            <a:picLocks noChangeAspect="1"/>
          </p:cNvPicPr>
          <p:nvPr/>
        </p:nvPicPr>
        <p:blipFill>
          <a:blip r:embed="rId1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70" y="3210091"/>
            <a:ext cx="701777" cy="713750"/>
          </a:xfrm>
          <a:prstGeom prst="rect">
            <a:avLst/>
          </a:prstGeom>
        </p:spPr>
      </p:pic>
      <p:sp>
        <p:nvSpPr>
          <p:cNvPr id="199" name="TextBox 198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4225826" y="3973933"/>
            <a:ext cx="1344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wied</a:t>
            </a:r>
            <a:r>
              <a:rPr lang="en-GB" sz="1600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er</a:t>
            </a:r>
            <a:endParaRPr lang="en-GB" sz="1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00" name="Picture 199"/>
          <p:cNvPicPr>
            <a:picLocks noChangeAspect="1"/>
          </p:cNvPicPr>
          <p:nvPr/>
        </p:nvPicPr>
        <p:blipFill>
          <a:blip r:embed="rId1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3" y="3193623"/>
            <a:ext cx="762560" cy="741404"/>
          </a:xfrm>
          <a:prstGeom prst="rect">
            <a:avLst/>
          </a:prstGeom>
        </p:spPr>
      </p:pic>
      <p:sp>
        <p:nvSpPr>
          <p:cNvPr id="201" name="TextBox 200"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6283465" y="3949778"/>
            <a:ext cx="81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Uh</a:t>
            </a:r>
            <a:r>
              <a:rPr lang="en-GB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</a:t>
            </a:r>
            <a:endParaRPr lang="en-GB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02" name="Picture 201"/>
          <p:cNvPicPr>
            <a:picLocks noChangeAspect="1"/>
          </p:cNvPicPr>
          <p:nvPr/>
        </p:nvPicPr>
        <p:blipFill>
          <a:blip r:embed="rId1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3" y="4516068"/>
            <a:ext cx="558838" cy="678349"/>
          </a:xfrm>
          <a:prstGeom prst="rect">
            <a:avLst/>
          </a:prstGeom>
        </p:spPr>
      </p:pic>
      <p:sp>
        <p:nvSpPr>
          <p:cNvPr id="203" name="TextBox 202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985676" y="5252047"/>
            <a:ext cx="947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</a:t>
            </a:r>
            <a:r>
              <a:rPr lang="en-GB" sz="2000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ü</a:t>
            </a:r>
            <a:r>
              <a:rPr lang="en-GB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nf</a:t>
            </a:r>
            <a:endParaRPr lang="en-GB" sz="20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04" name="Picture 203"/>
          <p:cNvPicPr>
            <a:picLocks noChangeAspect="1"/>
          </p:cNvPicPr>
          <p:nvPr/>
        </p:nvPicPr>
        <p:blipFill>
          <a:blip r:embed="rId1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518" y="4467764"/>
            <a:ext cx="630755" cy="938971"/>
          </a:xfrm>
          <a:prstGeom prst="rect">
            <a:avLst/>
          </a:prstGeom>
        </p:spPr>
      </p:pic>
      <p:sp>
        <p:nvSpPr>
          <p:cNvPr id="205" name="TextBox 204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2697177" y="5339507"/>
            <a:ext cx="964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4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</a:t>
            </a:r>
            <a:r>
              <a:rPr lang="en-GB" sz="1400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ö</a:t>
            </a:r>
            <a:r>
              <a:rPr lang="en-GB" sz="14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tzlich</a:t>
            </a:r>
            <a:endParaRPr lang="en-GB" sz="14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06" name="Picture 205"/>
          <p:cNvPicPr>
            <a:picLocks noChangeAspect="1"/>
          </p:cNvPicPr>
          <p:nvPr/>
        </p:nvPicPr>
        <p:blipFill>
          <a:blip r:embed="rId1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41" y="4600063"/>
            <a:ext cx="667501" cy="678890"/>
          </a:xfrm>
          <a:prstGeom prst="rect">
            <a:avLst/>
          </a:prstGeom>
        </p:spPr>
      </p:pic>
      <p:sp>
        <p:nvSpPr>
          <p:cNvPr id="207" name="TextBox 206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4410308" y="5298862"/>
            <a:ext cx="1002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</a:t>
            </a:r>
            <a:r>
              <a:rPr lang="en-GB" sz="1600" dirty="0" err="1">
                <a:solidFill>
                  <a:srgbClr val="E65D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ä</a:t>
            </a:r>
            <a:r>
              <a:rPr lang="en-GB" sz="16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cheln</a:t>
            </a:r>
            <a:endParaRPr lang="en-GB" sz="1600" dirty="0">
              <a:solidFill>
                <a:srgbClr val="E65D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583964" y="286533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u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438471" y="2846845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er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6278309" y="2871059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961692" y="4245141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ü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603721" y="42402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ö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422318" y="42402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75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ä</a:t>
            </a:r>
          </a:p>
        </p:txBody>
      </p:sp>
    </p:spTree>
    <p:extLst>
      <p:ext uri="{BB962C8B-B14F-4D97-AF65-F5344CB8AC3E}">
        <p14:creationId xmlns:p14="http://schemas.microsoft.com/office/powerpoint/2010/main" val="240162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 a like sa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 sa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 sa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0. a like ka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0. ka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0. ka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 e like ge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 ge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 ge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1. e like denk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1. denk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1. denk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. ei like fre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. fre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. fre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4. w like we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4. we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4. we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5. z like z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5. z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5. z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6. i like w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6. w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6. w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7. ie like lie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32. i like fin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32. fin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32. fin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7. lie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7. lie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8. ch like 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8. 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8. 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9. ch like b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9. b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9. b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10. sch like schrei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10. schrei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10. schrei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11. o like w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11. w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11. w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33. kop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33. kop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3" name="12. u like d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4" name="12. d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4" name="12. d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5" name="34. u like punk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34. punk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34. punk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7" name="13. er like 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8" name="13. 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8" name="13. 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35. er like wie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35. wie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35. wie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1" name="14. r like re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14. re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14. re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14. re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36. r like uh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36. uh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36. uh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15. v like v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15. v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15. v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16. s like sol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16. sol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16. sol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17. 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17. gro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17. gro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1" name="18. ü like Tü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2" name="18. Tü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2" name="18. Tü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3" name="37. ü like fün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4" name="37. fün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4" name="37. fün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5" name="19. ö like schön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6" name="19. schö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6" name="19. schö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7" name="38. ö like plötzl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8" name="38. plötzl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8" name="38. plötzl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9" name="20. ä like spä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0" name="20. spä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0" name="20. spä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1" name="39. ä like lächel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2" name="39. lächel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2" name="39. lächel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3" name="21. au like ha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4" name="21. ha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4" name="21. ha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5" name="22. eu like Deutsch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6" name="22. Deutsch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6" name="22. Deutsch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7" name="23. ä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8" name="23. mäu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>
                      <p:stCondLst>
                        <p:cond delay="indefinite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8" name="23. mäu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9" name="24. d like und may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6" fill="hold">
                      <p:stCondLst>
                        <p:cond delay="indefinite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0" name="24. 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0" name="24. 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6" fill="hold">
                      <p:stCondLst>
                        <p:cond delay="indefinite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1" name="25. g like richt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2" name="25. richt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2" name="25. richt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3" name="26. st like st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4" name="26. st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4" name="26. st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5" name="27. sp like spie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6" name="27. spie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6" name="27. spie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7" name="28. j like 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8" name="28. 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8" name="28. 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9" name="29. th like the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0" name="29. the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6" fill="hold">
                      <p:stCondLst>
                        <p:cond delay="indefinite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0" name="29. the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6" grpId="0"/>
      <p:bldP spid="138" grpId="0"/>
      <p:bldP spid="140" grpId="0"/>
      <p:bldP spid="142" grpId="0"/>
      <p:bldP spid="144" grpId="0"/>
      <p:bldP spid="146" grpId="0"/>
      <p:bldP spid="148" grpId="0"/>
      <p:bldP spid="150" grpId="0"/>
      <p:bldP spid="153" grpId="0"/>
      <p:bldP spid="156" grpId="0"/>
      <p:bldP spid="158" grpId="0"/>
      <p:bldP spid="160" grpId="0"/>
      <p:bldP spid="162" grpId="0"/>
      <p:bldP spid="164" grpId="0"/>
      <p:bldP spid="166" grpId="0"/>
      <p:bldP spid="168" grpId="0"/>
      <p:bldP spid="170" grpId="0"/>
      <p:bldP spid="172" grpId="0"/>
      <p:bldP spid="174" grpId="0"/>
      <p:bldP spid="176" grpId="0"/>
      <p:bldP spid="177" grpId="0"/>
      <p:bldP spid="180" grpId="0"/>
      <p:bldP spid="182" grpId="0"/>
      <p:bldP spid="184" grpId="0"/>
      <p:bldP spid="92" grpId="0"/>
      <p:bldP spid="145" grpId="0"/>
      <p:bldP spid="186" grpId="0"/>
      <p:bldP spid="188" grpId="0"/>
      <p:bldP spid="189" grpId="0"/>
      <p:bldP spid="191" grpId="0"/>
      <p:bldP spid="192" grpId="0"/>
      <p:bldP spid="194" grpId="0"/>
      <p:bldP spid="195" grpId="0"/>
      <p:bldP spid="197" grpId="0"/>
      <p:bldP spid="199" grpId="0"/>
      <p:bldP spid="201" grpId="0"/>
      <p:bldP spid="203" grpId="0"/>
      <p:bldP spid="205" grpId="0"/>
      <p:bldP spid="207" grpId="0"/>
      <p:bldP spid="208" grpId="0"/>
      <p:bldP spid="209" grpId="0"/>
      <p:bldP spid="210" grpId="0"/>
      <p:bldP spid="211" grpId="0"/>
      <p:bldP spid="212" grpId="0"/>
      <p:bldP spid="213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man SSCs Presentation" id="{D7EAE5A2-D63E-41EC-90F5-265942C6CAF1}" vid="{1E1D1D12-6C51-42D5-AE20-3CDAAE0CA8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230</Words>
  <Application>Microsoft Office PowerPoint</Application>
  <PresentationFormat>Custom</PresentationFormat>
  <Paragraphs>142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Century Gothic</vt:lpstr>
      <vt:lpstr>1_Office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58</cp:revision>
  <dcterms:created xsi:type="dcterms:W3CDTF">2019-03-27T07:30:03Z</dcterms:created>
  <dcterms:modified xsi:type="dcterms:W3CDTF">2020-12-16T05:06:38Z</dcterms:modified>
</cp:coreProperties>
</file>