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491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1575" autoAdjust="0"/>
  </p:normalViewPr>
  <p:slideViewPr>
    <p:cSldViewPr snapToGrid="0">
      <p:cViewPr varScale="1">
        <p:scale>
          <a:sx n="70" d="100"/>
          <a:sy n="70" d="100"/>
        </p:scale>
        <p:origin x="209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4F962-D912-4D42-BE75-1A3A6A794B42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E9B812-1F99-4708-835A-40F4871702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8701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Widescreen version of the German </a:t>
            </a:r>
            <a:r>
              <a:rPr lang="en-GB" b="1"/>
              <a:t>Phonics poster</a:t>
            </a:r>
            <a:br>
              <a:rPr lang="en-GB" b="1" dirty="0"/>
            </a:br>
            <a:r>
              <a:rPr lang="en-GB" b="1" dirty="0"/>
              <a:t>With audio (click on SSC, word and </a:t>
            </a:r>
            <a:r>
              <a:rPr lang="en-GB" b="1"/>
              <a:t>image)</a:t>
            </a:r>
            <a:br>
              <a:rPr lang="en-GB" b="1" dirty="0"/>
            </a:br>
            <a:r>
              <a:rPr lang="en-GB" b="1"/>
              <a:t>Without animations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010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Rachel Hawkes</a:t>
            </a:r>
          </a:p>
        </p:txBody>
      </p:sp>
    </p:spTree>
    <p:extLst>
      <p:ext uri="{BB962C8B-B14F-4D97-AF65-F5344CB8AC3E}">
        <p14:creationId xmlns:p14="http://schemas.microsoft.com/office/powerpoint/2010/main" val="1072974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796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23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447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922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2533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163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98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20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3755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7011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Rachel Hawkes</a:t>
            </a:r>
          </a:p>
        </p:txBody>
      </p:sp>
    </p:spTree>
    <p:extLst>
      <p:ext uri="{BB962C8B-B14F-4D97-AF65-F5344CB8AC3E}">
        <p14:creationId xmlns:p14="http://schemas.microsoft.com/office/powerpoint/2010/main" val="1039882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97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audio" Target="../media/audio22.wav"/><Relationship Id="rId117" Type="http://schemas.openxmlformats.org/officeDocument/2006/relationships/audio" Target="../media/audio74.wav"/><Relationship Id="rId21" Type="http://schemas.openxmlformats.org/officeDocument/2006/relationships/audio" Target="../media/audio17.wav"/><Relationship Id="rId42" Type="http://schemas.openxmlformats.org/officeDocument/2006/relationships/audio" Target="../media/audio34.wav"/><Relationship Id="rId47" Type="http://schemas.openxmlformats.org/officeDocument/2006/relationships/image" Target="../media/image10.jpeg"/><Relationship Id="rId63" Type="http://schemas.openxmlformats.org/officeDocument/2006/relationships/image" Target="../media/image18.jpeg"/><Relationship Id="rId68" Type="http://schemas.openxmlformats.org/officeDocument/2006/relationships/audio" Target="../media/audio47.wav"/><Relationship Id="rId84" Type="http://schemas.openxmlformats.org/officeDocument/2006/relationships/audio" Target="../media/audio55.wav"/><Relationship Id="rId89" Type="http://schemas.openxmlformats.org/officeDocument/2006/relationships/image" Target="../media/image31.jpeg"/><Relationship Id="rId112" Type="http://schemas.openxmlformats.org/officeDocument/2006/relationships/audio" Target="../media/audio71.wav"/><Relationship Id="rId16" Type="http://schemas.openxmlformats.org/officeDocument/2006/relationships/audio" Target="../media/audio12.wav"/><Relationship Id="rId107" Type="http://schemas.openxmlformats.org/officeDocument/2006/relationships/image" Target="../media/image38.jpeg"/><Relationship Id="rId11" Type="http://schemas.openxmlformats.org/officeDocument/2006/relationships/audio" Target="../media/audio7.wav"/><Relationship Id="rId32" Type="http://schemas.openxmlformats.org/officeDocument/2006/relationships/audio" Target="../media/audio28.wav"/><Relationship Id="rId37" Type="http://schemas.openxmlformats.org/officeDocument/2006/relationships/audio" Target="../media/audio33.wav"/><Relationship Id="rId53" Type="http://schemas.openxmlformats.org/officeDocument/2006/relationships/audio" Target="../media/audio40.wav"/><Relationship Id="rId58" Type="http://schemas.openxmlformats.org/officeDocument/2006/relationships/image" Target="../media/image15.jpeg"/><Relationship Id="rId74" Type="http://schemas.openxmlformats.org/officeDocument/2006/relationships/audio" Target="../media/audio50.wav"/><Relationship Id="rId79" Type="http://schemas.openxmlformats.org/officeDocument/2006/relationships/image" Target="../media/image26.jpeg"/><Relationship Id="rId102" Type="http://schemas.openxmlformats.org/officeDocument/2006/relationships/image" Target="../media/image36.jpeg"/><Relationship Id="rId5" Type="http://schemas.openxmlformats.org/officeDocument/2006/relationships/image" Target="../media/image3.jpeg"/><Relationship Id="rId61" Type="http://schemas.openxmlformats.org/officeDocument/2006/relationships/image" Target="../media/image17.jpeg"/><Relationship Id="rId82" Type="http://schemas.openxmlformats.org/officeDocument/2006/relationships/audio" Target="../media/audio54.wav"/><Relationship Id="rId90" Type="http://schemas.openxmlformats.org/officeDocument/2006/relationships/audio" Target="../media/audio58.wav"/><Relationship Id="rId95" Type="http://schemas.openxmlformats.org/officeDocument/2006/relationships/audio" Target="../media/audio61.wav"/><Relationship Id="rId19" Type="http://schemas.openxmlformats.org/officeDocument/2006/relationships/audio" Target="../media/audio15.wav"/><Relationship Id="rId14" Type="http://schemas.openxmlformats.org/officeDocument/2006/relationships/audio" Target="../media/audio10.wav"/><Relationship Id="rId22" Type="http://schemas.openxmlformats.org/officeDocument/2006/relationships/audio" Target="../media/audio18.wav"/><Relationship Id="rId27" Type="http://schemas.openxmlformats.org/officeDocument/2006/relationships/audio" Target="../media/audio23.wav"/><Relationship Id="rId30" Type="http://schemas.openxmlformats.org/officeDocument/2006/relationships/audio" Target="../media/audio26.wav"/><Relationship Id="rId35" Type="http://schemas.openxmlformats.org/officeDocument/2006/relationships/audio" Target="../media/audio31.wav"/><Relationship Id="rId43" Type="http://schemas.openxmlformats.org/officeDocument/2006/relationships/image" Target="../media/image8.jpeg"/><Relationship Id="rId48" Type="http://schemas.openxmlformats.org/officeDocument/2006/relationships/audio" Target="../media/audio37.wav"/><Relationship Id="rId56" Type="http://schemas.openxmlformats.org/officeDocument/2006/relationships/image" Target="../media/image14.jpeg"/><Relationship Id="rId64" Type="http://schemas.openxmlformats.org/officeDocument/2006/relationships/audio" Target="../media/audio45.wav"/><Relationship Id="rId69" Type="http://schemas.openxmlformats.org/officeDocument/2006/relationships/image" Target="../media/image21.jpeg"/><Relationship Id="rId77" Type="http://schemas.openxmlformats.org/officeDocument/2006/relationships/image" Target="../media/image25.jpeg"/><Relationship Id="rId100" Type="http://schemas.openxmlformats.org/officeDocument/2006/relationships/audio" Target="../media/audio64.wav"/><Relationship Id="rId105" Type="http://schemas.openxmlformats.org/officeDocument/2006/relationships/image" Target="../media/image37.jpeg"/><Relationship Id="rId113" Type="http://schemas.openxmlformats.org/officeDocument/2006/relationships/image" Target="../media/image41.jpeg"/><Relationship Id="rId118" Type="http://schemas.openxmlformats.org/officeDocument/2006/relationships/audio" Target="../media/audio75.wav"/><Relationship Id="rId8" Type="http://schemas.openxmlformats.org/officeDocument/2006/relationships/audio" Target="../media/audio4.wav"/><Relationship Id="rId51" Type="http://schemas.openxmlformats.org/officeDocument/2006/relationships/image" Target="../media/image12.jpeg"/><Relationship Id="rId72" Type="http://schemas.openxmlformats.org/officeDocument/2006/relationships/audio" Target="../media/audio49.wav"/><Relationship Id="rId80" Type="http://schemas.openxmlformats.org/officeDocument/2006/relationships/audio" Target="../media/audio53.wav"/><Relationship Id="rId85" Type="http://schemas.openxmlformats.org/officeDocument/2006/relationships/image" Target="../media/image29.jpeg"/><Relationship Id="rId93" Type="http://schemas.openxmlformats.org/officeDocument/2006/relationships/image" Target="../media/image33.jpeg"/><Relationship Id="rId98" Type="http://schemas.openxmlformats.org/officeDocument/2006/relationships/audio" Target="../media/audio63.wav"/><Relationship Id="rId121" Type="http://schemas.openxmlformats.org/officeDocument/2006/relationships/audio" Target="../media/audio78.wav"/><Relationship Id="rId3" Type="http://schemas.openxmlformats.org/officeDocument/2006/relationships/image" Target="../media/image2.png"/><Relationship Id="rId12" Type="http://schemas.openxmlformats.org/officeDocument/2006/relationships/audio" Target="../media/audio8.wav"/><Relationship Id="rId17" Type="http://schemas.openxmlformats.org/officeDocument/2006/relationships/audio" Target="../media/audio13.wav"/><Relationship Id="rId25" Type="http://schemas.openxmlformats.org/officeDocument/2006/relationships/audio" Target="../media/audio21.wav"/><Relationship Id="rId33" Type="http://schemas.openxmlformats.org/officeDocument/2006/relationships/audio" Target="../media/audio29.wav"/><Relationship Id="rId38" Type="http://schemas.openxmlformats.org/officeDocument/2006/relationships/image" Target="../media/image4.jpeg"/><Relationship Id="rId46" Type="http://schemas.openxmlformats.org/officeDocument/2006/relationships/audio" Target="../media/audio36.wav"/><Relationship Id="rId59" Type="http://schemas.openxmlformats.org/officeDocument/2006/relationships/image" Target="../media/image16.jpeg"/><Relationship Id="rId67" Type="http://schemas.openxmlformats.org/officeDocument/2006/relationships/image" Target="../media/image20.jpeg"/><Relationship Id="rId103" Type="http://schemas.openxmlformats.org/officeDocument/2006/relationships/audio" Target="../media/audio66.wav"/><Relationship Id="rId108" Type="http://schemas.openxmlformats.org/officeDocument/2006/relationships/audio" Target="../media/audio69.wav"/><Relationship Id="rId116" Type="http://schemas.openxmlformats.org/officeDocument/2006/relationships/audio" Target="../media/audio73.wav"/><Relationship Id="rId20" Type="http://schemas.openxmlformats.org/officeDocument/2006/relationships/audio" Target="../media/audio16.wav"/><Relationship Id="rId41" Type="http://schemas.openxmlformats.org/officeDocument/2006/relationships/image" Target="../media/image7.jpeg"/><Relationship Id="rId54" Type="http://schemas.openxmlformats.org/officeDocument/2006/relationships/image" Target="../media/image13.jpeg"/><Relationship Id="rId62" Type="http://schemas.openxmlformats.org/officeDocument/2006/relationships/audio" Target="../media/audio44.wav"/><Relationship Id="rId70" Type="http://schemas.openxmlformats.org/officeDocument/2006/relationships/audio" Target="../media/audio48.wav"/><Relationship Id="rId75" Type="http://schemas.openxmlformats.org/officeDocument/2006/relationships/image" Target="../media/image24.jpeg"/><Relationship Id="rId83" Type="http://schemas.openxmlformats.org/officeDocument/2006/relationships/image" Target="../media/image28.jpeg"/><Relationship Id="rId88" Type="http://schemas.openxmlformats.org/officeDocument/2006/relationships/audio" Target="../media/audio57.wav"/><Relationship Id="rId91" Type="http://schemas.openxmlformats.org/officeDocument/2006/relationships/image" Target="../media/image32.gif"/><Relationship Id="rId96" Type="http://schemas.openxmlformats.org/officeDocument/2006/relationships/image" Target="../media/image34.jpeg"/><Relationship Id="rId111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.wav"/><Relationship Id="rId15" Type="http://schemas.openxmlformats.org/officeDocument/2006/relationships/audio" Target="../media/audio11.wav"/><Relationship Id="rId23" Type="http://schemas.openxmlformats.org/officeDocument/2006/relationships/audio" Target="../media/audio19.wav"/><Relationship Id="rId28" Type="http://schemas.openxmlformats.org/officeDocument/2006/relationships/audio" Target="../media/audio24.wav"/><Relationship Id="rId36" Type="http://schemas.openxmlformats.org/officeDocument/2006/relationships/audio" Target="../media/audio32.wav"/><Relationship Id="rId49" Type="http://schemas.openxmlformats.org/officeDocument/2006/relationships/image" Target="../media/image11.png"/><Relationship Id="rId57" Type="http://schemas.openxmlformats.org/officeDocument/2006/relationships/audio" Target="../media/audio42.wav"/><Relationship Id="rId106" Type="http://schemas.openxmlformats.org/officeDocument/2006/relationships/audio" Target="../media/audio68.wav"/><Relationship Id="rId114" Type="http://schemas.openxmlformats.org/officeDocument/2006/relationships/image" Target="../media/image42.jpeg"/><Relationship Id="rId119" Type="http://schemas.openxmlformats.org/officeDocument/2006/relationships/audio" Target="../media/audio76.wav"/><Relationship Id="rId10" Type="http://schemas.openxmlformats.org/officeDocument/2006/relationships/audio" Target="../media/audio6.wav"/><Relationship Id="rId31" Type="http://schemas.openxmlformats.org/officeDocument/2006/relationships/audio" Target="../media/audio27.wav"/><Relationship Id="rId44" Type="http://schemas.openxmlformats.org/officeDocument/2006/relationships/audio" Target="../media/audio35.wav"/><Relationship Id="rId52" Type="http://schemas.openxmlformats.org/officeDocument/2006/relationships/audio" Target="../media/audio39.wav"/><Relationship Id="rId60" Type="http://schemas.openxmlformats.org/officeDocument/2006/relationships/audio" Target="../media/audio43.wav"/><Relationship Id="rId65" Type="http://schemas.openxmlformats.org/officeDocument/2006/relationships/image" Target="../media/image19.jpeg"/><Relationship Id="rId73" Type="http://schemas.openxmlformats.org/officeDocument/2006/relationships/image" Target="../media/image23.jpeg"/><Relationship Id="rId78" Type="http://schemas.openxmlformats.org/officeDocument/2006/relationships/audio" Target="../media/audio52.wav"/><Relationship Id="rId81" Type="http://schemas.openxmlformats.org/officeDocument/2006/relationships/image" Target="../media/image27.jpeg"/><Relationship Id="rId86" Type="http://schemas.openxmlformats.org/officeDocument/2006/relationships/audio" Target="../media/audio56.wav"/><Relationship Id="rId94" Type="http://schemas.openxmlformats.org/officeDocument/2006/relationships/audio" Target="../media/audio60.wav"/><Relationship Id="rId99" Type="http://schemas.openxmlformats.org/officeDocument/2006/relationships/image" Target="../media/image35.jpeg"/><Relationship Id="rId101" Type="http://schemas.openxmlformats.org/officeDocument/2006/relationships/audio" Target="../media/audio65.wav"/><Relationship Id="rId4" Type="http://schemas.openxmlformats.org/officeDocument/2006/relationships/audio" Target="../media/audio1.wav"/><Relationship Id="rId9" Type="http://schemas.openxmlformats.org/officeDocument/2006/relationships/audio" Target="../media/audio5.wav"/><Relationship Id="rId13" Type="http://schemas.openxmlformats.org/officeDocument/2006/relationships/audio" Target="../media/audio9.wav"/><Relationship Id="rId18" Type="http://schemas.openxmlformats.org/officeDocument/2006/relationships/audio" Target="../media/audio14.wav"/><Relationship Id="rId39" Type="http://schemas.openxmlformats.org/officeDocument/2006/relationships/image" Target="../media/image5.jpeg"/><Relationship Id="rId109" Type="http://schemas.openxmlformats.org/officeDocument/2006/relationships/image" Target="../media/image39.jpeg"/><Relationship Id="rId34" Type="http://schemas.openxmlformats.org/officeDocument/2006/relationships/audio" Target="../media/audio30.wav"/><Relationship Id="rId50" Type="http://schemas.openxmlformats.org/officeDocument/2006/relationships/audio" Target="../media/audio38.wav"/><Relationship Id="rId55" Type="http://schemas.openxmlformats.org/officeDocument/2006/relationships/audio" Target="../media/audio41.wav"/><Relationship Id="rId76" Type="http://schemas.openxmlformats.org/officeDocument/2006/relationships/audio" Target="../media/audio51.wav"/><Relationship Id="rId97" Type="http://schemas.openxmlformats.org/officeDocument/2006/relationships/audio" Target="../media/audio62.wav"/><Relationship Id="rId104" Type="http://schemas.openxmlformats.org/officeDocument/2006/relationships/audio" Target="../media/audio67.wav"/><Relationship Id="rId120" Type="http://schemas.openxmlformats.org/officeDocument/2006/relationships/audio" Target="../media/audio77.wav"/><Relationship Id="rId7" Type="http://schemas.openxmlformats.org/officeDocument/2006/relationships/audio" Target="../media/audio3.wav"/><Relationship Id="rId71" Type="http://schemas.openxmlformats.org/officeDocument/2006/relationships/image" Target="../media/image22.jpeg"/><Relationship Id="rId92" Type="http://schemas.openxmlformats.org/officeDocument/2006/relationships/audio" Target="../media/audio59.wav"/><Relationship Id="rId2" Type="http://schemas.openxmlformats.org/officeDocument/2006/relationships/notesSlide" Target="../notesSlides/notesSlide1.xml"/><Relationship Id="rId29" Type="http://schemas.openxmlformats.org/officeDocument/2006/relationships/audio" Target="../media/audio25.wav"/><Relationship Id="rId24" Type="http://schemas.openxmlformats.org/officeDocument/2006/relationships/audio" Target="../media/audio20.wav"/><Relationship Id="rId40" Type="http://schemas.openxmlformats.org/officeDocument/2006/relationships/image" Target="../media/image6.jpeg"/><Relationship Id="rId45" Type="http://schemas.openxmlformats.org/officeDocument/2006/relationships/image" Target="../media/image9.jpeg"/><Relationship Id="rId66" Type="http://schemas.openxmlformats.org/officeDocument/2006/relationships/audio" Target="../media/audio46.wav"/><Relationship Id="rId87" Type="http://schemas.openxmlformats.org/officeDocument/2006/relationships/image" Target="../media/image30.jpeg"/><Relationship Id="rId110" Type="http://schemas.openxmlformats.org/officeDocument/2006/relationships/audio" Target="../media/audio70.wav"/><Relationship Id="rId115" Type="http://schemas.openxmlformats.org/officeDocument/2006/relationships/audio" Target="../media/audio7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0083D7-2047-494B-8AD6-67A28B529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03" y="54463"/>
            <a:ext cx="11833651" cy="6267747"/>
          </a:xfrm>
          <a:prstGeom prst="rect">
            <a:avLst/>
          </a:prstGeom>
        </p:spPr>
      </p:pic>
      <p:pic>
        <p:nvPicPr>
          <p:cNvPr id="3" name="Picture 2">
            <a:hlinkClick r:id="" action="ppaction://noaction">
              <a:snd r:embed="rId4" name="3. frei.wav"/>
            </a:hlinkClick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484" y="111629"/>
            <a:ext cx="1082353" cy="953314"/>
          </a:xfrm>
          <a:prstGeom prst="rect">
            <a:avLst/>
          </a:prstGeom>
        </p:spPr>
      </p:pic>
      <p:sp>
        <p:nvSpPr>
          <p:cNvPr id="5" name="TextBox 4">
            <a:hlinkClick r:id="" action="ppaction://noaction">
              <a:snd r:embed="rId6" name="1. sagen.wav"/>
            </a:hlinkClick>
          </p:cNvPr>
          <p:cNvSpPr txBox="1"/>
          <p:nvPr/>
        </p:nvSpPr>
        <p:spPr>
          <a:xfrm rot="10800000" flipV="1">
            <a:off x="290629" y="936000"/>
            <a:ext cx="1343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gen</a:t>
            </a:r>
          </a:p>
        </p:txBody>
      </p:sp>
      <p:sp>
        <p:nvSpPr>
          <p:cNvPr id="6" name="TextBox 5">
            <a:hlinkClick r:id="" action="ppaction://noaction">
              <a:snd r:embed="rId7" name="1. a like sagen.wav"/>
            </a:hlinkClick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205631" y="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7" name="TextBox 6">
            <a:hlinkClick r:id="" action="ppaction://noaction">
              <a:snd r:embed="rId8" name="2. e like geben.wav"/>
            </a:hlinkClick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2488821" y="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8" name="TextBox 7">
            <a:hlinkClick r:id="" action="ppaction://noaction">
              <a:snd r:embed="rId9" name="2. geben.wav"/>
            </a:hlinkClick>
            <a:extLst>
              <a:ext uri="{FF2B5EF4-FFF2-40B4-BE49-F238E27FC236}">
                <a16:creationId xmlns:a16="http://schemas.microsoft.com/office/drawing/2014/main" id="{996F03CA-4393-4B59-82AE-47D2DDCE7FC2}"/>
              </a:ext>
            </a:extLst>
          </p:cNvPr>
          <p:cNvSpPr txBox="1"/>
          <p:nvPr/>
        </p:nvSpPr>
        <p:spPr>
          <a:xfrm rot="10800000" flipV="1">
            <a:off x="2600156" y="936000"/>
            <a:ext cx="11160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g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ben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Box 8">
            <a:hlinkClick r:id="" action="ppaction://noaction">
              <a:snd r:embed="rId10" name="3. ei like frei.wav"/>
            </a:hlinkClick>
            <a:extLst>
              <a:ext uri="{FF2B5EF4-FFF2-40B4-BE49-F238E27FC236}">
                <a16:creationId xmlns:a16="http://schemas.microsoft.com/office/drawing/2014/main" id="{E03C17A7-4D3C-4F7A-A902-2FFD30051486}"/>
              </a:ext>
            </a:extLst>
          </p:cNvPr>
          <p:cNvSpPr txBox="1"/>
          <p:nvPr/>
        </p:nvSpPr>
        <p:spPr>
          <a:xfrm>
            <a:off x="4919708" y="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endParaRPr kumimoji="0" lang="en-GB" sz="2275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hlinkClick r:id="" action="ppaction://noaction">
              <a:snd r:embed="rId4" name="3. frei.wav"/>
            </a:hlinkClick>
            <a:extLst>
              <a:ext uri="{FF2B5EF4-FFF2-40B4-BE49-F238E27FC236}">
                <a16:creationId xmlns:a16="http://schemas.microsoft.com/office/drawing/2014/main" id="{21965192-8A44-404D-A8A2-7FE4D3B6FB7A}"/>
              </a:ext>
            </a:extLst>
          </p:cNvPr>
          <p:cNvSpPr txBox="1"/>
          <p:nvPr/>
        </p:nvSpPr>
        <p:spPr>
          <a:xfrm rot="10800000" flipV="1">
            <a:off x="5536027" y="864000"/>
            <a:ext cx="1159307" cy="50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fr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ei</a:t>
            </a:r>
          </a:p>
        </p:txBody>
      </p:sp>
      <p:sp>
        <p:nvSpPr>
          <p:cNvPr id="11" name="TextBox 10">
            <a:hlinkClick r:id="" action="ppaction://noaction">
              <a:snd r:embed="rId11" name="4. w like welt.wav"/>
            </a:hlinkClick>
            <a:extLst>
              <a:ext uri="{FF2B5EF4-FFF2-40B4-BE49-F238E27FC236}">
                <a16:creationId xmlns:a16="http://schemas.microsoft.com/office/drawing/2014/main" id="{56062E12-3005-440B-9F4D-0DE861F6A42E}"/>
              </a:ext>
            </a:extLst>
          </p:cNvPr>
          <p:cNvSpPr txBox="1"/>
          <p:nvPr/>
        </p:nvSpPr>
        <p:spPr>
          <a:xfrm>
            <a:off x="7299378" y="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</a:p>
        </p:txBody>
      </p:sp>
      <p:sp>
        <p:nvSpPr>
          <p:cNvPr id="12" name="TextBox 11">
            <a:hlinkClick r:id="" action="ppaction://noaction">
              <a:snd r:embed="rId12" name="5. z like zug.wav"/>
            </a:hlinkClick>
            <a:extLst>
              <a:ext uri="{FF2B5EF4-FFF2-40B4-BE49-F238E27FC236}">
                <a16:creationId xmlns:a16="http://schemas.microsoft.com/office/drawing/2014/main" id="{C9F86A72-63E1-4A58-8244-EBCBEBDC45B4}"/>
              </a:ext>
            </a:extLst>
          </p:cNvPr>
          <p:cNvSpPr txBox="1"/>
          <p:nvPr/>
        </p:nvSpPr>
        <p:spPr>
          <a:xfrm>
            <a:off x="9653286" y="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</a:p>
        </p:txBody>
      </p:sp>
      <p:sp>
        <p:nvSpPr>
          <p:cNvPr id="13" name="TextBox 12">
            <a:hlinkClick r:id="" action="ppaction://noaction">
              <a:snd r:embed="rId13" name="4. welt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7785170" y="864000"/>
            <a:ext cx="1159307" cy="50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W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elt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Box 13">
            <a:hlinkClick r:id="" action="ppaction://noaction">
              <a:snd r:embed="rId14" name="5. zug.wav"/>
            </a:hlinkClick>
            <a:extLst>
              <a:ext uri="{FF2B5EF4-FFF2-40B4-BE49-F238E27FC236}">
                <a16:creationId xmlns:a16="http://schemas.microsoft.com/office/drawing/2014/main" id="{8F5AD61F-FF38-4B02-B6A5-FD573E6CA9AA}"/>
              </a:ext>
            </a:extLst>
          </p:cNvPr>
          <p:cNvSpPr txBox="1"/>
          <p:nvPr/>
        </p:nvSpPr>
        <p:spPr>
          <a:xfrm rot="10800000" flipV="1">
            <a:off x="9652489" y="864000"/>
            <a:ext cx="2362263" cy="50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Z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ug</a:t>
            </a:r>
          </a:p>
        </p:txBody>
      </p:sp>
      <p:sp>
        <p:nvSpPr>
          <p:cNvPr id="15" name="TextBox 14">
            <a:hlinkClick r:id="" action="ppaction://noaction">
              <a:snd r:embed="rId15" name="6. i like wir.wav"/>
            </a:hlinkClick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281659" y="133200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endParaRPr kumimoji="0" lang="en-GB" sz="2275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hlinkClick r:id="" action="ppaction://noaction">
              <a:snd r:embed="rId16" name="7. ie like lieber.wav"/>
            </a:hlinkClick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3117827" y="1332000"/>
            <a:ext cx="526957" cy="818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75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</a:t>
            </a:r>
            <a:endParaRPr kumimoji="0" lang="en-GB" sz="2275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hlinkClick r:id="" action="ppaction://noaction">
              <a:snd r:embed="rId17" name="8. ch like ich.wav"/>
            </a:hlinkClick>
            <a:extLst>
              <a:ext uri="{FF2B5EF4-FFF2-40B4-BE49-F238E27FC236}">
                <a16:creationId xmlns:a16="http://schemas.microsoft.com/office/drawing/2014/main" id="{E03C17A7-4D3C-4F7A-A902-2FFD30051486}"/>
              </a:ext>
            </a:extLst>
          </p:cNvPr>
          <p:cNvSpPr txBox="1"/>
          <p:nvPr/>
        </p:nvSpPr>
        <p:spPr>
          <a:xfrm>
            <a:off x="6119430" y="1332000"/>
            <a:ext cx="702248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  <a:endParaRPr kumimoji="0" lang="en-GB" sz="2275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hlinkClick r:id="" action="ppaction://noaction">
              <a:snd r:embed="rId18" name="10. sch like schreiben.wav"/>
            </a:hlinkClick>
            <a:extLst>
              <a:ext uri="{FF2B5EF4-FFF2-40B4-BE49-F238E27FC236}">
                <a16:creationId xmlns:a16="http://schemas.microsoft.com/office/drawing/2014/main" id="{56062E12-3005-440B-9F4D-0DE861F6A42E}"/>
              </a:ext>
            </a:extLst>
          </p:cNvPr>
          <p:cNvSpPr txBox="1"/>
          <p:nvPr/>
        </p:nvSpPr>
        <p:spPr>
          <a:xfrm>
            <a:off x="9071720" y="1332000"/>
            <a:ext cx="694478" cy="818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</a:t>
            </a:r>
            <a:endParaRPr kumimoji="0" lang="en-GB" sz="2275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hlinkClick r:id="" action="ppaction://noaction">
              <a:snd r:embed="rId19" name="11. o like wo.wav"/>
            </a:hlinkClick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201709" y="255600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20" name="TextBox 19">
            <a:hlinkClick r:id="" action="ppaction://noaction">
              <a:snd r:embed="rId20" name="12. u like du.wav"/>
            </a:hlinkClick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2097842" y="255600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</a:t>
            </a:r>
          </a:p>
        </p:txBody>
      </p:sp>
      <p:sp>
        <p:nvSpPr>
          <p:cNvPr id="21" name="TextBox 20">
            <a:hlinkClick r:id="" action="ppaction://noaction">
              <a:snd r:embed="rId21" name="13. er like er.wav"/>
            </a:hlinkClick>
            <a:extLst>
              <a:ext uri="{FF2B5EF4-FFF2-40B4-BE49-F238E27FC236}">
                <a16:creationId xmlns:a16="http://schemas.microsoft.com/office/drawing/2014/main" id="{E03C17A7-4D3C-4F7A-A902-2FFD30051486}"/>
              </a:ext>
            </a:extLst>
          </p:cNvPr>
          <p:cNvSpPr txBox="1"/>
          <p:nvPr/>
        </p:nvSpPr>
        <p:spPr>
          <a:xfrm>
            <a:off x="4158095" y="255600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</a:p>
        </p:txBody>
      </p:sp>
      <p:sp>
        <p:nvSpPr>
          <p:cNvPr id="22" name="TextBox 21">
            <a:hlinkClick r:id="" action="ppaction://noaction">
              <a:snd r:embed="rId22" name="14. r like reden.wav"/>
            </a:hlinkClick>
            <a:extLst>
              <a:ext uri="{FF2B5EF4-FFF2-40B4-BE49-F238E27FC236}">
                <a16:creationId xmlns:a16="http://schemas.microsoft.com/office/drawing/2014/main" id="{56062E12-3005-440B-9F4D-0DE861F6A42E}"/>
              </a:ext>
            </a:extLst>
          </p:cNvPr>
          <p:cNvSpPr txBox="1"/>
          <p:nvPr/>
        </p:nvSpPr>
        <p:spPr>
          <a:xfrm>
            <a:off x="6129441" y="255600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  <p:sp>
        <p:nvSpPr>
          <p:cNvPr id="23" name="TextBox 22">
            <a:hlinkClick r:id="" action="ppaction://noaction">
              <a:snd r:embed="rId23" name="16. s like sollen.wav"/>
            </a:hlinkClick>
            <a:extLst>
              <a:ext uri="{FF2B5EF4-FFF2-40B4-BE49-F238E27FC236}">
                <a16:creationId xmlns:a16="http://schemas.microsoft.com/office/drawing/2014/main" id="{C9F86A72-63E1-4A58-8244-EBCBEBDC45B4}"/>
              </a:ext>
            </a:extLst>
          </p:cNvPr>
          <p:cNvSpPr txBox="1"/>
          <p:nvPr/>
        </p:nvSpPr>
        <p:spPr>
          <a:xfrm>
            <a:off x="10061756" y="255600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24" name="TextBox 23">
            <a:hlinkClick r:id="" action="ppaction://noaction">
              <a:snd r:embed="rId24" name="15. v like vor.wav"/>
            </a:hlinkClick>
            <a:extLst>
              <a:ext uri="{FF2B5EF4-FFF2-40B4-BE49-F238E27FC236}">
                <a16:creationId xmlns:a16="http://schemas.microsoft.com/office/drawing/2014/main" id="{C9F86A72-63E1-4A58-8244-EBCBEBDC45B4}"/>
              </a:ext>
            </a:extLst>
          </p:cNvPr>
          <p:cNvSpPr txBox="1"/>
          <p:nvPr/>
        </p:nvSpPr>
        <p:spPr>
          <a:xfrm>
            <a:off x="8095191" y="255600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</a:p>
        </p:txBody>
      </p:sp>
      <p:sp>
        <p:nvSpPr>
          <p:cNvPr id="25" name="TextBox 24">
            <a:hlinkClick r:id="" action="ppaction://noaction">
              <a:snd r:embed="rId25" name="17. ß.wav"/>
            </a:hlinkClick>
            <a:extLst>
              <a:ext uri="{FF2B5EF4-FFF2-40B4-BE49-F238E27FC236}">
                <a16:creationId xmlns:a16="http://schemas.microsoft.com/office/drawing/2014/main" id="{C9F86A72-63E1-4A58-8244-EBCBEBDC45B4}"/>
              </a:ext>
            </a:extLst>
          </p:cNvPr>
          <p:cNvSpPr txBox="1"/>
          <p:nvPr/>
        </p:nvSpPr>
        <p:spPr>
          <a:xfrm>
            <a:off x="10985000" y="255600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ß</a:t>
            </a:r>
          </a:p>
        </p:txBody>
      </p:sp>
      <p:sp>
        <p:nvSpPr>
          <p:cNvPr id="26" name="TextBox 25">
            <a:hlinkClick r:id="" action="ppaction://noaction">
              <a:snd r:embed="rId26" name="18. ü like Tür.wav"/>
            </a:hlinkClick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197857" y="3807296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ü</a:t>
            </a:r>
          </a:p>
        </p:txBody>
      </p:sp>
      <p:sp>
        <p:nvSpPr>
          <p:cNvPr id="27" name="TextBox 26">
            <a:hlinkClick r:id="" action="ppaction://noaction">
              <a:snd r:embed="rId27" name="19. ö like schön3.wav"/>
            </a:hlinkClick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2111417" y="3807296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ö</a:t>
            </a:r>
          </a:p>
        </p:txBody>
      </p:sp>
      <p:sp>
        <p:nvSpPr>
          <p:cNvPr id="28" name="TextBox 27">
            <a:hlinkClick r:id="" action="ppaction://noaction">
              <a:snd r:embed="rId28" name="20. ä like spät2.wav"/>
            </a:hlinkClick>
            <a:extLst>
              <a:ext uri="{FF2B5EF4-FFF2-40B4-BE49-F238E27FC236}">
                <a16:creationId xmlns:a16="http://schemas.microsoft.com/office/drawing/2014/main" id="{E03C17A7-4D3C-4F7A-A902-2FFD30051486}"/>
              </a:ext>
            </a:extLst>
          </p:cNvPr>
          <p:cNvSpPr txBox="1"/>
          <p:nvPr/>
        </p:nvSpPr>
        <p:spPr>
          <a:xfrm>
            <a:off x="4162773" y="3807296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ä</a:t>
            </a:r>
          </a:p>
        </p:txBody>
      </p:sp>
      <p:sp>
        <p:nvSpPr>
          <p:cNvPr id="29" name="TextBox 28">
            <a:hlinkClick r:id="" action="ppaction://noaction">
              <a:snd r:embed="rId29" name="21. au like haus.wav"/>
            </a:hlinkClick>
            <a:extLst>
              <a:ext uri="{FF2B5EF4-FFF2-40B4-BE49-F238E27FC236}">
                <a16:creationId xmlns:a16="http://schemas.microsoft.com/office/drawing/2014/main" id="{56062E12-3005-440B-9F4D-0DE861F6A42E}"/>
              </a:ext>
            </a:extLst>
          </p:cNvPr>
          <p:cNvSpPr txBox="1"/>
          <p:nvPr/>
        </p:nvSpPr>
        <p:spPr>
          <a:xfrm>
            <a:off x="6126492" y="3807296"/>
            <a:ext cx="657113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</a:t>
            </a:r>
          </a:p>
        </p:txBody>
      </p:sp>
      <p:sp>
        <p:nvSpPr>
          <p:cNvPr id="30" name="TextBox 29">
            <a:hlinkClick r:id="" action="ppaction://noaction">
              <a:snd r:embed="rId30" name="23. äu.wav"/>
            </a:hlinkClick>
            <a:extLst>
              <a:ext uri="{FF2B5EF4-FFF2-40B4-BE49-F238E27FC236}">
                <a16:creationId xmlns:a16="http://schemas.microsoft.com/office/drawing/2014/main" id="{C9F86A72-63E1-4A58-8244-EBCBEBDC45B4}"/>
              </a:ext>
            </a:extLst>
          </p:cNvPr>
          <p:cNvSpPr txBox="1"/>
          <p:nvPr/>
        </p:nvSpPr>
        <p:spPr>
          <a:xfrm>
            <a:off x="10052687" y="3780000"/>
            <a:ext cx="560864" cy="818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äu</a:t>
            </a:r>
            <a:endParaRPr kumimoji="0" lang="en-GB" sz="2275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hlinkClick r:id="" action="ppaction://noaction">
              <a:snd r:embed="rId31" name="22. eu like Deutschland.wav"/>
            </a:hlinkClick>
            <a:extLst>
              <a:ext uri="{FF2B5EF4-FFF2-40B4-BE49-F238E27FC236}">
                <a16:creationId xmlns:a16="http://schemas.microsoft.com/office/drawing/2014/main" id="{C9F86A72-63E1-4A58-8244-EBCBEBDC45B4}"/>
              </a:ext>
            </a:extLst>
          </p:cNvPr>
          <p:cNvSpPr txBox="1"/>
          <p:nvPr/>
        </p:nvSpPr>
        <p:spPr>
          <a:xfrm>
            <a:off x="8093135" y="3780000"/>
            <a:ext cx="543206" cy="818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endParaRPr kumimoji="0" lang="en-GB" sz="2275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hlinkClick r:id="" action="ppaction://noaction">
              <a:snd r:embed="rId32" name="24. d like und maybe.wav"/>
            </a:hlinkClick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179727" y="504000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-d</a:t>
            </a:r>
          </a:p>
        </p:txBody>
      </p:sp>
      <p:sp>
        <p:nvSpPr>
          <p:cNvPr id="33" name="TextBox 32">
            <a:hlinkClick r:id="" action="ppaction://noaction">
              <a:snd r:embed="rId33" name="25. g like richtig.wav"/>
            </a:hlinkClick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2157719" y="5040000"/>
            <a:ext cx="638650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</a:t>
            </a:r>
            <a:r>
              <a:rPr kumimoji="0" lang="en-GB" sz="2275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ig</a:t>
            </a:r>
            <a:endParaRPr kumimoji="0" lang="en-GB" sz="2275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hlinkClick r:id="" action="ppaction://noaction">
              <a:snd r:embed="rId34" name="26. st like stark.wav"/>
            </a:hlinkClick>
            <a:extLst>
              <a:ext uri="{FF2B5EF4-FFF2-40B4-BE49-F238E27FC236}">
                <a16:creationId xmlns:a16="http://schemas.microsoft.com/office/drawing/2014/main" id="{E03C17A7-4D3C-4F7A-A902-2FFD30051486}"/>
              </a:ext>
            </a:extLst>
          </p:cNvPr>
          <p:cNvSpPr txBox="1"/>
          <p:nvPr/>
        </p:nvSpPr>
        <p:spPr>
          <a:xfrm>
            <a:off x="4144175" y="5040000"/>
            <a:ext cx="526957" cy="818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</a:t>
            </a:r>
          </a:p>
        </p:txBody>
      </p:sp>
      <p:sp>
        <p:nvSpPr>
          <p:cNvPr id="35" name="TextBox 34">
            <a:hlinkClick r:id="" action="ppaction://noaction">
              <a:snd r:embed="rId35" name="27. sp like spielen.wav"/>
            </a:hlinkClick>
            <a:extLst>
              <a:ext uri="{FF2B5EF4-FFF2-40B4-BE49-F238E27FC236}">
                <a16:creationId xmlns:a16="http://schemas.microsoft.com/office/drawing/2014/main" id="{56062E12-3005-440B-9F4D-0DE861F6A42E}"/>
              </a:ext>
            </a:extLst>
          </p:cNvPr>
          <p:cNvSpPr txBox="1"/>
          <p:nvPr/>
        </p:nvSpPr>
        <p:spPr>
          <a:xfrm>
            <a:off x="6113739" y="5040000"/>
            <a:ext cx="640864" cy="818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</a:t>
            </a: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</a:t>
            </a:r>
          </a:p>
        </p:txBody>
      </p:sp>
      <p:sp>
        <p:nvSpPr>
          <p:cNvPr id="36" name="TextBox 35">
            <a:hlinkClick r:id="" action="ppaction://noaction">
              <a:snd r:embed="rId36" name="29. th like theater.wav"/>
            </a:hlinkClick>
            <a:extLst>
              <a:ext uri="{FF2B5EF4-FFF2-40B4-BE49-F238E27FC236}">
                <a16:creationId xmlns:a16="http://schemas.microsoft.com/office/drawing/2014/main" id="{C9F86A72-63E1-4A58-8244-EBCBEBDC45B4}"/>
              </a:ext>
            </a:extLst>
          </p:cNvPr>
          <p:cNvSpPr txBox="1"/>
          <p:nvPr/>
        </p:nvSpPr>
        <p:spPr>
          <a:xfrm>
            <a:off x="10104592" y="504000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endParaRPr kumimoji="0" lang="en-GB" sz="2275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hlinkClick r:id="" action="ppaction://noaction">
              <a:snd r:embed="rId37" name="28. j like ja.wav"/>
            </a:hlinkClick>
            <a:extLst>
              <a:ext uri="{FF2B5EF4-FFF2-40B4-BE49-F238E27FC236}">
                <a16:creationId xmlns:a16="http://schemas.microsoft.com/office/drawing/2014/main" id="{C9F86A72-63E1-4A58-8244-EBCBEBDC45B4}"/>
              </a:ext>
            </a:extLst>
          </p:cNvPr>
          <p:cNvSpPr txBox="1"/>
          <p:nvPr/>
        </p:nvSpPr>
        <p:spPr>
          <a:xfrm>
            <a:off x="8139642" y="504000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</a:t>
            </a:r>
          </a:p>
        </p:txBody>
      </p:sp>
      <p:pic>
        <p:nvPicPr>
          <p:cNvPr id="38" name="Picture 37">
            <a:hlinkClick r:id="" action="ppaction://noaction">
              <a:snd r:embed="rId6" name="1. sagen.wav"/>
            </a:hlinkClick>
          </p:cNvPr>
          <p:cNvPicPr>
            <a:picLocks noChangeAspect="1"/>
          </p:cNvPicPr>
          <p:nvPr/>
        </p:nvPicPr>
        <p:blipFill>
          <a:blip r:embed="rId3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40" y="415854"/>
            <a:ext cx="1120270" cy="648292"/>
          </a:xfrm>
          <a:prstGeom prst="rect">
            <a:avLst/>
          </a:prstGeom>
        </p:spPr>
      </p:pic>
      <p:pic>
        <p:nvPicPr>
          <p:cNvPr id="39" name="Picture 38">
            <a:hlinkClick r:id="" action="ppaction://noaction">
              <a:snd r:embed="rId9" name="2. geben.wav"/>
            </a:hlinkClick>
          </p:cNvPr>
          <p:cNvPicPr>
            <a:picLocks noChangeAspect="1"/>
          </p:cNvPicPr>
          <p:nvPr/>
        </p:nvPicPr>
        <p:blipFill>
          <a:blip r:embed="rId3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241" y="307942"/>
            <a:ext cx="745444" cy="726579"/>
          </a:xfrm>
          <a:prstGeom prst="rect">
            <a:avLst/>
          </a:prstGeom>
        </p:spPr>
      </p:pic>
      <p:pic>
        <p:nvPicPr>
          <p:cNvPr id="40" name="Picture 39">
            <a:hlinkClick r:id="" action="ppaction://noaction">
              <a:snd r:embed="rId13" name="4. welt.wav"/>
            </a:hlinkClick>
          </p:cNvPr>
          <p:cNvPicPr>
            <a:picLocks noChangeAspect="1"/>
          </p:cNvPicPr>
          <p:nvPr/>
        </p:nvPicPr>
        <p:blipFill>
          <a:blip r:embed="rId4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197" y="171289"/>
            <a:ext cx="1073704" cy="828378"/>
          </a:xfrm>
          <a:prstGeom prst="rect">
            <a:avLst/>
          </a:prstGeom>
        </p:spPr>
      </p:pic>
      <p:pic>
        <p:nvPicPr>
          <p:cNvPr id="41" name="Picture 40">
            <a:hlinkClick r:id="" action="ppaction://noaction">
              <a:snd r:embed="rId14" name="5. zug.wav"/>
            </a:hlinkClick>
          </p:cNvPr>
          <p:cNvPicPr>
            <a:picLocks noChangeAspect="1"/>
          </p:cNvPicPr>
          <p:nvPr/>
        </p:nvPicPr>
        <p:blipFill>
          <a:blip r:embed="rId4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248" y="248981"/>
            <a:ext cx="1256845" cy="696617"/>
          </a:xfrm>
          <a:prstGeom prst="rect">
            <a:avLst/>
          </a:prstGeom>
        </p:spPr>
      </p:pic>
      <p:pic>
        <p:nvPicPr>
          <p:cNvPr id="42" name="Picture 41">
            <a:hlinkClick r:id="" action="ppaction://noaction">
              <a:snd r:embed="rId42" name="6. wir.wav"/>
            </a:hlinkClick>
          </p:cNvPr>
          <p:cNvPicPr>
            <a:picLocks noChangeAspect="1"/>
          </p:cNvPicPr>
          <p:nvPr/>
        </p:nvPicPr>
        <p:blipFill>
          <a:blip r:embed="rId4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11" y="1499341"/>
            <a:ext cx="1240108" cy="837397"/>
          </a:xfrm>
          <a:prstGeom prst="rect">
            <a:avLst/>
          </a:prstGeom>
        </p:spPr>
      </p:pic>
      <p:sp>
        <p:nvSpPr>
          <p:cNvPr id="43" name="TextBox 42">
            <a:hlinkClick r:id="" action="ppaction://noaction">
              <a:snd r:embed="rId42" name="6. wir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560748" y="2196000"/>
            <a:ext cx="1159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w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4" name="Picture 43">
            <a:hlinkClick r:id="" action="ppaction://noaction">
              <a:snd r:embed="rId44" name="7. lieber.wav"/>
            </a:hlinkClick>
          </p:cNvPr>
          <p:cNvPicPr>
            <a:picLocks noChangeAspect="1"/>
          </p:cNvPicPr>
          <p:nvPr/>
        </p:nvPicPr>
        <p:blipFill>
          <a:blip r:embed="rId4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693" y="1423865"/>
            <a:ext cx="849275" cy="756499"/>
          </a:xfrm>
          <a:prstGeom prst="rect">
            <a:avLst/>
          </a:prstGeom>
        </p:spPr>
      </p:pic>
      <p:sp>
        <p:nvSpPr>
          <p:cNvPr id="45" name="TextBox 44">
            <a:hlinkClick r:id="" action="ppaction://noaction">
              <a:snd r:embed="rId44" name="7. lieber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3905978" y="2124000"/>
            <a:ext cx="1159307" cy="50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ie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be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6" name="Picture 45">
            <a:hlinkClick r:id="" action="ppaction://noaction">
              <a:snd r:embed="rId46" name="8. ich.wav"/>
            </a:hlinkClick>
          </p:cNvPr>
          <p:cNvPicPr>
            <a:picLocks noChangeAspect="1"/>
          </p:cNvPicPr>
          <p:nvPr/>
        </p:nvPicPr>
        <p:blipFill>
          <a:blip r:embed="rId4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280" y="1686624"/>
            <a:ext cx="930880" cy="628587"/>
          </a:xfrm>
          <a:prstGeom prst="rect">
            <a:avLst/>
          </a:prstGeom>
        </p:spPr>
      </p:pic>
      <p:sp>
        <p:nvSpPr>
          <p:cNvPr id="47" name="TextBox 46">
            <a:hlinkClick r:id="" action="ppaction://noaction">
              <a:snd r:embed="rId46" name="8. ich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6214925" y="2200482"/>
            <a:ext cx="1159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ch</a:t>
            </a:r>
          </a:p>
        </p:txBody>
      </p:sp>
      <p:pic>
        <p:nvPicPr>
          <p:cNvPr id="48" name="Picture 47">
            <a:hlinkClick r:id="" action="ppaction://noaction">
              <a:snd r:embed="rId48" name="9. buch.wav"/>
            </a:hlinkClick>
          </p:cNvPr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502" y="1679171"/>
            <a:ext cx="603980" cy="554489"/>
          </a:xfrm>
          <a:prstGeom prst="rect">
            <a:avLst/>
          </a:prstGeom>
        </p:spPr>
      </p:pic>
      <p:sp>
        <p:nvSpPr>
          <p:cNvPr id="49" name="TextBox 48">
            <a:hlinkClick r:id="" action="ppaction://noaction">
              <a:snd r:embed="rId48" name="9. buch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7739556" y="2200482"/>
            <a:ext cx="1159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Bu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ch</a:t>
            </a:r>
          </a:p>
        </p:txBody>
      </p:sp>
      <p:pic>
        <p:nvPicPr>
          <p:cNvPr id="50" name="Picture 49">
            <a:hlinkClick r:id="" action="ppaction://noaction">
              <a:snd r:embed="rId50" name="10. schreiben.wav"/>
            </a:hlinkClick>
          </p:cNvPr>
          <p:cNvPicPr>
            <a:picLocks noChangeAspect="1"/>
          </p:cNvPicPr>
          <p:nvPr/>
        </p:nvPicPr>
        <p:blipFill>
          <a:blip r:embed="rId5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530" y="1380737"/>
            <a:ext cx="742183" cy="774091"/>
          </a:xfrm>
          <a:prstGeom prst="rect">
            <a:avLst/>
          </a:prstGeom>
        </p:spPr>
      </p:pic>
      <p:sp>
        <p:nvSpPr>
          <p:cNvPr id="51" name="TextBox 50">
            <a:hlinkClick r:id="" action="ppaction://noaction">
              <a:snd r:embed="rId50" name="10. schreiben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9616860" y="2124000"/>
            <a:ext cx="1871413" cy="50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sch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reiben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2" name="TextBox 51">
            <a:hlinkClick r:id="" action="ppaction://noaction">
              <a:snd r:embed="rId52" name="11. wo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245455" y="3434400"/>
            <a:ext cx="915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w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3" name="Picture 52">
            <a:hlinkClick r:id="" action="ppaction://noaction">
              <a:snd r:embed="rId53" name="12. du.wav"/>
            </a:hlinkClick>
          </p:cNvPr>
          <p:cNvPicPr>
            <a:picLocks noChangeAspect="1"/>
          </p:cNvPicPr>
          <p:nvPr/>
        </p:nvPicPr>
        <p:blipFill>
          <a:blip r:embed="rId5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992" y="2959879"/>
            <a:ext cx="790050" cy="533489"/>
          </a:xfrm>
          <a:prstGeom prst="rect">
            <a:avLst/>
          </a:prstGeom>
        </p:spPr>
      </p:pic>
      <p:sp>
        <p:nvSpPr>
          <p:cNvPr id="54" name="TextBox 53">
            <a:hlinkClick r:id="" action="ppaction://noaction">
              <a:snd r:embed="rId53" name="12. du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2191429" y="3434400"/>
            <a:ext cx="915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u</a:t>
            </a:r>
          </a:p>
        </p:txBody>
      </p:sp>
      <p:pic>
        <p:nvPicPr>
          <p:cNvPr id="55" name="Picture 54">
            <a:hlinkClick r:id="" action="ppaction://noaction">
              <a:snd r:embed="rId55" name="13. er.wav"/>
            </a:hlinkClick>
          </p:cNvPr>
          <p:cNvPicPr>
            <a:picLocks noChangeAspect="1"/>
          </p:cNvPicPr>
          <p:nvPr/>
        </p:nvPicPr>
        <p:blipFill>
          <a:blip r:embed="rId5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507" y="2900625"/>
            <a:ext cx="801900" cy="541492"/>
          </a:xfrm>
          <a:prstGeom prst="rect">
            <a:avLst/>
          </a:prstGeom>
        </p:spPr>
      </p:pic>
      <p:sp>
        <p:nvSpPr>
          <p:cNvPr id="56" name="TextBox 55">
            <a:hlinkClick r:id="" action="ppaction://noaction">
              <a:snd r:embed="rId55" name="13. er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4173800" y="3434400"/>
            <a:ext cx="915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er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278207" y="2873741"/>
            <a:ext cx="805016" cy="545423"/>
            <a:chOff x="6278207" y="2873741"/>
            <a:chExt cx="805016" cy="545423"/>
          </a:xfrm>
        </p:grpSpPr>
        <p:pic>
          <p:nvPicPr>
            <p:cNvPr id="57" name="Picture 56">
              <a:hlinkClick r:id="" action="ppaction://noaction">
                <a:snd r:embed="rId57" name="14. reden.wav"/>
              </a:hlinkClick>
            </p:cNvPr>
            <p:cNvPicPr>
              <a:picLocks noChangeAspect="1"/>
            </p:cNvPicPr>
            <p:nvPr/>
          </p:nvPicPr>
          <p:blipFill>
            <a:blip r:embed="rId5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8207" y="2873741"/>
              <a:ext cx="641667" cy="452878"/>
            </a:xfrm>
            <a:prstGeom prst="rect">
              <a:avLst/>
            </a:prstGeom>
          </p:spPr>
        </p:pic>
        <p:pic>
          <p:nvPicPr>
            <p:cNvPr id="58" name="Picture 57">
              <a:hlinkClick r:id="" action="ppaction://noaction">
                <a:snd r:embed="rId57" name="14. reden.wav"/>
              </a:hlinkClick>
            </p:cNvPr>
            <p:cNvPicPr>
              <a:picLocks noChangeAspect="1"/>
            </p:cNvPicPr>
            <p:nvPr/>
          </p:nvPicPr>
          <p:blipFill>
            <a:blip r:embed="rId5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11857" y="3147981"/>
              <a:ext cx="471366" cy="271183"/>
            </a:xfrm>
            <a:prstGeom prst="rect">
              <a:avLst/>
            </a:prstGeom>
          </p:spPr>
        </p:pic>
      </p:grpSp>
      <p:sp>
        <p:nvSpPr>
          <p:cNvPr id="59" name="TextBox 58">
            <a:hlinkClick r:id="" action="ppaction://noaction">
              <a:snd r:embed="rId57" name="14. reden.wav"/>
            </a:hlinkClick>
            <a:extLst>
              <a:ext uri="{FF2B5EF4-FFF2-40B4-BE49-F238E27FC236}">
                <a16:creationId xmlns:a16="http://schemas.microsoft.com/office/drawing/2014/main" id="{996F03CA-4393-4B59-82AE-47D2DDCE7FC2}"/>
              </a:ext>
            </a:extLst>
          </p:cNvPr>
          <p:cNvSpPr txBox="1"/>
          <p:nvPr/>
        </p:nvSpPr>
        <p:spPr>
          <a:xfrm rot="10800000" flipV="1">
            <a:off x="6073089" y="3434400"/>
            <a:ext cx="1185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ed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0" name="Picture 59">
            <a:hlinkClick r:id="" action="ppaction://noaction">
              <a:snd r:embed="rId60" name="15. vor.wav"/>
            </a:hlinkClick>
          </p:cNvPr>
          <p:cNvPicPr>
            <a:picLocks noChangeAspect="1"/>
          </p:cNvPicPr>
          <p:nvPr/>
        </p:nvPicPr>
        <p:blipFill>
          <a:blip r:embed="rId6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173" y="2806556"/>
            <a:ext cx="786124" cy="700957"/>
          </a:xfrm>
          <a:prstGeom prst="rect">
            <a:avLst/>
          </a:prstGeom>
        </p:spPr>
      </p:pic>
      <p:pic>
        <p:nvPicPr>
          <p:cNvPr id="61" name="Picture 60">
            <a:hlinkClick r:id="" action="ppaction://noaction">
              <a:snd r:embed="rId62" name="16. sollen.wav"/>
            </a:hlinkClick>
          </p:cNvPr>
          <p:cNvPicPr>
            <a:picLocks noChangeAspect="1"/>
          </p:cNvPicPr>
          <p:nvPr/>
        </p:nvPicPr>
        <p:blipFill rotWithShape="1">
          <a:blip r:embed="rId6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"/>
          <a:stretch/>
        </p:blipFill>
        <p:spPr>
          <a:xfrm>
            <a:off x="10197934" y="2867881"/>
            <a:ext cx="589736" cy="663716"/>
          </a:xfrm>
          <a:prstGeom prst="rect">
            <a:avLst/>
          </a:prstGeom>
        </p:spPr>
      </p:pic>
      <p:sp>
        <p:nvSpPr>
          <p:cNvPr id="62" name="TextBox 61">
            <a:hlinkClick r:id="" action="ppaction://noaction">
              <a:snd r:embed="rId62" name="16. sollen.wav"/>
            </a:hlinkClick>
            <a:extLst>
              <a:ext uri="{FF2B5EF4-FFF2-40B4-BE49-F238E27FC236}">
                <a16:creationId xmlns:a16="http://schemas.microsoft.com/office/drawing/2014/main" id="{996F03CA-4393-4B59-82AE-47D2DDCE7FC2}"/>
              </a:ext>
            </a:extLst>
          </p:cNvPr>
          <p:cNvSpPr txBox="1"/>
          <p:nvPr/>
        </p:nvSpPr>
        <p:spPr>
          <a:xfrm rot="10800000" flipV="1">
            <a:off x="9900798" y="3434400"/>
            <a:ext cx="1185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ollen</a:t>
            </a:r>
          </a:p>
        </p:txBody>
      </p:sp>
      <p:pic>
        <p:nvPicPr>
          <p:cNvPr id="63" name="Picture 62">
            <a:hlinkClick r:id="" action="ppaction://noaction">
              <a:snd r:embed="rId64" name="17. groß.wav"/>
            </a:hlinkClick>
          </p:cNvPr>
          <p:cNvPicPr>
            <a:picLocks noChangeAspect="1"/>
          </p:cNvPicPr>
          <p:nvPr/>
        </p:nvPicPr>
        <p:blipFill>
          <a:blip r:embed="rId6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42" y="2608019"/>
            <a:ext cx="379387" cy="930974"/>
          </a:xfrm>
          <a:prstGeom prst="rect">
            <a:avLst/>
          </a:prstGeom>
        </p:spPr>
      </p:pic>
      <p:sp>
        <p:nvSpPr>
          <p:cNvPr id="64" name="TextBox 63">
            <a:hlinkClick r:id="" action="ppaction://noaction">
              <a:snd r:embed="rId64" name="17. groß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10830285" y="3434400"/>
            <a:ext cx="1298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gro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ß</a:t>
            </a:r>
          </a:p>
        </p:txBody>
      </p:sp>
      <p:pic>
        <p:nvPicPr>
          <p:cNvPr id="65" name="Picture 64">
            <a:hlinkClick r:id="" action="ppaction://noaction">
              <a:snd r:embed="rId66" name="18. Tür.wav"/>
            </a:hlinkClick>
          </p:cNvPr>
          <p:cNvPicPr>
            <a:picLocks noChangeAspect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14" y="4056619"/>
            <a:ext cx="413757" cy="663037"/>
          </a:xfrm>
          <a:prstGeom prst="rect">
            <a:avLst/>
          </a:prstGeom>
        </p:spPr>
      </p:pic>
      <p:sp>
        <p:nvSpPr>
          <p:cNvPr id="66" name="TextBox 65">
            <a:hlinkClick r:id="" action="ppaction://noaction">
              <a:snd r:embed="rId66" name="18. Tür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85027" y="4680000"/>
            <a:ext cx="1228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ü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7" name="Picture 66">
            <a:hlinkClick r:id="" action="ppaction://noaction">
              <a:snd r:embed="rId68" name="19. schön.wav"/>
            </a:hlinkClick>
          </p:cNvPr>
          <p:cNvPicPr>
            <a:picLocks noChangeAspect="1"/>
          </p:cNvPicPr>
          <p:nvPr/>
        </p:nvPicPr>
        <p:blipFill>
          <a:blip r:embed="rId6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492" y="4002079"/>
            <a:ext cx="481655" cy="714195"/>
          </a:xfrm>
          <a:prstGeom prst="rect">
            <a:avLst/>
          </a:prstGeom>
        </p:spPr>
      </p:pic>
      <p:sp>
        <p:nvSpPr>
          <p:cNvPr id="68" name="TextBox 67">
            <a:hlinkClick r:id="" action="ppaction://noaction">
              <a:snd r:embed="rId68" name="19. schön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1797642" y="4680000"/>
            <a:ext cx="1745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sch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ö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9" name="Picture 68">
            <a:hlinkClick r:id="" action="ppaction://noaction">
              <a:snd r:embed="rId70" name="20. spät.wav"/>
            </a:hlinkClick>
          </p:cNvPr>
          <p:cNvPicPr>
            <a:picLocks noChangeAspect="1"/>
          </p:cNvPicPr>
          <p:nvPr/>
        </p:nvPicPr>
        <p:blipFill>
          <a:blip r:embed="rId7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666" y="4008682"/>
            <a:ext cx="681387" cy="720420"/>
          </a:xfrm>
          <a:prstGeom prst="rect">
            <a:avLst/>
          </a:prstGeom>
        </p:spPr>
      </p:pic>
      <p:sp>
        <p:nvSpPr>
          <p:cNvPr id="70" name="TextBox 69">
            <a:hlinkClick r:id="" action="ppaction://noaction">
              <a:snd r:embed="rId70" name="20. spät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3929209" y="4680000"/>
            <a:ext cx="1362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sp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ä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1" name="Picture 70">
            <a:hlinkClick r:id="" action="ppaction://noaction">
              <a:snd r:embed="rId72" name="21. haus.wav"/>
            </a:hlinkClick>
          </p:cNvPr>
          <p:cNvPicPr>
            <a:picLocks noChangeAspect="1"/>
          </p:cNvPicPr>
          <p:nvPr/>
        </p:nvPicPr>
        <p:blipFill>
          <a:blip r:embed="rId7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743" y="4010288"/>
            <a:ext cx="955501" cy="618897"/>
          </a:xfrm>
          <a:prstGeom prst="rect">
            <a:avLst/>
          </a:prstGeom>
        </p:spPr>
      </p:pic>
      <p:sp>
        <p:nvSpPr>
          <p:cNvPr id="72" name="TextBox 71">
            <a:hlinkClick r:id="" action="ppaction://noaction">
              <a:snd r:embed="rId72" name="21. haus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6320645" y="4578342"/>
            <a:ext cx="1556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au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3" name="Picture 72">
            <a:hlinkClick r:id="" action="ppaction://noaction">
              <a:snd r:embed="rId74" name="22. Deutschland.wav"/>
            </a:hlinkClick>
          </p:cNvPr>
          <p:cNvPicPr>
            <a:picLocks noChangeAspect="1"/>
          </p:cNvPicPr>
          <p:nvPr/>
        </p:nvPicPr>
        <p:blipFill>
          <a:blip r:embed="rId7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915" y="3992424"/>
            <a:ext cx="782148" cy="769349"/>
          </a:xfrm>
          <a:prstGeom prst="rect">
            <a:avLst/>
          </a:prstGeom>
        </p:spPr>
      </p:pic>
      <p:sp>
        <p:nvSpPr>
          <p:cNvPr id="74" name="TextBox 73">
            <a:hlinkClick r:id="" action="ppaction://noaction">
              <a:snd r:embed="rId74" name="22. Deutschland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7882173" y="4688676"/>
            <a:ext cx="23680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D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eu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tschland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5" name="Picture 74">
            <a:hlinkClick r:id="" action="ppaction://noaction">
              <a:snd r:embed="rId76" name="23. mäuser.wav"/>
            </a:hlinkClick>
          </p:cNvPr>
          <p:cNvPicPr>
            <a:picLocks noChangeAspect="1"/>
          </p:cNvPicPr>
          <p:nvPr/>
        </p:nvPicPr>
        <p:blipFill>
          <a:blip r:embed="rId7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925" y="4034058"/>
            <a:ext cx="931918" cy="647837"/>
          </a:xfrm>
          <a:prstGeom prst="rect">
            <a:avLst/>
          </a:prstGeom>
        </p:spPr>
      </p:pic>
      <p:sp>
        <p:nvSpPr>
          <p:cNvPr id="76" name="TextBox 75">
            <a:hlinkClick r:id="" action="ppaction://noaction">
              <a:snd r:embed="rId76" name="23. mäuser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10140379" y="4594384"/>
            <a:ext cx="1790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äu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se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7" name="Picture 76">
            <a:hlinkClick r:id="" action="ppaction://noaction">
              <a:snd r:embed="rId78" name="24. und.wav"/>
            </a:hlinkClick>
          </p:cNvPr>
          <p:cNvPicPr>
            <a:picLocks noChangeAspect="1"/>
          </p:cNvPicPr>
          <p:nvPr/>
        </p:nvPicPr>
        <p:blipFill>
          <a:blip r:embed="rId7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11" y="5090676"/>
            <a:ext cx="881432" cy="867007"/>
          </a:xfrm>
          <a:prstGeom prst="rect">
            <a:avLst/>
          </a:prstGeom>
        </p:spPr>
      </p:pic>
      <p:sp>
        <p:nvSpPr>
          <p:cNvPr id="78" name="TextBox 77">
            <a:hlinkClick r:id="" action="ppaction://noaction">
              <a:snd r:embed="rId78" name="24. und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578417" y="5804668"/>
            <a:ext cx="1159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un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d</a:t>
            </a:r>
          </a:p>
        </p:txBody>
      </p:sp>
      <p:pic>
        <p:nvPicPr>
          <p:cNvPr id="79" name="Picture 78">
            <a:hlinkClick r:id="" action="ppaction://noaction">
              <a:snd r:embed="rId80" name="25. richtig.wav"/>
            </a:hlinkClick>
          </p:cNvPr>
          <p:cNvPicPr>
            <a:picLocks noChangeAspect="1"/>
          </p:cNvPicPr>
          <p:nvPr/>
        </p:nvPicPr>
        <p:blipFill>
          <a:blip r:embed="rId8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803" y="5064309"/>
            <a:ext cx="825758" cy="812244"/>
          </a:xfrm>
          <a:prstGeom prst="rect">
            <a:avLst/>
          </a:prstGeom>
        </p:spPr>
      </p:pic>
      <p:sp>
        <p:nvSpPr>
          <p:cNvPr id="80" name="TextBox 79">
            <a:hlinkClick r:id="" action="ppaction://noaction">
              <a:snd r:embed="rId80" name="25. richtig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2411762" y="5804668"/>
            <a:ext cx="1431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richt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ig</a:t>
            </a:r>
          </a:p>
        </p:txBody>
      </p:sp>
      <p:pic>
        <p:nvPicPr>
          <p:cNvPr id="81" name="Picture 80">
            <a:hlinkClick r:id="" action="ppaction://noaction">
              <a:snd r:embed="rId82" name="26. stark.wav"/>
            </a:hlinkClick>
          </p:cNvPr>
          <p:cNvPicPr>
            <a:picLocks noChangeAspect="1"/>
          </p:cNvPicPr>
          <p:nvPr/>
        </p:nvPicPr>
        <p:blipFill>
          <a:blip r:embed="rId8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326" y="5121416"/>
            <a:ext cx="624865" cy="729884"/>
          </a:xfrm>
          <a:prstGeom prst="rect">
            <a:avLst/>
          </a:prstGeom>
        </p:spPr>
      </p:pic>
      <p:sp>
        <p:nvSpPr>
          <p:cNvPr id="82" name="TextBox 81">
            <a:hlinkClick r:id="" action="ppaction://noaction">
              <a:snd r:embed="rId82" name="26. stark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4422447" y="5804668"/>
            <a:ext cx="1431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ark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3" name="TextBox 82">
            <a:hlinkClick r:id="" action="ppaction://noaction">
              <a:snd r:embed="rId84" name="27. spielen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6361365" y="5804668"/>
            <a:ext cx="1431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sp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ielen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4" name="Picture 83">
            <a:hlinkClick r:id="" action="ppaction://noaction">
              <a:snd r:embed="rId84" name="27. spielen.wav"/>
            </a:hlinkClick>
          </p:cNvPr>
          <p:cNvPicPr>
            <a:picLocks noChangeAspect="1"/>
          </p:cNvPicPr>
          <p:nvPr/>
        </p:nvPicPr>
        <p:blipFill>
          <a:blip r:embed="rId8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274" y="5148319"/>
            <a:ext cx="824733" cy="697201"/>
          </a:xfrm>
          <a:prstGeom prst="rect">
            <a:avLst/>
          </a:prstGeom>
        </p:spPr>
      </p:pic>
      <p:pic>
        <p:nvPicPr>
          <p:cNvPr id="85" name="Picture 84">
            <a:hlinkClick r:id="" action="ppaction://noaction">
              <a:snd r:embed="rId86" name="28. ja.wav"/>
            </a:hlinkClick>
          </p:cNvPr>
          <p:cNvPicPr>
            <a:picLocks noChangeAspect="1"/>
          </p:cNvPicPr>
          <p:nvPr/>
        </p:nvPicPr>
        <p:blipFill>
          <a:blip r:embed="rId8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035" y="5119479"/>
            <a:ext cx="891360" cy="750627"/>
          </a:xfrm>
          <a:prstGeom prst="rect">
            <a:avLst/>
          </a:prstGeom>
        </p:spPr>
      </p:pic>
      <p:sp>
        <p:nvSpPr>
          <p:cNvPr id="86" name="TextBox 85">
            <a:hlinkClick r:id="" action="ppaction://noaction">
              <a:snd r:embed="rId86" name="28. ja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8749636" y="5804668"/>
            <a:ext cx="565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j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7" name="Picture 86">
            <a:hlinkClick r:id="" action="ppaction://noaction">
              <a:snd r:embed="rId88" name="29. theater.wav"/>
            </a:hlinkClick>
          </p:cNvPr>
          <p:cNvPicPr>
            <a:picLocks noChangeAspect="1"/>
          </p:cNvPicPr>
          <p:nvPr/>
        </p:nvPicPr>
        <p:blipFill>
          <a:blip r:embed="rId8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402" y="5214850"/>
            <a:ext cx="860242" cy="670888"/>
          </a:xfrm>
          <a:prstGeom prst="rect">
            <a:avLst/>
          </a:prstGeom>
        </p:spPr>
      </p:pic>
      <p:sp>
        <p:nvSpPr>
          <p:cNvPr id="88" name="TextBox 87">
            <a:hlinkClick r:id="" action="ppaction://noaction">
              <a:snd r:embed="rId88" name="29. theater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9989411" y="5804668"/>
            <a:ext cx="2078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Th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eater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9" name="TextBox 88">
            <a:hlinkClick r:id="" action="ppaction://noaction">
              <a:snd r:embed="rId60" name="15. vor.wav"/>
            </a:hlinkClick>
            <a:extLst>
              <a:ext uri="{FF2B5EF4-FFF2-40B4-BE49-F238E27FC236}">
                <a16:creationId xmlns:a16="http://schemas.microsoft.com/office/drawing/2014/main" id="{996F03CA-4393-4B59-82AE-47D2DDCE7FC2}"/>
              </a:ext>
            </a:extLst>
          </p:cNvPr>
          <p:cNvSpPr txBox="1"/>
          <p:nvPr/>
        </p:nvSpPr>
        <p:spPr>
          <a:xfrm rot="10800000" flipV="1">
            <a:off x="8582977" y="3357774"/>
            <a:ext cx="890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vo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0" name="TextBox 89">
            <a:hlinkClick r:id="" action="ppaction://noaction">
              <a:snd r:embed="rId90" name="9. ch like buch.wav"/>
            </a:hlinkClick>
            <a:extLst>
              <a:ext uri="{FF2B5EF4-FFF2-40B4-BE49-F238E27FC236}">
                <a16:creationId xmlns:a16="http://schemas.microsoft.com/office/drawing/2014/main" id="{E03C17A7-4D3C-4F7A-A902-2FFD30051486}"/>
              </a:ext>
            </a:extLst>
          </p:cNvPr>
          <p:cNvSpPr txBox="1"/>
          <p:nvPr/>
        </p:nvSpPr>
        <p:spPr>
          <a:xfrm>
            <a:off x="7564450" y="1332000"/>
            <a:ext cx="702248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  <a:endParaRPr kumimoji="0" lang="en-GB" sz="2275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1" name="Picture 90">
            <a:hlinkClick r:id="" action="ppaction://noaction">
              <a:snd r:embed="rId52" name="11. wo.wav"/>
            </a:hlinkClick>
          </p:cNvPr>
          <p:cNvPicPr>
            <a:picLocks noChangeAspect="1"/>
          </p:cNvPicPr>
          <p:nvPr/>
        </p:nvPicPr>
        <p:blipFill>
          <a:blip r:embed="rId9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61" y="2923944"/>
            <a:ext cx="707000" cy="600925"/>
          </a:xfrm>
          <a:prstGeom prst="rect">
            <a:avLst/>
          </a:prstGeom>
        </p:spPr>
      </p:pic>
      <p:pic>
        <p:nvPicPr>
          <p:cNvPr id="92" name="Picture 91">
            <a:hlinkClick r:id="" action="ppaction://noaction">
              <a:snd r:embed="rId92" name="30. kalt.wav"/>
            </a:hlinkClick>
          </p:cNvPr>
          <p:cNvPicPr>
            <a:picLocks noChangeAspect="1"/>
          </p:cNvPicPr>
          <p:nvPr/>
        </p:nvPicPr>
        <p:blipFill>
          <a:blip r:embed="rId9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465" y="321183"/>
            <a:ext cx="455690" cy="726919"/>
          </a:xfrm>
          <a:prstGeom prst="rect">
            <a:avLst/>
          </a:prstGeom>
        </p:spPr>
      </p:pic>
      <p:sp>
        <p:nvSpPr>
          <p:cNvPr id="93" name="TextBox 92">
            <a:hlinkClick r:id="" action="ppaction://noaction">
              <a:snd r:embed="rId92" name="30. kalt.wav"/>
            </a:hlinkClick>
          </p:cNvPr>
          <p:cNvSpPr txBox="1"/>
          <p:nvPr/>
        </p:nvSpPr>
        <p:spPr>
          <a:xfrm rot="10800000" flipV="1">
            <a:off x="1742129" y="936000"/>
            <a:ext cx="8856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a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lt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4" name="TextBox 93">
            <a:hlinkClick r:id="" action="ppaction://noaction">
              <a:snd r:embed="rId94" name="30. a like kalt.wav"/>
            </a:hlinkClick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1741083" y="0"/>
            <a:ext cx="545656" cy="4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95" name="Picture 94">
            <a:hlinkClick r:id="" action="ppaction://noaction">
              <a:snd r:embed="rId95" name="31. denken.wav"/>
            </a:hlinkClick>
          </p:cNvPr>
          <p:cNvPicPr>
            <a:picLocks noChangeAspect="1"/>
          </p:cNvPicPr>
          <p:nvPr/>
        </p:nvPicPr>
        <p:blipFill>
          <a:blip r:embed="rId9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983" y="185271"/>
            <a:ext cx="646065" cy="872684"/>
          </a:xfrm>
          <a:prstGeom prst="rect">
            <a:avLst/>
          </a:prstGeom>
        </p:spPr>
      </p:pic>
      <p:sp>
        <p:nvSpPr>
          <p:cNvPr id="96" name="TextBox 95">
            <a:hlinkClick r:id="" action="ppaction://noaction">
              <a:snd r:embed="rId95" name="31. denken.wav"/>
            </a:hlinkClick>
            <a:extLst>
              <a:ext uri="{FF2B5EF4-FFF2-40B4-BE49-F238E27FC236}">
                <a16:creationId xmlns:a16="http://schemas.microsoft.com/office/drawing/2014/main" id="{996F03CA-4393-4B59-82AE-47D2DDCE7FC2}"/>
              </a:ext>
            </a:extLst>
          </p:cNvPr>
          <p:cNvSpPr txBox="1"/>
          <p:nvPr/>
        </p:nvSpPr>
        <p:spPr>
          <a:xfrm rot="10800000" flipV="1">
            <a:off x="3751380" y="936000"/>
            <a:ext cx="1228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nken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7" name="TextBox 96">
            <a:hlinkClick r:id="" action="ppaction://noaction">
              <a:snd r:embed="rId97" name="31. e like denken.wav"/>
            </a:hlinkClick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3674692" y="0"/>
            <a:ext cx="545656" cy="4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</a:t>
            </a:r>
          </a:p>
        </p:txBody>
      </p:sp>
      <p:pic>
        <p:nvPicPr>
          <p:cNvPr id="98" name="Picture 97">
            <a:hlinkClick r:id="" action="ppaction://noaction">
              <a:snd r:embed="rId98" name="32. finden.wav"/>
            </a:hlinkClick>
          </p:cNvPr>
          <p:cNvPicPr>
            <a:picLocks noChangeAspect="1"/>
          </p:cNvPicPr>
          <p:nvPr/>
        </p:nvPicPr>
        <p:blipFill>
          <a:blip r:embed="rId9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324" y="1500736"/>
            <a:ext cx="578243" cy="782111"/>
          </a:xfrm>
          <a:prstGeom prst="rect">
            <a:avLst/>
          </a:prstGeom>
        </p:spPr>
      </p:pic>
      <p:sp>
        <p:nvSpPr>
          <p:cNvPr id="99" name="TextBox 98">
            <a:hlinkClick r:id="" action="ppaction://noaction">
              <a:snd r:embed="rId98" name="32. finden.wav"/>
            </a:hlinkClick>
            <a:extLst>
              <a:ext uri="{FF2B5EF4-FFF2-40B4-BE49-F238E27FC236}">
                <a16:creationId xmlns:a16="http://schemas.microsoft.com/office/drawing/2014/main" id="{996F03CA-4393-4B59-82AE-47D2DDCE7FC2}"/>
              </a:ext>
            </a:extLst>
          </p:cNvPr>
          <p:cNvSpPr txBox="1"/>
          <p:nvPr/>
        </p:nvSpPr>
        <p:spPr>
          <a:xfrm rot="10800000" flipV="1">
            <a:off x="1943806" y="2196000"/>
            <a:ext cx="1228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f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nden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0" name="TextBox 99">
            <a:hlinkClick r:id="" action="ppaction://noaction">
              <a:snd r:embed="rId100" name="32. i like finden.wav"/>
            </a:hlinkClick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1964547" y="1332000"/>
            <a:ext cx="545656" cy="4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endParaRPr kumimoji="0" lang="en-GB" sz="2275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1" name="Picture 100">
            <a:hlinkClick r:id="" action="ppaction://noaction">
              <a:snd r:embed="rId101" name="33. kopf.wav"/>
            </a:hlinkClick>
          </p:cNvPr>
          <p:cNvPicPr>
            <a:picLocks noChangeAspect="1"/>
          </p:cNvPicPr>
          <p:nvPr/>
        </p:nvPicPr>
        <p:blipFill>
          <a:blip r:embed="rId10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057" y="2835421"/>
            <a:ext cx="590610" cy="667921"/>
          </a:xfrm>
          <a:prstGeom prst="rect">
            <a:avLst/>
          </a:prstGeom>
        </p:spPr>
      </p:pic>
      <p:sp>
        <p:nvSpPr>
          <p:cNvPr id="102" name="TextBox 101">
            <a:hlinkClick r:id="" action="ppaction://noaction">
              <a:snd r:embed="rId101" name="33. kopf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1085682" y="3434400"/>
            <a:ext cx="1200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pf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3" name="TextBox 102">
            <a:hlinkClick r:id="" action="ppaction://noaction">
              <a:snd r:embed="rId103" name="33. o like kopf.wav"/>
            </a:hlinkClick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1212681" y="2556000"/>
            <a:ext cx="545656" cy="4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pic>
        <p:nvPicPr>
          <p:cNvPr id="104" name="Picture 103">
            <a:hlinkClick r:id="" action="ppaction://noaction">
              <a:snd r:embed="rId104" name="34. punkt.wav"/>
            </a:hlinkClick>
          </p:cNvPr>
          <p:cNvPicPr>
            <a:picLocks noChangeAspect="1"/>
          </p:cNvPicPr>
          <p:nvPr/>
        </p:nvPicPr>
        <p:blipFill>
          <a:blip r:embed="rId10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273" y="3077546"/>
            <a:ext cx="257311" cy="262582"/>
          </a:xfrm>
          <a:prstGeom prst="rect">
            <a:avLst/>
          </a:prstGeom>
        </p:spPr>
      </p:pic>
      <p:sp>
        <p:nvSpPr>
          <p:cNvPr id="105" name="TextBox 104">
            <a:hlinkClick r:id="" action="ppaction://noaction">
              <a:snd r:embed="rId104" name="34. punkt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3067971" y="3434400"/>
            <a:ext cx="1126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nkt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6" name="Picture 105">
            <a:hlinkClick r:id="" action="ppaction://noaction">
              <a:snd r:embed="rId106" name="35. wieder.wav"/>
            </a:hlinkClick>
          </p:cNvPr>
          <p:cNvPicPr>
            <a:picLocks noChangeAspect="1"/>
          </p:cNvPicPr>
          <p:nvPr/>
        </p:nvPicPr>
        <p:blipFill>
          <a:blip r:embed="rId10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129" y="2852599"/>
            <a:ext cx="664630" cy="675969"/>
          </a:xfrm>
          <a:prstGeom prst="rect">
            <a:avLst/>
          </a:prstGeom>
        </p:spPr>
      </p:pic>
      <p:sp>
        <p:nvSpPr>
          <p:cNvPr id="107" name="TextBox 106">
            <a:hlinkClick r:id="" action="ppaction://noaction">
              <a:snd r:embed="rId106" name="35. wieder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4934228" y="3434400"/>
            <a:ext cx="1344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wied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8" name="Picture 107">
            <a:hlinkClick r:id="" action="ppaction://noaction">
              <a:snd r:embed="rId108" name="36. uhr.wav"/>
            </a:hlinkClick>
          </p:cNvPr>
          <p:cNvPicPr>
            <a:picLocks noChangeAspect="1"/>
          </p:cNvPicPr>
          <p:nvPr/>
        </p:nvPicPr>
        <p:blipFill>
          <a:blip r:embed="rId10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551" y="2770199"/>
            <a:ext cx="762560" cy="741404"/>
          </a:xfrm>
          <a:prstGeom prst="rect">
            <a:avLst/>
          </a:prstGeom>
        </p:spPr>
      </p:pic>
      <p:sp>
        <p:nvSpPr>
          <p:cNvPr id="109" name="TextBox 108">
            <a:hlinkClick r:id="" action="ppaction://noaction">
              <a:snd r:embed="rId108" name="36. uhr.wav"/>
            </a:hlinkClick>
            <a:extLst>
              <a:ext uri="{FF2B5EF4-FFF2-40B4-BE49-F238E27FC236}">
                <a16:creationId xmlns:a16="http://schemas.microsoft.com/office/drawing/2014/main" id="{996F03CA-4393-4B59-82AE-47D2DDCE7FC2}"/>
              </a:ext>
            </a:extLst>
          </p:cNvPr>
          <p:cNvSpPr txBox="1"/>
          <p:nvPr/>
        </p:nvSpPr>
        <p:spPr>
          <a:xfrm rot="10800000" flipV="1">
            <a:off x="7238059" y="3434400"/>
            <a:ext cx="814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Uh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0" name="Picture 109">
            <a:hlinkClick r:id="" action="ppaction://noaction">
              <a:snd r:embed="rId110" name="37. fünf.wav"/>
            </a:hlinkClick>
          </p:cNvPr>
          <p:cNvPicPr>
            <a:picLocks noChangeAspect="1"/>
          </p:cNvPicPr>
          <p:nvPr/>
        </p:nvPicPr>
        <p:blipFill>
          <a:blip r:embed="rId1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636" y="4037925"/>
            <a:ext cx="558838" cy="678349"/>
          </a:xfrm>
          <a:prstGeom prst="rect">
            <a:avLst/>
          </a:prstGeom>
        </p:spPr>
      </p:pic>
      <p:sp>
        <p:nvSpPr>
          <p:cNvPr id="111" name="TextBox 110">
            <a:hlinkClick r:id="" action="ppaction://noaction">
              <a:snd r:embed="rId110" name="37. fünf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1069900" y="4680000"/>
            <a:ext cx="1272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f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ü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nf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2" name="Picture 111">
            <a:hlinkClick r:id="" action="ppaction://noaction">
              <a:snd r:embed="rId112" name="38. plötzlich.wav"/>
            </a:hlinkClick>
          </p:cNvPr>
          <p:cNvPicPr>
            <a:picLocks noChangeAspect="1"/>
          </p:cNvPicPr>
          <p:nvPr/>
        </p:nvPicPr>
        <p:blipFill>
          <a:blip r:embed="rId1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915" y="3888490"/>
            <a:ext cx="630755" cy="938971"/>
          </a:xfrm>
          <a:prstGeom prst="rect">
            <a:avLst/>
          </a:prstGeom>
        </p:spPr>
      </p:pic>
      <p:sp>
        <p:nvSpPr>
          <p:cNvPr id="113" name="TextBox 112">
            <a:hlinkClick r:id="" action="ppaction://noaction">
              <a:snd r:embed="rId112" name="38. plötzlich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2997972" y="4715115"/>
            <a:ext cx="129492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pl</a:t>
            </a:r>
            <a:r>
              <a:rPr kumimoji="0" lang="en-GB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ö</a:t>
            </a:r>
            <a:r>
              <a:rPr kumimoji="0" lang="en-GB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tzlich</a:t>
            </a:r>
            <a:endParaRPr kumimoji="0" lang="en-GB" sz="17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4" name="Picture 113"/>
          <p:cNvPicPr>
            <a:picLocks noChangeAspect="1"/>
          </p:cNvPicPr>
          <p:nvPr/>
        </p:nvPicPr>
        <p:blipFill>
          <a:blip r:embed="rId1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129" y="4048531"/>
            <a:ext cx="667501" cy="678890"/>
          </a:xfrm>
          <a:prstGeom prst="rect">
            <a:avLst/>
          </a:prstGeom>
        </p:spPr>
      </p:pic>
      <p:sp>
        <p:nvSpPr>
          <p:cNvPr id="115" name="TextBox 114">
            <a:hlinkClick r:id="" action="ppaction://noaction">
              <a:snd r:embed="rId115" name="39. lächeln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4963763" y="4707420"/>
            <a:ext cx="1345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ä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cheln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6" name="TextBox 115">
            <a:hlinkClick r:id="" action="ppaction://noaction">
              <a:snd r:embed="rId116" name="34. u like punkt.wav"/>
            </a:hlinkClick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3061637" y="2556000"/>
            <a:ext cx="545656" cy="4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</a:t>
            </a:r>
          </a:p>
        </p:txBody>
      </p:sp>
      <p:sp>
        <p:nvSpPr>
          <p:cNvPr id="117" name="TextBox 116">
            <a:hlinkClick r:id="" action="ppaction://noaction">
              <a:snd r:embed="rId117" name="35. er like wieder.wav"/>
            </a:hlinkClick>
            <a:extLst>
              <a:ext uri="{FF2B5EF4-FFF2-40B4-BE49-F238E27FC236}">
                <a16:creationId xmlns:a16="http://schemas.microsoft.com/office/drawing/2014/main" id="{E03C17A7-4D3C-4F7A-A902-2FFD30051486}"/>
              </a:ext>
            </a:extLst>
          </p:cNvPr>
          <p:cNvSpPr txBox="1"/>
          <p:nvPr/>
        </p:nvSpPr>
        <p:spPr>
          <a:xfrm>
            <a:off x="5148157" y="2556000"/>
            <a:ext cx="545656" cy="4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</a:p>
        </p:txBody>
      </p:sp>
      <p:sp>
        <p:nvSpPr>
          <p:cNvPr id="118" name="TextBox 117">
            <a:hlinkClick r:id="" action="ppaction://noaction">
              <a:snd r:embed="rId118" name="36. r like uhr.wav"/>
            </a:hlinkClick>
            <a:extLst>
              <a:ext uri="{FF2B5EF4-FFF2-40B4-BE49-F238E27FC236}">
                <a16:creationId xmlns:a16="http://schemas.microsoft.com/office/drawing/2014/main" id="{56062E12-3005-440B-9F4D-0DE861F6A42E}"/>
              </a:ext>
            </a:extLst>
          </p:cNvPr>
          <p:cNvSpPr txBox="1"/>
          <p:nvPr/>
        </p:nvSpPr>
        <p:spPr>
          <a:xfrm>
            <a:off x="7233657" y="2556000"/>
            <a:ext cx="545656" cy="4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  <p:sp>
        <p:nvSpPr>
          <p:cNvPr id="119" name="TextBox 118">
            <a:hlinkClick r:id="" action="ppaction://noaction">
              <a:snd r:embed="rId119" name="37. ü like fünf.wav"/>
            </a:hlinkClick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1193705" y="3807296"/>
            <a:ext cx="545656" cy="4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ü</a:t>
            </a:r>
          </a:p>
        </p:txBody>
      </p:sp>
      <p:sp>
        <p:nvSpPr>
          <p:cNvPr id="120" name="TextBox 119">
            <a:hlinkClick r:id="" action="ppaction://noaction">
              <a:snd r:embed="rId120" name="38. ö like plötzlich.wav"/>
            </a:hlinkClick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3054097" y="3807296"/>
            <a:ext cx="545656" cy="4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ö</a:t>
            </a:r>
          </a:p>
        </p:txBody>
      </p:sp>
      <p:sp>
        <p:nvSpPr>
          <p:cNvPr id="121" name="TextBox 120">
            <a:hlinkClick r:id="" action="ppaction://noaction">
              <a:snd r:embed="rId121" name="39. ä like lächeln.wav"/>
            </a:hlinkClick>
            <a:extLst>
              <a:ext uri="{FF2B5EF4-FFF2-40B4-BE49-F238E27FC236}">
                <a16:creationId xmlns:a16="http://schemas.microsoft.com/office/drawing/2014/main" id="{E03C17A7-4D3C-4F7A-A902-2FFD30051486}"/>
              </a:ext>
            </a:extLst>
          </p:cNvPr>
          <p:cNvSpPr txBox="1"/>
          <p:nvPr/>
        </p:nvSpPr>
        <p:spPr>
          <a:xfrm>
            <a:off x="5145655" y="3807296"/>
            <a:ext cx="545656" cy="4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ä</a:t>
            </a:r>
          </a:p>
        </p:txBody>
      </p:sp>
      <p:cxnSp>
        <p:nvCxnSpPr>
          <p:cNvPr id="122" name="Straight Connector 121"/>
          <p:cNvCxnSpPr/>
          <p:nvPr/>
        </p:nvCxnSpPr>
        <p:spPr>
          <a:xfrm>
            <a:off x="7555035" y="1340819"/>
            <a:ext cx="6362" cy="126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itle 122">
            <a:extLst>
              <a:ext uri="{FF2B5EF4-FFF2-40B4-BE49-F238E27FC236}">
                <a16:creationId xmlns:a16="http://schemas.microsoft.com/office/drawing/2014/main" id="{F276984A-4136-1B4D-8662-562369BCA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288" y="-2454756"/>
            <a:ext cx="10515600" cy="1325563"/>
          </a:xfrm>
        </p:spPr>
        <p:txBody>
          <a:bodyPr/>
          <a:lstStyle/>
          <a:p>
            <a:r>
              <a:rPr lang="en-US" dirty="0"/>
              <a:t>Overview of SSCs and  source words </a:t>
            </a:r>
          </a:p>
        </p:txBody>
      </p:sp>
    </p:spTree>
    <p:extLst>
      <p:ext uri="{BB962C8B-B14F-4D97-AF65-F5344CB8AC3E}">
        <p14:creationId xmlns:p14="http://schemas.microsoft.com/office/powerpoint/2010/main" val="3029364976"/>
      </p:ext>
    </p:extLst>
  </p:cSld>
  <p:clrMapOvr>
    <a:masterClrMapping/>
  </p:clrMapOvr>
</p:sld>
</file>

<file path=ppt/theme/theme1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dirty="0">
            <a:solidFill>
              <a:schemeClr val="accent5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erman_skeleton_template" id="{C1201E48-14A4-8B47-A494-F785721C1852}" vid="{453E499D-4EAB-BA4C-B8B3-68DE1A8A682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117</Words>
  <Application>Microsoft Office PowerPoint</Application>
  <PresentationFormat>Widescreen</PresentationFormat>
  <Paragraphs>81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Century Gothic</vt:lpstr>
      <vt:lpstr>4_Office Theme</vt:lpstr>
      <vt:lpstr>Overview of SSCs and  source words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SSCs and  source words </dc:title>
  <dc:creator>Rachel Hawkes</dc:creator>
  <cp:lastModifiedBy>Rachel Hawkes</cp:lastModifiedBy>
  <cp:revision>1</cp:revision>
  <dcterms:created xsi:type="dcterms:W3CDTF">2020-12-16T05:06:59Z</dcterms:created>
  <dcterms:modified xsi:type="dcterms:W3CDTF">2020-12-16T05:08:41Z</dcterms:modified>
</cp:coreProperties>
</file>