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8" r:id="rId3"/>
  </p:sldMasterIdLst>
  <p:notesMasterIdLst>
    <p:notesMasterId r:id="rId5"/>
  </p:notesMasterIdLst>
  <p:sldIdLst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EE6000"/>
    <a:srgbClr val="DAA520"/>
    <a:srgbClr val="E3EAFD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61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3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1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30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9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8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0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53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755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3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75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48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78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73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43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722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820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76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2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65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94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1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533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9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64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32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36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495458427/year-7-french-term-31-week-4-flash-card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quizlet.com/gb/502270432/year-7-french-term-32-week-3-flash-car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cc08hf97m?locale=en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ncelp.org/audio/FY7T3-2W3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quizlet.com/gb/490816539/year-7-french-term-22-week-4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ackground rectangle">
            <a:extLst>
              <a:ext uri="{FF2B5EF4-FFF2-40B4-BE49-F238E27FC236}">
                <a16:creationId xmlns:a16="http://schemas.microsoft.com/office/drawing/2014/main" id="{145FFFBA-FB3A-304B-B1AD-EA2B9286D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562"/>
            <a:ext cx="6457246" cy="867128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D7054004-D91F-44A0-BC5F-8D0E8349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39034"/>
            <a:ext cx="5706319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Devoirs</a:t>
            </a:r>
          </a:p>
        </p:txBody>
      </p:sp>
      <p:pic>
        <p:nvPicPr>
          <p:cNvPr id="1026" name="Picture 8" descr="Smiley face with headph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342" y="105601"/>
            <a:ext cx="1401221" cy="14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86636" y="1204646"/>
            <a:ext cx="975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Vocabulary Learning Homework</a:t>
            </a: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 3.2, Week 3)</a:t>
            </a:r>
            <a:endParaRPr lang="en-GB" sz="2800" dirty="0">
              <a:solidFill>
                <a:srgbClr val="115076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49" y="1971779"/>
            <a:ext cx="108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5"/>
              </a:rPr>
              <a:t>Audio file</a:t>
            </a: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49" y="286967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</a:rPr>
              <a:t>Audio file QR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9" y="3849829"/>
            <a:ext cx="110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6"/>
              </a:rPr>
              <a:t>Student worksheet</a:t>
            </a: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D3DB3D-063A-44FB-9C93-A65627A6E32C}"/>
              </a:ext>
            </a:extLst>
          </p:cNvPr>
          <p:cNvSpPr txBox="1"/>
          <p:nvPr/>
        </p:nvSpPr>
        <p:spPr>
          <a:xfrm>
            <a:off x="175149" y="4555407"/>
            <a:ext cx="1033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latin typeface="Century Gothic" panose="020B0502020202020204" pitchFamily="34" charset="0"/>
                <a:hlinkClick r:id="rId7"/>
              </a:rPr>
              <a:t>Quizlet link</a:t>
            </a:r>
            <a:br>
              <a:rPr lang="en-GB" sz="2400" dirty="0"/>
            </a:br>
            <a:endParaRPr lang="en-GB" sz="2400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149" y="5373936"/>
            <a:ext cx="110668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 addition, revisit: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hlinkClick r:id="rId8"/>
              </a:rPr>
              <a:t>Term 3.1 Week 4</a:t>
            </a:r>
            <a:endParaRPr lang="en-GB" sz="2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		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hlinkClick r:id="rId9"/>
              </a:rPr>
              <a:t>Term 2.2 Week 4</a:t>
            </a:r>
            <a:br>
              <a:rPr lang="en-GB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</a:br>
            <a:endParaRPr lang="en-GB" dirty="0"/>
          </a:p>
        </p:txBody>
      </p:sp>
      <p:pic>
        <p:nvPicPr>
          <p:cNvPr id="8" name="Picture 7" descr="the letter Q">
            <a:extLst>
              <a:ext uri="{FF2B5EF4-FFF2-40B4-BE49-F238E27FC236}">
                <a16:creationId xmlns:a16="http://schemas.microsoft.com/office/drawing/2014/main" id="{4F604CAE-A433-4E80-B877-FC4297A94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1925" y="4800601"/>
            <a:ext cx="1300638" cy="13006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6E3F92-D861-44ED-B908-DA3D2937EDB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8623" y="2535003"/>
            <a:ext cx="1157089" cy="1131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6653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rench_template" id="{A584392A-2C27-EF4E-BE7A-23E569A15FEE}" vid="{C5265BCB-6564-944E-94B9-024A124CD2F8}"/>
    </a:ext>
  </a:extLst>
</a:theme>
</file>

<file path=ppt/theme/theme2.xml><?xml version="1.0" encoding="utf-8"?>
<a:theme xmlns:a="http://schemas.openxmlformats.org/drawingml/2006/main" name="NCELP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 Theme" id="{4C2BE813-E61A-3747-9A86-4627A18065B5}" vid="{CF4FE9D7-7BAB-7346-97A2-D95A5D988488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Resources" id="{11A74820-D49C-4102-A547-EA352E383B78}" vid="{F925F16B-5C62-4A9E-8DE9-3F9C4922FC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French_template</Template>
  <TotalTime>10547</TotalTime>
  <Words>42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Tw Cen MT</vt:lpstr>
      <vt:lpstr>1_Office Theme</vt:lpstr>
      <vt:lpstr>NCELP Theme</vt:lpstr>
      <vt:lpstr>2_Office Theme</vt:lpstr>
      <vt:lpstr>Devoirs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what you do not want to do, cannot/are not able to do, and must not/do not have to do</dc:title>
  <dc:creator>Kirsten Somerville</dc:creator>
  <cp:lastModifiedBy>Natalie Finlayson</cp:lastModifiedBy>
  <cp:revision>164</cp:revision>
  <dcterms:created xsi:type="dcterms:W3CDTF">2020-05-20T12:39:32Z</dcterms:created>
  <dcterms:modified xsi:type="dcterms:W3CDTF">2020-06-05T15:22:49Z</dcterms:modified>
</cp:coreProperties>
</file>