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31"/>
  </p:notesMasterIdLst>
  <p:sldIdLst>
    <p:sldId id="271" r:id="rId3"/>
    <p:sldId id="583" r:id="rId4"/>
    <p:sldId id="650" r:id="rId5"/>
    <p:sldId id="651" r:id="rId6"/>
    <p:sldId id="652" r:id="rId7"/>
    <p:sldId id="653" r:id="rId8"/>
    <p:sldId id="654" r:id="rId9"/>
    <p:sldId id="655" r:id="rId10"/>
    <p:sldId id="656" r:id="rId11"/>
    <p:sldId id="657" r:id="rId12"/>
    <p:sldId id="658" r:id="rId13"/>
    <p:sldId id="659" r:id="rId14"/>
    <p:sldId id="660" r:id="rId15"/>
    <p:sldId id="310" r:id="rId16"/>
    <p:sldId id="311" r:id="rId17"/>
    <p:sldId id="312" r:id="rId18"/>
    <p:sldId id="313" r:id="rId19"/>
    <p:sldId id="315" r:id="rId20"/>
    <p:sldId id="613" r:id="rId21"/>
    <p:sldId id="667" r:id="rId22"/>
    <p:sldId id="668" r:id="rId23"/>
    <p:sldId id="669" r:id="rId24"/>
    <p:sldId id="670" r:id="rId25"/>
    <p:sldId id="671" r:id="rId26"/>
    <p:sldId id="672" r:id="rId27"/>
    <p:sldId id="673" r:id="rId28"/>
    <p:sldId id="674" r:id="rId29"/>
    <p:sldId id="6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115076"/>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68877" autoAdjust="0"/>
  </p:normalViewPr>
  <p:slideViewPr>
    <p:cSldViewPr snapToGrid="0">
      <p:cViewPr varScale="1">
        <p:scale>
          <a:sx n="50" d="100"/>
          <a:sy n="50" d="100"/>
        </p:scale>
        <p:origin x="1272" y="4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08/06/2020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introduced</a:t>
            </a:r>
            <a:r>
              <a:rPr lang="en-GB" sz="1200" b="1" i="0" u="none" strike="noStrike" kern="1200" cap="none" dirty="0">
                <a:solidFill>
                  <a:schemeClr val="tx1"/>
                </a:solidFill>
                <a:effectLst/>
                <a:latin typeface="+mn-lt"/>
                <a:ea typeface="Calibri"/>
                <a:cs typeface="Calibri"/>
                <a:sym typeface="Calibri"/>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2.2.3 </a:t>
            </a:r>
            <a:r>
              <a:rPr lang="en-GB" sz="1200" b="0" i="0" u="none" strike="noStrike" kern="1200" cap="none" dirty="0">
                <a:solidFill>
                  <a:schemeClr val="tx1"/>
                </a:solidFill>
                <a:effectLst/>
                <a:latin typeface="+mn-lt"/>
                <a:ea typeface="Calibri"/>
                <a:cs typeface="Calibri"/>
                <a:sym typeface="Calibri"/>
              </a:rPr>
              <a:t>-</a:t>
            </a:r>
            <a:r>
              <a:rPr lang="en-GB" sz="1200" b="1" i="0" u="none" strike="noStrike" kern="1200" cap="none" dirty="0">
                <a:solidFill>
                  <a:schemeClr val="tx1"/>
                </a:solidFill>
                <a:effectLst/>
                <a:latin typeface="+mn-lt"/>
                <a:ea typeface="Calibri"/>
                <a:cs typeface="Calibri"/>
                <a:sym typeface="Calibri"/>
              </a:rPr>
              <a:t> </a:t>
            </a:r>
            <a:r>
              <a:rPr lang="fr-FR" dirty="0">
                <a:solidFill>
                  <a:srgbClr val="000000"/>
                </a:solidFill>
                <a:latin typeface="Century Gothic" panose="020B0502020202020204" pitchFamily="34" charset="0"/>
              </a:rPr>
              <a:t>tuer [591], affaires [170], fils [735], guerre [266], mère [645], père [569], vie [132], heureux [764], heureuse [764], naturel [760], naturelle [760], absolument [1009], contre [121]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revisited</a:t>
            </a:r>
            <a:r>
              <a:rPr lang="en-GB" sz="1200" b="1" i="0" u="none" strike="noStrike" kern="1200" cap="none" dirty="0">
                <a:solidFill>
                  <a:schemeClr val="tx1"/>
                </a:solidFill>
                <a:effectLst/>
                <a:latin typeface="+mn-lt"/>
                <a:ea typeface="Calibri"/>
                <a:cs typeface="Calibri"/>
                <a:sym typeface="Calibri"/>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cap="none" dirty="0">
              <a:solidFill>
                <a:schemeClr val="tx1"/>
              </a:solidFill>
              <a:effectLst/>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b="1" i="0" u="none" strike="noStrike" cap="none" dirty="0">
                <a:solidFill>
                  <a:schemeClr val="dk1"/>
                </a:solidFill>
                <a:latin typeface="+mn-lt"/>
                <a:ea typeface="Calibri"/>
                <a:cs typeface="Calibri"/>
                <a:sym typeface="Calibri"/>
              </a:rPr>
              <a:t>2.1.4 </a:t>
            </a:r>
            <a:r>
              <a:rPr lang="fr-FR" sz="1200" b="0" i="0" u="none" strike="noStrike" cap="none" dirty="0">
                <a:solidFill>
                  <a:schemeClr val="dk1"/>
                </a:solidFill>
                <a:latin typeface="+mn-lt"/>
                <a:ea typeface="Calibri"/>
                <a:cs typeface="Calibri"/>
                <a:sym typeface="Calibri"/>
              </a:rPr>
              <a:t>– faisons [25], faites [25], font [25], quoi [297], attention [482], effort [388], exercice [1290], fête [1490]</a:t>
            </a:r>
          </a:p>
          <a:p>
            <a:pPr marL="0" marR="0" lvl="0" indent="0" algn="l" rtl="0">
              <a:lnSpc>
                <a:spcPct val="100000"/>
              </a:lnSpc>
              <a:spcBef>
                <a:spcPts val="0"/>
              </a:spcBef>
              <a:spcAft>
                <a:spcPts val="0"/>
              </a:spcAft>
              <a:buClr>
                <a:schemeClr val="dk1"/>
              </a:buClr>
              <a:buSzPts val="1200"/>
              <a:buFont typeface="Calibri"/>
              <a:buNone/>
            </a:pPr>
            <a:r>
              <a:rPr lang="fr-FR" sz="1200" b="1" i="0" u="none" strike="noStrike" cap="none" dirty="0">
                <a:solidFill>
                  <a:schemeClr val="dk1"/>
                </a:solidFill>
                <a:latin typeface="+mn-lt"/>
                <a:ea typeface="Calibri"/>
                <a:cs typeface="Calibri"/>
                <a:sym typeface="Calibri"/>
              </a:rPr>
              <a:t>1.2.6 </a:t>
            </a:r>
            <a:r>
              <a:rPr lang="fr-FR" sz="1200" b="0" i="0" u="none" strike="noStrike" cap="none" dirty="0">
                <a:solidFill>
                  <a:schemeClr val="dk1"/>
                </a:solidFill>
                <a:latin typeface="+mn-lt"/>
                <a:ea typeface="Calibri"/>
                <a:cs typeface="Calibri"/>
                <a:sym typeface="Calibri"/>
              </a:rPr>
              <a:t>- chanter [1820], écouter [429], étudier [960], jouer [219], manger [1338], ils [13], elles [38], fruit [896], histoire [263], radio [1526], ensemble [124]</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Source: </a:t>
            </a:r>
            <a:r>
              <a:rPr lang="en-GB" sz="1200" b="0" i="0" u="none" strike="noStrike" kern="1200" cap="none" dirty="0" err="1">
                <a:solidFill>
                  <a:schemeClr val="tx1"/>
                </a:solidFill>
                <a:effectLst/>
                <a:latin typeface="+mn-lt"/>
                <a:ea typeface="Calibri"/>
                <a:cs typeface="Calibri"/>
                <a:sym typeface="Calibri"/>
              </a:rPr>
              <a:t>Londsale</a:t>
            </a:r>
            <a:r>
              <a:rPr lang="en-GB" sz="1200" b="0" i="0" u="none" strike="noStrike" kern="1200" cap="none" dirty="0">
                <a:solidFill>
                  <a:schemeClr val="tx1"/>
                </a:solidFill>
                <a:effectLst/>
                <a:latin typeface="+mn-lt"/>
                <a:ea typeface="Calibri"/>
                <a:cs typeface="Calibri"/>
                <a:sym typeface="Calibri"/>
              </a:rPr>
              <a:t>, D., &amp; Le Bras, Y.  (2009). </a:t>
            </a:r>
            <a:r>
              <a:rPr lang="en-GB" sz="1200" b="0" i="1" u="none" strike="noStrike" kern="1200" cap="none" dirty="0">
                <a:solidFill>
                  <a:schemeClr val="tx1"/>
                </a:solidFill>
                <a:effectLst/>
                <a:latin typeface="+mn-lt"/>
                <a:ea typeface="Calibri"/>
                <a:cs typeface="Calibri"/>
                <a:sym typeface="Calibri"/>
              </a:rPr>
              <a:t>A Frequency Dictionary of French: Core vocabulary for learners </a:t>
            </a:r>
            <a:r>
              <a:rPr lang="en-GB" sz="1200" b="0" i="0" u="none" strike="noStrike" kern="1200" cap="none" dirty="0">
                <a:solidFill>
                  <a:schemeClr val="tx1"/>
                </a:solidFill>
                <a:effectLst/>
                <a:latin typeface="+mn-lt"/>
                <a:ea typeface="Calibri"/>
                <a:cs typeface="Calibri"/>
                <a:sym typeface="Calibri"/>
              </a:rPr>
              <a:t>London: Routledge.</a:t>
            </a:r>
            <a:endParaRPr lang="en-GB"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7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9. naturel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49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10. la guerre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742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11. le </a:t>
            </a:r>
            <a:r>
              <a:rPr lang="en-GB" b="0" dirty="0" err="1"/>
              <a:t>fils</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35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12. </a:t>
            </a:r>
            <a:r>
              <a:rPr lang="en-GB" b="0" dirty="0" err="1"/>
              <a:t>contre</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173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Timing (slides 14-18): 2 minutes</a:t>
            </a:r>
          </a:p>
          <a:p>
            <a:endParaRPr lang="en-US" dirty="0"/>
          </a:p>
          <a:p>
            <a:r>
              <a:rPr lang="en-US" dirty="0"/>
              <a:t>This exercise revises the SSC [é (-</a:t>
            </a:r>
            <a:r>
              <a:rPr lang="en-US" dirty="0" err="1"/>
              <a:t>er</a:t>
            </a:r>
            <a:r>
              <a:rPr lang="en-US" dirty="0"/>
              <a:t>, -et)] at the same time as </a:t>
            </a:r>
            <a:r>
              <a:rPr lang="en-US" dirty="0" err="1"/>
              <a:t>practising</a:t>
            </a:r>
            <a:r>
              <a:rPr lang="en-US" dirty="0"/>
              <a:t> vocabulary from this week’s revisited sets.</a:t>
            </a:r>
          </a:p>
          <a:p>
            <a:endParaRPr lang="en-US" dirty="0"/>
          </a:p>
          <a:p>
            <a:r>
              <a:rPr lang="en-US" dirty="0"/>
              <a:t>Students call out the answers as a class. Elicit both words before moving on. The answers are animated to show the word with the SSC [é (-</a:t>
            </a:r>
            <a:r>
              <a:rPr lang="en-US" dirty="0" err="1"/>
              <a:t>er</a:t>
            </a:r>
            <a:r>
              <a:rPr lang="en-US" dirty="0"/>
              <a:t>, -et)] first, followed by the other word.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0939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40954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07680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53308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2343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Timing (slides 19-28): 5 minutes approx.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revises the rest of the vocabulary from the revisited sets, while contrasting the SSCs [SFC] with [</a:t>
            </a:r>
            <a:r>
              <a:rPr lang="en-GB" dirty="0" err="1"/>
              <a:t>SFe</a:t>
            </a:r>
            <a:r>
              <a:rPr lang="en-GB" dirty="0"/>
              <a:t>], which feature heavily in the poem.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write the words in exercise books or on mini whiteboards. Pronunciation can be checked when eliciting answers. The answers are animated to show the full word in French first, then the correct SSC.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94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Timing: 5 mins approx. (slides 2 - 13)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0" dirty="0"/>
              <a:t>This listening/writing activity checks students’ aural recognition and understanding of this week’s vocabulary.</a:t>
            </a:r>
            <a:br>
              <a:rPr lang="en-GB" b="0" dirty="0"/>
            </a:br>
            <a:endParaRPr lang="en-GB" b="0" dirty="0"/>
          </a:p>
          <a:p>
            <a:r>
              <a:rPr lang="en-GB" b="0" dirty="0"/>
              <a:t>This can be done as game in pairs or as a class. Students use their exercise books or mini whiteboards to write down the English translation for the word they hear – the first to hold up the correct translation wins. A more challenging variation would be to hide the English words on the board, so that students write the translation from memory.</a:t>
            </a:r>
          </a:p>
          <a:p>
            <a:endParaRPr lang="en-GB" b="0" dirty="0"/>
          </a:p>
          <a:p>
            <a:r>
              <a:rPr lang="en-GB" b="0" dirty="0"/>
              <a:t>TRANSCRIPT:</a:t>
            </a:r>
          </a:p>
          <a:p>
            <a:r>
              <a:rPr lang="en-GB" b="0" dirty="0"/>
              <a:t>1. les affaires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745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535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465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716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075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0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852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724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239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39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2. </a:t>
            </a:r>
            <a:r>
              <a:rPr lang="en-GB" b="0" dirty="0" err="1"/>
              <a:t>heureux</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44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3. </a:t>
            </a:r>
            <a:r>
              <a:rPr lang="en-GB" b="0" dirty="0" err="1"/>
              <a:t>absolument</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32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4. le </a:t>
            </a:r>
            <a:r>
              <a:rPr lang="en-GB" b="0" dirty="0" err="1"/>
              <a:t>père</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14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5. la vie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83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6. la </a:t>
            </a:r>
            <a:r>
              <a:rPr lang="en-GB" b="0" dirty="0" err="1"/>
              <a:t>mère</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75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7. </a:t>
            </a:r>
            <a:r>
              <a:rPr lang="en-GB" b="0" dirty="0" err="1"/>
              <a:t>tuer</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43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TRANSCRIPT:</a:t>
            </a:r>
          </a:p>
          <a:p>
            <a:r>
              <a:rPr lang="en-GB" b="0" dirty="0"/>
              <a:t>8. </a:t>
            </a:r>
            <a:r>
              <a:rPr lang="en-GB" b="0" dirty="0" err="1"/>
              <a:t>heureuse</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30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305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240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95330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4731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0051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32166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9048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916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69952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28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5261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71921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1276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8698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417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455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0423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23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560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260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22693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77342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08/06/2020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70625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34011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audio" Target="../media/audio9.wav"/></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audio" Target="../media/audio10.wav"/></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audio" Target="../media/audio11.wav"/></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audio" Target="../media/audio12.wav"/></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audio" Target="../media/audio6.wav"/></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560" y="0"/>
            <a:ext cx="12186440" cy="6858000"/>
            <a:chOff x="-56445" y="0"/>
            <a:chExt cx="12186440" cy="6858000"/>
          </a:xfrm>
        </p:grpSpPr>
        <p:grpSp>
          <p:nvGrpSpPr>
            <p:cNvPr id="8" name="Group 7"/>
            <p:cNvGrpSpPr/>
            <p:nvPr/>
          </p:nvGrpSpPr>
          <p:grpSpPr>
            <a:xfrm>
              <a:off x="-56445" y="0"/>
              <a:ext cx="12186440" cy="6858000"/>
              <a:chOff x="0" y="0"/>
              <a:chExt cx="1218644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8695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66F02A8-6C90-0F4B-B4B3-C85529F073EE}"/>
              </a:ext>
            </a:extLst>
          </p:cNvPr>
          <p:cNvSpPr>
            <a:spLocks noGrp="1"/>
          </p:cNvSpPr>
          <p:nvPr>
            <p:ph type="title"/>
          </p:nvPr>
        </p:nvSpPr>
        <p:spPr>
          <a:xfrm>
            <a:off x="252984" y="2431669"/>
            <a:ext cx="10515600" cy="1325563"/>
          </a:xfrm>
        </p:spPr>
        <p:txBody>
          <a:bodyPr>
            <a:normAutofit/>
          </a:bodyPr>
          <a:lstStyle/>
          <a:p>
            <a:pPr lvl="0">
              <a:lnSpc>
                <a:spcPct val="100000"/>
              </a:lnSpc>
              <a:spcBef>
                <a:spcPts val="0"/>
              </a:spcBef>
              <a:defRPr/>
            </a:pPr>
            <a:r>
              <a:rPr lang="en-GB" sz="4000" b="1" dirty="0">
                <a:solidFill>
                  <a:prstClr val="white"/>
                </a:solidFill>
                <a:latin typeface="Century Gothic" panose="020B0502020202020204" pitchFamily="34" charset="0"/>
                <a:ea typeface="+mn-ea"/>
                <a:cs typeface="+mn-cs"/>
              </a:rPr>
              <a:t>Vocabulary</a:t>
            </a:r>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2.2 - Week 3</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1400" dirty="0">
                <a:solidFill>
                  <a:schemeClr val="bg1"/>
                </a:solidFill>
                <a:latin typeface="Century Gothic" panose="020B0502020202020204" pitchFamily="34" charset="0"/>
              </a:rPr>
              <a:t>Suzanne Graham / Julia </a:t>
            </a:r>
            <a:r>
              <a:rPr lang="en-GB" sz="1400" dirty="0" err="1">
                <a:solidFill>
                  <a:schemeClr val="bg1"/>
                </a:solidFill>
                <a:latin typeface="Century Gothic" panose="020B0502020202020204" pitchFamily="34" charset="0"/>
              </a:rPr>
              <a:t>Hofweber</a:t>
            </a:r>
            <a:r>
              <a:rPr lang="en-GB" sz="1400" dirty="0">
                <a:solidFill>
                  <a:schemeClr val="bg1"/>
                </a:solidFill>
                <a:latin typeface="Century Gothic" panose="020B0502020202020204" pitchFamily="34" charset="0"/>
              </a:rPr>
              <a:t> </a:t>
            </a:r>
            <a:r>
              <a:rPr lang="en-GB" sz="1400" dirty="0">
                <a:solidFill>
                  <a:prstClr val="white"/>
                </a:solidFill>
                <a:latin typeface="Century Gothic" panose="020B0502020202020204" pitchFamily="34" charset="0"/>
              </a:rPr>
              <a:t>/ Kirsten Somerville</a:t>
            </a:r>
          </a:p>
          <a:p>
            <a:pPr lvl="0">
              <a:defRPr/>
            </a:pPr>
            <a:endParaRPr lang="en-GB" sz="1600" dirty="0">
              <a:solidFill>
                <a:prstClr val="white"/>
              </a:solidFill>
              <a:latin typeface="Century Gothic" panose="020B0502020202020204" pitchFamily="34" charset="0"/>
            </a:endParaRPr>
          </a:p>
          <a:p>
            <a:pPr lvl="0">
              <a:defRPr/>
            </a:pPr>
            <a:r>
              <a:rPr lang="en-GB" sz="1400" dirty="0">
                <a:solidFill>
                  <a:prstClr val="white"/>
                </a:solidFill>
                <a:latin typeface="Century Gothic" panose="020B0502020202020204" pitchFamily="34" charset="0"/>
              </a:rPr>
              <a:t>Date updated: 08/06/20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50037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9867900" y="223022"/>
            <a:ext cx="21897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171701"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life</a:t>
            </a:r>
          </a:p>
        </p:txBody>
      </p:sp>
      <p:sp>
        <p:nvSpPr>
          <p:cNvPr id="16" name="TextBox 15">
            <a:extLst>
              <a:ext uri="{FF2B5EF4-FFF2-40B4-BE49-F238E27FC236}">
                <a16:creationId xmlns:a16="http://schemas.microsoft.com/office/drawing/2014/main" id="{54852FE5-5DA0-496F-AAAA-F155B2CD47AB}"/>
              </a:ext>
            </a:extLst>
          </p:cNvPr>
          <p:cNvSpPr txBox="1"/>
          <p:nvPr/>
        </p:nvSpPr>
        <p:spPr>
          <a:xfrm>
            <a:off x="219205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(m)</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19029" y="1770454"/>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mother</a:t>
            </a:r>
          </a:p>
        </p:txBody>
      </p:sp>
      <p:sp>
        <p:nvSpPr>
          <p:cNvPr id="18" name="TextBox 17">
            <a:extLst>
              <a:ext uri="{FF2B5EF4-FFF2-40B4-BE49-F238E27FC236}">
                <a16:creationId xmlns:a16="http://schemas.microsoft.com/office/drawing/2014/main" id="{2DE874AA-1E1D-4289-849F-8274091B2161}"/>
              </a:ext>
            </a:extLst>
          </p:cNvPr>
          <p:cNvSpPr txBox="1"/>
          <p:nvPr/>
        </p:nvSpPr>
        <p:spPr>
          <a:xfrm>
            <a:off x="621699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war</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257688"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kill</a:t>
            </a:r>
          </a:p>
        </p:txBody>
      </p:sp>
      <p:sp>
        <p:nvSpPr>
          <p:cNvPr id="20" name="TextBox 19">
            <a:extLst>
              <a:ext uri="{FF2B5EF4-FFF2-40B4-BE49-F238E27FC236}">
                <a16:creationId xmlns:a16="http://schemas.microsoft.com/office/drawing/2014/main" id="{A53F374E-E4E7-4E14-B495-0BE1CE58CAAE}"/>
              </a:ext>
            </a:extLst>
          </p:cNvPr>
          <p:cNvSpPr txBox="1"/>
          <p:nvPr/>
        </p:nvSpPr>
        <p:spPr>
          <a:xfrm>
            <a:off x="171701"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son</a:t>
            </a:r>
          </a:p>
        </p:txBody>
      </p:sp>
      <p:sp>
        <p:nvSpPr>
          <p:cNvPr id="22" name="TextBox 21">
            <a:extLst>
              <a:ext uri="{FF2B5EF4-FFF2-40B4-BE49-F238E27FC236}">
                <a16:creationId xmlns:a16="http://schemas.microsoft.com/office/drawing/2014/main" id="{815DC20B-9741-4DF7-8CEA-7506F48CF4B0}"/>
              </a:ext>
            </a:extLst>
          </p:cNvPr>
          <p:cNvSpPr txBox="1"/>
          <p:nvPr/>
        </p:nvSpPr>
        <p:spPr>
          <a:xfrm>
            <a:off x="219205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father</a:t>
            </a:r>
          </a:p>
        </p:txBody>
      </p:sp>
      <p:sp>
        <p:nvSpPr>
          <p:cNvPr id="23" name="TextBox 22">
            <a:extLst>
              <a:ext uri="{FF2B5EF4-FFF2-40B4-BE49-F238E27FC236}">
                <a16:creationId xmlns:a16="http://schemas.microsoft.com/office/drawing/2014/main" id="{E85F47EA-6147-4A0E-8FAB-CB64DDD262E1}"/>
              </a:ext>
            </a:extLst>
          </p:cNvPr>
          <p:cNvSpPr txBox="1"/>
          <p:nvPr/>
        </p:nvSpPr>
        <p:spPr>
          <a:xfrm>
            <a:off x="419316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business</a:t>
            </a:r>
          </a:p>
        </p:txBody>
      </p:sp>
      <p:sp>
        <p:nvSpPr>
          <p:cNvPr id="24" name="TextBox 23">
            <a:extLst>
              <a:ext uri="{FF2B5EF4-FFF2-40B4-BE49-F238E27FC236}">
                <a16:creationId xmlns:a16="http://schemas.microsoft.com/office/drawing/2014/main" id="{AE6F2946-4B7C-43D7-A519-9034565F694C}"/>
              </a:ext>
            </a:extLst>
          </p:cNvPr>
          <p:cNvSpPr txBox="1"/>
          <p:nvPr/>
        </p:nvSpPr>
        <p:spPr>
          <a:xfrm>
            <a:off x="8230709"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natural</a:t>
            </a:r>
          </a:p>
        </p:txBody>
      </p:sp>
      <p:sp>
        <p:nvSpPr>
          <p:cNvPr id="25" name="TextBox 24">
            <a:extLst>
              <a:ext uri="{FF2B5EF4-FFF2-40B4-BE49-F238E27FC236}">
                <a16:creationId xmlns:a16="http://schemas.microsoft.com/office/drawing/2014/main" id="{7407C45B-A2D3-4169-8C65-B04468D23DF6}"/>
              </a:ext>
            </a:extLst>
          </p:cNvPr>
          <p:cNvSpPr txBox="1"/>
          <p:nvPr/>
        </p:nvSpPr>
        <p:spPr>
          <a:xfrm>
            <a:off x="10257688"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(f)</a:t>
            </a:r>
          </a:p>
        </p:txBody>
      </p:sp>
      <p:sp>
        <p:nvSpPr>
          <p:cNvPr id="6" name="Rectangle 5">
            <a:extLst>
              <a:ext uri="{FF2B5EF4-FFF2-40B4-BE49-F238E27FC236}">
                <a16:creationId xmlns:a16="http://schemas.microsoft.com/office/drawing/2014/main" id="{6A2A4409-BE49-4F19-90C8-3C9A12735DF4}"/>
              </a:ext>
            </a:extLst>
          </p:cNvPr>
          <p:cNvSpPr/>
          <p:nvPr/>
        </p:nvSpPr>
        <p:spPr>
          <a:xfrm>
            <a:off x="8237339" y="31475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Action Button: Custom 66" descr="number 1">
            <a:hlinkClick r:id="" action="ppaction://noaction" highlightClick="1">
              <a:snd r:embed="rId4" name="9 naturel.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9</a:t>
            </a:r>
          </a:p>
        </p:txBody>
      </p:sp>
      <p:sp>
        <p:nvSpPr>
          <p:cNvPr id="26" name="TextBox 25">
            <a:extLst>
              <a:ext uri="{FF2B5EF4-FFF2-40B4-BE49-F238E27FC236}">
                <a16:creationId xmlns:a16="http://schemas.microsoft.com/office/drawing/2014/main" id="{13AAEB1D-6939-489F-B482-AEC14D0F14C4}"/>
              </a:ext>
            </a:extLst>
          </p:cNvPr>
          <p:cNvSpPr txBox="1"/>
          <p:nvPr/>
        </p:nvSpPr>
        <p:spPr>
          <a:xfrm>
            <a:off x="8237339"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absolutely</a:t>
            </a:r>
          </a:p>
        </p:txBody>
      </p:sp>
      <p:sp>
        <p:nvSpPr>
          <p:cNvPr id="27" name="TextBox 26">
            <a:extLst>
              <a:ext uri="{FF2B5EF4-FFF2-40B4-BE49-F238E27FC236}">
                <a16:creationId xmlns:a16="http://schemas.microsoft.com/office/drawing/2014/main" id="{E07B4F56-F0CE-4163-A540-53A88AFCF255}"/>
              </a:ext>
            </a:extLst>
          </p:cNvPr>
          <p:cNvSpPr txBox="1"/>
          <p:nvPr/>
        </p:nvSpPr>
        <p:spPr>
          <a:xfrm>
            <a:off x="621699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against</a:t>
            </a:r>
          </a:p>
        </p:txBody>
      </p:sp>
    </p:spTree>
    <p:extLst>
      <p:ext uri="{BB962C8B-B14F-4D97-AF65-F5344CB8AC3E}">
        <p14:creationId xmlns:p14="http://schemas.microsoft.com/office/powerpoint/2010/main" val="212065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9867900" y="223022"/>
            <a:ext cx="21897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171701"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life</a:t>
            </a:r>
          </a:p>
        </p:txBody>
      </p:sp>
      <p:sp>
        <p:nvSpPr>
          <p:cNvPr id="16" name="TextBox 15">
            <a:extLst>
              <a:ext uri="{FF2B5EF4-FFF2-40B4-BE49-F238E27FC236}">
                <a16:creationId xmlns:a16="http://schemas.microsoft.com/office/drawing/2014/main" id="{54852FE5-5DA0-496F-AAAA-F155B2CD47AB}"/>
              </a:ext>
            </a:extLst>
          </p:cNvPr>
          <p:cNvSpPr txBox="1"/>
          <p:nvPr/>
        </p:nvSpPr>
        <p:spPr>
          <a:xfrm>
            <a:off x="219205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(m)</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19029" y="1770454"/>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mother</a:t>
            </a:r>
          </a:p>
        </p:txBody>
      </p:sp>
      <p:sp>
        <p:nvSpPr>
          <p:cNvPr id="18" name="TextBox 17">
            <a:extLst>
              <a:ext uri="{FF2B5EF4-FFF2-40B4-BE49-F238E27FC236}">
                <a16:creationId xmlns:a16="http://schemas.microsoft.com/office/drawing/2014/main" id="{2DE874AA-1E1D-4289-849F-8274091B2161}"/>
              </a:ext>
            </a:extLst>
          </p:cNvPr>
          <p:cNvSpPr txBox="1"/>
          <p:nvPr/>
        </p:nvSpPr>
        <p:spPr>
          <a:xfrm>
            <a:off x="621699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war</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257688"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kill</a:t>
            </a:r>
          </a:p>
        </p:txBody>
      </p:sp>
      <p:sp>
        <p:nvSpPr>
          <p:cNvPr id="20" name="TextBox 19">
            <a:extLst>
              <a:ext uri="{FF2B5EF4-FFF2-40B4-BE49-F238E27FC236}">
                <a16:creationId xmlns:a16="http://schemas.microsoft.com/office/drawing/2014/main" id="{A53F374E-E4E7-4E14-B495-0BE1CE58CAAE}"/>
              </a:ext>
            </a:extLst>
          </p:cNvPr>
          <p:cNvSpPr txBox="1"/>
          <p:nvPr/>
        </p:nvSpPr>
        <p:spPr>
          <a:xfrm>
            <a:off x="171701"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son</a:t>
            </a:r>
          </a:p>
        </p:txBody>
      </p:sp>
      <p:sp>
        <p:nvSpPr>
          <p:cNvPr id="22" name="TextBox 21">
            <a:extLst>
              <a:ext uri="{FF2B5EF4-FFF2-40B4-BE49-F238E27FC236}">
                <a16:creationId xmlns:a16="http://schemas.microsoft.com/office/drawing/2014/main" id="{815DC20B-9741-4DF7-8CEA-7506F48CF4B0}"/>
              </a:ext>
            </a:extLst>
          </p:cNvPr>
          <p:cNvSpPr txBox="1"/>
          <p:nvPr/>
        </p:nvSpPr>
        <p:spPr>
          <a:xfrm>
            <a:off x="219205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father</a:t>
            </a:r>
          </a:p>
        </p:txBody>
      </p:sp>
      <p:sp>
        <p:nvSpPr>
          <p:cNvPr id="23" name="TextBox 22">
            <a:extLst>
              <a:ext uri="{FF2B5EF4-FFF2-40B4-BE49-F238E27FC236}">
                <a16:creationId xmlns:a16="http://schemas.microsoft.com/office/drawing/2014/main" id="{E85F47EA-6147-4A0E-8FAB-CB64DDD262E1}"/>
              </a:ext>
            </a:extLst>
          </p:cNvPr>
          <p:cNvSpPr txBox="1"/>
          <p:nvPr/>
        </p:nvSpPr>
        <p:spPr>
          <a:xfrm>
            <a:off x="419316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business</a:t>
            </a:r>
          </a:p>
        </p:txBody>
      </p:sp>
      <p:sp>
        <p:nvSpPr>
          <p:cNvPr id="24" name="TextBox 23">
            <a:extLst>
              <a:ext uri="{FF2B5EF4-FFF2-40B4-BE49-F238E27FC236}">
                <a16:creationId xmlns:a16="http://schemas.microsoft.com/office/drawing/2014/main" id="{AE6F2946-4B7C-43D7-A519-9034565F694C}"/>
              </a:ext>
            </a:extLst>
          </p:cNvPr>
          <p:cNvSpPr txBox="1"/>
          <p:nvPr/>
        </p:nvSpPr>
        <p:spPr>
          <a:xfrm>
            <a:off x="8230709"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natural</a:t>
            </a:r>
          </a:p>
        </p:txBody>
      </p:sp>
      <p:sp>
        <p:nvSpPr>
          <p:cNvPr id="25" name="TextBox 24">
            <a:extLst>
              <a:ext uri="{FF2B5EF4-FFF2-40B4-BE49-F238E27FC236}">
                <a16:creationId xmlns:a16="http://schemas.microsoft.com/office/drawing/2014/main" id="{7407C45B-A2D3-4169-8C65-B04468D23DF6}"/>
              </a:ext>
            </a:extLst>
          </p:cNvPr>
          <p:cNvSpPr txBox="1"/>
          <p:nvPr/>
        </p:nvSpPr>
        <p:spPr>
          <a:xfrm>
            <a:off x="10257688"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(f)</a:t>
            </a:r>
          </a:p>
        </p:txBody>
      </p:sp>
      <p:sp>
        <p:nvSpPr>
          <p:cNvPr id="6" name="Rectangle 5">
            <a:extLst>
              <a:ext uri="{FF2B5EF4-FFF2-40B4-BE49-F238E27FC236}">
                <a16:creationId xmlns:a16="http://schemas.microsoft.com/office/drawing/2014/main" id="{6A2A4409-BE49-4F19-90C8-3C9A12735DF4}"/>
              </a:ext>
            </a:extLst>
          </p:cNvPr>
          <p:cNvSpPr/>
          <p:nvPr/>
        </p:nvSpPr>
        <p:spPr>
          <a:xfrm>
            <a:off x="6216990" y="1779442"/>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Action Button: Custom 66" descr="number 1">
            <a:hlinkClick r:id="" action="ppaction://noaction" highlightClick="1">
              <a:snd r:embed="rId4" name="10 la guerre.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10</a:t>
            </a:r>
          </a:p>
        </p:txBody>
      </p:sp>
      <p:sp>
        <p:nvSpPr>
          <p:cNvPr id="26" name="TextBox 25">
            <a:extLst>
              <a:ext uri="{FF2B5EF4-FFF2-40B4-BE49-F238E27FC236}">
                <a16:creationId xmlns:a16="http://schemas.microsoft.com/office/drawing/2014/main" id="{13AAEB1D-6939-489F-B482-AEC14D0F14C4}"/>
              </a:ext>
            </a:extLst>
          </p:cNvPr>
          <p:cNvSpPr txBox="1"/>
          <p:nvPr/>
        </p:nvSpPr>
        <p:spPr>
          <a:xfrm>
            <a:off x="8237339"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absolutely</a:t>
            </a:r>
          </a:p>
        </p:txBody>
      </p:sp>
      <p:sp>
        <p:nvSpPr>
          <p:cNvPr id="27" name="TextBox 26">
            <a:extLst>
              <a:ext uri="{FF2B5EF4-FFF2-40B4-BE49-F238E27FC236}">
                <a16:creationId xmlns:a16="http://schemas.microsoft.com/office/drawing/2014/main" id="{E07B4F56-F0CE-4163-A540-53A88AFCF255}"/>
              </a:ext>
            </a:extLst>
          </p:cNvPr>
          <p:cNvSpPr txBox="1"/>
          <p:nvPr/>
        </p:nvSpPr>
        <p:spPr>
          <a:xfrm>
            <a:off x="621699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against</a:t>
            </a:r>
          </a:p>
        </p:txBody>
      </p:sp>
    </p:spTree>
    <p:extLst>
      <p:ext uri="{BB962C8B-B14F-4D97-AF65-F5344CB8AC3E}">
        <p14:creationId xmlns:p14="http://schemas.microsoft.com/office/powerpoint/2010/main" val="326419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9867900" y="223022"/>
            <a:ext cx="21897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171701"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life</a:t>
            </a:r>
          </a:p>
        </p:txBody>
      </p:sp>
      <p:sp>
        <p:nvSpPr>
          <p:cNvPr id="16" name="TextBox 15">
            <a:extLst>
              <a:ext uri="{FF2B5EF4-FFF2-40B4-BE49-F238E27FC236}">
                <a16:creationId xmlns:a16="http://schemas.microsoft.com/office/drawing/2014/main" id="{54852FE5-5DA0-496F-AAAA-F155B2CD47AB}"/>
              </a:ext>
            </a:extLst>
          </p:cNvPr>
          <p:cNvSpPr txBox="1"/>
          <p:nvPr/>
        </p:nvSpPr>
        <p:spPr>
          <a:xfrm>
            <a:off x="219205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(m)</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19029" y="1770454"/>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mother</a:t>
            </a:r>
          </a:p>
        </p:txBody>
      </p:sp>
      <p:sp>
        <p:nvSpPr>
          <p:cNvPr id="18" name="TextBox 17">
            <a:extLst>
              <a:ext uri="{FF2B5EF4-FFF2-40B4-BE49-F238E27FC236}">
                <a16:creationId xmlns:a16="http://schemas.microsoft.com/office/drawing/2014/main" id="{2DE874AA-1E1D-4289-849F-8274091B2161}"/>
              </a:ext>
            </a:extLst>
          </p:cNvPr>
          <p:cNvSpPr txBox="1"/>
          <p:nvPr/>
        </p:nvSpPr>
        <p:spPr>
          <a:xfrm>
            <a:off x="621699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war</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257688"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kill</a:t>
            </a:r>
          </a:p>
        </p:txBody>
      </p:sp>
      <p:sp>
        <p:nvSpPr>
          <p:cNvPr id="20" name="TextBox 19">
            <a:extLst>
              <a:ext uri="{FF2B5EF4-FFF2-40B4-BE49-F238E27FC236}">
                <a16:creationId xmlns:a16="http://schemas.microsoft.com/office/drawing/2014/main" id="{A53F374E-E4E7-4E14-B495-0BE1CE58CAAE}"/>
              </a:ext>
            </a:extLst>
          </p:cNvPr>
          <p:cNvSpPr txBox="1"/>
          <p:nvPr/>
        </p:nvSpPr>
        <p:spPr>
          <a:xfrm>
            <a:off x="171701"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son</a:t>
            </a:r>
          </a:p>
        </p:txBody>
      </p:sp>
      <p:sp>
        <p:nvSpPr>
          <p:cNvPr id="22" name="TextBox 21">
            <a:extLst>
              <a:ext uri="{FF2B5EF4-FFF2-40B4-BE49-F238E27FC236}">
                <a16:creationId xmlns:a16="http://schemas.microsoft.com/office/drawing/2014/main" id="{815DC20B-9741-4DF7-8CEA-7506F48CF4B0}"/>
              </a:ext>
            </a:extLst>
          </p:cNvPr>
          <p:cNvSpPr txBox="1"/>
          <p:nvPr/>
        </p:nvSpPr>
        <p:spPr>
          <a:xfrm>
            <a:off x="219205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father</a:t>
            </a:r>
          </a:p>
        </p:txBody>
      </p:sp>
      <p:sp>
        <p:nvSpPr>
          <p:cNvPr id="23" name="TextBox 22">
            <a:extLst>
              <a:ext uri="{FF2B5EF4-FFF2-40B4-BE49-F238E27FC236}">
                <a16:creationId xmlns:a16="http://schemas.microsoft.com/office/drawing/2014/main" id="{E85F47EA-6147-4A0E-8FAB-CB64DDD262E1}"/>
              </a:ext>
            </a:extLst>
          </p:cNvPr>
          <p:cNvSpPr txBox="1"/>
          <p:nvPr/>
        </p:nvSpPr>
        <p:spPr>
          <a:xfrm>
            <a:off x="419316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business</a:t>
            </a:r>
          </a:p>
        </p:txBody>
      </p:sp>
      <p:sp>
        <p:nvSpPr>
          <p:cNvPr id="24" name="TextBox 23">
            <a:extLst>
              <a:ext uri="{FF2B5EF4-FFF2-40B4-BE49-F238E27FC236}">
                <a16:creationId xmlns:a16="http://schemas.microsoft.com/office/drawing/2014/main" id="{AE6F2946-4B7C-43D7-A519-9034565F694C}"/>
              </a:ext>
            </a:extLst>
          </p:cNvPr>
          <p:cNvSpPr txBox="1"/>
          <p:nvPr/>
        </p:nvSpPr>
        <p:spPr>
          <a:xfrm>
            <a:off x="8230709"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natural</a:t>
            </a:r>
          </a:p>
        </p:txBody>
      </p:sp>
      <p:sp>
        <p:nvSpPr>
          <p:cNvPr id="25" name="TextBox 24">
            <a:extLst>
              <a:ext uri="{FF2B5EF4-FFF2-40B4-BE49-F238E27FC236}">
                <a16:creationId xmlns:a16="http://schemas.microsoft.com/office/drawing/2014/main" id="{7407C45B-A2D3-4169-8C65-B04468D23DF6}"/>
              </a:ext>
            </a:extLst>
          </p:cNvPr>
          <p:cNvSpPr txBox="1"/>
          <p:nvPr/>
        </p:nvSpPr>
        <p:spPr>
          <a:xfrm>
            <a:off x="10257688"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(f)</a:t>
            </a:r>
          </a:p>
        </p:txBody>
      </p:sp>
      <p:sp>
        <p:nvSpPr>
          <p:cNvPr id="6" name="Rectangle 5">
            <a:extLst>
              <a:ext uri="{FF2B5EF4-FFF2-40B4-BE49-F238E27FC236}">
                <a16:creationId xmlns:a16="http://schemas.microsoft.com/office/drawing/2014/main" id="{6A2A4409-BE49-4F19-90C8-3C9A12735DF4}"/>
              </a:ext>
            </a:extLst>
          </p:cNvPr>
          <p:cNvSpPr/>
          <p:nvPr/>
        </p:nvSpPr>
        <p:spPr>
          <a:xfrm>
            <a:off x="190936" y="31475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Action Button: Custom 66" descr="number 1">
            <a:hlinkClick r:id="" action="ppaction://noaction" highlightClick="1">
              <a:snd r:embed="rId4" name="11 le fils.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11</a:t>
            </a:r>
          </a:p>
        </p:txBody>
      </p:sp>
      <p:sp>
        <p:nvSpPr>
          <p:cNvPr id="26" name="TextBox 25">
            <a:extLst>
              <a:ext uri="{FF2B5EF4-FFF2-40B4-BE49-F238E27FC236}">
                <a16:creationId xmlns:a16="http://schemas.microsoft.com/office/drawing/2014/main" id="{13AAEB1D-6939-489F-B482-AEC14D0F14C4}"/>
              </a:ext>
            </a:extLst>
          </p:cNvPr>
          <p:cNvSpPr txBox="1"/>
          <p:nvPr/>
        </p:nvSpPr>
        <p:spPr>
          <a:xfrm>
            <a:off x="8237339"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absolutely</a:t>
            </a:r>
          </a:p>
        </p:txBody>
      </p:sp>
      <p:sp>
        <p:nvSpPr>
          <p:cNvPr id="27" name="TextBox 26">
            <a:extLst>
              <a:ext uri="{FF2B5EF4-FFF2-40B4-BE49-F238E27FC236}">
                <a16:creationId xmlns:a16="http://schemas.microsoft.com/office/drawing/2014/main" id="{E07B4F56-F0CE-4163-A540-53A88AFCF255}"/>
              </a:ext>
            </a:extLst>
          </p:cNvPr>
          <p:cNvSpPr txBox="1"/>
          <p:nvPr/>
        </p:nvSpPr>
        <p:spPr>
          <a:xfrm>
            <a:off x="621699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against</a:t>
            </a:r>
          </a:p>
        </p:txBody>
      </p:sp>
    </p:spTree>
    <p:extLst>
      <p:ext uri="{BB962C8B-B14F-4D97-AF65-F5344CB8AC3E}">
        <p14:creationId xmlns:p14="http://schemas.microsoft.com/office/powerpoint/2010/main" val="293732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9867900" y="223022"/>
            <a:ext cx="21897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171701"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life</a:t>
            </a:r>
          </a:p>
        </p:txBody>
      </p:sp>
      <p:sp>
        <p:nvSpPr>
          <p:cNvPr id="16" name="TextBox 15">
            <a:extLst>
              <a:ext uri="{FF2B5EF4-FFF2-40B4-BE49-F238E27FC236}">
                <a16:creationId xmlns:a16="http://schemas.microsoft.com/office/drawing/2014/main" id="{54852FE5-5DA0-496F-AAAA-F155B2CD47AB}"/>
              </a:ext>
            </a:extLst>
          </p:cNvPr>
          <p:cNvSpPr txBox="1"/>
          <p:nvPr/>
        </p:nvSpPr>
        <p:spPr>
          <a:xfrm>
            <a:off x="219205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(m)</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19029" y="1770454"/>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mother</a:t>
            </a:r>
          </a:p>
        </p:txBody>
      </p:sp>
      <p:sp>
        <p:nvSpPr>
          <p:cNvPr id="18" name="TextBox 17">
            <a:extLst>
              <a:ext uri="{FF2B5EF4-FFF2-40B4-BE49-F238E27FC236}">
                <a16:creationId xmlns:a16="http://schemas.microsoft.com/office/drawing/2014/main" id="{2DE874AA-1E1D-4289-849F-8274091B2161}"/>
              </a:ext>
            </a:extLst>
          </p:cNvPr>
          <p:cNvSpPr txBox="1"/>
          <p:nvPr/>
        </p:nvSpPr>
        <p:spPr>
          <a:xfrm>
            <a:off x="621699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war</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257688"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kill</a:t>
            </a:r>
          </a:p>
        </p:txBody>
      </p:sp>
      <p:sp>
        <p:nvSpPr>
          <p:cNvPr id="20" name="TextBox 19">
            <a:extLst>
              <a:ext uri="{FF2B5EF4-FFF2-40B4-BE49-F238E27FC236}">
                <a16:creationId xmlns:a16="http://schemas.microsoft.com/office/drawing/2014/main" id="{A53F374E-E4E7-4E14-B495-0BE1CE58CAAE}"/>
              </a:ext>
            </a:extLst>
          </p:cNvPr>
          <p:cNvSpPr txBox="1"/>
          <p:nvPr/>
        </p:nvSpPr>
        <p:spPr>
          <a:xfrm>
            <a:off x="171701"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son</a:t>
            </a:r>
          </a:p>
        </p:txBody>
      </p:sp>
      <p:sp>
        <p:nvSpPr>
          <p:cNvPr id="22" name="TextBox 21">
            <a:extLst>
              <a:ext uri="{FF2B5EF4-FFF2-40B4-BE49-F238E27FC236}">
                <a16:creationId xmlns:a16="http://schemas.microsoft.com/office/drawing/2014/main" id="{815DC20B-9741-4DF7-8CEA-7506F48CF4B0}"/>
              </a:ext>
            </a:extLst>
          </p:cNvPr>
          <p:cNvSpPr txBox="1"/>
          <p:nvPr/>
        </p:nvSpPr>
        <p:spPr>
          <a:xfrm>
            <a:off x="219205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father</a:t>
            </a:r>
          </a:p>
        </p:txBody>
      </p:sp>
      <p:sp>
        <p:nvSpPr>
          <p:cNvPr id="23" name="TextBox 22">
            <a:extLst>
              <a:ext uri="{FF2B5EF4-FFF2-40B4-BE49-F238E27FC236}">
                <a16:creationId xmlns:a16="http://schemas.microsoft.com/office/drawing/2014/main" id="{E85F47EA-6147-4A0E-8FAB-CB64DDD262E1}"/>
              </a:ext>
            </a:extLst>
          </p:cNvPr>
          <p:cNvSpPr txBox="1"/>
          <p:nvPr/>
        </p:nvSpPr>
        <p:spPr>
          <a:xfrm>
            <a:off x="419316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business</a:t>
            </a:r>
          </a:p>
        </p:txBody>
      </p:sp>
      <p:sp>
        <p:nvSpPr>
          <p:cNvPr id="24" name="TextBox 23">
            <a:extLst>
              <a:ext uri="{FF2B5EF4-FFF2-40B4-BE49-F238E27FC236}">
                <a16:creationId xmlns:a16="http://schemas.microsoft.com/office/drawing/2014/main" id="{AE6F2946-4B7C-43D7-A519-9034565F694C}"/>
              </a:ext>
            </a:extLst>
          </p:cNvPr>
          <p:cNvSpPr txBox="1"/>
          <p:nvPr/>
        </p:nvSpPr>
        <p:spPr>
          <a:xfrm>
            <a:off x="8230709"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natural</a:t>
            </a:r>
          </a:p>
        </p:txBody>
      </p:sp>
      <p:sp>
        <p:nvSpPr>
          <p:cNvPr id="25" name="TextBox 24">
            <a:extLst>
              <a:ext uri="{FF2B5EF4-FFF2-40B4-BE49-F238E27FC236}">
                <a16:creationId xmlns:a16="http://schemas.microsoft.com/office/drawing/2014/main" id="{7407C45B-A2D3-4169-8C65-B04468D23DF6}"/>
              </a:ext>
            </a:extLst>
          </p:cNvPr>
          <p:cNvSpPr txBox="1"/>
          <p:nvPr/>
        </p:nvSpPr>
        <p:spPr>
          <a:xfrm>
            <a:off x="10257688"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(f)</a:t>
            </a:r>
          </a:p>
        </p:txBody>
      </p:sp>
      <p:sp>
        <p:nvSpPr>
          <p:cNvPr id="6" name="Rectangle 5">
            <a:extLst>
              <a:ext uri="{FF2B5EF4-FFF2-40B4-BE49-F238E27FC236}">
                <a16:creationId xmlns:a16="http://schemas.microsoft.com/office/drawing/2014/main" id="{6A2A4409-BE49-4F19-90C8-3C9A12735DF4}"/>
              </a:ext>
            </a:extLst>
          </p:cNvPr>
          <p:cNvSpPr/>
          <p:nvPr/>
        </p:nvSpPr>
        <p:spPr>
          <a:xfrm>
            <a:off x="6216990" y="31475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Action Button: Custom 66" descr="number 1">
            <a:hlinkClick r:id="" action="ppaction://noaction" highlightClick="1">
              <a:snd r:embed="rId4" name="12 contre.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12</a:t>
            </a:r>
          </a:p>
        </p:txBody>
      </p:sp>
      <p:sp>
        <p:nvSpPr>
          <p:cNvPr id="26" name="TextBox 25">
            <a:extLst>
              <a:ext uri="{FF2B5EF4-FFF2-40B4-BE49-F238E27FC236}">
                <a16:creationId xmlns:a16="http://schemas.microsoft.com/office/drawing/2014/main" id="{13AAEB1D-6939-489F-B482-AEC14D0F14C4}"/>
              </a:ext>
            </a:extLst>
          </p:cNvPr>
          <p:cNvSpPr txBox="1"/>
          <p:nvPr/>
        </p:nvSpPr>
        <p:spPr>
          <a:xfrm>
            <a:off x="8237339"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absolutely</a:t>
            </a:r>
          </a:p>
        </p:txBody>
      </p:sp>
      <p:sp>
        <p:nvSpPr>
          <p:cNvPr id="27" name="TextBox 26">
            <a:extLst>
              <a:ext uri="{FF2B5EF4-FFF2-40B4-BE49-F238E27FC236}">
                <a16:creationId xmlns:a16="http://schemas.microsoft.com/office/drawing/2014/main" id="{E07B4F56-F0CE-4163-A540-53A88AFCF255}"/>
              </a:ext>
            </a:extLst>
          </p:cNvPr>
          <p:cNvSpPr txBox="1"/>
          <p:nvPr/>
        </p:nvSpPr>
        <p:spPr>
          <a:xfrm>
            <a:off x="621699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against</a:t>
            </a:r>
          </a:p>
        </p:txBody>
      </p:sp>
    </p:spTree>
    <p:extLst>
      <p:ext uri="{BB962C8B-B14F-4D97-AF65-F5344CB8AC3E}">
        <p14:creationId xmlns:p14="http://schemas.microsoft.com/office/powerpoint/2010/main" val="47497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
        <p:nvSpPr>
          <p:cNvPr id="2" name="TextBox 1">
            <a:extLst>
              <a:ext uri="{FF2B5EF4-FFF2-40B4-BE49-F238E27FC236}">
                <a16:creationId xmlns:a16="http://schemas.microsoft.com/office/drawing/2014/main" id="{94E49C98-14A8-46EE-9152-F1CF212BD8DF}"/>
              </a:ext>
            </a:extLst>
          </p:cNvPr>
          <p:cNvSpPr txBox="1"/>
          <p:nvPr/>
        </p:nvSpPr>
        <p:spPr>
          <a:xfrm>
            <a:off x="371474" y="1841823"/>
            <a:ext cx="11449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C’est</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quoi le mot </a:t>
            </a:r>
            <a:r>
              <a:rPr kumimoji="0" lang="en-GB" sz="3600" b="0"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français</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avec la SSC </a:t>
            </a:r>
            <a:r>
              <a:rPr kumimoji="0" lang="en-GB" sz="36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é (-</a:t>
            </a:r>
            <a:r>
              <a:rPr kumimoji="0" lang="en-GB" sz="3600" b="1"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er</a:t>
            </a:r>
            <a:r>
              <a:rPr kumimoji="0" lang="en-GB" sz="36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-et) </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a:t>
            </a:r>
          </a:p>
        </p:txBody>
      </p:sp>
      <p:pic>
        <p:nvPicPr>
          <p:cNvPr id="9" name="Picture 8">
            <a:extLst>
              <a:ext uri="{FF2B5EF4-FFF2-40B4-BE49-F238E27FC236}">
                <a16:creationId xmlns:a16="http://schemas.microsoft.com/office/drawing/2014/main" id="{50FC3F23-8DE1-4747-9E41-BED5C2F196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825" y="3165986"/>
            <a:ext cx="1945618" cy="1800000"/>
          </a:xfrm>
          <a:prstGeom prst="rect">
            <a:avLst/>
          </a:prstGeom>
        </p:spPr>
      </p:pic>
      <p:sp>
        <p:nvSpPr>
          <p:cNvPr id="7" name="TextBox 6">
            <a:extLst>
              <a:ext uri="{FF2B5EF4-FFF2-40B4-BE49-F238E27FC236}">
                <a16:creationId xmlns:a16="http://schemas.microsoft.com/office/drawing/2014/main" id="{B68E3735-1242-4A02-A988-103723A1F4B9}"/>
              </a:ext>
            </a:extLst>
          </p:cNvPr>
          <p:cNvSpPr txBox="1"/>
          <p:nvPr/>
        </p:nvSpPr>
        <p:spPr>
          <a:xfrm>
            <a:off x="5654212" y="3462632"/>
            <a:ext cx="8835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400" b="1"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ou</a:t>
            </a:r>
            <a:endParaRPr kumimoji="0" lang="en-GB" sz="44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endParaRPr>
          </a:p>
        </p:txBody>
      </p:sp>
      <p:sp>
        <p:nvSpPr>
          <p:cNvPr id="10" name="TextBox 9">
            <a:extLst>
              <a:ext uri="{FF2B5EF4-FFF2-40B4-BE49-F238E27FC236}">
                <a16:creationId xmlns:a16="http://schemas.microsoft.com/office/drawing/2014/main" id="{AB2CA0F4-8490-46B2-80B3-8719251C2CF0}"/>
              </a:ext>
            </a:extLst>
          </p:cNvPr>
          <p:cNvSpPr txBox="1"/>
          <p:nvPr/>
        </p:nvSpPr>
        <p:spPr>
          <a:xfrm>
            <a:off x="8124298" y="3524186"/>
            <a:ext cx="270458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[together]</a:t>
            </a:r>
          </a:p>
        </p:txBody>
      </p:sp>
      <p:sp>
        <p:nvSpPr>
          <p:cNvPr id="11" name="TextBox 10">
            <a:extLst>
              <a:ext uri="{FF2B5EF4-FFF2-40B4-BE49-F238E27FC236}">
                <a16:creationId xmlns:a16="http://schemas.microsoft.com/office/drawing/2014/main" id="{195BB2BE-1142-43F0-B0EC-0E3053E0B2C5}"/>
              </a:ext>
            </a:extLst>
          </p:cNvPr>
          <p:cNvSpPr txBox="1"/>
          <p:nvPr/>
        </p:nvSpPr>
        <p:spPr>
          <a:xfrm>
            <a:off x="1746660" y="5310514"/>
            <a:ext cx="214994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ch</a:t>
            </a: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______</a:t>
            </a:r>
          </a:p>
        </p:txBody>
      </p:sp>
      <p:sp>
        <p:nvSpPr>
          <p:cNvPr id="12" name="TextBox 11">
            <a:extLst>
              <a:ext uri="{FF2B5EF4-FFF2-40B4-BE49-F238E27FC236}">
                <a16:creationId xmlns:a16="http://schemas.microsoft.com/office/drawing/2014/main" id="{56C582D8-DF7E-4DF8-8325-41349386C6C7}"/>
              </a:ext>
            </a:extLst>
          </p:cNvPr>
          <p:cNvSpPr txBox="1"/>
          <p:nvPr/>
        </p:nvSpPr>
        <p:spPr>
          <a:xfrm>
            <a:off x="8379175" y="5310514"/>
            <a:ext cx="23823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en</a:t>
            </a: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_______</a:t>
            </a:r>
          </a:p>
        </p:txBody>
      </p:sp>
      <p:sp>
        <p:nvSpPr>
          <p:cNvPr id="13" name="TextBox 12">
            <a:extLst>
              <a:ext uri="{FF2B5EF4-FFF2-40B4-BE49-F238E27FC236}">
                <a16:creationId xmlns:a16="http://schemas.microsoft.com/office/drawing/2014/main" id="{10FDAE1B-4B60-4AD5-817A-E80EFEBA302B}"/>
              </a:ext>
            </a:extLst>
          </p:cNvPr>
          <p:cNvSpPr txBox="1"/>
          <p:nvPr/>
        </p:nvSpPr>
        <p:spPr>
          <a:xfrm>
            <a:off x="2325875" y="5310514"/>
            <a:ext cx="13821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ant</a:t>
            </a:r>
            <a:r>
              <a:rPr kumimoji="0" lang="en-GB" sz="3600" b="1"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er</a:t>
            </a:r>
            <a:endPar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endParaRPr>
          </a:p>
        </p:txBody>
      </p:sp>
      <p:sp>
        <p:nvSpPr>
          <p:cNvPr id="14" name="TextBox 13">
            <a:extLst>
              <a:ext uri="{FF2B5EF4-FFF2-40B4-BE49-F238E27FC236}">
                <a16:creationId xmlns:a16="http://schemas.microsoft.com/office/drawing/2014/main" id="{131869A7-507C-4FBC-A54D-096F96E32D57}"/>
              </a:ext>
            </a:extLst>
          </p:cNvPr>
          <p:cNvSpPr txBox="1"/>
          <p:nvPr/>
        </p:nvSpPr>
        <p:spPr>
          <a:xfrm>
            <a:off x="8987544" y="5306078"/>
            <a:ext cx="18036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semble</a:t>
            </a:r>
            <a:endPar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endParaRPr>
          </a:p>
        </p:txBody>
      </p:sp>
      <p:pic>
        <p:nvPicPr>
          <p:cNvPr id="15" name="Google Shape;459;p16" descr="http://www.clker.com/cliparts/j/p/l/D/8/K/green-tick-md.png">
            <a:extLst>
              <a:ext uri="{FF2B5EF4-FFF2-40B4-BE49-F238E27FC236}">
                <a16:creationId xmlns:a16="http://schemas.microsoft.com/office/drawing/2014/main" id="{86F969E4-C08D-4653-83FB-A751737C8B44}"/>
              </a:ext>
            </a:extLst>
          </p:cNvPr>
          <p:cNvPicPr preferRelativeResize="0"/>
          <p:nvPr/>
        </p:nvPicPr>
        <p:blipFill rotWithShape="1">
          <a:blip r:embed="rId5">
            <a:alphaModFix/>
          </a:blip>
          <a:srcRect/>
          <a:stretch/>
        </p:blipFill>
        <p:spPr>
          <a:xfrm>
            <a:off x="1026660" y="5273679"/>
            <a:ext cx="720000" cy="720000"/>
          </a:xfrm>
          <a:prstGeom prst="rect">
            <a:avLst/>
          </a:prstGeom>
          <a:noFill/>
          <a:ln>
            <a:noFill/>
          </a:ln>
        </p:spPr>
      </p:pic>
    </p:spTree>
    <p:extLst>
      <p:ext uri="{BB962C8B-B14F-4D97-AF65-F5344CB8AC3E}">
        <p14:creationId xmlns:p14="http://schemas.microsoft.com/office/powerpoint/2010/main" val="4188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7" name="TextBox 6">
            <a:extLst>
              <a:ext uri="{FF2B5EF4-FFF2-40B4-BE49-F238E27FC236}">
                <a16:creationId xmlns:a16="http://schemas.microsoft.com/office/drawing/2014/main" id="{B68E3735-1242-4A02-A988-103723A1F4B9}"/>
              </a:ext>
            </a:extLst>
          </p:cNvPr>
          <p:cNvSpPr txBox="1"/>
          <p:nvPr/>
        </p:nvSpPr>
        <p:spPr>
          <a:xfrm>
            <a:off x="5654212" y="3462632"/>
            <a:ext cx="8835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400" b="1"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ou</a:t>
            </a:r>
            <a:endParaRPr kumimoji="0" lang="en-GB" sz="44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endParaRPr>
          </a:p>
        </p:txBody>
      </p:sp>
      <p:sp>
        <p:nvSpPr>
          <p:cNvPr id="11" name="TextBox 10">
            <a:extLst>
              <a:ext uri="{FF2B5EF4-FFF2-40B4-BE49-F238E27FC236}">
                <a16:creationId xmlns:a16="http://schemas.microsoft.com/office/drawing/2014/main" id="{195BB2BE-1142-43F0-B0EC-0E3053E0B2C5}"/>
              </a:ext>
            </a:extLst>
          </p:cNvPr>
          <p:cNvSpPr txBox="1"/>
          <p:nvPr/>
        </p:nvSpPr>
        <p:spPr>
          <a:xfrm>
            <a:off x="2104230" y="5309651"/>
            <a:ext cx="23968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l__ f______</a:t>
            </a:r>
          </a:p>
        </p:txBody>
      </p:sp>
      <p:sp>
        <p:nvSpPr>
          <p:cNvPr id="12" name="TextBox 11">
            <a:extLst>
              <a:ext uri="{FF2B5EF4-FFF2-40B4-BE49-F238E27FC236}">
                <a16:creationId xmlns:a16="http://schemas.microsoft.com/office/drawing/2014/main" id="{56C582D8-DF7E-4DF8-8325-41349386C6C7}"/>
              </a:ext>
            </a:extLst>
          </p:cNvPr>
          <p:cNvSpPr txBox="1"/>
          <p:nvPr/>
        </p:nvSpPr>
        <p:spPr>
          <a:xfrm>
            <a:off x="8237957" y="5294021"/>
            <a:ext cx="248657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__</a:t>
            </a: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c___t</a:t>
            </a: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___</a:t>
            </a:r>
          </a:p>
        </p:txBody>
      </p:sp>
      <p:sp>
        <p:nvSpPr>
          <p:cNvPr id="13" name="TextBox 12">
            <a:extLst>
              <a:ext uri="{FF2B5EF4-FFF2-40B4-BE49-F238E27FC236}">
                <a16:creationId xmlns:a16="http://schemas.microsoft.com/office/drawing/2014/main" id="{10FDAE1B-4B60-4AD5-817A-E80EFEBA302B}"/>
              </a:ext>
            </a:extLst>
          </p:cNvPr>
          <p:cNvSpPr txBox="1"/>
          <p:nvPr/>
        </p:nvSpPr>
        <p:spPr>
          <a:xfrm>
            <a:off x="3050247" y="5294022"/>
            <a:ext cx="10081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ruit</a:t>
            </a:r>
            <a:endPar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endParaRPr>
          </a:p>
        </p:txBody>
      </p:sp>
      <p:sp>
        <p:nvSpPr>
          <p:cNvPr id="14" name="TextBox 13">
            <a:extLst>
              <a:ext uri="{FF2B5EF4-FFF2-40B4-BE49-F238E27FC236}">
                <a16:creationId xmlns:a16="http://schemas.microsoft.com/office/drawing/2014/main" id="{131869A7-507C-4FBC-A54D-096F96E32D57}"/>
              </a:ext>
            </a:extLst>
          </p:cNvPr>
          <p:cNvSpPr txBox="1"/>
          <p:nvPr/>
        </p:nvSpPr>
        <p:spPr>
          <a:xfrm>
            <a:off x="8364558" y="5274970"/>
            <a:ext cx="47961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é</a:t>
            </a:r>
          </a:p>
        </p:txBody>
      </p:sp>
      <p:pic>
        <p:nvPicPr>
          <p:cNvPr id="15" name="Google Shape;459;p16" descr="http://www.clker.com/cliparts/j/p/l/D/8/K/green-tick-md.png">
            <a:extLst>
              <a:ext uri="{FF2B5EF4-FFF2-40B4-BE49-F238E27FC236}">
                <a16:creationId xmlns:a16="http://schemas.microsoft.com/office/drawing/2014/main" id="{86F969E4-C08D-4653-83FB-A751737C8B44}"/>
              </a:ext>
            </a:extLst>
          </p:cNvPr>
          <p:cNvPicPr preferRelativeResize="0"/>
          <p:nvPr/>
        </p:nvPicPr>
        <p:blipFill rotWithShape="1">
          <a:blip r:embed="rId4">
            <a:alphaModFix/>
          </a:blip>
          <a:srcRect/>
          <a:stretch/>
        </p:blipFill>
        <p:spPr>
          <a:xfrm>
            <a:off x="7644558" y="5254987"/>
            <a:ext cx="720000" cy="720000"/>
          </a:xfrm>
          <a:prstGeom prst="rect">
            <a:avLst/>
          </a:prstGeom>
          <a:noFill/>
          <a:ln>
            <a:noFill/>
          </a:ln>
        </p:spPr>
      </p:pic>
      <p:grpSp>
        <p:nvGrpSpPr>
          <p:cNvPr id="3" name="Group 2">
            <a:extLst>
              <a:ext uri="{FF2B5EF4-FFF2-40B4-BE49-F238E27FC236}">
                <a16:creationId xmlns:a16="http://schemas.microsoft.com/office/drawing/2014/main" id="{5A9D3949-98B3-4131-A761-ED2D7C3FBCBF}"/>
              </a:ext>
            </a:extLst>
          </p:cNvPr>
          <p:cNvGrpSpPr/>
          <p:nvPr/>
        </p:nvGrpSpPr>
        <p:grpSpPr>
          <a:xfrm>
            <a:off x="1746660" y="2947352"/>
            <a:ext cx="2794168" cy="1800000"/>
            <a:chOff x="5947075" y="2310861"/>
            <a:chExt cx="2794168" cy="1762286"/>
          </a:xfrm>
        </p:grpSpPr>
        <p:pic>
          <p:nvPicPr>
            <p:cNvPr id="16" name="Picture 15">
              <a:extLst>
                <a:ext uri="{FF2B5EF4-FFF2-40B4-BE49-F238E27FC236}">
                  <a16:creationId xmlns:a16="http://schemas.microsoft.com/office/drawing/2014/main" id="{2487A5ED-DD31-4882-A3B4-82AB11B2EB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075" y="2984729"/>
              <a:ext cx="673217" cy="729318"/>
            </a:xfrm>
            <a:prstGeom prst="rect">
              <a:avLst/>
            </a:prstGeom>
          </p:spPr>
        </p:pic>
        <p:pic>
          <p:nvPicPr>
            <p:cNvPr id="17" name="Picture 16">
              <a:extLst>
                <a:ext uri="{FF2B5EF4-FFF2-40B4-BE49-F238E27FC236}">
                  <a16:creationId xmlns:a16="http://schemas.microsoft.com/office/drawing/2014/main" id="{57E957ED-67CE-4F0E-886D-2DBBBAB29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2662" y="2310861"/>
              <a:ext cx="1453505" cy="1724596"/>
            </a:xfrm>
            <a:prstGeom prst="rect">
              <a:avLst/>
            </a:prstGeom>
          </p:spPr>
        </p:pic>
        <p:pic>
          <p:nvPicPr>
            <p:cNvPr id="18" name="Picture 17">
              <a:extLst>
                <a:ext uri="{FF2B5EF4-FFF2-40B4-BE49-F238E27FC236}">
                  <a16:creationId xmlns:a16="http://schemas.microsoft.com/office/drawing/2014/main" id="{875D65AE-6283-426E-986C-7841625918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88016">
              <a:off x="6474731" y="2964276"/>
              <a:ext cx="673217" cy="729318"/>
            </a:xfrm>
            <a:prstGeom prst="rect">
              <a:avLst/>
            </a:prstGeom>
          </p:spPr>
        </p:pic>
        <p:pic>
          <p:nvPicPr>
            <p:cNvPr id="19" name="Picture 18">
              <a:extLst>
                <a:ext uri="{FF2B5EF4-FFF2-40B4-BE49-F238E27FC236}">
                  <a16:creationId xmlns:a16="http://schemas.microsoft.com/office/drawing/2014/main" id="{AC0AF84E-386E-4602-85F4-3DD722737F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4566" y="2980494"/>
              <a:ext cx="986677" cy="1092653"/>
            </a:xfrm>
            <a:prstGeom prst="rect">
              <a:avLst/>
            </a:prstGeom>
          </p:spPr>
        </p:pic>
      </p:grpSp>
      <p:pic>
        <p:nvPicPr>
          <p:cNvPr id="21" name="Picture 20">
            <a:extLst>
              <a:ext uri="{FF2B5EF4-FFF2-40B4-BE49-F238E27FC236}">
                <a16:creationId xmlns:a16="http://schemas.microsoft.com/office/drawing/2014/main" id="{C882A963-3114-4281-B996-70F7F34404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6247" y="2950440"/>
            <a:ext cx="2989999" cy="1800000"/>
          </a:xfrm>
          <a:prstGeom prst="rect">
            <a:avLst/>
          </a:prstGeom>
        </p:spPr>
      </p:pic>
      <p:sp>
        <p:nvSpPr>
          <p:cNvPr id="22" name="TextBox 21">
            <a:extLst>
              <a:ext uri="{FF2B5EF4-FFF2-40B4-BE49-F238E27FC236}">
                <a16:creationId xmlns:a16="http://schemas.microsoft.com/office/drawing/2014/main" id="{BB765E89-EE59-41DA-AB9D-77773FA6D158}"/>
              </a:ext>
            </a:extLst>
          </p:cNvPr>
          <p:cNvSpPr txBox="1"/>
          <p:nvPr/>
        </p:nvSpPr>
        <p:spPr>
          <a:xfrm>
            <a:off x="2257883" y="5309651"/>
            <a:ext cx="3865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e</a:t>
            </a:r>
          </a:p>
        </p:txBody>
      </p:sp>
      <p:sp>
        <p:nvSpPr>
          <p:cNvPr id="23" name="TextBox 22">
            <a:extLst>
              <a:ext uri="{FF2B5EF4-FFF2-40B4-BE49-F238E27FC236}">
                <a16:creationId xmlns:a16="http://schemas.microsoft.com/office/drawing/2014/main" id="{815B8819-A985-4976-A5DB-F40C7441353F}"/>
              </a:ext>
            </a:extLst>
          </p:cNvPr>
          <p:cNvSpPr txBox="1"/>
          <p:nvPr/>
        </p:nvSpPr>
        <p:spPr>
          <a:xfrm>
            <a:off x="9070784" y="5294020"/>
            <a:ext cx="820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ou</a:t>
            </a:r>
            <a:endPar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endParaRPr>
          </a:p>
        </p:txBody>
      </p:sp>
      <p:sp>
        <p:nvSpPr>
          <p:cNvPr id="24" name="TextBox 23">
            <a:extLst>
              <a:ext uri="{FF2B5EF4-FFF2-40B4-BE49-F238E27FC236}">
                <a16:creationId xmlns:a16="http://schemas.microsoft.com/office/drawing/2014/main" id="{782BADED-531B-4141-BA2A-D650ED4C40CA}"/>
              </a:ext>
            </a:extLst>
          </p:cNvPr>
          <p:cNvSpPr txBox="1"/>
          <p:nvPr/>
        </p:nvSpPr>
        <p:spPr>
          <a:xfrm>
            <a:off x="9891707" y="5274970"/>
            <a:ext cx="661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er</a:t>
            </a:r>
            <a:endParaRPr kumimoji="0" lang="en-GB" sz="3600" b="1" i="0" u="none" strike="noStrike" kern="0" cap="none" spc="0" normalizeH="0" baseline="0" noProof="0" dirty="0">
              <a:ln>
                <a:noFill/>
              </a:ln>
              <a:solidFill>
                <a:srgbClr val="EE6000"/>
              </a:solidFill>
              <a:effectLst/>
              <a:uLnTx/>
              <a:uFillTx/>
              <a:latin typeface="Century Gothic" panose="020F0302020204030204"/>
              <a:ea typeface="+mn-ea"/>
              <a:cs typeface="Arial"/>
              <a:sym typeface="Arial"/>
            </a:endParaRPr>
          </a:p>
        </p:txBody>
      </p:sp>
      <p:sp>
        <p:nvSpPr>
          <p:cNvPr id="25" name="TextBox 24">
            <a:extLst>
              <a:ext uri="{FF2B5EF4-FFF2-40B4-BE49-F238E27FC236}">
                <a16:creationId xmlns:a16="http://schemas.microsoft.com/office/drawing/2014/main" id="{C529EA4C-3718-412C-8403-5BC651F89878}"/>
              </a:ext>
            </a:extLst>
          </p:cNvPr>
          <p:cNvSpPr txBox="1"/>
          <p:nvPr/>
        </p:nvSpPr>
        <p:spPr>
          <a:xfrm>
            <a:off x="371474" y="1841823"/>
            <a:ext cx="11449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C’est</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quoi le mot </a:t>
            </a:r>
            <a:r>
              <a:rPr kumimoji="0" lang="en-GB" sz="3600" b="0"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français</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avec la SSC </a:t>
            </a:r>
            <a:r>
              <a:rPr kumimoji="0" lang="en-GB" sz="36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é (-</a:t>
            </a:r>
            <a:r>
              <a:rPr kumimoji="0" lang="en-GB" sz="3600" b="1"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er</a:t>
            </a:r>
            <a:r>
              <a:rPr kumimoji="0" lang="en-GB" sz="36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-et) </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a:t>
            </a:r>
          </a:p>
        </p:txBody>
      </p:sp>
      <p:sp>
        <p:nvSpPr>
          <p:cNvPr id="26" name="Rounded Rectangle 46">
            <a:extLst>
              <a:ext uri="{FF2B5EF4-FFF2-40B4-BE49-F238E27FC236}">
                <a16:creationId xmlns:a16="http://schemas.microsoft.com/office/drawing/2014/main" id="{CC22EED3-C41D-4E3D-A5B8-161FCD0D96D1}"/>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Tree>
    <p:extLst>
      <p:ext uri="{BB962C8B-B14F-4D97-AF65-F5344CB8AC3E}">
        <p14:creationId xmlns:p14="http://schemas.microsoft.com/office/powerpoint/2010/main" val="254481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7" name="TextBox 6">
            <a:extLst>
              <a:ext uri="{FF2B5EF4-FFF2-40B4-BE49-F238E27FC236}">
                <a16:creationId xmlns:a16="http://schemas.microsoft.com/office/drawing/2014/main" id="{B68E3735-1242-4A02-A988-103723A1F4B9}"/>
              </a:ext>
            </a:extLst>
          </p:cNvPr>
          <p:cNvSpPr txBox="1"/>
          <p:nvPr/>
        </p:nvSpPr>
        <p:spPr>
          <a:xfrm>
            <a:off x="5654212" y="3462632"/>
            <a:ext cx="8835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400" b="1"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ou</a:t>
            </a:r>
            <a:endParaRPr kumimoji="0" lang="en-GB" sz="44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endParaRPr>
          </a:p>
        </p:txBody>
      </p:sp>
      <p:sp>
        <p:nvSpPr>
          <p:cNvPr id="11" name="TextBox 10">
            <a:extLst>
              <a:ext uri="{FF2B5EF4-FFF2-40B4-BE49-F238E27FC236}">
                <a16:creationId xmlns:a16="http://schemas.microsoft.com/office/drawing/2014/main" id="{195BB2BE-1142-43F0-B0EC-0E3053E0B2C5}"/>
              </a:ext>
            </a:extLst>
          </p:cNvPr>
          <p:cNvSpPr txBox="1"/>
          <p:nvPr/>
        </p:nvSpPr>
        <p:spPr>
          <a:xfrm>
            <a:off x="2057774" y="5346269"/>
            <a:ext cx="214033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l’a</a:t>
            </a: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______</a:t>
            </a:r>
          </a:p>
        </p:txBody>
      </p:sp>
      <p:sp>
        <p:nvSpPr>
          <p:cNvPr id="12" name="TextBox 11">
            <a:extLst>
              <a:ext uri="{FF2B5EF4-FFF2-40B4-BE49-F238E27FC236}">
                <a16:creationId xmlns:a16="http://schemas.microsoft.com/office/drawing/2014/main" id="{56C582D8-DF7E-4DF8-8325-41349386C6C7}"/>
              </a:ext>
            </a:extLst>
          </p:cNvPr>
          <p:cNvSpPr txBox="1"/>
          <p:nvPr/>
        </p:nvSpPr>
        <p:spPr>
          <a:xfrm>
            <a:off x="9084280" y="5346269"/>
            <a:ext cx="166423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j______</a:t>
            </a:r>
          </a:p>
        </p:txBody>
      </p:sp>
      <p:sp>
        <p:nvSpPr>
          <p:cNvPr id="13" name="TextBox 12">
            <a:extLst>
              <a:ext uri="{FF2B5EF4-FFF2-40B4-BE49-F238E27FC236}">
                <a16:creationId xmlns:a16="http://schemas.microsoft.com/office/drawing/2014/main" id="{10FDAE1B-4B60-4AD5-817A-E80EFEBA302B}"/>
              </a:ext>
            </a:extLst>
          </p:cNvPr>
          <p:cNvSpPr txBox="1"/>
          <p:nvPr/>
        </p:nvSpPr>
        <p:spPr>
          <a:xfrm>
            <a:off x="2623847" y="5346269"/>
            <a:ext cx="19643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ttention</a:t>
            </a:r>
            <a:endPar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endParaRPr>
          </a:p>
        </p:txBody>
      </p:sp>
      <p:pic>
        <p:nvPicPr>
          <p:cNvPr id="15" name="Google Shape;459;p16" descr="http://www.clker.com/cliparts/j/p/l/D/8/K/green-tick-md.png">
            <a:extLst>
              <a:ext uri="{FF2B5EF4-FFF2-40B4-BE49-F238E27FC236}">
                <a16:creationId xmlns:a16="http://schemas.microsoft.com/office/drawing/2014/main" id="{86F969E4-C08D-4653-83FB-A751737C8B44}"/>
              </a:ext>
            </a:extLst>
          </p:cNvPr>
          <p:cNvPicPr preferRelativeResize="0"/>
          <p:nvPr/>
        </p:nvPicPr>
        <p:blipFill rotWithShape="1">
          <a:blip r:embed="rId4">
            <a:alphaModFix/>
          </a:blip>
          <a:srcRect/>
          <a:stretch/>
        </p:blipFill>
        <p:spPr>
          <a:xfrm>
            <a:off x="8364279" y="5309434"/>
            <a:ext cx="720000" cy="720000"/>
          </a:xfrm>
          <a:prstGeom prst="rect">
            <a:avLst/>
          </a:prstGeom>
          <a:noFill/>
          <a:ln>
            <a:noFill/>
          </a:ln>
        </p:spPr>
      </p:pic>
      <p:sp>
        <p:nvSpPr>
          <p:cNvPr id="24" name="TextBox 23">
            <a:extLst>
              <a:ext uri="{FF2B5EF4-FFF2-40B4-BE49-F238E27FC236}">
                <a16:creationId xmlns:a16="http://schemas.microsoft.com/office/drawing/2014/main" id="{782BADED-531B-4141-BA2A-D650ED4C40CA}"/>
              </a:ext>
            </a:extLst>
          </p:cNvPr>
          <p:cNvSpPr txBox="1"/>
          <p:nvPr/>
        </p:nvSpPr>
        <p:spPr>
          <a:xfrm>
            <a:off x="9269636" y="5346269"/>
            <a:ext cx="1293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ou</a:t>
            </a:r>
            <a:r>
              <a:rPr kumimoji="0" lang="en-GB" sz="3600" b="1"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er</a:t>
            </a:r>
            <a:endParaRPr kumimoji="0" lang="en-GB" sz="3600" b="1" i="0" u="none" strike="noStrike" kern="0" cap="none" spc="0" normalizeH="0" baseline="0" noProof="0" dirty="0">
              <a:ln>
                <a:noFill/>
              </a:ln>
              <a:solidFill>
                <a:srgbClr val="EE6000"/>
              </a:solidFill>
              <a:effectLst/>
              <a:uLnTx/>
              <a:uFillTx/>
              <a:latin typeface="Century Gothic" panose="020F0302020204030204"/>
              <a:ea typeface="+mn-ea"/>
              <a:cs typeface="Arial"/>
              <a:sym typeface="Arial"/>
            </a:endParaRPr>
          </a:p>
        </p:txBody>
      </p:sp>
      <p:sp>
        <p:nvSpPr>
          <p:cNvPr id="25" name="TextBox 24">
            <a:extLst>
              <a:ext uri="{FF2B5EF4-FFF2-40B4-BE49-F238E27FC236}">
                <a16:creationId xmlns:a16="http://schemas.microsoft.com/office/drawing/2014/main" id="{5B5F3A95-9A2F-465F-A0D8-93A60B6E6DBE}"/>
              </a:ext>
            </a:extLst>
          </p:cNvPr>
          <p:cNvSpPr txBox="1"/>
          <p:nvPr/>
        </p:nvSpPr>
        <p:spPr>
          <a:xfrm>
            <a:off x="1822628" y="3493409"/>
            <a:ext cx="28119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[attention]</a:t>
            </a:r>
          </a:p>
        </p:txBody>
      </p:sp>
      <p:pic>
        <p:nvPicPr>
          <p:cNvPr id="26" name="Picture 25">
            <a:extLst>
              <a:ext uri="{FF2B5EF4-FFF2-40B4-BE49-F238E27FC236}">
                <a16:creationId xmlns:a16="http://schemas.microsoft.com/office/drawing/2014/main" id="{933D2AC5-4A1D-4CA9-9C7E-83E322188022}"/>
              </a:ext>
            </a:extLst>
          </p:cNvPr>
          <p:cNvPicPr>
            <a:picLocks noChangeAspect="1"/>
          </p:cNvPicPr>
          <p:nvPr/>
        </p:nvPicPr>
        <p:blipFill rotWithShape="1">
          <a:blip r:embed="rId5">
            <a:extLst>
              <a:ext uri="{28A0092B-C50C-407E-A947-70E740481C1C}">
                <a14:useLocalDpi xmlns:a14="http://schemas.microsoft.com/office/drawing/2010/main" val="0"/>
              </a:ext>
            </a:extLst>
          </a:blip>
          <a:srcRect t="54575"/>
          <a:stretch/>
        </p:blipFill>
        <p:spPr>
          <a:xfrm>
            <a:off x="7778312" y="2985200"/>
            <a:ext cx="4276172" cy="1800000"/>
          </a:xfrm>
          <a:prstGeom prst="rect">
            <a:avLst/>
          </a:prstGeom>
        </p:spPr>
      </p:pic>
      <p:sp>
        <p:nvSpPr>
          <p:cNvPr id="14" name="TextBox 13">
            <a:extLst>
              <a:ext uri="{FF2B5EF4-FFF2-40B4-BE49-F238E27FC236}">
                <a16:creationId xmlns:a16="http://schemas.microsoft.com/office/drawing/2014/main" id="{1F5B9172-3C0B-4735-9CB2-D71FE1E1F086}"/>
              </a:ext>
            </a:extLst>
          </p:cNvPr>
          <p:cNvSpPr txBox="1"/>
          <p:nvPr/>
        </p:nvSpPr>
        <p:spPr>
          <a:xfrm>
            <a:off x="371474" y="1841823"/>
            <a:ext cx="11449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C’est</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quoi le mot </a:t>
            </a:r>
            <a:r>
              <a:rPr kumimoji="0" lang="en-GB" sz="3600" b="0"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français</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avec la SSC </a:t>
            </a:r>
            <a:r>
              <a:rPr kumimoji="0" lang="en-GB" sz="36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é (-</a:t>
            </a:r>
            <a:r>
              <a:rPr kumimoji="0" lang="en-GB" sz="3600" b="1"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er</a:t>
            </a:r>
            <a:r>
              <a:rPr kumimoji="0" lang="en-GB" sz="36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-et) </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a:t>
            </a:r>
          </a:p>
        </p:txBody>
      </p:sp>
      <p:sp>
        <p:nvSpPr>
          <p:cNvPr id="16" name="Rounded Rectangle 46">
            <a:extLst>
              <a:ext uri="{FF2B5EF4-FFF2-40B4-BE49-F238E27FC236}">
                <a16:creationId xmlns:a16="http://schemas.microsoft.com/office/drawing/2014/main" id="{2E3190DA-F59A-4EAC-9B9E-88FC4F7D6477}"/>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Tree>
    <p:extLst>
      <p:ext uri="{BB962C8B-B14F-4D97-AF65-F5344CB8AC3E}">
        <p14:creationId xmlns:p14="http://schemas.microsoft.com/office/powerpoint/2010/main" val="295657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7" name="TextBox 6">
            <a:extLst>
              <a:ext uri="{FF2B5EF4-FFF2-40B4-BE49-F238E27FC236}">
                <a16:creationId xmlns:a16="http://schemas.microsoft.com/office/drawing/2014/main" id="{B68E3735-1242-4A02-A988-103723A1F4B9}"/>
              </a:ext>
            </a:extLst>
          </p:cNvPr>
          <p:cNvSpPr txBox="1"/>
          <p:nvPr/>
        </p:nvSpPr>
        <p:spPr>
          <a:xfrm>
            <a:off x="5654212" y="3462632"/>
            <a:ext cx="8835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400" b="1"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ou</a:t>
            </a:r>
            <a:endParaRPr kumimoji="0" lang="en-GB" sz="44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endParaRPr>
          </a:p>
        </p:txBody>
      </p:sp>
      <p:sp>
        <p:nvSpPr>
          <p:cNvPr id="11" name="TextBox 10">
            <a:extLst>
              <a:ext uri="{FF2B5EF4-FFF2-40B4-BE49-F238E27FC236}">
                <a16:creationId xmlns:a16="http://schemas.microsoft.com/office/drawing/2014/main" id="{195BB2BE-1142-43F0-B0EC-0E3053E0B2C5}"/>
              </a:ext>
            </a:extLst>
          </p:cNvPr>
          <p:cNvSpPr txBox="1"/>
          <p:nvPr/>
        </p:nvSpPr>
        <p:spPr>
          <a:xfrm>
            <a:off x="2057774" y="5346269"/>
            <a:ext cx="250421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__</a:t>
            </a: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t___d</a:t>
            </a: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___</a:t>
            </a:r>
          </a:p>
        </p:txBody>
      </p:sp>
      <p:sp>
        <p:nvSpPr>
          <p:cNvPr id="12" name="TextBox 11">
            <a:extLst>
              <a:ext uri="{FF2B5EF4-FFF2-40B4-BE49-F238E27FC236}">
                <a16:creationId xmlns:a16="http://schemas.microsoft.com/office/drawing/2014/main" id="{56C582D8-DF7E-4DF8-8325-41349386C6C7}"/>
              </a:ext>
            </a:extLst>
          </p:cNvPr>
          <p:cNvSpPr txBox="1"/>
          <p:nvPr/>
        </p:nvSpPr>
        <p:spPr>
          <a:xfrm>
            <a:off x="9084280" y="5346271"/>
            <a:ext cx="196560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______oi</a:t>
            </a:r>
          </a:p>
        </p:txBody>
      </p:sp>
      <p:sp>
        <p:nvSpPr>
          <p:cNvPr id="13" name="TextBox 12">
            <a:extLst>
              <a:ext uri="{FF2B5EF4-FFF2-40B4-BE49-F238E27FC236}">
                <a16:creationId xmlns:a16="http://schemas.microsoft.com/office/drawing/2014/main" id="{10FDAE1B-4B60-4AD5-817A-E80EFEBA302B}"/>
              </a:ext>
            </a:extLst>
          </p:cNvPr>
          <p:cNvSpPr txBox="1"/>
          <p:nvPr/>
        </p:nvSpPr>
        <p:spPr>
          <a:xfrm>
            <a:off x="3757884" y="5346269"/>
            <a:ext cx="7414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i</a:t>
            </a:r>
            <a:r>
              <a:rPr kumimoji="0" lang="en-GB" sz="3600" b="1"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er</a:t>
            </a:r>
            <a:endPar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endParaRPr>
          </a:p>
        </p:txBody>
      </p:sp>
      <p:pic>
        <p:nvPicPr>
          <p:cNvPr id="15" name="Google Shape;459;p16" descr="http://www.clker.com/cliparts/j/p/l/D/8/K/green-tick-md.png">
            <a:extLst>
              <a:ext uri="{FF2B5EF4-FFF2-40B4-BE49-F238E27FC236}">
                <a16:creationId xmlns:a16="http://schemas.microsoft.com/office/drawing/2014/main" id="{86F969E4-C08D-4653-83FB-A751737C8B44}"/>
              </a:ext>
            </a:extLst>
          </p:cNvPr>
          <p:cNvPicPr preferRelativeResize="0"/>
          <p:nvPr/>
        </p:nvPicPr>
        <p:blipFill rotWithShape="1">
          <a:blip r:embed="rId4">
            <a:alphaModFix/>
          </a:blip>
          <a:srcRect/>
          <a:stretch/>
        </p:blipFill>
        <p:spPr>
          <a:xfrm>
            <a:off x="1337867" y="5309433"/>
            <a:ext cx="720000" cy="720000"/>
          </a:xfrm>
          <a:prstGeom prst="rect">
            <a:avLst/>
          </a:prstGeom>
          <a:noFill/>
          <a:ln>
            <a:noFill/>
          </a:ln>
        </p:spPr>
      </p:pic>
      <p:sp>
        <p:nvSpPr>
          <p:cNvPr id="24" name="TextBox 23">
            <a:extLst>
              <a:ext uri="{FF2B5EF4-FFF2-40B4-BE49-F238E27FC236}">
                <a16:creationId xmlns:a16="http://schemas.microsoft.com/office/drawing/2014/main" id="{782BADED-531B-4141-BA2A-D650ED4C40CA}"/>
              </a:ext>
            </a:extLst>
          </p:cNvPr>
          <p:cNvSpPr txBox="1"/>
          <p:nvPr/>
        </p:nvSpPr>
        <p:spPr>
          <a:xfrm>
            <a:off x="9863378" y="5350105"/>
            <a:ext cx="8851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qu</a:t>
            </a:r>
            <a:endParaRPr kumimoji="0" lang="en-GB" sz="3600" b="1" i="0" u="none" strike="noStrike" kern="0" cap="none" spc="0" normalizeH="0" baseline="0" noProof="0" dirty="0">
              <a:ln>
                <a:noFill/>
              </a:ln>
              <a:solidFill>
                <a:srgbClr val="EE6000"/>
              </a:solidFill>
              <a:effectLst/>
              <a:uLnTx/>
              <a:uFillTx/>
              <a:latin typeface="Century Gothic" panose="020F0302020204030204"/>
              <a:ea typeface="+mn-ea"/>
              <a:cs typeface="Arial"/>
              <a:sym typeface="Arial"/>
            </a:endParaRPr>
          </a:p>
        </p:txBody>
      </p:sp>
      <p:pic>
        <p:nvPicPr>
          <p:cNvPr id="14" name="Picture 13">
            <a:extLst>
              <a:ext uri="{FF2B5EF4-FFF2-40B4-BE49-F238E27FC236}">
                <a16:creationId xmlns:a16="http://schemas.microsoft.com/office/drawing/2014/main" id="{6E3900C1-8506-4A42-8567-148DDE3499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8622" y="2947352"/>
            <a:ext cx="1800000" cy="1800000"/>
          </a:xfrm>
          <a:prstGeom prst="rect">
            <a:avLst/>
          </a:prstGeom>
        </p:spPr>
      </p:pic>
      <p:sp>
        <p:nvSpPr>
          <p:cNvPr id="17" name="TextBox 16">
            <a:extLst>
              <a:ext uri="{FF2B5EF4-FFF2-40B4-BE49-F238E27FC236}">
                <a16:creationId xmlns:a16="http://schemas.microsoft.com/office/drawing/2014/main" id="{4000E286-A86D-4F9A-A97D-336C8BA1B99C}"/>
              </a:ext>
            </a:extLst>
          </p:cNvPr>
          <p:cNvSpPr txBox="1"/>
          <p:nvPr/>
        </p:nvSpPr>
        <p:spPr>
          <a:xfrm>
            <a:off x="2857884" y="5346268"/>
            <a:ext cx="7414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u</a:t>
            </a:r>
          </a:p>
        </p:txBody>
      </p:sp>
      <p:sp>
        <p:nvSpPr>
          <p:cNvPr id="18" name="TextBox 17">
            <a:extLst>
              <a:ext uri="{FF2B5EF4-FFF2-40B4-BE49-F238E27FC236}">
                <a16:creationId xmlns:a16="http://schemas.microsoft.com/office/drawing/2014/main" id="{01CB7AF9-06CB-4E0B-B846-DFBFF933E43D}"/>
              </a:ext>
            </a:extLst>
          </p:cNvPr>
          <p:cNvSpPr txBox="1"/>
          <p:nvPr/>
        </p:nvSpPr>
        <p:spPr>
          <a:xfrm>
            <a:off x="2171738" y="5327218"/>
            <a:ext cx="4584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é</a:t>
            </a:r>
          </a:p>
        </p:txBody>
      </p:sp>
      <p:sp>
        <p:nvSpPr>
          <p:cNvPr id="19" name="TextBox 18">
            <a:extLst>
              <a:ext uri="{FF2B5EF4-FFF2-40B4-BE49-F238E27FC236}">
                <a16:creationId xmlns:a16="http://schemas.microsoft.com/office/drawing/2014/main" id="{18E67439-B668-41D5-A55D-61EE43137BDB}"/>
              </a:ext>
            </a:extLst>
          </p:cNvPr>
          <p:cNvSpPr txBox="1"/>
          <p:nvPr/>
        </p:nvSpPr>
        <p:spPr>
          <a:xfrm>
            <a:off x="9021702" y="3436194"/>
            <a:ext cx="180690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[what]</a:t>
            </a:r>
          </a:p>
        </p:txBody>
      </p:sp>
      <p:sp>
        <p:nvSpPr>
          <p:cNvPr id="16" name="TextBox 15">
            <a:extLst>
              <a:ext uri="{FF2B5EF4-FFF2-40B4-BE49-F238E27FC236}">
                <a16:creationId xmlns:a16="http://schemas.microsoft.com/office/drawing/2014/main" id="{3EA43674-449C-4B81-B000-9C9E93691997}"/>
              </a:ext>
            </a:extLst>
          </p:cNvPr>
          <p:cNvSpPr txBox="1"/>
          <p:nvPr/>
        </p:nvSpPr>
        <p:spPr>
          <a:xfrm>
            <a:off x="371474" y="1841823"/>
            <a:ext cx="11449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C’est</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quoi le mot </a:t>
            </a:r>
            <a:r>
              <a:rPr kumimoji="0" lang="en-GB" sz="3600" b="0"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français</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avec la SSC </a:t>
            </a:r>
            <a:r>
              <a:rPr kumimoji="0" lang="en-GB" sz="36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é (-</a:t>
            </a:r>
            <a:r>
              <a:rPr kumimoji="0" lang="en-GB" sz="3600" b="1"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er</a:t>
            </a:r>
            <a:r>
              <a:rPr kumimoji="0" lang="en-GB" sz="36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-et) </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a:t>
            </a:r>
          </a:p>
        </p:txBody>
      </p:sp>
      <p:sp>
        <p:nvSpPr>
          <p:cNvPr id="20" name="Rounded Rectangle 46">
            <a:extLst>
              <a:ext uri="{FF2B5EF4-FFF2-40B4-BE49-F238E27FC236}">
                <a16:creationId xmlns:a16="http://schemas.microsoft.com/office/drawing/2014/main" id="{7870B8AF-597F-4812-A1BC-E7F25446F471}"/>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Tree>
    <p:extLst>
      <p:ext uri="{BB962C8B-B14F-4D97-AF65-F5344CB8AC3E}">
        <p14:creationId xmlns:p14="http://schemas.microsoft.com/office/powerpoint/2010/main" val="21027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7" name="TextBox 6">
            <a:extLst>
              <a:ext uri="{FF2B5EF4-FFF2-40B4-BE49-F238E27FC236}">
                <a16:creationId xmlns:a16="http://schemas.microsoft.com/office/drawing/2014/main" id="{B68E3735-1242-4A02-A988-103723A1F4B9}"/>
              </a:ext>
            </a:extLst>
          </p:cNvPr>
          <p:cNvSpPr txBox="1"/>
          <p:nvPr/>
        </p:nvSpPr>
        <p:spPr>
          <a:xfrm>
            <a:off x="5654212" y="3462632"/>
            <a:ext cx="8835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400" b="1"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ou</a:t>
            </a:r>
            <a:endParaRPr kumimoji="0" lang="en-GB" sz="44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endParaRPr>
          </a:p>
        </p:txBody>
      </p:sp>
      <p:sp>
        <p:nvSpPr>
          <p:cNvPr id="11" name="TextBox 10">
            <a:extLst>
              <a:ext uri="{FF2B5EF4-FFF2-40B4-BE49-F238E27FC236}">
                <a16:creationId xmlns:a16="http://schemas.microsoft.com/office/drawing/2014/main" id="{195BB2BE-1142-43F0-B0EC-0E3053E0B2C5}"/>
              </a:ext>
            </a:extLst>
          </p:cNvPr>
          <p:cNvSpPr txBox="1"/>
          <p:nvPr/>
        </p:nvSpPr>
        <p:spPr>
          <a:xfrm>
            <a:off x="1498134" y="5340748"/>
            <a:ext cx="239200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l__ r______</a:t>
            </a:r>
          </a:p>
        </p:txBody>
      </p:sp>
      <p:sp>
        <p:nvSpPr>
          <p:cNvPr id="12" name="TextBox 11">
            <a:extLst>
              <a:ext uri="{FF2B5EF4-FFF2-40B4-BE49-F238E27FC236}">
                <a16:creationId xmlns:a16="http://schemas.microsoft.com/office/drawing/2014/main" id="{56C582D8-DF7E-4DF8-8325-41349386C6C7}"/>
              </a:ext>
            </a:extLst>
          </p:cNvPr>
          <p:cNvSpPr txBox="1"/>
          <p:nvPr/>
        </p:nvSpPr>
        <p:spPr>
          <a:xfrm>
            <a:off x="7867651" y="5348151"/>
            <a:ext cx="20024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m______</a:t>
            </a:r>
          </a:p>
        </p:txBody>
      </p:sp>
      <p:pic>
        <p:nvPicPr>
          <p:cNvPr id="15" name="Google Shape;459;p16" descr="http://www.clker.com/cliparts/j/p/l/D/8/K/green-tick-md.png">
            <a:extLst>
              <a:ext uri="{FF2B5EF4-FFF2-40B4-BE49-F238E27FC236}">
                <a16:creationId xmlns:a16="http://schemas.microsoft.com/office/drawing/2014/main" id="{86F969E4-C08D-4653-83FB-A751737C8B44}"/>
              </a:ext>
            </a:extLst>
          </p:cNvPr>
          <p:cNvPicPr preferRelativeResize="0"/>
          <p:nvPr/>
        </p:nvPicPr>
        <p:blipFill rotWithShape="1">
          <a:blip r:embed="rId4">
            <a:alphaModFix/>
          </a:blip>
          <a:srcRect/>
          <a:stretch/>
        </p:blipFill>
        <p:spPr>
          <a:xfrm>
            <a:off x="7147651" y="5318714"/>
            <a:ext cx="720000" cy="720000"/>
          </a:xfrm>
          <a:prstGeom prst="rect">
            <a:avLst/>
          </a:prstGeom>
          <a:noFill/>
          <a:ln>
            <a:noFill/>
          </a:ln>
        </p:spPr>
      </p:pic>
      <p:sp>
        <p:nvSpPr>
          <p:cNvPr id="19" name="TextBox 18">
            <a:extLst>
              <a:ext uri="{FF2B5EF4-FFF2-40B4-BE49-F238E27FC236}">
                <a16:creationId xmlns:a16="http://schemas.microsoft.com/office/drawing/2014/main" id="{18E67439-B668-41D5-A55D-61EE43137BDB}"/>
              </a:ext>
            </a:extLst>
          </p:cNvPr>
          <p:cNvSpPr txBox="1"/>
          <p:nvPr/>
        </p:nvSpPr>
        <p:spPr>
          <a:xfrm>
            <a:off x="8228012" y="3661961"/>
            <a:ext cx="21338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[to eat]</a:t>
            </a:r>
          </a:p>
        </p:txBody>
      </p:sp>
      <p:sp>
        <p:nvSpPr>
          <p:cNvPr id="20" name="TextBox 19">
            <a:extLst>
              <a:ext uri="{FF2B5EF4-FFF2-40B4-BE49-F238E27FC236}">
                <a16:creationId xmlns:a16="http://schemas.microsoft.com/office/drawing/2014/main" id="{18CAB70A-78E1-4EB3-BFB9-8794AAB5C03A}"/>
              </a:ext>
            </a:extLst>
          </p:cNvPr>
          <p:cNvSpPr txBox="1"/>
          <p:nvPr/>
        </p:nvSpPr>
        <p:spPr>
          <a:xfrm>
            <a:off x="1653801" y="5340747"/>
            <a:ext cx="4807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a</a:t>
            </a:r>
          </a:p>
        </p:txBody>
      </p:sp>
      <p:sp>
        <p:nvSpPr>
          <p:cNvPr id="21" name="TextBox 20">
            <a:extLst>
              <a:ext uri="{FF2B5EF4-FFF2-40B4-BE49-F238E27FC236}">
                <a16:creationId xmlns:a16="http://schemas.microsoft.com/office/drawing/2014/main" id="{B4A236A6-0BB1-45C4-A234-EF6F3BF919B6}"/>
              </a:ext>
            </a:extLst>
          </p:cNvPr>
          <p:cNvSpPr txBox="1"/>
          <p:nvPr/>
        </p:nvSpPr>
        <p:spPr>
          <a:xfrm>
            <a:off x="8329036" y="5340746"/>
            <a:ext cx="17719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ang</a:t>
            </a:r>
            <a:r>
              <a:rPr kumimoji="0" lang="en-GB" sz="3600" b="1" i="0" u="none" strike="noStrike" kern="0" cap="none" spc="0" normalizeH="0" baseline="0" noProof="0" dirty="0">
                <a:ln>
                  <a:noFill/>
                </a:ln>
                <a:solidFill>
                  <a:srgbClr val="EE6000"/>
                </a:solidFill>
                <a:effectLst/>
                <a:uLnTx/>
                <a:uFillTx/>
                <a:latin typeface="Century Gothic" panose="020F0302020204030204"/>
                <a:ea typeface="+mn-ea"/>
                <a:cs typeface="Arial"/>
                <a:sym typeface="Arial"/>
              </a:rPr>
              <a:t>er</a:t>
            </a:r>
          </a:p>
        </p:txBody>
      </p:sp>
      <p:pic>
        <p:nvPicPr>
          <p:cNvPr id="17" name="Picture 16">
            <a:extLst>
              <a:ext uri="{FF2B5EF4-FFF2-40B4-BE49-F238E27FC236}">
                <a16:creationId xmlns:a16="http://schemas.microsoft.com/office/drawing/2014/main" id="{321EBFDD-1D7C-45A9-8AC2-B8708BA340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136" y="2947352"/>
            <a:ext cx="1727999" cy="1800000"/>
          </a:xfrm>
          <a:prstGeom prst="rect">
            <a:avLst/>
          </a:prstGeom>
        </p:spPr>
      </p:pic>
      <p:sp>
        <p:nvSpPr>
          <p:cNvPr id="22" name="TextBox 21">
            <a:extLst>
              <a:ext uri="{FF2B5EF4-FFF2-40B4-BE49-F238E27FC236}">
                <a16:creationId xmlns:a16="http://schemas.microsoft.com/office/drawing/2014/main" id="{8874AADE-78BF-44A3-BF53-ECC59A7E7531}"/>
              </a:ext>
            </a:extLst>
          </p:cNvPr>
          <p:cNvSpPr txBox="1"/>
          <p:nvPr/>
        </p:nvSpPr>
        <p:spPr>
          <a:xfrm>
            <a:off x="2345017" y="5340747"/>
            <a:ext cx="12430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EE6000"/>
                </a:solidFill>
                <a:effectLst/>
                <a:uLnTx/>
                <a:uFillTx/>
                <a:latin typeface="Century Gothic" panose="020F0302020204030204"/>
                <a:ea typeface="+mn-ea"/>
                <a:cs typeface="Arial"/>
                <a:sym typeface="Arial"/>
              </a:rPr>
              <a:t>adio</a:t>
            </a:r>
            <a:endParaRPr kumimoji="0" lang="en-GB" sz="3600" b="0" i="0" u="none" strike="noStrike" kern="0" cap="none" spc="0" normalizeH="0" baseline="0" noProof="0" dirty="0">
              <a:ln>
                <a:noFill/>
              </a:ln>
              <a:solidFill>
                <a:srgbClr val="EE6000"/>
              </a:solidFill>
              <a:effectLst/>
              <a:uLnTx/>
              <a:uFillTx/>
              <a:latin typeface="Century Gothic" panose="020F0302020204030204"/>
              <a:ea typeface="+mn-ea"/>
              <a:cs typeface="Arial"/>
              <a:sym typeface="Arial"/>
            </a:endParaRPr>
          </a:p>
        </p:txBody>
      </p:sp>
      <p:sp>
        <p:nvSpPr>
          <p:cNvPr id="16" name="TextBox 15">
            <a:extLst>
              <a:ext uri="{FF2B5EF4-FFF2-40B4-BE49-F238E27FC236}">
                <a16:creationId xmlns:a16="http://schemas.microsoft.com/office/drawing/2014/main" id="{2C43C39A-EFDA-4683-BF2C-34A057D2C432}"/>
              </a:ext>
            </a:extLst>
          </p:cNvPr>
          <p:cNvSpPr txBox="1"/>
          <p:nvPr/>
        </p:nvSpPr>
        <p:spPr>
          <a:xfrm>
            <a:off x="371474" y="1841823"/>
            <a:ext cx="11449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C’est</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quoi le mot </a:t>
            </a:r>
            <a:r>
              <a:rPr kumimoji="0" lang="en-GB" sz="3600" b="0"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français</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avec la SSC </a:t>
            </a:r>
            <a:r>
              <a:rPr kumimoji="0" lang="en-GB" sz="36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é (-</a:t>
            </a:r>
            <a:r>
              <a:rPr kumimoji="0" lang="en-GB" sz="3600" b="1" i="0" u="none" strike="noStrike" kern="0" cap="none" spc="0" normalizeH="0" baseline="0" noProof="0" dirty="0" err="1">
                <a:ln>
                  <a:noFill/>
                </a:ln>
                <a:solidFill>
                  <a:srgbClr val="115076"/>
                </a:solidFill>
                <a:effectLst/>
                <a:uLnTx/>
                <a:uFillTx/>
                <a:latin typeface="Century Gothic" panose="020F0302020204030204"/>
                <a:ea typeface="+mn-ea"/>
                <a:cs typeface="Arial"/>
                <a:sym typeface="Arial"/>
              </a:rPr>
              <a:t>er</a:t>
            </a:r>
            <a:r>
              <a:rPr kumimoji="0" lang="en-GB" sz="3600" b="1"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 -et) </a:t>
            </a:r>
            <a:r>
              <a:rPr kumimoji="0" lang="en-GB" sz="3600" b="0" i="0" u="none" strike="noStrike" kern="0" cap="none" spc="0" normalizeH="0" baseline="0" noProof="0" dirty="0">
                <a:ln>
                  <a:noFill/>
                </a:ln>
                <a:solidFill>
                  <a:srgbClr val="115076"/>
                </a:solidFill>
                <a:effectLst/>
                <a:uLnTx/>
                <a:uFillTx/>
                <a:latin typeface="Century Gothic" panose="020F0302020204030204"/>
                <a:ea typeface="+mn-ea"/>
                <a:cs typeface="Arial"/>
                <a:sym typeface="Arial"/>
              </a:rPr>
              <a:t>?</a:t>
            </a:r>
          </a:p>
        </p:txBody>
      </p:sp>
      <p:sp>
        <p:nvSpPr>
          <p:cNvPr id="18" name="Rounded Rectangle 46">
            <a:extLst>
              <a:ext uri="{FF2B5EF4-FFF2-40B4-BE49-F238E27FC236}">
                <a16:creationId xmlns:a16="http://schemas.microsoft.com/office/drawing/2014/main" id="{ECEF5F62-DCEB-4ACA-AC2F-40FCDA6A49CA}"/>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Tree>
    <p:extLst>
      <p:ext uri="{BB962C8B-B14F-4D97-AF65-F5344CB8AC3E}">
        <p14:creationId xmlns:p14="http://schemas.microsoft.com/office/powerpoint/2010/main" val="912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17760" y="296864"/>
            <a:ext cx="5600700" cy="808793"/>
          </a:xfrm>
        </p:spPr>
        <p:txBody>
          <a:bodyPr>
            <a:no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439401" y="223022"/>
            <a:ext cx="16182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99A3F2F5-54ED-4D95-A12B-7268F81DBF98}"/>
              </a:ext>
            </a:extLst>
          </p:cNvPr>
          <p:cNvSpPr txBox="1"/>
          <p:nvPr/>
        </p:nvSpPr>
        <p:spPr>
          <a:xfrm>
            <a:off x="1627566" y="4457695"/>
            <a:ext cx="15664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rPr>
              <a:t>SFC</a:t>
            </a:r>
          </a:p>
        </p:txBody>
      </p:sp>
      <p:sp>
        <p:nvSpPr>
          <p:cNvPr id="12" name="TextBox 11">
            <a:extLst>
              <a:ext uri="{FF2B5EF4-FFF2-40B4-BE49-F238E27FC236}">
                <a16:creationId xmlns:a16="http://schemas.microsoft.com/office/drawing/2014/main" id="{168A5FDF-589A-4F72-85D9-C1E81A557ED7}"/>
              </a:ext>
            </a:extLst>
          </p:cNvPr>
          <p:cNvSpPr txBox="1"/>
          <p:nvPr/>
        </p:nvSpPr>
        <p:spPr>
          <a:xfrm>
            <a:off x="8997981" y="4457696"/>
            <a:ext cx="144142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115076"/>
                </a:solidFill>
                <a:effectLst/>
                <a:uLnTx/>
                <a:uFillTx/>
                <a:latin typeface="Century Gothic" panose="020F0302020204030204"/>
                <a:ea typeface="+mn-ea"/>
                <a:cs typeface="+mn-cs"/>
              </a:rPr>
              <a:t>SFe</a:t>
            </a:r>
            <a:endPar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D77293B5-F202-4AA6-9074-F199840F6804}"/>
              </a:ext>
            </a:extLst>
          </p:cNvPr>
          <p:cNvSpPr txBox="1"/>
          <p:nvPr/>
        </p:nvSpPr>
        <p:spPr>
          <a:xfrm>
            <a:off x="4955300" y="3075057"/>
            <a:ext cx="228139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15076"/>
                </a:solidFill>
                <a:effectLst/>
                <a:uLnTx/>
                <a:uFillTx/>
                <a:latin typeface="Century Gothic" panose="020F0302020204030204"/>
                <a:ea typeface="+mn-ea"/>
                <a:cs typeface="+mn-cs"/>
              </a:rPr>
              <a:t>they (m)</a:t>
            </a:r>
          </a:p>
        </p:txBody>
      </p:sp>
      <p:sp>
        <p:nvSpPr>
          <p:cNvPr id="13" name="TextBox 12">
            <a:extLst>
              <a:ext uri="{FF2B5EF4-FFF2-40B4-BE49-F238E27FC236}">
                <a16:creationId xmlns:a16="http://schemas.microsoft.com/office/drawing/2014/main" id="{8BFF6143-BC9C-4095-B9DE-E893A3CF0401}"/>
              </a:ext>
            </a:extLst>
          </p:cNvPr>
          <p:cNvSpPr txBox="1"/>
          <p:nvPr/>
        </p:nvSpPr>
        <p:spPr>
          <a:xfrm>
            <a:off x="3091808" y="1734804"/>
            <a:ext cx="60083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 ?</a:t>
            </a:r>
          </a:p>
        </p:txBody>
      </p:sp>
      <p:sp>
        <p:nvSpPr>
          <p:cNvPr id="6" name="Oval 5">
            <a:extLst>
              <a:ext uri="{FF2B5EF4-FFF2-40B4-BE49-F238E27FC236}">
                <a16:creationId xmlns:a16="http://schemas.microsoft.com/office/drawing/2014/main" id="{D6FEBF4B-1229-4B7B-8989-6C8617A359E8}"/>
              </a:ext>
            </a:extLst>
          </p:cNvPr>
          <p:cNvSpPr/>
          <p:nvPr/>
        </p:nvSpPr>
        <p:spPr>
          <a:xfrm>
            <a:off x="1420193" y="4531962"/>
            <a:ext cx="1981200" cy="867128"/>
          </a:xfrm>
          <a:prstGeom prst="ellipse">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504F3117-B1F5-40EC-A6A3-A10A26CE5E06}"/>
              </a:ext>
            </a:extLst>
          </p:cNvPr>
          <p:cNvSpPr txBox="1"/>
          <p:nvPr/>
        </p:nvSpPr>
        <p:spPr>
          <a:xfrm>
            <a:off x="5788064" y="3749804"/>
            <a:ext cx="61587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EE6000"/>
                </a:solidFill>
                <a:effectLst/>
                <a:uLnTx/>
                <a:uFillTx/>
                <a:latin typeface="Century Gothic" panose="020F0302020204030204"/>
                <a:ea typeface="+mn-ea"/>
                <a:cs typeface="+mn-cs"/>
              </a:rPr>
              <a:t>il</a:t>
            </a:r>
            <a:r>
              <a:rPr kumimoji="0" lang="en-GB"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s</a:t>
            </a:r>
            <a:endPar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33561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9867900" y="223022"/>
            <a:ext cx="21897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171701"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life</a:t>
            </a:r>
          </a:p>
        </p:txBody>
      </p:sp>
      <p:sp>
        <p:nvSpPr>
          <p:cNvPr id="16" name="TextBox 15">
            <a:extLst>
              <a:ext uri="{FF2B5EF4-FFF2-40B4-BE49-F238E27FC236}">
                <a16:creationId xmlns:a16="http://schemas.microsoft.com/office/drawing/2014/main" id="{54852FE5-5DA0-496F-AAAA-F155B2CD47AB}"/>
              </a:ext>
            </a:extLst>
          </p:cNvPr>
          <p:cNvSpPr txBox="1"/>
          <p:nvPr/>
        </p:nvSpPr>
        <p:spPr>
          <a:xfrm>
            <a:off x="219205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(m)</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19029" y="1770454"/>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mother</a:t>
            </a:r>
          </a:p>
        </p:txBody>
      </p:sp>
      <p:sp>
        <p:nvSpPr>
          <p:cNvPr id="18" name="TextBox 17">
            <a:extLst>
              <a:ext uri="{FF2B5EF4-FFF2-40B4-BE49-F238E27FC236}">
                <a16:creationId xmlns:a16="http://schemas.microsoft.com/office/drawing/2014/main" id="{2DE874AA-1E1D-4289-849F-8274091B2161}"/>
              </a:ext>
            </a:extLst>
          </p:cNvPr>
          <p:cNvSpPr txBox="1"/>
          <p:nvPr/>
        </p:nvSpPr>
        <p:spPr>
          <a:xfrm>
            <a:off x="621699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war</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257688"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kill</a:t>
            </a:r>
          </a:p>
        </p:txBody>
      </p:sp>
      <p:sp>
        <p:nvSpPr>
          <p:cNvPr id="20" name="TextBox 19">
            <a:extLst>
              <a:ext uri="{FF2B5EF4-FFF2-40B4-BE49-F238E27FC236}">
                <a16:creationId xmlns:a16="http://schemas.microsoft.com/office/drawing/2014/main" id="{A53F374E-E4E7-4E14-B495-0BE1CE58CAAE}"/>
              </a:ext>
            </a:extLst>
          </p:cNvPr>
          <p:cNvSpPr txBox="1"/>
          <p:nvPr/>
        </p:nvSpPr>
        <p:spPr>
          <a:xfrm>
            <a:off x="171701"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son</a:t>
            </a:r>
          </a:p>
        </p:txBody>
      </p:sp>
      <p:sp>
        <p:nvSpPr>
          <p:cNvPr id="22" name="TextBox 21">
            <a:extLst>
              <a:ext uri="{FF2B5EF4-FFF2-40B4-BE49-F238E27FC236}">
                <a16:creationId xmlns:a16="http://schemas.microsoft.com/office/drawing/2014/main" id="{815DC20B-9741-4DF7-8CEA-7506F48CF4B0}"/>
              </a:ext>
            </a:extLst>
          </p:cNvPr>
          <p:cNvSpPr txBox="1"/>
          <p:nvPr/>
        </p:nvSpPr>
        <p:spPr>
          <a:xfrm>
            <a:off x="219205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father</a:t>
            </a:r>
          </a:p>
        </p:txBody>
      </p:sp>
      <p:sp>
        <p:nvSpPr>
          <p:cNvPr id="23" name="TextBox 22">
            <a:extLst>
              <a:ext uri="{FF2B5EF4-FFF2-40B4-BE49-F238E27FC236}">
                <a16:creationId xmlns:a16="http://schemas.microsoft.com/office/drawing/2014/main" id="{E85F47EA-6147-4A0E-8FAB-CB64DDD262E1}"/>
              </a:ext>
            </a:extLst>
          </p:cNvPr>
          <p:cNvSpPr txBox="1"/>
          <p:nvPr/>
        </p:nvSpPr>
        <p:spPr>
          <a:xfrm>
            <a:off x="419316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business</a:t>
            </a:r>
          </a:p>
        </p:txBody>
      </p:sp>
      <p:sp>
        <p:nvSpPr>
          <p:cNvPr id="24" name="TextBox 23">
            <a:extLst>
              <a:ext uri="{FF2B5EF4-FFF2-40B4-BE49-F238E27FC236}">
                <a16:creationId xmlns:a16="http://schemas.microsoft.com/office/drawing/2014/main" id="{AE6F2946-4B7C-43D7-A519-9034565F694C}"/>
              </a:ext>
            </a:extLst>
          </p:cNvPr>
          <p:cNvSpPr txBox="1"/>
          <p:nvPr/>
        </p:nvSpPr>
        <p:spPr>
          <a:xfrm>
            <a:off x="8230709"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natural</a:t>
            </a:r>
          </a:p>
        </p:txBody>
      </p:sp>
      <p:sp>
        <p:nvSpPr>
          <p:cNvPr id="25" name="TextBox 24">
            <a:extLst>
              <a:ext uri="{FF2B5EF4-FFF2-40B4-BE49-F238E27FC236}">
                <a16:creationId xmlns:a16="http://schemas.microsoft.com/office/drawing/2014/main" id="{7407C45B-A2D3-4169-8C65-B04468D23DF6}"/>
              </a:ext>
            </a:extLst>
          </p:cNvPr>
          <p:cNvSpPr txBox="1"/>
          <p:nvPr/>
        </p:nvSpPr>
        <p:spPr>
          <a:xfrm>
            <a:off x="10257688"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(f)</a:t>
            </a:r>
          </a:p>
        </p:txBody>
      </p:sp>
      <p:sp>
        <p:nvSpPr>
          <p:cNvPr id="6" name="Rectangle 5">
            <a:extLst>
              <a:ext uri="{FF2B5EF4-FFF2-40B4-BE49-F238E27FC236}">
                <a16:creationId xmlns:a16="http://schemas.microsoft.com/office/drawing/2014/main" id="{6A2A4409-BE49-4F19-90C8-3C9A12735DF4}"/>
              </a:ext>
            </a:extLst>
          </p:cNvPr>
          <p:cNvSpPr/>
          <p:nvPr/>
        </p:nvSpPr>
        <p:spPr>
          <a:xfrm>
            <a:off x="4209246" y="31475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Action Button: Custom 66" descr="number 1">
            <a:hlinkClick r:id="" action="ppaction://noaction" highlightClick="1">
              <a:snd r:embed="rId4" name="1 les affaires.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26" name="TextBox 25">
            <a:extLst>
              <a:ext uri="{FF2B5EF4-FFF2-40B4-BE49-F238E27FC236}">
                <a16:creationId xmlns:a16="http://schemas.microsoft.com/office/drawing/2014/main" id="{13AAEB1D-6939-489F-B482-AEC14D0F14C4}"/>
              </a:ext>
            </a:extLst>
          </p:cNvPr>
          <p:cNvSpPr txBox="1"/>
          <p:nvPr/>
        </p:nvSpPr>
        <p:spPr>
          <a:xfrm>
            <a:off x="8230709"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absolutely</a:t>
            </a:r>
          </a:p>
        </p:txBody>
      </p:sp>
      <p:sp>
        <p:nvSpPr>
          <p:cNvPr id="27" name="TextBox 26">
            <a:extLst>
              <a:ext uri="{FF2B5EF4-FFF2-40B4-BE49-F238E27FC236}">
                <a16:creationId xmlns:a16="http://schemas.microsoft.com/office/drawing/2014/main" id="{E07B4F56-F0CE-4163-A540-53A88AFCF255}"/>
              </a:ext>
            </a:extLst>
          </p:cNvPr>
          <p:cNvSpPr txBox="1"/>
          <p:nvPr/>
        </p:nvSpPr>
        <p:spPr>
          <a:xfrm>
            <a:off x="621699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against</a:t>
            </a:r>
          </a:p>
        </p:txBody>
      </p:sp>
    </p:spTree>
    <p:extLst>
      <p:ext uri="{BB962C8B-B14F-4D97-AF65-F5344CB8AC3E}">
        <p14:creationId xmlns:p14="http://schemas.microsoft.com/office/powerpoint/2010/main" val="67963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17760" y="296864"/>
            <a:ext cx="5600700" cy="808793"/>
          </a:xfrm>
        </p:spPr>
        <p:txBody>
          <a:bodyPr>
            <a:no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439401" y="223022"/>
            <a:ext cx="16182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99A3F2F5-54ED-4D95-A12B-7268F81DBF98}"/>
              </a:ext>
            </a:extLst>
          </p:cNvPr>
          <p:cNvSpPr txBox="1"/>
          <p:nvPr/>
        </p:nvSpPr>
        <p:spPr>
          <a:xfrm>
            <a:off x="1627566" y="4457695"/>
            <a:ext cx="15664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rPr>
              <a:t>SFC</a:t>
            </a:r>
          </a:p>
        </p:txBody>
      </p:sp>
      <p:sp>
        <p:nvSpPr>
          <p:cNvPr id="12" name="TextBox 11">
            <a:extLst>
              <a:ext uri="{FF2B5EF4-FFF2-40B4-BE49-F238E27FC236}">
                <a16:creationId xmlns:a16="http://schemas.microsoft.com/office/drawing/2014/main" id="{168A5FDF-589A-4F72-85D9-C1E81A557ED7}"/>
              </a:ext>
            </a:extLst>
          </p:cNvPr>
          <p:cNvSpPr txBox="1"/>
          <p:nvPr/>
        </p:nvSpPr>
        <p:spPr>
          <a:xfrm>
            <a:off x="8997981" y="4457696"/>
            <a:ext cx="144142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115076"/>
                </a:solidFill>
                <a:effectLst/>
                <a:uLnTx/>
                <a:uFillTx/>
                <a:latin typeface="Century Gothic" panose="020F0302020204030204"/>
                <a:ea typeface="+mn-ea"/>
                <a:cs typeface="+mn-cs"/>
              </a:rPr>
              <a:t>SFe</a:t>
            </a:r>
            <a:endPar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D77293B5-F202-4AA6-9074-F199840F6804}"/>
              </a:ext>
            </a:extLst>
          </p:cNvPr>
          <p:cNvSpPr txBox="1"/>
          <p:nvPr/>
        </p:nvSpPr>
        <p:spPr>
          <a:xfrm>
            <a:off x="5019421" y="3075057"/>
            <a:ext cx="215315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15076"/>
                </a:solidFill>
                <a:effectLst/>
                <a:uLnTx/>
                <a:uFillTx/>
                <a:latin typeface="Century Gothic" panose="020F0302020204030204"/>
                <a:ea typeface="+mn-ea"/>
                <a:cs typeface="+mn-cs"/>
              </a:rPr>
              <a:t>(we) do</a:t>
            </a:r>
          </a:p>
        </p:txBody>
      </p:sp>
      <p:sp>
        <p:nvSpPr>
          <p:cNvPr id="13" name="TextBox 12">
            <a:extLst>
              <a:ext uri="{FF2B5EF4-FFF2-40B4-BE49-F238E27FC236}">
                <a16:creationId xmlns:a16="http://schemas.microsoft.com/office/drawing/2014/main" id="{8BFF6143-BC9C-4095-B9DE-E893A3CF0401}"/>
              </a:ext>
            </a:extLst>
          </p:cNvPr>
          <p:cNvSpPr txBox="1"/>
          <p:nvPr/>
        </p:nvSpPr>
        <p:spPr>
          <a:xfrm>
            <a:off x="3091808" y="1734804"/>
            <a:ext cx="60083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 ?</a:t>
            </a:r>
          </a:p>
        </p:txBody>
      </p:sp>
      <p:sp>
        <p:nvSpPr>
          <p:cNvPr id="6" name="Oval 5">
            <a:extLst>
              <a:ext uri="{FF2B5EF4-FFF2-40B4-BE49-F238E27FC236}">
                <a16:creationId xmlns:a16="http://schemas.microsoft.com/office/drawing/2014/main" id="{D6FEBF4B-1229-4B7B-8989-6C8617A359E8}"/>
              </a:ext>
            </a:extLst>
          </p:cNvPr>
          <p:cNvSpPr/>
          <p:nvPr/>
        </p:nvSpPr>
        <p:spPr>
          <a:xfrm>
            <a:off x="1420193" y="4531962"/>
            <a:ext cx="1981200" cy="867128"/>
          </a:xfrm>
          <a:prstGeom prst="ellipse">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504F3117-B1F5-40EC-A6A3-A10A26CE5E06}"/>
              </a:ext>
            </a:extLst>
          </p:cNvPr>
          <p:cNvSpPr txBox="1"/>
          <p:nvPr/>
        </p:nvSpPr>
        <p:spPr>
          <a:xfrm>
            <a:off x="4318915" y="3749804"/>
            <a:ext cx="355417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E6000"/>
                </a:solidFill>
                <a:effectLst/>
                <a:uLnTx/>
                <a:uFillTx/>
                <a:latin typeface="Century Gothic" panose="020F0302020204030204"/>
                <a:ea typeface="+mn-ea"/>
                <a:cs typeface="+mn-cs"/>
              </a:rPr>
              <a:t>(nous) </a:t>
            </a:r>
            <a:r>
              <a:rPr kumimoji="0" lang="en-GB" sz="4000" b="0" i="0" u="none" strike="noStrike" kern="1200" cap="none" spc="0" normalizeH="0" baseline="0" noProof="0" dirty="0" err="1">
                <a:ln>
                  <a:noFill/>
                </a:ln>
                <a:solidFill>
                  <a:srgbClr val="EE6000"/>
                </a:solidFill>
                <a:effectLst/>
                <a:uLnTx/>
                <a:uFillTx/>
                <a:latin typeface="Century Gothic" panose="020F0302020204030204"/>
                <a:ea typeface="+mn-ea"/>
                <a:cs typeface="+mn-cs"/>
              </a:rPr>
              <a:t>faison</a:t>
            </a:r>
            <a:r>
              <a:rPr kumimoji="0" lang="en-GB"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s</a:t>
            </a:r>
            <a:endPar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19418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17760" y="296864"/>
            <a:ext cx="5600700" cy="808793"/>
          </a:xfrm>
        </p:spPr>
        <p:txBody>
          <a:bodyPr>
            <a:no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439401" y="223022"/>
            <a:ext cx="16182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99A3F2F5-54ED-4D95-A12B-7268F81DBF98}"/>
              </a:ext>
            </a:extLst>
          </p:cNvPr>
          <p:cNvSpPr txBox="1"/>
          <p:nvPr/>
        </p:nvSpPr>
        <p:spPr>
          <a:xfrm>
            <a:off x="1627566" y="4457695"/>
            <a:ext cx="15664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rPr>
              <a:t>SFC</a:t>
            </a:r>
          </a:p>
        </p:txBody>
      </p:sp>
      <p:sp>
        <p:nvSpPr>
          <p:cNvPr id="12" name="TextBox 11">
            <a:extLst>
              <a:ext uri="{FF2B5EF4-FFF2-40B4-BE49-F238E27FC236}">
                <a16:creationId xmlns:a16="http://schemas.microsoft.com/office/drawing/2014/main" id="{168A5FDF-589A-4F72-85D9-C1E81A557ED7}"/>
              </a:ext>
            </a:extLst>
          </p:cNvPr>
          <p:cNvSpPr txBox="1"/>
          <p:nvPr/>
        </p:nvSpPr>
        <p:spPr>
          <a:xfrm>
            <a:off x="8997981" y="4457696"/>
            <a:ext cx="144142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115076"/>
                </a:solidFill>
                <a:effectLst/>
                <a:uLnTx/>
                <a:uFillTx/>
                <a:latin typeface="Century Gothic" panose="020F0302020204030204"/>
                <a:ea typeface="+mn-ea"/>
                <a:cs typeface="+mn-cs"/>
              </a:rPr>
              <a:t>SFe</a:t>
            </a:r>
            <a:endPar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D77293B5-F202-4AA6-9074-F199840F6804}"/>
              </a:ext>
            </a:extLst>
          </p:cNvPr>
          <p:cNvSpPr txBox="1"/>
          <p:nvPr/>
        </p:nvSpPr>
        <p:spPr>
          <a:xfrm>
            <a:off x="5227010" y="3075057"/>
            <a:ext cx="173797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15076"/>
                </a:solidFill>
                <a:effectLst/>
                <a:uLnTx/>
                <a:uFillTx/>
                <a:latin typeface="Century Gothic" panose="020F0302020204030204"/>
                <a:ea typeface="+mn-ea"/>
                <a:cs typeface="+mn-cs"/>
              </a:rPr>
              <a:t>history</a:t>
            </a:r>
          </a:p>
        </p:txBody>
      </p:sp>
      <p:sp>
        <p:nvSpPr>
          <p:cNvPr id="13" name="TextBox 12">
            <a:extLst>
              <a:ext uri="{FF2B5EF4-FFF2-40B4-BE49-F238E27FC236}">
                <a16:creationId xmlns:a16="http://schemas.microsoft.com/office/drawing/2014/main" id="{8BFF6143-BC9C-4095-B9DE-E893A3CF0401}"/>
              </a:ext>
            </a:extLst>
          </p:cNvPr>
          <p:cNvSpPr txBox="1"/>
          <p:nvPr/>
        </p:nvSpPr>
        <p:spPr>
          <a:xfrm>
            <a:off x="3091808" y="1734804"/>
            <a:ext cx="60083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 ?</a:t>
            </a:r>
          </a:p>
        </p:txBody>
      </p:sp>
      <p:sp>
        <p:nvSpPr>
          <p:cNvPr id="6" name="Oval 5">
            <a:extLst>
              <a:ext uri="{FF2B5EF4-FFF2-40B4-BE49-F238E27FC236}">
                <a16:creationId xmlns:a16="http://schemas.microsoft.com/office/drawing/2014/main" id="{D6FEBF4B-1229-4B7B-8989-6C8617A359E8}"/>
              </a:ext>
            </a:extLst>
          </p:cNvPr>
          <p:cNvSpPr/>
          <p:nvPr/>
        </p:nvSpPr>
        <p:spPr>
          <a:xfrm>
            <a:off x="8728091" y="4531962"/>
            <a:ext cx="1981200" cy="867128"/>
          </a:xfrm>
          <a:prstGeom prst="ellipse">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504F3117-B1F5-40EC-A6A3-A10A26CE5E06}"/>
              </a:ext>
            </a:extLst>
          </p:cNvPr>
          <p:cNvSpPr txBox="1"/>
          <p:nvPr/>
        </p:nvSpPr>
        <p:spPr>
          <a:xfrm>
            <a:off x="5149272" y="3749804"/>
            <a:ext cx="189346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EE6000"/>
                </a:solidFill>
                <a:effectLst/>
                <a:uLnTx/>
                <a:uFillTx/>
                <a:latin typeface="Century Gothic" panose="020F0302020204030204"/>
                <a:ea typeface="+mn-ea"/>
                <a:cs typeface="+mn-cs"/>
              </a:rPr>
              <a:t>histoir</a:t>
            </a:r>
            <a:r>
              <a:rPr kumimoji="0" lang="en-GB"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e</a:t>
            </a:r>
            <a:endPar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02165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17760" y="296864"/>
            <a:ext cx="5600700" cy="808793"/>
          </a:xfrm>
        </p:spPr>
        <p:txBody>
          <a:bodyPr>
            <a:no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439401" y="223022"/>
            <a:ext cx="16182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99A3F2F5-54ED-4D95-A12B-7268F81DBF98}"/>
              </a:ext>
            </a:extLst>
          </p:cNvPr>
          <p:cNvSpPr txBox="1"/>
          <p:nvPr/>
        </p:nvSpPr>
        <p:spPr>
          <a:xfrm>
            <a:off x="1627566" y="4457695"/>
            <a:ext cx="15664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rPr>
              <a:t>SFC</a:t>
            </a:r>
          </a:p>
        </p:txBody>
      </p:sp>
      <p:sp>
        <p:nvSpPr>
          <p:cNvPr id="12" name="TextBox 11">
            <a:extLst>
              <a:ext uri="{FF2B5EF4-FFF2-40B4-BE49-F238E27FC236}">
                <a16:creationId xmlns:a16="http://schemas.microsoft.com/office/drawing/2014/main" id="{168A5FDF-589A-4F72-85D9-C1E81A557ED7}"/>
              </a:ext>
            </a:extLst>
          </p:cNvPr>
          <p:cNvSpPr txBox="1"/>
          <p:nvPr/>
        </p:nvSpPr>
        <p:spPr>
          <a:xfrm>
            <a:off x="8997981" y="4457696"/>
            <a:ext cx="144142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115076"/>
                </a:solidFill>
                <a:effectLst/>
                <a:uLnTx/>
                <a:uFillTx/>
                <a:latin typeface="Century Gothic" panose="020F0302020204030204"/>
                <a:ea typeface="+mn-ea"/>
                <a:cs typeface="+mn-cs"/>
              </a:rPr>
              <a:t>SFe</a:t>
            </a:r>
            <a:endPar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D77293B5-F202-4AA6-9074-F199840F6804}"/>
              </a:ext>
            </a:extLst>
          </p:cNvPr>
          <p:cNvSpPr txBox="1"/>
          <p:nvPr/>
        </p:nvSpPr>
        <p:spPr>
          <a:xfrm>
            <a:off x="5227010" y="3075057"/>
            <a:ext cx="173797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15076"/>
                </a:solidFill>
                <a:effectLst/>
                <a:uLnTx/>
                <a:uFillTx/>
                <a:latin typeface="Century Gothic" panose="020F0302020204030204"/>
                <a:ea typeface="+mn-ea"/>
                <a:cs typeface="+mn-cs"/>
              </a:rPr>
              <a:t>history</a:t>
            </a:r>
          </a:p>
        </p:txBody>
      </p:sp>
      <p:sp>
        <p:nvSpPr>
          <p:cNvPr id="13" name="TextBox 12">
            <a:extLst>
              <a:ext uri="{FF2B5EF4-FFF2-40B4-BE49-F238E27FC236}">
                <a16:creationId xmlns:a16="http://schemas.microsoft.com/office/drawing/2014/main" id="{8BFF6143-BC9C-4095-B9DE-E893A3CF0401}"/>
              </a:ext>
            </a:extLst>
          </p:cNvPr>
          <p:cNvSpPr txBox="1"/>
          <p:nvPr/>
        </p:nvSpPr>
        <p:spPr>
          <a:xfrm>
            <a:off x="3091808" y="1734804"/>
            <a:ext cx="60083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 ?</a:t>
            </a:r>
          </a:p>
        </p:txBody>
      </p:sp>
      <p:sp>
        <p:nvSpPr>
          <p:cNvPr id="6" name="Oval 5">
            <a:extLst>
              <a:ext uri="{FF2B5EF4-FFF2-40B4-BE49-F238E27FC236}">
                <a16:creationId xmlns:a16="http://schemas.microsoft.com/office/drawing/2014/main" id="{D6FEBF4B-1229-4B7B-8989-6C8617A359E8}"/>
              </a:ext>
            </a:extLst>
          </p:cNvPr>
          <p:cNvSpPr/>
          <p:nvPr/>
        </p:nvSpPr>
        <p:spPr>
          <a:xfrm>
            <a:off x="8728091" y="4531962"/>
            <a:ext cx="1981200" cy="867128"/>
          </a:xfrm>
          <a:prstGeom prst="ellipse">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504F3117-B1F5-40EC-A6A3-A10A26CE5E06}"/>
              </a:ext>
            </a:extLst>
          </p:cNvPr>
          <p:cNvSpPr txBox="1"/>
          <p:nvPr/>
        </p:nvSpPr>
        <p:spPr>
          <a:xfrm>
            <a:off x="5149272" y="3749804"/>
            <a:ext cx="189346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EE6000"/>
                </a:solidFill>
                <a:effectLst/>
                <a:uLnTx/>
                <a:uFillTx/>
                <a:latin typeface="Century Gothic" panose="020F0302020204030204"/>
                <a:ea typeface="+mn-ea"/>
                <a:cs typeface="+mn-cs"/>
              </a:rPr>
              <a:t>histoir</a:t>
            </a:r>
            <a:r>
              <a:rPr kumimoji="0" lang="en-GB"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e</a:t>
            </a:r>
            <a:endPar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0190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17760" y="296864"/>
            <a:ext cx="5600700" cy="808793"/>
          </a:xfrm>
        </p:spPr>
        <p:txBody>
          <a:bodyPr>
            <a:no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439401" y="223022"/>
            <a:ext cx="16182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99A3F2F5-54ED-4D95-A12B-7268F81DBF98}"/>
              </a:ext>
            </a:extLst>
          </p:cNvPr>
          <p:cNvSpPr txBox="1"/>
          <p:nvPr/>
        </p:nvSpPr>
        <p:spPr>
          <a:xfrm>
            <a:off x="1627566" y="4457695"/>
            <a:ext cx="15664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rPr>
              <a:t>SFC</a:t>
            </a:r>
          </a:p>
        </p:txBody>
      </p:sp>
      <p:sp>
        <p:nvSpPr>
          <p:cNvPr id="12" name="TextBox 11">
            <a:extLst>
              <a:ext uri="{FF2B5EF4-FFF2-40B4-BE49-F238E27FC236}">
                <a16:creationId xmlns:a16="http://schemas.microsoft.com/office/drawing/2014/main" id="{168A5FDF-589A-4F72-85D9-C1E81A557ED7}"/>
              </a:ext>
            </a:extLst>
          </p:cNvPr>
          <p:cNvSpPr txBox="1"/>
          <p:nvPr/>
        </p:nvSpPr>
        <p:spPr>
          <a:xfrm>
            <a:off x="8997981" y="4457696"/>
            <a:ext cx="144142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115076"/>
                </a:solidFill>
                <a:effectLst/>
                <a:uLnTx/>
                <a:uFillTx/>
                <a:latin typeface="Century Gothic" panose="020F0302020204030204"/>
                <a:ea typeface="+mn-ea"/>
                <a:cs typeface="+mn-cs"/>
              </a:rPr>
              <a:t>SFe</a:t>
            </a:r>
            <a:endPar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D77293B5-F202-4AA6-9074-F199840F6804}"/>
              </a:ext>
            </a:extLst>
          </p:cNvPr>
          <p:cNvSpPr txBox="1"/>
          <p:nvPr/>
        </p:nvSpPr>
        <p:spPr>
          <a:xfrm>
            <a:off x="5344831" y="3075057"/>
            <a:ext cx="150233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15076"/>
                </a:solidFill>
                <a:effectLst/>
                <a:uLnTx/>
                <a:uFillTx/>
                <a:latin typeface="Century Gothic" panose="020F0302020204030204"/>
                <a:ea typeface="+mn-ea"/>
                <a:cs typeface="+mn-cs"/>
              </a:rPr>
              <a:t>effort</a:t>
            </a:r>
          </a:p>
        </p:txBody>
      </p:sp>
      <p:sp>
        <p:nvSpPr>
          <p:cNvPr id="13" name="TextBox 12">
            <a:extLst>
              <a:ext uri="{FF2B5EF4-FFF2-40B4-BE49-F238E27FC236}">
                <a16:creationId xmlns:a16="http://schemas.microsoft.com/office/drawing/2014/main" id="{8BFF6143-BC9C-4095-B9DE-E893A3CF0401}"/>
              </a:ext>
            </a:extLst>
          </p:cNvPr>
          <p:cNvSpPr txBox="1"/>
          <p:nvPr/>
        </p:nvSpPr>
        <p:spPr>
          <a:xfrm>
            <a:off x="3091808" y="1734804"/>
            <a:ext cx="60083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 ?</a:t>
            </a:r>
          </a:p>
        </p:txBody>
      </p:sp>
      <p:sp>
        <p:nvSpPr>
          <p:cNvPr id="6" name="Oval 5">
            <a:extLst>
              <a:ext uri="{FF2B5EF4-FFF2-40B4-BE49-F238E27FC236}">
                <a16:creationId xmlns:a16="http://schemas.microsoft.com/office/drawing/2014/main" id="{D6FEBF4B-1229-4B7B-8989-6C8617A359E8}"/>
              </a:ext>
            </a:extLst>
          </p:cNvPr>
          <p:cNvSpPr/>
          <p:nvPr/>
        </p:nvSpPr>
        <p:spPr>
          <a:xfrm>
            <a:off x="1420193" y="4531962"/>
            <a:ext cx="1981200" cy="867128"/>
          </a:xfrm>
          <a:prstGeom prst="ellipse">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504F3117-B1F5-40EC-A6A3-A10A26CE5E06}"/>
              </a:ext>
            </a:extLst>
          </p:cNvPr>
          <p:cNvSpPr txBox="1"/>
          <p:nvPr/>
        </p:nvSpPr>
        <p:spPr>
          <a:xfrm>
            <a:off x="5354457" y="3749804"/>
            <a:ext cx="148309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E6000"/>
                </a:solidFill>
                <a:effectLst/>
                <a:uLnTx/>
                <a:uFillTx/>
                <a:latin typeface="Century Gothic" panose="020F0302020204030204"/>
                <a:ea typeface="+mn-ea"/>
                <a:cs typeface="+mn-cs"/>
              </a:rPr>
              <a:t>effor</a:t>
            </a:r>
            <a:r>
              <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rPr>
              <a:t>t</a:t>
            </a:r>
          </a:p>
        </p:txBody>
      </p:sp>
    </p:spTree>
    <p:extLst>
      <p:ext uri="{BB962C8B-B14F-4D97-AF65-F5344CB8AC3E}">
        <p14:creationId xmlns:p14="http://schemas.microsoft.com/office/powerpoint/2010/main" val="259756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17760" y="296864"/>
            <a:ext cx="5600700" cy="808793"/>
          </a:xfrm>
        </p:spPr>
        <p:txBody>
          <a:bodyPr>
            <a:no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439401" y="223022"/>
            <a:ext cx="16182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99A3F2F5-54ED-4D95-A12B-7268F81DBF98}"/>
              </a:ext>
            </a:extLst>
          </p:cNvPr>
          <p:cNvSpPr txBox="1"/>
          <p:nvPr/>
        </p:nvSpPr>
        <p:spPr>
          <a:xfrm>
            <a:off x="1627566" y="4457695"/>
            <a:ext cx="15664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rPr>
              <a:t>SFC</a:t>
            </a:r>
          </a:p>
        </p:txBody>
      </p:sp>
      <p:sp>
        <p:nvSpPr>
          <p:cNvPr id="12" name="TextBox 11">
            <a:extLst>
              <a:ext uri="{FF2B5EF4-FFF2-40B4-BE49-F238E27FC236}">
                <a16:creationId xmlns:a16="http://schemas.microsoft.com/office/drawing/2014/main" id="{168A5FDF-589A-4F72-85D9-C1E81A557ED7}"/>
              </a:ext>
            </a:extLst>
          </p:cNvPr>
          <p:cNvSpPr txBox="1"/>
          <p:nvPr/>
        </p:nvSpPr>
        <p:spPr>
          <a:xfrm>
            <a:off x="8997981" y="4457696"/>
            <a:ext cx="144142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115076"/>
                </a:solidFill>
                <a:effectLst/>
                <a:uLnTx/>
                <a:uFillTx/>
                <a:latin typeface="Century Gothic" panose="020F0302020204030204"/>
                <a:ea typeface="+mn-ea"/>
                <a:cs typeface="+mn-cs"/>
              </a:rPr>
              <a:t>SFe</a:t>
            </a:r>
            <a:endPar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D77293B5-F202-4AA6-9074-F199840F6804}"/>
              </a:ext>
            </a:extLst>
          </p:cNvPr>
          <p:cNvSpPr txBox="1"/>
          <p:nvPr/>
        </p:nvSpPr>
        <p:spPr>
          <a:xfrm>
            <a:off x="5115602" y="3075057"/>
            <a:ext cx="196079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15076"/>
                </a:solidFill>
                <a:effectLst/>
                <a:uLnTx/>
                <a:uFillTx/>
                <a:latin typeface="Century Gothic" panose="020F0302020204030204"/>
                <a:ea typeface="+mn-ea"/>
                <a:cs typeface="+mn-cs"/>
              </a:rPr>
              <a:t>they (f)</a:t>
            </a:r>
          </a:p>
        </p:txBody>
      </p:sp>
      <p:sp>
        <p:nvSpPr>
          <p:cNvPr id="13" name="TextBox 12">
            <a:extLst>
              <a:ext uri="{FF2B5EF4-FFF2-40B4-BE49-F238E27FC236}">
                <a16:creationId xmlns:a16="http://schemas.microsoft.com/office/drawing/2014/main" id="{8BFF6143-BC9C-4095-B9DE-E893A3CF0401}"/>
              </a:ext>
            </a:extLst>
          </p:cNvPr>
          <p:cNvSpPr txBox="1"/>
          <p:nvPr/>
        </p:nvSpPr>
        <p:spPr>
          <a:xfrm>
            <a:off x="3091808" y="1734804"/>
            <a:ext cx="60083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 ?</a:t>
            </a:r>
          </a:p>
        </p:txBody>
      </p:sp>
      <p:sp>
        <p:nvSpPr>
          <p:cNvPr id="6" name="Oval 5">
            <a:extLst>
              <a:ext uri="{FF2B5EF4-FFF2-40B4-BE49-F238E27FC236}">
                <a16:creationId xmlns:a16="http://schemas.microsoft.com/office/drawing/2014/main" id="{D6FEBF4B-1229-4B7B-8989-6C8617A359E8}"/>
              </a:ext>
            </a:extLst>
          </p:cNvPr>
          <p:cNvSpPr/>
          <p:nvPr/>
        </p:nvSpPr>
        <p:spPr>
          <a:xfrm>
            <a:off x="1420193" y="4531962"/>
            <a:ext cx="1981200" cy="867128"/>
          </a:xfrm>
          <a:prstGeom prst="ellipse">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504F3117-B1F5-40EC-A6A3-A10A26CE5E06}"/>
              </a:ext>
            </a:extLst>
          </p:cNvPr>
          <p:cNvSpPr txBox="1"/>
          <p:nvPr/>
        </p:nvSpPr>
        <p:spPr>
          <a:xfrm>
            <a:off x="5454645" y="3749804"/>
            <a:ext cx="128272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EE6000"/>
                </a:solidFill>
                <a:effectLst/>
                <a:uLnTx/>
                <a:uFillTx/>
                <a:latin typeface="Century Gothic" panose="020F0302020204030204"/>
                <a:ea typeface="+mn-ea"/>
                <a:cs typeface="+mn-cs"/>
              </a:rPr>
              <a:t>elle</a:t>
            </a:r>
            <a:r>
              <a:rPr kumimoji="0" lang="en-GB"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s</a:t>
            </a:r>
            <a:endPar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88550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17760" y="296864"/>
            <a:ext cx="5600700" cy="808793"/>
          </a:xfrm>
        </p:spPr>
        <p:txBody>
          <a:bodyPr>
            <a:no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439401" y="223022"/>
            <a:ext cx="16182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99A3F2F5-54ED-4D95-A12B-7268F81DBF98}"/>
              </a:ext>
            </a:extLst>
          </p:cNvPr>
          <p:cNvSpPr txBox="1"/>
          <p:nvPr/>
        </p:nvSpPr>
        <p:spPr>
          <a:xfrm>
            <a:off x="1627566" y="4457695"/>
            <a:ext cx="15664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rPr>
              <a:t>SFC</a:t>
            </a:r>
          </a:p>
        </p:txBody>
      </p:sp>
      <p:sp>
        <p:nvSpPr>
          <p:cNvPr id="12" name="TextBox 11">
            <a:extLst>
              <a:ext uri="{FF2B5EF4-FFF2-40B4-BE49-F238E27FC236}">
                <a16:creationId xmlns:a16="http://schemas.microsoft.com/office/drawing/2014/main" id="{168A5FDF-589A-4F72-85D9-C1E81A557ED7}"/>
              </a:ext>
            </a:extLst>
          </p:cNvPr>
          <p:cNvSpPr txBox="1"/>
          <p:nvPr/>
        </p:nvSpPr>
        <p:spPr>
          <a:xfrm>
            <a:off x="8997981" y="4457696"/>
            <a:ext cx="144142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115076"/>
                </a:solidFill>
                <a:effectLst/>
                <a:uLnTx/>
                <a:uFillTx/>
                <a:latin typeface="Century Gothic" panose="020F0302020204030204"/>
                <a:ea typeface="+mn-ea"/>
                <a:cs typeface="+mn-cs"/>
              </a:rPr>
              <a:t>SFe</a:t>
            </a:r>
            <a:endPar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D77293B5-F202-4AA6-9074-F199840F6804}"/>
              </a:ext>
            </a:extLst>
          </p:cNvPr>
          <p:cNvSpPr txBox="1"/>
          <p:nvPr/>
        </p:nvSpPr>
        <p:spPr>
          <a:xfrm>
            <a:off x="4450358" y="3075057"/>
            <a:ext cx="329128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15076"/>
                </a:solidFill>
                <a:effectLst/>
                <a:uLnTx/>
                <a:uFillTx/>
                <a:latin typeface="Century Gothic" panose="020F0302020204030204"/>
                <a:ea typeface="+mn-ea"/>
                <a:cs typeface="+mn-cs"/>
              </a:rPr>
              <a:t>(you (pl)) do</a:t>
            </a:r>
          </a:p>
        </p:txBody>
      </p:sp>
      <p:sp>
        <p:nvSpPr>
          <p:cNvPr id="13" name="TextBox 12">
            <a:extLst>
              <a:ext uri="{FF2B5EF4-FFF2-40B4-BE49-F238E27FC236}">
                <a16:creationId xmlns:a16="http://schemas.microsoft.com/office/drawing/2014/main" id="{8BFF6143-BC9C-4095-B9DE-E893A3CF0401}"/>
              </a:ext>
            </a:extLst>
          </p:cNvPr>
          <p:cNvSpPr txBox="1"/>
          <p:nvPr/>
        </p:nvSpPr>
        <p:spPr>
          <a:xfrm>
            <a:off x="3091808" y="1734804"/>
            <a:ext cx="60083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 ?</a:t>
            </a:r>
          </a:p>
        </p:txBody>
      </p:sp>
      <p:sp>
        <p:nvSpPr>
          <p:cNvPr id="6" name="Oval 5">
            <a:extLst>
              <a:ext uri="{FF2B5EF4-FFF2-40B4-BE49-F238E27FC236}">
                <a16:creationId xmlns:a16="http://schemas.microsoft.com/office/drawing/2014/main" id="{D6FEBF4B-1229-4B7B-8989-6C8617A359E8}"/>
              </a:ext>
            </a:extLst>
          </p:cNvPr>
          <p:cNvSpPr/>
          <p:nvPr/>
        </p:nvSpPr>
        <p:spPr>
          <a:xfrm>
            <a:off x="1420193" y="4531962"/>
            <a:ext cx="1981200" cy="867128"/>
          </a:xfrm>
          <a:prstGeom prst="ellipse">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504F3117-B1F5-40EC-A6A3-A10A26CE5E06}"/>
              </a:ext>
            </a:extLst>
          </p:cNvPr>
          <p:cNvSpPr txBox="1"/>
          <p:nvPr/>
        </p:nvSpPr>
        <p:spPr>
          <a:xfrm>
            <a:off x="4504066" y="3749804"/>
            <a:ext cx="318388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E6000"/>
                </a:solidFill>
                <a:effectLst/>
                <a:uLnTx/>
                <a:uFillTx/>
                <a:latin typeface="Century Gothic" panose="020F0302020204030204"/>
                <a:ea typeface="+mn-ea"/>
                <a:cs typeface="+mn-cs"/>
              </a:rPr>
              <a:t>(</a:t>
            </a:r>
            <a:r>
              <a:rPr kumimoji="0" lang="en-GB" sz="4000" b="0" i="0" u="none" strike="noStrike" kern="1200" cap="none" spc="0" normalizeH="0" baseline="0" noProof="0" dirty="0" err="1">
                <a:ln>
                  <a:noFill/>
                </a:ln>
                <a:solidFill>
                  <a:srgbClr val="EE6000"/>
                </a:solidFill>
                <a:effectLst/>
                <a:uLnTx/>
                <a:uFillTx/>
                <a:latin typeface="Century Gothic" panose="020F0302020204030204"/>
                <a:ea typeface="+mn-ea"/>
                <a:cs typeface="+mn-cs"/>
              </a:rPr>
              <a:t>vous</a:t>
            </a:r>
            <a:r>
              <a:rPr kumimoji="0" lang="en-GB" sz="4000" b="0"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4000" b="0" i="0" u="none" strike="noStrike" kern="1200" cap="none" spc="0" normalizeH="0" baseline="0" noProof="0" dirty="0" err="1">
                <a:ln>
                  <a:noFill/>
                </a:ln>
                <a:solidFill>
                  <a:srgbClr val="EE6000"/>
                </a:solidFill>
                <a:effectLst/>
                <a:uLnTx/>
                <a:uFillTx/>
                <a:latin typeface="Century Gothic" panose="020F0302020204030204"/>
                <a:ea typeface="+mn-ea"/>
                <a:cs typeface="+mn-cs"/>
              </a:rPr>
              <a:t>faite</a:t>
            </a:r>
            <a:r>
              <a:rPr kumimoji="0" lang="en-GB"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s</a:t>
            </a:r>
            <a:endPar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25530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17760" y="296864"/>
            <a:ext cx="5600700" cy="808793"/>
          </a:xfrm>
        </p:spPr>
        <p:txBody>
          <a:bodyPr>
            <a:no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439401" y="223022"/>
            <a:ext cx="16182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99A3F2F5-54ED-4D95-A12B-7268F81DBF98}"/>
              </a:ext>
            </a:extLst>
          </p:cNvPr>
          <p:cNvSpPr txBox="1"/>
          <p:nvPr/>
        </p:nvSpPr>
        <p:spPr>
          <a:xfrm>
            <a:off x="1627566" y="4457695"/>
            <a:ext cx="15664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rPr>
              <a:t>SFC</a:t>
            </a:r>
          </a:p>
        </p:txBody>
      </p:sp>
      <p:sp>
        <p:nvSpPr>
          <p:cNvPr id="12" name="TextBox 11">
            <a:extLst>
              <a:ext uri="{FF2B5EF4-FFF2-40B4-BE49-F238E27FC236}">
                <a16:creationId xmlns:a16="http://schemas.microsoft.com/office/drawing/2014/main" id="{168A5FDF-589A-4F72-85D9-C1E81A557ED7}"/>
              </a:ext>
            </a:extLst>
          </p:cNvPr>
          <p:cNvSpPr txBox="1"/>
          <p:nvPr/>
        </p:nvSpPr>
        <p:spPr>
          <a:xfrm>
            <a:off x="8997981" y="4457696"/>
            <a:ext cx="144142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115076"/>
                </a:solidFill>
                <a:effectLst/>
                <a:uLnTx/>
                <a:uFillTx/>
                <a:latin typeface="Century Gothic" panose="020F0302020204030204"/>
                <a:ea typeface="+mn-ea"/>
                <a:cs typeface="+mn-cs"/>
              </a:rPr>
              <a:t>SFe</a:t>
            </a:r>
            <a:endPar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D77293B5-F202-4AA6-9074-F199840F6804}"/>
              </a:ext>
            </a:extLst>
          </p:cNvPr>
          <p:cNvSpPr txBox="1"/>
          <p:nvPr/>
        </p:nvSpPr>
        <p:spPr>
          <a:xfrm>
            <a:off x="5352047" y="3075057"/>
            <a:ext cx="148790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15076"/>
                </a:solidFill>
                <a:effectLst/>
                <a:uLnTx/>
                <a:uFillTx/>
                <a:latin typeface="Century Gothic" panose="020F0302020204030204"/>
                <a:ea typeface="+mn-ea"/>
                <a:cs typeface="+mn-cs"/>
              </a:rPr>
              <a:t>party</a:t>
            </a:r>
          </a:p>
        </p:txBody>
      </p:sp>
      <p:sp>
        <p:nvSpPr>
          <p:cNvPr id="13" name="TextBox 12">
            <a:extLst>
              <a:ext uri="{FF2B5EF4-FFF2-40B4-BE49-F238E27FC236}">
                <a16:creationId xmlns:a16="http://schemas.microsoft.com/office/drawing/2014/main" id="{8BFF6143-BC9C-4095-B9DE-E893A3CF0401}"/>
              </a:ext>
            </a:extLst>
          </p:cNvPr>
          <p:cNvSpPr txBox="1"/>
          <p:nvPr/>
        </p:nvSpPr>
        <p:spPr>
          <a:xfrm>
            <a:off x="3091808" y="1734804"/>
            <a:ext cx="60083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 ?</a:t>
            </a:r>
          </a:p>
        </p:txBody>
      </p:sp>
      <p:sp>
        <p:nvSpPr>
          <p:cNvPr id="6" name="Oval 5">
            <a:extLst>
              <a:ext uri="{FF2B5EF4-FFF2-40B4-BE49-F238E27FC236}">
                <a16:creationId xmlns:a16="http://schemas.microsoft.com/office/drawing/2014/main" id="{D6FEBF4B-1229-4B7B-8989-6C8617A359E8}"/>
              </a:ext>
            </a:extLst>
          </p:cNvPr>
          <p:cNvSpPr/>
          <p:nvPr/>
        </p:nvSpPr>
        <p:spPr>
          <a:xfrm>
            <a:off x="8728091" y="4531962"/>
            <a:ext cx="1981200" cy="867128"/>
          </a:xfrm>
          <a:prstGeom prst="ellipse">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504F3117-B1F5-40EC-A6A3-A10A26CE5E06}"/>
              </a:ext>
            </a:extLst>
          </p:cNvPr>
          <p:cNvSpPr txBox="1"/>
          <p:nvPr/>
        </p:nvSpPr>
        <p:spPr>
          <a:xfrm>
            <a:off x="5505943" y="3749804"/>
            <a:ext cx="118013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E6000"/>
                </a:solidFill>
                <a:effectLst/>
                <a:uLnTx/>
                <a:uFillTx/>
                <a:latin typeface="Century Gothic" panose="020F0302020204030204"/>
                <a:ea typeface="+mn-ea"/>
                <a:cs typeface="+mn-cs"/>
              </a:rPr>
              <a:t>fêt</a:t>
            </a:r>
            <a:r>
              <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p>
        </p:txBody>
      </p:sp>
    </p:spTree>
    <p:extLst>
      <p:ext uri="{BB962C8B-B14F-4D97-AF65-F5344CB8AC3E}">
        <p14:creationId xmlns:p14="http://schemas.microsoft.com/office/powerpoint/2010/main" val="71767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17760" y="296864"/>
            <a:ext cx="5600700" cy="808793"/>
          </a:xfrm>
        </p:spPr>
        <p:txBody>
          <a:bodyPr>
            <a:no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439401" y="223022"/>
            <a:ext cx="16182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99A3F2F5-54ED-4D95-A12B-7268F81DBF98}"/>
              </a:ext>
            </a:extLst>
          </p:cNvPr>
          <p:cNvSpPr txBox="1"/>
          <p:nvPr/>
        </p:nvSpPr>
        <p:spPr>
          <a:xfrm>
            <a:off x="1627566" y="4457695"/>
            <a:ext cx="15664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rPr>
              <a:t>SFC</a:t>
            </a:r>
          </a:p>
        </p:txBody>
      </p:sp>
      <p:sp>
        <p:nvSpPr>
          <p:cNvPr id="12" name="TextBox 11">
            <a:extLst>
              <a:ext uri="{FF2B5EF4-FFF2-40B4-BE49-F238E27FC236}">
                <a16:creationId xmlns:a16="http://schemas.microsoft.com/office/drawing/2014/main" id="{168A5FDF-589A-4F72-85D9-C1E81A557ED7}"/>
              </a:ext>
            </a:extLst>
          </p:cNvPr>
          <p:cNvSpPr txBox="1"/>
          <p:nvPr/>
        </p:nvSpPr>
        <p:spPr>
          <a:xfrm>
            <a:off x="8997981" y="4457696"/>
            <a:ext cx="144142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115076"/>
                </a:solidFill>
                <a:effectLst/>
                <a:uLnTx/>
                <a:uFillTx/>
                <a:latin typeface="Century Gothic" panose="020F0302020204030204"/>
                <a:ea typeface="+mn-ea"/>
                <a:cs typeface="+mn-cs"/>
              </a:rPr>
              <a:t>SFe</a:t>
            </a:r>
            <a:endPar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D77293B5-F202-4AA6-9074-F199840F6804}"/>
              </a:ext>
            </a:extLst>
          </p:cNvPr>
          <p:cNvSpPr txBox="1"/>
          <p:nvPr/>
        </p:nvSpPr>
        <p:spPr>
          <a:xfrm>
            <a:off x="4986564" y="3075057"/>
            <a:ext cx="221887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15076"/>
                </a:solidFill>
                <a:effectLst/>
                <a:uLnTx/>
                <a:uFillTx/>
                <a:latin typeface="Century Gothic" panose="020F0302020204030204"/>
                <a:ea typeface="+mn-ea"/>
                <a:cs typeface="+mn-cs"/>
              </a:rPr>
              <a:t>exercise</a:t>
            </a:r>
          </a:p>
        </p:txBody>
      </p:sp>
      <p:sp>
        <p:nvSpPr>
          <p:cNvPr id="13" name="TextBox 12">
            <a:extLst>
              <a:ext uri="{FF2B5EF4-FFF2-40B4-BE49-F238E27FC236}">
                <a16:creationId xmlns:a16="http://schemas.microsoft.com/office/drawing/2014/main" id="{8BFF6143-BC9C-4095-B9DE-E893A3CF0401}"/>
              </a:ext>
            </a:extLst>
          </p:cNvPr>
          <p:cNvSpPr txBox="1"/>
          <p:nvPr/>
        </p:nvSpPr>
        <p:spPr>
          <a:xfrm>
            <a:off x="3091808" y="1734804"/>
            <a:ext cx="60083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 ?</a:t>
            </a:r>
          </a:p>
        </p:txBody>
      </p:sp>
      <p:sp>
        <p:nvSpPr>
          <p:cNvPr id="6" name="Oval 5">
            <a:extLst>
              <a:ext uri="{FF2B5EF4-FFF2-40B4-BE49-F238E27FC236}">
                <a16:creationId xmlns:a16="http://schemas.microsoft.com/office/drawing/2014/main" id="{D6FEBF4B-1229-4B7B-8989-6C8617A359E8}"/>
              </a:ext>
            </a:extLst>
          </p:cNvPr>
          <p:cNvSpPr/>
          <p:nvPr/>
        </p:nvSpPr>
        <p:spPr>
          <a:xfrm>
            <a:off x="8728091" y="4531962"/>
            <a:ext cx="1981200" cy="867128"/>
          </a:xfrm>
          <a:prstGeom prst="ellipse">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504F3117-B1F5-40EC-A6A3-A10A26CE5E06}"/>
              </a:ext>
            </a:extLst>
          </p:cNvPr>
          <p:cNvSpPr txBox="1"/>
          <p:nvPr/>
        </p:nvSpPr>
        <p:spPr>
          <a:xfrm>
            <a:off x="4922452" y="3749804"/>
            <a:ext cx="234711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EE6000"/>
                </a:solidFill>
                <a:effectLst/>
                <a:uLnTx/>
                <a:uFillTx/>
                <a:latin typeface="Century Gothic" panose="020F0302020204030204"/>
                <a:ea typeface="+mn-ea"/>
                <a:cs typeface="+mn-cs"/>
              </a:rPr>
              <a:t>exercic</a:t>
            </a:r>
            <a:r>
              <a:rPr kumimoji="0" lang="en-GB"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e</a:t>
            </a:r>
            <a:endPar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93314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17760" y="296864"/>
            <a:ext cx="5600700" cy="808793"/>
          </a:xfrm>
        </p:spPr>
        <p:txBody>
          <a:bodyPr>
            <a:no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10439401" y="223022"/>
            <a:ext cx="16182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99A3F2F5-54ED-4D95-A12B-7268F81DBF98}"/>
              </a:ext>
            </a:extLst>
          </p:cNvPr>
          <p:cNvSpPr txBox="1"/>
          <p:nvPr/>
        </p:nvSpPr>
        <p:spPr>
          <a:xfrm>
            <a:off x="1627566" y="4457695"/>
            <a:ext cx="15664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rPr>
              <a:t>SFC</a:t>
            </a:r>
          </a:p>
        </p:txBody>
      </p:sp>
      <p:sp>
        <p:nvSpPr>
          <p:cNvPr id="12" name="TextBox 11">
            <a:extLst>
              <a:ext uri="{FF2B5EF4-FFF2-40B4-BE49-F238E27FC236}">
                <a16:creationId xmlns:a16="http://schemas.microsoft.com/office/drawing/2014/main" id="{168A5FDF-589A-4F72-85D9-C1E81A557ED7}"/>
              </a:ext>
            </a:extLst>
          </p:cNvPr>
          <p:cNvSpPr txBox="1"/>
          <p:nvPr/>
        </p:nvSpPr>
        <p:spPr>
          <a:xfrm>
            <a:off x="8997981" y="4457696"/>
            <a:ext cx="144142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115076"/>
                </a:solidFill>
                <a:effectLst/>
                <a:uLnTx/>
                <a:uFillTx/>
                <a:latin typeface="Century Gothic" panose="020F0302020204030204"/>
                <a:ea typeface="+mn-ea"/>
                <a:cs typeface="+mn-cs"/>
              </a:rPr>
              <a:t>SFe</a:t>
            </a:r>
            <a:endParaRPr kumimoji="0" lang="en-GB" sz="6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D77293B5-F202-4AA6-9074-F199840F6804}"/>
              </a:ext>
            </a:extLst>
          </p:cNvPr>
          <p:cNvSpPr txBox="1"/>
          <p:nvPr/>
        </p:nvSpPr>
        <p:spPr>
          <a:xfrm>
            <a:off x="4851913" y="3075057"/>
            <a:ext cx="248818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15076"/>
                </a:solidFill>
                <a:effectLst/>
                <a:uLnTx/>
                <a:uFillTx/>
                <a:latin typeface="Century Gothic" panose="020F0302020204030204"/>
                <a:ea typeface="+mn-ea"/>
                <a:cs typeface="+mn-cs"/>
              </a:rPr>
              <a:t>(they) do</a:t>
            </a:r>
          </a:p>
        </p:txBody>
      </p:sp>
      <p:sp>
        <p:nvSpPr>
          <p:cNvPr id="13" name="TextBox 12">
            <a:extLst>
              <a:ext uri="{FF2B5EF4-FFF2-40B4-BE49-F238E27FC236}">
                <a16:creationId xmlns:a16="http://schemas.microsoft.com/office/drawing/2014/main" id="{8BFF6143-BC9C-4095-B9DE-E893A3CF0401}"/>
              </a:ext>
            </a:extLst>
          </p:cNvPr>
          <p:cNvSpPr txBox="1"/>
          <p:nvPr/>
        </p:nvSpPr>
        <p:spPr>
          <a:xfrm>
            <a:off x="3091808" y="1734804"/>
            <a:ext cx="600837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400" b="1"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4400" b="1" i="0" u="none" strike="noStrike" kern="1200" cap="none" spc="0" normalizeH="0" baseline="0" noProof="0" dirty="0">
                <a:ln>
                  <a:noFill/>
                </a:ln>
                <a:solidFill>
                  <a:srgbClr val="115076"/>
                </a:solidFill>
                <a:effectLst/>
                <a:uLnTx/>
                <a:uFillTx/>
                <a:latin typeface="Century Gothic" panose="020F0302020204030204"/>
                <a:ea typeface="+mn-ea"/>
                <a:cs typeface="+mn-cs"/>
              </a:rPr>
              <a:t> … ?</a:t>
            </a:r>
          </a:p>
        </p:txBody>
      </p:sp>
      <p:sp>
        <p:nvSpPr>
          <p:cNvPr id="6" name="Oval 5">
            <a:extLst>
              <a:ext uri="{FF2B5EF4-FFF2-40B4-BE49-F238E27FC236}">
                <a16:creationId xmlns:a16="http://schemas.microsoft.com/office/drawing/2014/main" id="{D6FEBF4B-1229-4B7B-8989-6C8617A359E8}"/>
              </a:ext>
            </a:extLst>
          </p:cNvPr>
          <p:cNvSpPr/>
          <p:nvPr/>
        </p:nvSpPr>
        <p:spPr>
          <a:xfrm>
            <a:off x="1420193" y="4531962"/>
            <a:ext cx="1981200" cy="867128"/>
          </a:xfrm>
          <a:prstGeom prst="ellipse">
            <a:avLst/>
          </a:prstGeom>
          <a:noFill/>
          <a:ln w="762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504F3117-B1F5-40EC-A6A3-A10A26CE5E06}"/>
              </a:ext>
            </a:extLst>
          </p:cNvPr>
          <p:cNvSpPr txBox="1"/>
          <p:nvPr/>
        </p:nvSpPr>
        <p:spPr>
          <a:xfrm>
            <a:off x="4269232" y="3749804"/>
            <a:ext cx="365356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E6000"/>
                </a:solidFill>
                <a:effectLst/>
                <a:uLnTx/>
                <a:uFillTx/>
                <a:latin typeface="Century Gothic" panose="020F0302020204030204"/>
                <a:ea typeface="+mn-ea"/>
                <a:cs typeface="+mn-cs"/>
              </a:rPr>
              <a:t>(</a:t>
            </a:r>
            <a:r>
              <a:rPr kumimoji="0" lang="en-GB" sz="4000" b="0" i="0" u="none" strike="noStrike" kern="1200" cap="none" spc="0" normalizeH="0" baseline="0" noProof="0" dirty="0" err="1">
                <a:ln>
                  <a:noFill/>
                </a:ln>
                <a:solidFill>
                  <a:srgbClr val="EE6000"/>
                </a:solidFill>
                <a:effectLst/>
                <a:uLnTx/>
                <a:uFillTx/>
                <a:latin typeface="Century Gothic" panose="020F0302020204030204"/>
                <a:ea typeface="+mn-ea"/>
                <a:cs typeface="+mn-cs"/>
              </a:rPr>
              <a:t>ils</a:t>
            </a:r>
            <a:r>
              <a:rPr kumimoji="0" lang="en-GB" sz="4000" b="0" i="0" u="none" strike="noStrike" kern="1200" cap="none" spc="0" normalizeH="0" baseline="0" noProof="0" dirty="0">
                <a:ln>
                  <a:noFill/>
                </a:ln>
                <a:solidFill>
                  <a:srgbClr val="EE6000"/>
                </a:solidFill>
                <a:effectLst/>
                <a:uLnTx/>
                <a:uFillTx/>
                <a:latin typeface="Century Gothic" panose="020F0302020204030204"/>
                <a:ea typeface="+mn-ea"/>
                <a:cs typeface="+mn-cs"/>
              </a:rPr>
              <a:t> / </a:t>
            </a:r>
            <a:r>
              <a:rPr kumimoji="0" lang="en-GB" sz="4000" b="0" i="0" u="none" strike="noStrike" kern="1200" cap="none" spc="0" normalizeH="0" baseline="0" noProof="0" dirty="0" err="1">
                <a:ln>
                  <a:noFill/>
                </a:ln>
                <a:solidFill>
                  <a:srgbClr val="EE6000"/>
                </a:solidFill>
                <a:effectLst/>
                <a:uLnTx/>
                <a:uFillTx/>
                <a:latin typeface="Century Gothic" panose="020F0302020204030204"/>
                <a:ea typeface="+mn-ea"/>
                <a:cs typeface="+mn-cs"/>
              </a:rPr>
              <a:t>elles</a:t>
            </a:r>
            <a:r>
              <a:rPr kumimoji="0" lang="en-GB" sz="4000" b="0" i="0" u="none" strike="noStrike" kern="1200" cap="none" spc="0" normalizeH="0" baseline="0" noProof="0" dirty="0">
                <a:ln>
                  <a:noFill/>
                </a:ln>
                <a:solidFill>
                  <a:srgbClr val="EE6000"/>
                </a:solidFill>
                <a:effectLst/>
                <a:uLnTx/>
                <a:uFillTx/>
                <a:latin typeface="Century Gothic" panose="020F0302020204030204"/>
                <a:ea typeface="+mn-ea"/>
                <a:cs typeface="+mn-cs"/>
              </a:rPr>
              <a:t>) fon</a:t>
            </a:r>
            <a:r>
              <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rPr>
              <a:t>t</a:t>
            </a:r>
          </a:p>
        </p:txBody>
      </p:sp>
    </p:spTree>
    <p:extLst>
      <p:ext uri="{BB962C8B-B14F-4D97-AF65-F5344CB8AC3E}">
        <p14:creationId xmlns:p14="http://schemas.microsoft.com/office/powerpoint/2010/main" val="26295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9867900" y="223022"/>
            <a:ext cx="21897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171701"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life</a:t>
            </a:r>
          </a:p>
        </p:txBody>
      </p:sp>
      <p:sp>
        <p:nvSpPr>
          <p:cNvPr id="16" name="TextBox 15">
            <a:extLst>
              <a:ext uri="{FF2B5EF4-FFF2-40B4-BE49-F238E27FC236}">
                <a16:creationId xmlns:a16="http://schemas.microsoft.com/office/drawing/2014/main" id="{54852FE5-5DA0-496F-AAAA-F155B2CD47AB}"/>
              </a:ext>
            </a:extLst>
          </p:cNvPr>
          <p:cNvSpPr txBox="1"/>
          <p:nvPr/>
        </p:nvSpPr>
        <p:spPr>
          <a:xfrm>
            <a:off x="219205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(m)</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19029" y="1770454"/>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mother</a:t>
            </a:r>
          </a:p>
        </p:txBody>
      </p:sp>
      <p:sp>
        <p:nvSpPr>
          <p:cNvPr id="18" name="TextBox 17">
            <a:extLst>
              <a:ext uri="{FF2B5EF4-FFF2-40B4-BE49-F238E27FC236}">
                <a16:creationId xmlns:a16="http://schemas.microsoft.com/office/drawing/2014/main" id="{2DE874AA-1E1D-4289-849F-8274091B2161}"/>
              </a:ext>
            </a:extLst>
          </p:cNvPr>
          <p:cNvSpPr txBox="1"/>
          <p:nvPr/>
        </p:nvSpPr>
        <p:spPr>
          <a:xfrm>
            <a:off x="621699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war</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257688"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kill</a:t>
            </a:r>
          </a:p>
        </p:txBody>
      </p:sp>
      <p:sp>
        <p:nvSpPr>
          <p:cNvPr id="20" name="TextBox 19">
            <a:extLst>
              <a:ext uri="{FF2B5EF4-FFF2-40B4-BE49-F238E27FC236}">
                <a16:creationId xmlns:a16="http://schemas.microsoft.com/office/drawing/2014/main" id="{A53F374E-E4E7-4E14-B495-0BE1CE58CAAE}"/>
              </a:ext>
            </a:extLst>
          </p:cNvPr>
          <p:cNvSpPr txBox="1"/>
          <p:nvPr/>
        </p:nvSpPr>
        <p:spPr>
          <a:xfrm>
            <a:off x="171701"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son</a:t>
            </a:r>
          </a:p>
        </p:txBody>
      </p:sp>
      <p:sp>
        <p:nvSpPr>
          <p:cNvPr id="22" name="TextBox 21">
            <a:extLst>
              <a:ext uri="{FF2B5EF4-FFF2-40B4-BE49-F238E27FC236}">
                <a16:creationId xmlns:a16="http://schemas.microsoft.com/office/drawing/2014/main" id="{815DC20B-9741-4DF7-8CEA-7506F48CF4B0}"/>
              </a:ext>
            </a:extLst>
          </p:cNvPr>
          <p:cNvSpPr txBox="1"/>
          <p:nvPr/>
        </p:nvSpPr>
        <p:spPr>
          <a:xfrm>
            <a:off x="219205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father</a:t>
            </a:r>
          </a:p>
        </p:txBody>
      </p:sp>
      <p:sp>
        <p:nvSpPr>
          <p:cNvPr id="23" name="TextBox 22">
            <a:extLst>
              <a:ext uri="{FF2B5EF4-FFF2-40B4-BE49-F238E27FC236}">
                <a16:creationId xmlns:a16="http://schemas.microsoft.com/office/drawing/2014/main" id="{E85F47EA-6147-4A0E-8FAB-CB64DDD262E1}"/>
              </a:ext>
            </a:extLst>
          </p:cNvPr>
          <p:cNvSpPr txBox="1"/>
          <p:nvPr/>
        </p:nvSpPr>
        <p:spPr>
          <a:xfrm>
            <a:off x="419316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business</a:t>
            </a:r>
          </a:p>
        </p:txBody>
      </p:sp>
      <p:sp>
        <p:nvSpPr>
          <p:cNvPr id="24" name="TextBox 23">
            <a:extLst>
              <a:ext uri="{FF2B5EF4-FFF2-40B4-BE49-F238E27FC236}">
                <a16:creationId xmlns:a16="http://schemas.microsoft.com/office/drawing/2014/main" id="{AE6F2946-4B7C-43D7-A519-9034565F694C}"/>
              </a:ext>
            </a:extLst>
          </p:cNvPr>
          <p:cNvSpPr txBox="1"/>
          <p:nvPr/>
        </p:nvSpPr>
        <p:spPr>
          <a:xfrm>
            <a:off x="8230709"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natural</a:t>
            </a:r>
          </a:p>
        </p:txBody>
      </p:sp>
      <p:sp>
        <p:nvSpPr>
          <p:cNvPr id="25" name="TextBox 24">
            <a:extLst>
              <a:ext uri="{FF2B5EF4-FFF2-40B4-BE49-F238E27FC236}">
                <a16:creationId xmlns:a16="http://schemas.microsoft.com/office/drawing/2014/main" id="{7407C45B-A2D3-4169-8C65-B04468D23DF6}"/>
              </a:ext>
            </a:extLst>
          </p:cNvPr>
          <p:cNvSpPr txBox="1"/>
          <p:nvPr/>
        </p:nvSpPr>
        <p:spPr>
          <a:xfrm>
            <a:off x="10257688"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(f)</a:t>
            </a:r>
          </a:p>
        </p:txBody>
      </p:sp>
      <p:sp>
        <p:nvSpPr>
          <p:cNvPr id="6" name="Rectangle 5">
            <a:extLst>
              <a:ext uri="{FF2B5EF4-FFF2-40B4-BE49-F238E27FC236}">
                <a16:creationId xmlns:a16="http://schemas.microsoft.com/office/drawing/2014/main" id="{6A2A4409-BE49-4F19-90C8-3C9A12735DF4}"/>
              </a:ext>
            </a:extLst>
          </p:cNvPr>
          <p:cNvSpPr/>
          <p:nvPr/>
        </p:nvSpPr>
        <p:spPr>
          <a:xfrm>
            <a:off x="2206559" y="1779442"/>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Action Button: Custom 66" descr="number 1">
            <a:hlinkClick r:id="" action="ppaction://noaction" highlightClick="1">
              <a:snd r:embed="rId4" name="2 heureux.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26" name="TextBox 25">
            <a:extLst>
              <a:ext uri="{FF2B5EF4-FFF2-40B4-BE49-F238E27FC236}">
                <a16:creationId xmlns:a16="http://schemas.microsoft.com/office/drawing/2014/main" id="{13AAEB1D-6939-489F-B482-AEC14D0F14C4}"/>
              </a:ext>
            </a:extLst>
          </p:cNvPr>
          <p:cNvSpPr txBox="1"/>
          <p:nvPr/>
        </p:nvSpPr>
        <p:spPr>
          <a:xfrm>
            <a:off x="8230709"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absolutely</a:t>
            </a:r>
          </a:p>
        </p:txBody>
      </p:sp>
      <p:sp>
        <p:nvSpPr>
          <p:cNvPr id="27" name="TextBox 26">
            <a:extLst>
              <a:ext uri="{FF2B5EF4-FFF2-40B4-BE49-F238E27FC236}">
                <a16:creationId xmlns:a16="http://schemas.microsoft.com/office/drawing/2014/main" id="{E07B4F56-F0CE-4163-A540-53A88AFCF255}"/>
              </a:ext>
            </a:extLst>
          </p:cNvPr>
          <p:cNvSpPr txBox="1"/>
          <p:nvPr/>
        </p:nvSpPr>
        <p:spPr>
          <a:xfrm>
            <a:off x="621699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against</a:t>
            </a:r>
          </a:p>
        </p:txBody>
      </p:sp>
    </p:spTree>
    <p:extLst>
      <p:ext uri="{BB962C8B-B14F-4D97-AF65-F5344CB8AC3E}">
        <p14:creationId xmlns:p14="http://schemas.microsoft.com/office/powerpoint/2010/main" val="286272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9867900" y="223022"/>
            <a:ext cx="21897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171701"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life</a:t>
            </a:r>
          </a:p>
        </p:txBody>
      </p:sp>
      <p:sp>
        <p:nvSpPr>
          <p:cNvPr id="16" name="TextBox 15">
            <a:extLst>
              <a:ext uri="{FF2B5EF4-FFF2-40B4-BE49-F238E27FC236}">
                <a16:creationId xmlns:a16="http://schemas.microsoft.com/office/drawing/2014/main" id="{54852FE5-5DA0-496F-AAAA-F155B2CD47AB}"/>
              </a:ext>
            </a:extLst>
          </p:cNvPr>
          <p:cNvSpPr txBox="1"/>
          <p:nvPr/>
        </p:nvSpPr>
        <p:spPr>
          <a:xfrm>
            <a:off x="219205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(m)</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19029" y="1770454"/>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mother</a:t>
            </a:r>
          </a:p>
        </p:txBody>
      </p:sp>
      <p:sp>
        <p:nvSpPr>
          <p:cNvPr id="18" name="TextBox 17">
            <a:extLst>
              <a:ext uri="{FF2B5EF4-FFF2-40B4-BE49-F238E27FC236}">
                <a16:creationId xmlns:a16="http://schemas.microsoft.com/office/drawing/2014/main" id="{2DE874AA-1E1D-4289-849F-8274091B2161}"/>
              </a:ext>
            </a:extLst>
          </p:cNvPr>
          <p:cNvSpPr txBox="1"/>
          <p:nvPr/>
        </p:nvSpPr>
        <p:spPr>
          <a:xfrm>
            <a:off x="621699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war</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257688"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kill</a:t>
            </a:r>
          </a:p>
        </p:txBody>
      </p:sp>
      <p:sp>
        <p:nvSpPr>
          <p:cNvPr id="20" name="TextBox 19">
            <a:extLst>
              <a:ext uri="{FF2B5EF4-FFF2-40B4-BE49-F238E27FC236}">
                <a16:creationId xmlns:a16="http://schemas.microsoft.com/office/drawing/2014/main" id="{A53F374E-E4E7-4E14-B495-0BE1CE58CAAE}"/>
              </a:ext>
            </a:extLst>
          </p:cNvPr>
          <p:cNvSpPr txBox="1"/>
          <p:nvPr/>
        </p:nvSpPr>
        <p:spPr>
          <a:xfrm>
            <a:off x="171701"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son</a:t>
            </a:r>
          </a:p>
        </p:txBody>
      </p:sp>
      <p:sp>
        <p:nvSpPr>
          <p:cNvPr id="22" name="TextBox 21">
            <a:extLst>
              <a:ext uri="{FF2B5EF4-FFF2-40B4-BE49-F238E27FC236}">
                <a16:creationId xmlns:a16="http://schemas.microsoft.com/office/drawing/2014/main" id="{815DC20B-9741-4DF7-8CEA-7506F48CF4B0}"/>
              </a:ext>
            </a:extLst>
          </p:cNvPr>
          <p:cNvSpPr txBox="1"/>
          <p:nvPr/>
        </p:nvSpPr>
        <p:spPr>
          <a:xfrm>
            <a:off x="219205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father</a:t>
            </a:r>
          </a:p>
        </p:txBody>
      </p:sp>
      <p:sp>
        <p:nvSpPr>
          <p:cNvPr id="23" name="TextBox 22">
            <a:extLst>
              <a:ext uri="{FF2B5EF4-FFF2-40B4-BE49-F238E27FC236}">
                <a16:creationId xmlns:a16="http://schemas.microsoft.com/office/drawing/2014/main" id="{E85F47EA-6147-4A0E-8FAB-CB64DDD262E1}"/>
              </a:ext>
            </a:extLst>
          </p:cNvPr>
          <p:cNvSpPr txBox="1"/>
          <p:nvPr/>
        </p:nvSpPr>
        <p:spPr>
          <a:xfrm>
            <a:off x="419316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business</a:t>
            </a:r>
          </a:p>
        </p:txBody>
      </p:sp>
      <p:sp>
        <p:nvSpPr>
          <p:cNvPr id="24" name="TextBox 23">
            <a:extLst>
              <a:ext uri="{FF2B5EF4-FFF2-40B4-BE49-F238E27FC236}">
                <a16:creationId xmlns:a16="http://schemas.microsoft.com/office/drawing/2014/main" id="{AE6F2946-4B7C-43D7-A519-9034565F694C}"/>
              </a:ext>
            </a:extLst>
          </p:cNvPr>
          <p:cNvSpPr txBox="1"/>
          <p:nvPr/>
        </p:nvSpPr>
        <p:spPr>
          <a:xfrm>
            <a:off x="8230709"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natural</a:t>
            </a:r>
          </a:p>
        </p:txBody>
      </p:sp>
      <p:sp>
        <p:nvSpPr>
          <p:cNvPr id="25" name="TextBox 24">
            <a:extLst>
              <a:ext uri="{FF2B5EF4-FFF2-40B4-BE49-F238E27FC236}">
                <a16:creationId xmlns:a16="http://schemas.microsoft.com/office/drawing/2014/main" id="{7407C45B-A2D3-4169-8C65-B04468D23DF6}"/>
              </a:ext>
            </a:extLst>
          </p:cNvPr>
          <p:cNvSpPr txBox="1"/>
          <p:nvPr/>
        </p:nvSpPr>
        <p:spPr>
          <a:xfrm>
            <a:off x="10257688"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(f)</a:t>
            </a:r>
          </a:p>
        </p:txBody>
      </p:sp>
      <p:sp>
        <p:nvSpPr>
          <p:cNvPr id="6" name="Rectangle 5">
            <a:extLst>
              <a:ext uri="{FF2B5EF4-FFF2-40B4-BE49-F238E27FC236}">
                <a16:creationId xmlns:a16="http://schemas.microsoft.com/office/drawing/2014/main" id="{6A2A4409-BE49-4F19-90C8-3C9A12735DF4}"/>
              </a:ext>
            </a:extLst>
          </p:cNvPr>
          <p:cNvSpPr/>
          <p:nvPr/>
        </p:nvSpPr>
        <p:spPr>
          <a:xfrm>
            <a:off x="8243969" y="1779442"/>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Action Button: Custom 66" descr="number 1">
            <a:hlinkClick r:id="" action="ppaction://noaction" highlightClick="1">
              <a:snd r:embed="rId4" name="3 absolument.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26" name="TextBox 25">
            <a:extLst>
              <a:ext uri="{FF2B5EF4-FFF2-40B4-BE49-F238E27FC236}">
                <a16:creationId xmlns:a16="http://schemas.microsoft.com/office/drawing/2014/main" id="{13AAEB1D-6939-489F-B482-AEC14D0F14C4}"/>
              </a:ext>
            </a:extLst>
          </p:cNvPr>
          <p:cNvSpPr txBox="1"/>
          <p:nvPr/>
        </p:nvSpPr>
        <p:spPr>
          <a:xfrm>
            <a:off x="8230709"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absolutely</a:t>
            </a:r>
          </a:p>
        </p:txBody>
      </p:sp>
      <p:sp>
        <p:nvSpPr>
          <p:cNvPr id="27" name="TextBox 26">
            <a:extLst>
              <a:ext uri="{FF2B5EF4-FFF2-40B4-BE49-F238E27FC236}">
                <a16:creationId xmlns:a16="http://schemas.microsoft.com/office/drawing/2014/main" id="{E07B4F56-F0CE-4163-A540-53A88AFCF255}"/>
              </a:ext>
            </a:extLst>
          </p:cNvPr>
          <p:cNvSpPr txBox="1"/>
          <p:nvPr/>
        </p:nvSpPr>
        <p:spPr>
          <a:xfrm>
            <a:off x="621699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against</a:t>
            </a:r>
          </a:p>
        </p:txBody>
      </p:sp>
    </p:spTree>
    <p:extLst>
      <p:ext uri="{BB962C8B-B14F-4D97-AF65-F5344CB8AC3E}">
        <p14:creationId xmlns:p14="http://schemas.microsoft.com/office/powerpoint/2010/main" val="30236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9867900" y="223022"/>
            <a:ext cx="21897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171701"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life</a:t>
            </a:r>
          </a:p>
        </p:txBody>
      </p:sp>
      <p:sp>
        <p:nvSpPr>
          <p:cNvPr id="16" name="TextBox 15">
            <a:extLst>
              <a:ext uri="{FF2B5EF4-FFF2-40B4-BE49-F238E27FC236}">
                <a16:creationId xmlns:a16="http://schemas.microsoft.com/office/drawing/2014/main" id="{54852FE5-5DA0-496F-AAAA-F155B2CD47AB}"/>
              </a:ext>
            </a:extLst>
          </p:cNvPr>
          <p:cNvSpPr txBox="1"/>
          <p:nvPr/>
        </p:nvSpPr>
        <p:spPr>
          <a:xfrm>
            <a:off x="219205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(m)</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19029" y="1770454"/>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mother</a:t>
            </a:r>
          </a:p>
        </p:txBody>
      </p:sp>
      <p:sp>
        <p:nvSpPr>
          <p:cNvPr id="18" name="TextBox 17">
            <a:extLst>
              <a:ext uri="{FF2B5EF4-FFF2-40B4-BE49-F238E27FC236}">
                <a16:creationId xmlns:a16="http://schemas.microsoft.com/office/drawing/2014/main" id="{2DE874AA-1E1D-4289-849F-8274091B2161}"/>
              </a:ext>
            </a:extLst>
          </p:cNvPr>
          <p:cNvSpPr txBox="1"/>
          <p:nvPr/>
        </p:nvSpPr>
        <p:spPr>
          <a:xfrm>
            <a:off x="621699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war</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257688"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kill</a:t>
            </a:r>
          </a:p>
        </p:txBody>
      </p:sp>
      <p:sp>
        <p:nvSpPr>
          <p:cNvPr id="20" name="TextBox 19">
            <a:extLst>
              <a:ext uri="{FF2B5EF4-FFF2-40B4-BE49-F238E27FC236}">
                <a16:creationId xmlns:a16="http://schemas.microsoft.com/office/drawing/2014/main" id="{A53F374E-E4E7-4E14-B495-0BE1CE58CAAE}"/>
              </a:ext>
            </a:extLst>
          </p:cNvPr>
          <p:cNvSpPr txBox="1"/>
          <p:nvPr/>
        </p:nvSpPr>
        <p:spPr>
          <a:xfrm>
            <a:off x="171701"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son</a:t>
            </a:r>
          </a:p>
        </p:txBody>
      </p:sp>
      <p:sp>
        <p:nvSpPr>
          <p:cNvPr id="22" name="TextBox 21">
            <a:extLst>
              <a:ext uri="{FF2B5EF4-FFF2-40B4-BE49-F238E27FC236}">
                <a16:creationId xmlns:a16="http://schemas.microsoft.com/office/drawing/2014/main" id="{815DC20B-9741-4DF7-8CEA-7506F48CF4B0}"/>
              </a:ext>
            </a:extLst>
          </p:cNvPr>
          <p:cNvSpPr txBox="1"/>
          <p:nvPr/>
        </p:nvSpPr>
        <p:spPr>
          <a:xfrm>
            <a:off x="219205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father</a:t>
            </a:r>
          </a:p>
        </p:txBody>
      </p:sp>
      <p:sp>
        <p:nvSpPr>
          <p:cNvPr id="23" name="TextBox 22">
            <a:extLst>
              <a:ext uri="{FF2B5EF4-FFF2-40B4-BE49-F238E27FC236}">
                <a16:creationId xmlns:a16="http://schemas.microsoft.com/office/drawing/2014/main" id="{E85F47EA-6147-4A0E-8FAB-CB64DDD262E1}"/>
              </a:ext>
            </a:extLst>
          </p:cNvPr>
          <p:cNvSpPr txBox="1"/>
          <p:nvPr/>
        </p:nvSpPr>
        <p:spPr>
          <a:xfrm>
            <a:off x="419316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business</a:t>
            </a:r>
          </a:p>
        </p:txBody>
      </p:sp>
      <p:sp>
        <p:nvSpPr>
          <p:cNvPr id="24" name="TextBox 23">
            <a:extLst>
              <a:ext uri="{FF2B5EF4-FFF2-40B4-BE49-F238E27FC236}">
                <a16:creationId xmlns:a16="http://schemas.microsoft.com/office/drawing/2014/main" id="{AE6F2946-4B7C-43D7-A519-9034565F694C}"/>
              </a:ext>
            </a:extLst>
          </p:cNvPr>
          <p:cNvSpPr txBox="1"/>
          <p:nvPr/>
        </p:nvSpPr>
        <p:spPr>
          <a:xfrm>
            <a:off x="8230709"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natural</a:t>
            </a:r>
          </a:p>
        </p:txBody>
      </p:sp>
      <p:sp>
        <p:nvSpPr>
          <p:cNvPr id="25" name="TextBox 24">
            <a:extLst>
              <a:ext uri="{FF2B5EF4-FFF2-40B4-BE49-F238E27FC236}">
                <a16:creationId xmlns:a16="http://schemas.microsoft.com/office/drawing/2014/main" id="{7407C45B-A2D3-4169-8C65-B04468D23DF6}"/>
              </a:ext>
            </a:extLst>
          </p:cNvPr>
          <p:cNvSpPr txBox="1"/>
          <p:nvPr/>
        </p:nvSpPr>
        <p:spPr>
          <a:xfrm>
            <a:off x="10257688"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(f)</a:t>
            </a:r>
          </a:p>
        </p:txBody>
      </p:sp>
      <p:sp>
        <p:nvSpPr>
          <p:cNvPr id="6" name="Rectangle 5">
            <a:extLst>
              <a:ext uri="{FF2B5EF4-FFF2-40B4-BE49-F238E27FC236}">
                <a16:creationId xmlns:a16="http://schemas.microsoft.com/office/drawing/2014/main" id="{6A2A4409-BE49-4F19-90C8-3C9A12735DF4}"/>
              </a:ext>
            </a:extLst>
          </p:cNvPr>
          <p:cNvSpPr/>
          <p:nvPr/>
        </p:nvSpPr>
        <p:spPr>
          <a:xfrm>
            <a:off x="2210855" y="31475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Action Button: Custom 66" descr="number 1">
            <a:hlinkClick r:id="" action="ppaction://noaction" highlightClick="1">
              <a:snd r:embed="rId4" name="4 le pere.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
        <p:nvSpPr>
          <p:cNvPr id="26" name="TextBox 25">
            <a:extLst>
              <a:ext uri="{FF2B5EF4-FFF2-40B4-BE49-F238E27FC236}">
                <a16:creationId xmlns:a16="http://schemas.microsoft.com/office/drawing/2014/main" id="{13AAEB1D-6939-489F-B482-AEC14D0F14C4}"/>
              </a:ext>
            </a:extLst>
          </p:cNvPr>
          <p:cNvSpPr txBox="1"/>
          <p:nvPr/>
        </p:nvSpPr>
        <p:spPr>
          <a:xfrm>
            <a:off x="8237339"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absolutely</a:t>
            </a:r>
          </a:p>
        </p:txBody>
      </p:sp>
      <p:sp>
        <p:nvSpPr>
          <p:cNvPr id="27" name="TextBox 26">
            <a:extLst>
              <a:ext uri="{FF2B5EF4-FFF2-40B4-BE49-F238E27FC236}">
                <a16:creationId xmlns:a16="http://schemas.microsoft.com/office/drawing/2014/main" id="{E07B4F56-F0CE-4163-A540-53A88AFCF255}"/>
              </a:ext>
            </a:extLst>
          </p:cNvPr>
          <p:cNvSpPr txBox="1"/>
          <p:nvPr/>
        </p:nvSpPr>
        <p:spPr>
          <a:xfrm>
            <a:off x="621699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against</a:t>
            </a:r>
          </a:p>
        </p:txBody>
      </p:sp>
    </p:spTree>
    <p:extLst>
      <p:ext uri="{BB962C8B-B14F-4D97-AF65-F5344CB8AC3E}">
        <p14:creationId xmlns:p14="http://schemas.microsoft.com/office/powerpoint/2010/main" val="2315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9867900" y="223022"/>
            <a:ext cx="21897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171701"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life</a:t>
            </a:r>
          </a:p>
        </p:txBody>
      </p:sp>
      <p:sp>
        <p:nvSpPr>
          <p:cNvPr id="16" name="TextBox 15">
            <a:extLst>
              <a:ext uri="{FF2B5EF4-FFF2-40B4-BE49-F238E27FC236}">
                <a16:creationId xmlns:a16="http://schemas.microsoft.com/office/drawing/2014/main" id="{54852FE5-5DA0-496F-AAAA-F155B2CD47AB}"/>
              </a:ext>
            </a:extLst>
          </p:cNvPr>
          <p:cNvSpPr txBox="1"/>
          <p:nvPr/>
        </p:nvSpPr>
        <p:spPr>
          <a:xfrm>
            <a:off x="219205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(m)</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19029" y="1770454"/>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mother</a:t>
            </a:r>
          </a:p>
        </p:txBody>
      </p:sp>
      <p:sp>
        <p:nvSpPr>
          <p:cNvPr id="18" name="TextBox 17">
            <a:extLst>
              <a:ext uri="{FF2B5EF4-FFF2-40B4-BE49-F238E27FC236}">
                <a16:creationId xmlns:a16="http://schemas.microsoft.com/office/drawing/2014/main" id="{2DE874AA-1E1D-4289-849F-8274091B2161}"/>
              </a:ext>
            </a:extLst>
          </p:cNvPr>
          <p:cNvSpPr txBox="1"/>
          <p:nvPr/>
        </p:nvSpPr>
        <p:spPr>
          <a:xfrm>
            <a:off x="621699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war</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257688"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kill</a:t>
            </a:r>
          </a:p>
        </p:txBody>
      </p:sp>
      <p:sp>
        <p:nvSpPr>
          <p:cNvPr id="20" name="TextBox 19">
            <a:extLst>
              <a:ext uri="{FF2B5EF4-FFF2-40B4-BE49-F238E27FC236}">
                <a16:creationId xmlns:a16="http://schemas.microsoft.com/office/drawing/2014/main" id="{A53F374E-E4E7-4E14-B495-0BE1CE58CAAE}"/>
              </a:ext>
            </a:extLst>
          </p:cNvPr>
          <p:cNvSpPr txBox="1"/>
          <p:nvPr/>
        </p:nvSpPr>
        <p:spPr>
          <a:xfrm>
            <a:off x="171701"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son</a:t>
            </a:r>
          </a:p>
        </p:txBody>
      </p:sp>
      <p:sp>
        <p:nvSpPr>
          <p:cNvPr id="22" name="TextBox 21">
            <a:extLst>
              <a:ext uri="{FF2B5EF4-FFF2-40B4-BE49-F238E27FC236}">
                <a16:creationId xmlns:a16="http://schemas.microsoft.com/office/drawing/2014/main" id="{815DC20B-9741-4DF7-8CEA-7506F48CF4B0}"/>
              </a:ext>
            </a:extLst>
          </p:cNvPr>
          <p:cNvSpPr txBox="1"/>
          <p:nvPr/>
        </p:nvSpPr>
        <p:spPr>
          <a:xfrm>
            <a:off x="219205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father</a:t>
            </a:r>
          </a:p>
        </p:txBody>
      </p:sp>
      <p:sp>
        <p:nvSpPr>
          <p:cNvPr id="23" name="TextBox 22">
            <a:extLst>
              <a:ext uri="{FF2B5EF4-FFF2-40B4-BE49-F238E27FC236}">
                <a16:creationId xmlns:a16="http://schemas.microsoft.com/office/drawing/2014/main" id="{E85F47EA-6147-4A0E-8FAB-CB64DDD262E1}"/>
              </a:ext>
            </a:extLst>
          </p:cNvPr>
          <p:cNvSpPr txBox="1"/>
          <p:nvPr/>
        </p:nvSpPr>
        <p:spPr>
          <a:xfrm>
            <a:off x="419316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business</a:t>
            </a:r>
          </a:p>
        </p:txBody>
      </p:sp>
      <p:sp>
        <p:nvSpPr>
          <p:cNvPr id="24" name="TextBox 23">
            <a:extLst>
              <a:ext uri="{FF2B5EF4-FFF2-40B4-BE49-F238E27FC236}">
                <a16:creationId xmlns:a16="http://schemas.microsoft.com/office/drawing/2014/main" id="{AE6F2946-4B7C-43D7-A519-9034565F694C}"/>
              </a:ext>
            </a:extLst>
          </p:cNvPr>
          <p:cNvSpPr txBox="1"/>
          <p:nvPr/>
        </p:nvSpPr>
        <p:spPr>
          <a:xfrm>
            <a:off x="8230709"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natural</a:t>
            </a:r>
          </a:p>
        </p:txBody>
      </p:sp>
      <p:sp>
        <p:nvSpPr>
          <p:cNvPr id="25" name="TextBox 24">
            <a:extLst>
              <a:ext uri="{FF2B5EF4-FFF2-40B4-BE49-F238E27FC236}">
                <a16:creationId xmlns:a16="http://schemas.microsoft.com/office/drawing/2014/main" id="{7407C45B-A2D3-4169-8C65-B04468D23DF6}"/>
              </a:ext>
            </a:extLst>
          </p:cNvPr>
          <p:cNvSpPr txBox="1"/>
          <p:nvPr/>
        </p:nvSpPr>
        <p:spPr>
          <a:xfrm>
            <a:off x="10257688"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(f)</a:t>
            </a:r>
          </a:p>
        </p:txBody>
      </p:sp>
      <p:sp>
        <p:nvSpPr>
          <p:cNvPr id="6" name="Rectangle 5">
            <a:extLst>
              <a:ext uri="{FF2B5EF4-FFF2-40B4-BE49-F238E27FC236}">
                <a16:creationId xmlns:a16="http://schemas.microsoft.com/office/drawing/2014/main" id="{6A2A4409-BE49-4F19-90C8-3C9A12735DF4}"/>
              </a:ext>
            </a:extLst>
          </p:cNvPr>
          <p:cNvSpPr/>
          <p:nvPr/>
        </p:nvSpPr>
        <p:spPr>
          <a:xfrm>
            <a:off x="171701" y="1779442"/>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Action Button: Custom 66" descr="number 1">
            <a:hlinkClick r:id="" action="ppaction://noaction" highlightClick="1">
              <a:snd r:embed="rId4" name="5 la vie.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5</a:t>
            </a:r>
          </a:p>
        </p:txBody>
      </p:sp>
      <p:sp>
        <p:nvSpPr>
          <p:cNvPr id="26" name="TextBox 25">
            <a:extLst>
              <a:ext uri="{FF2B5EF4-FFF2-40B4-BE49-F238E27FC236}">
                <a16:creationId xmlns:a16="http://schemas.microsoft.com/office/drawing/2014/main" id="{13AAEB1D-6939-489F-B482-AEC14D0F14C4}"/>
              </a:ext>
            </a:extLst>
          </p:cNvPr>
          <p:cNvSpPr txBox="1"/>
          <p:nvPr/>
        </p:nvSpPr>
        <p:spPr>
          <a:xfrm>
            <a:off x="8237339"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absolutely</a:t>
            </a:r>
          </a:p>
        </p:txBody>
      </p:sp>
      <p:sp>
        <p:nvSpPr>
          <p:cNvPr id="27" name="TextBox 26">
            <a:extLst>
              <a:ext uri="{FF2B5EF4-FFF2-40B4-BE49-F238E27FC236}">
                <a16:creationId xmlns:a16="http://schemas.microsoft.com/office/drawing/2014/main" id="{E07B4F56-F0CE-4163-A540-53A88AFCF255}"/>
              </a:ext>
            </a:extLst>
          </p:cNvPr>
          <p:cNvSpPr txBox="1"/>
          <p:nvPr/>
        </p:nvSpPr>
        <p:spPr>
          <a:xfrm>
            <a:off x="621699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against</a:t>
            </a:r>
          </a:p>
        </p:txBody>
      </p:sp>
    </p:spTree>
    <p:extLst>
      <p:ext uri="{BB962C8B-B14F-4D97-AF65-F5344CB8AC3E}">
        <p14:creationId xmlns:p14="http://schemas.microsoft.com/office/powerpoint/2010/main" val="141890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9867900" y="223022"/>
            <a:ext cx="21897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171701"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life</a:t>
            </a:r>
          </a:p>
        </p:txBody>
      </p:sp>
      <p:sp>
        <p:nvSpPr>
          <p:cNvPr id="16" name="TextBox 15">
            <a:extLst>
              <a:ext uri="{FF2B5EF4-FFF2-40B4-BE49-F238E27FC236}">
                <a16:creationId xmlns:a16="http://schemas.microsoft.com/office/drawing/2014/main" id="{54852FE5-5DA0-496F-AAAA-F155B2CD47AB}"/>
              </a:ext>
            </a:extLst>
          </p:cNvPr>
          <p:cNvSpPr txBox="1"/>
          <p:nvPr/>
        </p:nvSpPr>
        <p:spPr>
          <a:xfrm>
            <a:off x="219205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(m)</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19029" y="1770454"/>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mother</a:t>
            </a:r>
          </a:p>
        </p:txBody>
      </p:sp>
      <p:sp>
        <p:nvSpPr>
          <p:cNvPr id="18" name="TextBox 17">
            <a:extLst>
              <a:ext uri="{FF2B5EF4-FFF2-40B4-BE49-F238E27FC236}">
                <a16:creationId xmlns:a16="http://schemas.microsoft.com/office/drawing/2014/main" id="{2DE874AA-1E1D-4289-849F-8274091B2161}"/>
              </a:ext>
            </a:extLst>
          </p:cNvPr>
          <p:cNvSpPr txBox="1"/>
          <p:nvPr/>
        </p:nvSpPr>
        <p:spPr>
          <a:xfrm>
            <a:off x="621699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war</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257688"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kill</a:t>
            </a:r>
          </a:p>
        </p:txBody>
      </p:sp>
      <p:sp>
        <p:nvSpPr>
          <p:cNvPr id="20" name="TextBox 19">
            <a:extLst>
              <a:ext uri="{FF2B5EF4-FFF2-40B4-BE49-F238E27FC236}">
                <a16:creationId xmlns:a16="http://schemas.microsoft.com/office/drawing/2014/main" id="{A53F374E-E4E7-4E14-B495-0BE1CE58CAAE}"/>
              </a:ext>
            </a:extLst>
          </p:cNvPr>
          <p:cNvSpPr txBox="1"/>
          <p:nvPr/>
        </p:nvSpPr>
        <p:spPr>
          <a:xfrm>
            <a:off x="171701"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son</a:t>
            </a:r>
          </a:p>
        </p:txBody>
      </p:sp>
      <p:sp>
        <p:nvSpPr>
          <p:cNvPr id="22" name="TextBox 21">
            <a:extLst>
              <a:ext uri="{FF2B5EF4-FFF2-40B4-BE49-F238E27FC236}">
                <a16:creationId xmlns:a16="http://schemas.microsoft.com/office/drawing/2014/main" id="{815DC20B-9741-4DF7-8CEA-7506F48CF4B0}"/>
              </a:ext>
            </a:extLst>
          </p:cNvPr>
          <p:cNvSpPr txBox="1"/>
          <p:nvPr/>
        </p:nvSpPr>
        <p:spPr>
          <a:xfrm>
            <a:off x="219205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father</a:t>
            </a:r>
          </a:p>
        </p:txBody>
      </p:sp>
      <p:sp>
        <p:nvSpPr>
          <p:cNvPr id="23" name="TextBox 22">
            <a:extLst>
              <a:ext uri="{FF2B5EF4-FFF2-40B4-BE49-F238E27FC236}">
                <a16:creationId xmlns:a16="http://schemas.microsoft.com/office/drawing/2014/main" id="{E85F47EA-6147-4A0E-8FAB-CB64DDD262E1}"/>
              </a:ext>
            </a:extLst>
          </p:cNvPr>
          <p:cNvSpPr txBox="1"/>
          <p:nvPr/>
        </p:nvSpPr>
        <p:spPr>
          <a:xfrm>
            <a:off x="419316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business</a:t>
            </a:r>
          </a:p>
        </p:txBody>
      </p:sp>
      <p:sp>
        <p:nvSpPr>
          <p:cNvPr id="24" name="TextBox 23">
            <a:extLst>
              <a:ext uri="{FF2B5EF4-FFF2-40B4-BE49-F238E27FC236}">
                <a16:creationId xmlns:a16="http://schemas.microsoft.com/office/drawing/2014/main" id="{AE6F2946-4B7C-43D7-A519-9034565F694C}"/>
              </a:ext>
            </a:extLst>
          </p:cNvPr>
          <p:cNvSpPr txBox="1"/>
          <p:nvPr/>
        </p:nvSpPr>
        <p:spPr>
          <a:xfrm>
            <a:off x="8230709"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natural</a:t>
            </a:r>
          </a:p>
        </p:txBody>
      </p:sp>
      <p:sp>
        <p:nvSpPr>
          <p:cNvPr id="25" name="TextBox 24">
            <a:extLst>
              <a:ext uri="{FF2B5EF4-FFF2-40B4-BE49-F238E27FC236}">
                <a16:creationId xmlns:a16="http://schemas.microsoft.com/office/drawing/2014/main" id="{7407C45B-A2D3-4169-8C65-B04468D23DF6}"/>
              </a:ext>
            </a:extLst>
          </p:cNvPr>
          <p:cNvSpPr txBox="1"/>
          <p:nvPr/>
        </p:nvSpPr>
        <p:spPr>
          <a:xfrm>
            <a:off x="10257688"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(f)</a:t>
            </a:r>
          </a:p>
        </p:txBody>
      </p:sp>
      <p:sp>
        <p:nvSpPr>
          <p:cNvPr id="6" name="Rectangle 5">
            <a:extLst>
              <a:ext uri="{FF2B5EF4-FFF2-40B4-BE49-F238E27FC236}">
                <a16:creationId xmlns:a16="http://schemas.microsoft.com/office/drawing/2014/main" id="{6A2A4409-BE49-4F19-90C8-3C9A12735DF4}"/>
              </a:ext>
            </a:extLst>
          </p:cNvPr>
          <p:cNvSpPr/>
          <p:nvPr/>
        </p:nvSpPr>
        <p:spPr>
          <a:xfrm>
            <a:off x="4219029" y="1779442"/>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Action Button: Custom 66" descr="number 1">
            <a:hlinkClick r:id="" action="ppaction://noaction" highlightClick="1">
              <a:snd r:embed="rId4" name="6 la mere.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6</a:t>
            </a:r>
          </a:p>
        </p:txBody>
      </p:sp>
      <p:sp>
        <p:nvSpPr>
          <p:cNvPr id="26" name="TextBox 25">
            <a:extLst>
              <a:ext uri="{FF2B5EF4-FFF2-40B4-BE49-F238E27FC236}">
                <a16:creationId xmlns:a16="http://schemas.microsoft.com/office/drawing/2014/main" id="{13AAEB1D-6939-489F-B482-AEC14D0F14C4}"/>
              </a:ext>
            </a:extLst>
          </p:cNvPr>
          <p:cNvSpPr txBox="1"/>
          <p:nvPr/>
        </p:nvSpPr>
        <p:spPr>
          <a:xfrm>
            <a:off x="8237339"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absolutely</a:t>
            </a:r>
          </a:p>
        </p:txBody>
      </p:sp>
      <p:sp>
        <p:nvSpPr>
          <p:cNvPr id="27" name="TextBox 26">
            <a:extLst>
              <a:ext uri="{FF2B5EF4-FFF2-40B4-BE49-F238E27FC236}">
                <a16:creationId xmlns:a16="http://schemas.microsoft.com/office/drawing/2014/main" id="{E07B4F56-F0CE-4163-A540-53A88AFCF255}"/>
              </a:ext>
            </a:extLst>
          </p:cNvPr>
          <p:cNvSpPr txBox="1"/>
          <p:nvPr/>
        </p:nvSpPr>
        <p:spPr>
          <a:xfrm>
            <a:off x="621699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against</a:t>
            </a:r>
          </a:p>
        </p:txBody>
      </p:sp>
    </p:spTree>
    <p:extLst>
      <p:ext uri="{BB962C8B-B14F-4D97-AF65-F5344CB8AC3E}">
        <p14:creationId xmlns:p14="http://schemas.microsoft.com/office/powerpoint/2010/main" val="212443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9867900" y="223022"/>
            <a:ext cx="21897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171701"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life</a:t>
            </a:r>
          </a:p>
        </p:txBody>
      </p:sp>
      <p:sp>
        <p:nvSpPr>
          <p:cNvPr id="16" name="TextBox 15">
            <a:extLst>
              <a:ext uri="{FF2B5EF4-FFF2-40B4-BE49-F238E27FC236}">
                <a16:creationId xmlns:a16="http://schemas.microsoft.com/office/drawing/2014/main" id="{54852FE5-5DA0-496F-AAAA-F155B2CD47AB}"/>
              </a:ext>
            </a:extLst>
          </p:cNvPr>
          <p:cNvSpPr txBox="1"/>
          <p:nvPr/>
        </p:nvSpPr>
        <p:spPr>
          <a:xfrm>
            <a:off x="219205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(m)</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19029" y="1770454"/>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mother</a:t>
            </a:r>
          </a:p>
        </p:txBody>
      </p:sp>
      <p:sp>
        <p:nvSpPr>
          <p:cNvPr id="18" name="TextBox 17">
            <a:extLst>
              <a:ext uri="{FF2B5EF4-FFF2-40B4-BE49-F238E27FC236}">
                <a16:creationId xmlns:a16="http://schemas.microsoft.com/office/drawing/2014/main" id="{2DE874AA-1E1D-4289-849F-8274091B2161}"/>
              </a:ext>
            </a:extLst>
          </p:cNvPr>
          <p:cNvSpPr txBox="1"/>
          <p:nvPr/>
        </p:nvSpPr>
        <p:spPr>
          <a:xfrm>
            <a:off x="621699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war</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257688"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kill</a:t>
            </a:r>
          </a:p>
        </p:txBody>
      </p:sp>
      <p:sp>
        <p:nvSpPr>
          <p:cNvPr id="20" name="TextBox 19">
            <a:extLst>
              <a:ext uri="{FF2B5EF4-FFF2-40B4-BE49-F238E27FC236}">
                <a16:creationId xmlns:a16="http://schemas.microsoft.com/office/drawing/2014/main" id="{A53F374E-E4E7-4E14-B495-0BE1CE58CAAE}"/>
              </a:ext>
            </a:extLst>
          </p:cNvPr>
          <p:cNvSpPr txBox="1"/>
          <p:nvPr/>
        </p:nvSpPr>
        <p:spPr>
          <a:xfrm>
            <a:off x="171701"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son</a:t>
            </a:r>
          </a:p>
        </p:txBody>
      </p:sp>
      <p:sp>
        <p:nvSpPr>
          <p:cNvPr id="22" name="TextBox 21">
            <a:extLst>
              <a:ext uri="{FF2B5EF4-FFF2-40B4-BE49-F238E27FC236}">
                <a16:creationId xmlns:a16="http://schemas.microsoft.com/office/drawing/2014/main" id="{815DC20B-9741-4DF7-8CEA-7506F48CF4B0}"/>
              </a:ext>
            </a:extLst>
          </p:cNvPr>
          <p:cNvSpPr txBox="1"/>
          <p:nvPr/>
        </p:nvSpPr>
        <p:spPr>
          <a:xfrm>
            <a:off x="219205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father</a:t>
            </a:r>
          </a:p>
        </p:txBody>
      </p:sp>
      <p:sp>
        <p:nvSpPr>
          <p:cNvPr id="23" name="TextBox 22">
            <a:extLst>
              <a:ext uri="{FF2B5EF4-FFF2-40B4-BE49-F238E27FC236}">
                <a16:creationId xmlns:a16="http://schemas.microsoft.com/office/drawing/2014/main" id="{E85F47EA-6147-4A0E-8FAB-CB64DDD262E1}"/>
              </a:ext>
            </a:extLst>
          </p:cNvPr>
          <p:cNvSpPr txBox="1"/>
          <p:nvPr/>
        </p:nvSpPr>
        <p:spPr>
          <a:xfrm>
            <a:off x="419316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business</a:t>
            </a:r>
          </a:p>
        </p:txBody>
      </p:sp>
      <p:sp>
        <p:nvSpPr>
          <p:cNvPr id="24" name="TextBox 23">
            <a:extLst>
              <a:ext uri="{FF2B5EF4-FFF2-40B4-BE49-F238E27FC236}">
                <a16:creationId xmlns:a16="http://schemas.microsoft.com/office/drawing/2014/main" id="{AE6F2946-4B7C-43D7-A519-9034565F694C}"/>
              </a:ext>
            </a:extLst>
          </p:cNvPr>
          <p:cNvSpPr txBox="1"/>
          <p:nvPr/>
        </p:nvSpPr>
        <p:spPr>
          <a:xfrm>
            <a:off x="8230709"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natural</a:t>
            </a:r>
          </a:p>
        </p:txBody>
      </p:sp>
      <p:sp>
        <p:nvSpPr>
          <p:cNvPr id="25" name="TextBox 24">
            <a:extLst>
              <a:ext uri="{FF2B5EF4-FFF2-40B4-BE49-F238E27FC236}">
                <a16:creationId xmlns:a16="http://schemas.microsoft.com/office/drawing/2014/main" id="{7407C45B-A2D3-4169-8C65-B04468D23DF6}"/>
              </a:ext>
            </a:extLst>
          </p:cNvPr>
          <p:cNvSpPr txBox="1"/>
          <p:nvPr/>
        </p:nvSpPr>
        <p:spPr>
          <a:xfrm>
            <a:off x="10257688"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(f)</a:t>
            </a:r>
          </a:p>
        </p:txBody>
      </p:sp>
      <p:sp>
        <p:nvSpPr>
          <p:cNvPr id="6" name="Rectangle 5">
            <a:extLst>
              <a:ext uri="{FF2B5EF4-FFF2-40B4-BE49-F238E27FC236}">
                <a16:creationId xmlns:a16="http://schemas.microsoft.com/office/drawing/2014/main" id="{6A2A4409-BE49-4F19-90C8-3C9A12735DF4}"/>
              </a:ext>
            </a:extLst>
          </p:cNvPr>
          <p:cNvSpPr/>
          <p:nvPr/>
        </p:nvSpPr>
        <p:spPr>
          <a:xfrm>
            <a:off x="10257688" y="1779442"/>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Action Button: Custom 66" descr="number 1">
            <a:hlinkClick r:id="" action="ppaction://noaction" highlightClick="1">
              <a:snd r:embed="rId4" name="7. tuer.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7</a:t>
            </a:r>
          </a:p>
        </p:txBody>
      </p:sp>
      <p:sp>
        <p:nvSpPr>
          <p:cNvPr id="26" name="TextBox 25">
            <a:extLst>
              <a:ext uri="{FF2B5EF4-FFF2-40B4-BE49-F238E27FC236}">
                <a16:creationId xmlns:a16="http://schemas.microsoft.com/office/drawing/2014/main" id="{13AAEB1D-6939-489F-B482-AEC14D0F14C4}"/>
              </a:ext>
            </a:extLst>
          </p:cNvPr>
          <p:cNvSpPr txBox="1"/>
          <p:nvPr/>
        </p:nvSpPr>
        <p:spPr>
          <a:xfrm>
            <a:off x="8237339"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absolutely</a:t>
            </a:r>
          </a:p>
        </p:txBody>
      </p:sp>
      <p:sp>
        <p:nvSpPr>
          <p:cNvPr id="27" name="TextBox 26">
            <a:extLst>
              <a:ext uri="{FF2B5EF4-FFF2-40B4-BE49-F238E27FC236}">
                <a16:creationId xmlns:a16="http://schemas.microsoft.com/office/drawing/2014/main" id="{E07B4F56-F0CE-4163-A540-53A88AFCF255}"/>
              </a:ext>
            </a:extLst>
          </p:cNvPr>
          <p:cNvSpPr txBox="1"/>
          <p:nvPr/>
        </p:nvSpPr>
        <p:spPr>
          <a:xfrm>
            <a:off x="621699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against</a:t>
            </a:r>
          </a:p>
        </p:txBody>
      </p:sp>
    </p:spTree>
    <p:extLst>
      <p:ext uri="{BB962C8B-B14F-4D97-AF65-F5344CB8AC3E}">
        <p14:creationId xmlns:p14="http://schemas.microsoft.com/office/powerpoint/2010/main" val="393099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background rectangle">
            <a:extLst>
              <a:ext uri="{FF2B5EF4-FFF2-40B4-BE49-F238E27FC236}">
                <a16:creationId xmlns:a16="http://schemas.microsoft.com/office/drawing/2014/main" id="{EE14CE52-9B57-4376-AED1-46D8FB39898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a:extLst>
              <a:ext uri="{FF2B5EF4-FFF2-40B4-BE49-F238E27FC236}">
                <a16:creationId xmlns:a16="http://schemas.microsoft.com/office/drawing/2014/main" id="{94F36B70-B511-4005-9328-5F023589E1F1}"/>
              </a:ext>
            </a:extLst>
          </p:cNvPr>
          <p:cNvSpPr>
            <a:spLocks noGrp="1"/>
          </p:cNvSpPr>
          <p:nvPr>
            <p:ph type="title"/>
          </p:nvPr>
        </p:nvSpPr>
        <p:spPr>
          <a:xfrm>
            <a:off x="0" y="296864"/>
            <a:ext cx="4783065" cy="808793"/>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3" name="Rounded Rectangle 10">
            <a:extLst>
              <a:ext uri="{FF2B5EF4-FFF2-40B4-BE49-F238E27FC236}">
                <a16:creationId xmlns:a16="http://schemas.microsoft.com/office/drawing/2014/main" id="{9EF87CF3-C974-4167-8844-D0127B40530C}"/>
              </a:ext>
            </a:extLst>
          </p:cNvPr>
          <p:cNvSpPr/>
          <p:nvPr/>
        </p:nvSpPr>
        <p:spPr>
          <a:xfrm>
            <a:off x="9867900" y="223022"/>
            <a:ext cx="2189788" cy="499964"/>
          </a:xfrm>
          <a:prstGeom prst="roundRect">
            <a:avLst/>
          </a:prstGeom>
          <a:solidFill>
            <a:srgbClr val="115076"/>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CF3F197D-9B32-43D5-A7F9-C02502479508}"/>
              </a:ext>
            </a:extLst>
          </p:cNvPr>
          <p:cNvSpPr txBox="1"/>
          <p:nvPr/>
        </p:nvSpPr>
        <p:spPr>
          <a:xfrm>
            <a:off x="171701"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life</a:t>
            </a:r>
          </a:p>
        </p:txBody>
      </p:sp>
      <p:sp>
        <p:nvSpPr>
          <p:cNvPr id="16" name="TextBox 15">
            <a:extLst>
              <a:ext uri="{FF2B5EF4-FFF2-40B4-BE49-F238E27FC236}">
                <a16:creationId xmlns:a16="http://schemas.microsoft.com/office/drawing/2014/main" id="{54852FE5-5DA0-496F-AAAA-F155B2CD47AB}"/>
              </a:ext>
            </a:extLst>
          </p:cNvPr>
          <p:cNvSpPr txBox="1"/>
          <p:nvPr/>
        </p:nvSpPr>
        <p:spPr>
          <a:xfrm>
            <a:off x="219205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(m)</a:t>
            </a:r>
          </a:p>
        </p:txBody>
      </p:sp>
      <p:sp>
        <p:nvSpPr>
          <p:cNvPr id="17" name="TextBox 16">
            <a:extLst>
              <a:ext uri="{FF2B5EF4-FFF2-40B4-BE49-F238E27FC236}">
                <a16:creationId xmlns:a16="http://schemas.microsoft.com/office/drawing/2014/main" id="{C3EC4363-0FC6-42D6-B1AF-643C64FD45BE}"/>
              </a:ext>
            </a:extLst>
          </p:cNvPr>
          <p:cNvSpPr txBox="1"/>
          <p:nvPr/>
        </p:nvSpPr>
        <p:spPr>
          <a:xfrm>
            <a:off x="4219029" y="1770454"/>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mother</a:t>
            </a:r>
          </a:p>
        </p:txBody>
      </p:sp>
      <p:sp>
        <p:nvSpPr>
          <p:cNvPr id="18" name="TextBox 17">
            <a:extLst>
              <a:ext uri="{FF2B5EF4-FFF2-40B4-BE49-F238E27FC236}">
                <a16:creationId xmlns:a16="http://schemas.microsoft.com/office/drawing/2014/main" id="{2DE874AA-1E1D-4289-849F-8274091B2161}"/>
              </a:ext>
            </a:extLst>
          </p:cNvPr>
          <p:cNvSpPr txBox="1"/>
          <p:nvPr/>
        </p:nvSpPr>
        <p:spPr>
          <a:xfrm>
            <a:off x="6216990"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war</a:t>
            </a:r>
          </a:p>
        </p:txBody>
      </p:sp>
      <p:sp>
        <p:nvSpPr>
          <p:cNvPr id="19" name="TextBox 18">
            <a:extLst>
              <a:ext uri="{FF2B5EF4-FFF2-40B4-BE49-F238E27FC236}">
                <a16:creationId xmlns:a16="http://schemas.microsoft.com/office/drawing/2014/main" id="{7708131C-6C50-47E1-B2D2-E501FBB97BF8}"/>
              </a:ext>
            </a:extLst>
          </p:cNvPr>
          <p:cNvSpPr txBox="1"/>
          <p:nvPr/>
        </p:nvSpPr>
        <p:spPr>
          <a:xfrm>
            <a:off x="10257688" y="1772899"/>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kill</a:t>
            </a:r>
          </a:p>
        </p:txBody>
      </p:sp>
      <p:sp>
        <p:nvSpPr>
          <p:cNvPr id="20" name="TextBox 19">
            <a:extLst>
              <a:ext uri="{FF2B5EF4-FFF2-40B4-BE49-F238E27FC236}">
                <a16:creationId xmlns:a16="http://schemas.microsoft.com/office/drawing/2014/main" id="{A53F374E-E4E7-4E14-B495-0BE1CE58CAAE}"/>
              </a:ext>
            </a:extLst>
          </p:cNvPr>
          <p:cNvSpPr txBox="1"/>
          <p:nvPr/>
        </p:nvSpPr>
        <p:spPr>
          <a:xfrm>
            <a:off x="171701"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son</a:t>
            </a:r>
          </a:p>
        </p:txBody>
      </p:sp>
      <p:sp>
        <p:nvSpPr>
          <p:cNvPr id="22" name="TextBox 21">
            <a:extLst>
              <a:ext uri="{FF2B5EF4-FFF2-40B4-BE49-F238E27FC236}">
                <a16:creationId xmlns:a16="http://schemas.microsoft.com/office/drawing/2014/main" id="{815DC20B-9741-4DF7-8CEA-7506F48CF4B0}"/>
              </a:ext>
            </a:extLst>
          </p:cNvPr>
          <p:cNvSpPr txBox="1"/>
          <p:nvPr/>
        </p:nvSpPr>
        <p:spPr>
          <a:xfrm>
            <a:off x="219205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father</a:t>
            </a:r>
          </a:p>
        </p:txBody>
      </p:sp>
      <p:sp>
        <p:nvSpPr>
          <p:cNvPr id="23" name="TextBox 22">
            <a:extLst>
              <a:ext uri="{FF2B5EF4-FFF2-40B4-BE49-F238E27FC236}">
                <a16:creationId xmlns:a16="http://schemas.microsoft.com/office/drawing/2014/main" id="{E85F47EA-6147-4A0E-8FAB-CB64DDD262E1}"/>
              </a:ext>
            </a:extLst>
          </p:cNvPr>
          <p:cNvSpPr txBox="1"/>
          <p:nvPr/>
        </p:nvSpPr>
        <p:spPr>
          <a:xfrm>
            <a:off x="4193164"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business</a:t>
            </a:r>
          </a:p>
        </p:txBody>
      </p:sp>
      <p:sp>
        <p:nvSpPr>
          <p:cNvPr id="24" name="TextBox 23">
            <a:extLst>
              <a:ext uri="{FF2B5EF4-FFF2-40B4-BE49-F238E27FC236}">
                <a16:creationId xmlns:a16="http://schemas.microsoft.com/office/drawing/2014/main" id="{AE6F2946-4B7C-43D7-A519-9034565F694C}"/>
              </a:ext>
            </a:extLst>
          </p:cNvPr>
          <p:cNvSpPr txBox="1"/>
          <p:nvPr/>
        </p:nvSpPr>
        <p:spPr>
          <a:xfrm>
            <a:off x="8230709"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natural</a:t>
            </a:r>
          </a:p>
        </p:txBody>
      </p:sp>
      <p:sp>
        <p:nvSpPr>
          <p:cNvPr id="25" name="TextBox 24">
            <a:extLst>
              <a:ext uri="{FF2B5EF4-FFF2-40B4-BE49-F238E27FC236}">
                <a16:creationId xmlns:a16="http://schemas.microsoft.com/office/drawing/2014/main" id="{7407C45B-A2D3-4169-8C65-B04468D23DF6}"/>
              </a:ext>
            </a:extLst>
          </p:cNvPr>
          <p:cNvSpPr txBox="1"/>
          <p:nvPr/>
        </p:nvSpPr>
        <p:spPr>
          <a:xfrm>
            <a:off x="10257688"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happy (f)</a:t>
            </a:r>
          </a:p>
        </p:txBody>
      </p:sp>
      <p:sp>
        <p:nvSpPr>
          <p:cNvPr id="6" name="Rectangle 5">
            <a:extLst>
              <a:ext uri="{FF2B5EF4-FFF2-40B4-BE49-F238E27FC236}">
                <a16:creationId xmlns:a16="http://schemas.microsoft.com/office/drawing/2014/main" id="{6A2A4409-BE49-4F19-90C8-3C9A12735DF4}"/>
              </a:ext>
            </a:extLst>
          </p:cNvPr>
          <p:cNvSpPr/>
          <p:nvPr/>
        </p:nvSpPr>
        <p:spPr>
          <a:xfrm>
            <a:off x="10257688" y="3147521"/>
            <a:ext cx="1800000" cy="108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Action Button: Custom 66" descr="number 1">
            <a:hlinkClick r:id="" action="ppaction://noaction" highlightClick="1">
              <a:snd r:embed="rId4" name="8 heureuse.wav"/>
            </a:hlinkClick>
            <a:extLst>
              <a:ext uri="{FF2B5EF4-FFF2-40B4-BE49-F238E27FC236}">
                <a16:creationId xmlns:a16="http://schemas.microsoft.com/office/drawing/2014/main" id="{AE3560AB-1F66-47CE-A133-CAEA5E42BBB9}"/>
              </a:ext>
            </a:extLst>
          </p:cNvPr>
          <p:cNvSpPr/>
          <p:nvPr/>
        </p:nvSpPr>
        <p:spPr>
          <a:xfrm>
            <a:off x="5738598" y="4821655"/>
            <a:ext cx="720000" cy="72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F0302020204030204"/>
                <a:ea typeface="+mn-ea"/>
                <a:cs typeface="+mn-cs"/>
              </a:rPr>
              <a:t>8</a:t>
            </a:r>
          </a:p>
        </p:txBody>
      </p:sp>
      <p:sp>
        <p:nvSpPr>
          <p:cNvPr id="26" name="TextBox 25">
            <a:extLst>
              <a:ext uri="{FF2B5EF4-FFF2-40B4-BE49-F238E27FC236}">
                <a16:creationId xmlns:a16="http://schemas.microsoft.com/office/drawing/2014/main" id="{13AAEB1D-6939-489F-B482-AEC14D0F14C4}"/>
              </a:ext>
            </a:extLst>
          </p:cNvPr>
          <p:cNvSpPr txBox="1"/>
          <p:nvPr/>
        </p:nvSpPr>
        <p:spPr>
          <a:xfrm>
            <a:off x="8237339" y="1779442"/>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absolutely</a:t>
            </a:r>
          </a:p>
        </p:txBody>
      </p:sp>
      <p:sp>
        <p:nvSpPr>
          <p:cNvPr id="27" name="TextBox 26">
            <a:extLst>
              <a:ext uri="{FF2B5EF4-FFF2-40B4-BE49-F238E27FC236}">
                <a16:creationId xmlns:a16="http://schemas.microsoft.com/office/drawing/2014/main" id="{E07B4F56-F0CE-4163-A540-53A88AFCF255}"/>
              </a:ext>
            </a:extLst>
          </p:cNvPr>
          <p:cNvSpPr txBox="1"/>
          <p:nvPr/>
        </p:nvSpPr>
        <p:spPr>
          <a:xfrm>
            <a:off x="6216990" y="3147521"/>
            <a:ext cx="1800000" cy="1080000"/>
          </a:xfrm>
          <a:prstGeom prst="rect">
            <a:avLst/>
          </a:prstGeom>
          <a:noFill/>
          <a:ln>
            <a:solidFill>
              <a:srgbClr val="115076"/>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against</a:t>
            </a:r>
          </a:p>
        </p:txBody>
      </p:sp>
    </p:spTree>
    <p:extLst>
      <p:ext uri="{BB962C8B-B14F-4D97-AF65-F5344CB8AC3E}">
        <p14:creationId xmlns:p14="http://schemas.microsoft.com/office/powerpoint/2010/main" val="56209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0508F04-5F3A-476F-A16B-5A5439F2E83E}" vid="{5841D5F4-2865-4E61-AE12-536728AEF45E}"/>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 id="{A584392A-2C27-EF4E-BE7A-23E569A15FEE}" vid="{C5265BCB-6564-944E-94B9-024A124CD2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French_template</Template>
  <TotalTime>6</TotalTime>
  <Words>1152</Words>
  <Application>Microsoft Office PowerPoint</Application>
  <PresentationFormat>Widescreen</PresentationFormat>
  <Paragraphs>383</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Century Gothic</vt:lpstr>
      <vt:lpstr>Office Theme</vt:lpstr>
      <vt:lpstr>1_Office Theme</vt:lpstr>
      <vt:lpstr>Vocabulary</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lpstr>Vocabulaire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Kirsten Somerville</dc:creator>
  <cp:lastModifiedBy>Kirsten Somerville</cp:lastModifiedBy>
  <cp:revision>1</cp:revision>
  <dcterms:created xsi:type="dcterms:W3CDTF">2020-06-08T14:24:32Z</dcterms:created>
  <dcterms:modified xsi:type="dcterms:W3CDTF">2020-06-08T14:31:29Z</dcterms:modified>
</cp:coreProperties>
</file>