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93" r:id="rId32"/>
    <p:sldId id="294" r:id="rId33"/>
    <p:sldId id="295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28/04/2019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French Question words</a:t>
            </a:r>
            <a:b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Routine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6445" y="6469522"/>
            <a:ext cx="1811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 - Steve Clarke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33909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  <a:endParaRPr lang="en-GB" sz="4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57971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  <a:endParaRPr lang="en-GB" sz="4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53832"/>
            <a:ext cx="206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  <a:endParaRPr lang="en-GB" sz="4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Quand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commence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film?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film start?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8874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commence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film?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film start?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3399" y="4125351"/>
            <a:ext cx="27045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Quand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0"/>
            <a:ext cx="1997442" cy="14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2956965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881027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876888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ton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prof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maths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maths teacher?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881027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ton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prof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maths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maths teacher?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6085" y="4112332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03131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  <a:endParaRPr lang="en-GB" sz="4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2719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  <a:endParaRPr lang="en-GB" sz="4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03130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41" y="89152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23054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  <a:endParaRPr lang="en-GB" sz="4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do/are you doing?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2719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what?</a:t>
            </a:r>
            <a:endParaRPr lang="en-GB" sz="4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fais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you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do/are you doing?]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53" y="4137009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" y="57493"/>
            <a:ext cx="1495088" cy="1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2956965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881027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876888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Pourquoi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aimes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ça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like that?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881027"/>
            <a:ext cx="206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why?</a:t>
            </a:r>
            <a:endParaRPr lang="en-GB" sz="5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_________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aimes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ça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like that?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290" y="4112358"/>
            <a:ext cx="3329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Pourquoi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808499" cy="1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64687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8874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84610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ton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préféré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your favourite word?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8874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ton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préféré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your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favourite word?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7511" y="4137009"/>
            <a:ext cx="1986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" y="99108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64687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8874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84610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Quelle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photo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aimes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photo do you like?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8874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photo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aimes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photo do you like?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8690" y="4151308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Quelle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3297314" y="249655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3430745" y="2865625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576231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" y="64008"/>
            <a:ext cx="1753076" cy="1179576"/>
          </a:xfrm>
          <a:prstGeom prst="rect">
            <a:avLst/>
          </a:prstGeom>
        </p:spPr>
      </p:pic>
      <p:pic>
        <p:nvPicPr>
          <p:cNvPr id="9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761794" y="2374631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349562">
            <a:off x="5895225" y="2743706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9" y="-5095"/>
            <a:ext cx="1797191" cy="1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3736225" y="2320005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349562">
            <a:off x="3869656" y="268908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6337765" y="2252176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349562">
            <a:off x="6471196" y="2621251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" y="64008"/>
            <a:ext cx="1753076" cy="1179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9" y="-5095"/>
            <a:ext cx="1797191" cy="1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Combien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chiens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as-tu?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dogs do you have?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3736225" y="2320005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349562">
            <a:off x="3869656" y="268908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6337765" y="2252176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349562">
            <a:off x="6471196" y="2621251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" y="64008"/>
            <a:ext cx="1753076" cy="1179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9" y="-5095"/>
            <a:ext cx="1797191" cy="1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_________ de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chiens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as-tu?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dogs do you have?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3121" y="4108046"/>
            <a:ext cx="3496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Combien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3736223" y="2308795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349562">
            <a:off x="3869656" y="268908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much?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6337765" y="2252176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349562">
            <a:off x="6471196" y="2621251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" y="64008"/>
            <a:ext cx="1753076" cy="1179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9" y="-5095"/>
            <a:ext cx="1797191" cy="1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23053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Comment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vas-tu </a:t>
            </a:r>
            <a:r>
              <a:rPr lang="es-ES" sz="5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collège</a:t>
            </a:r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go to school?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27192"/>
            <a:ext cx="20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" y="881613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__________vas-tu </a:t>
            </a:r>
            <a:r>
              <a:rPr lang="es-ES" sz="5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collège</a:t>
            </a:r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 you go to school?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9452" y="4118053"/>
            <a:ext cx="3732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Comment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562">
            <a:off x="5168105" y="3064686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41" y="42078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49562">
            <a:off x="5158962" y="298874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62" y="527669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663" y="6494075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Hawkes / Emma Marsden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9562">
            <a:off x="5158961" y="2984609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8579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Où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Amélie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</a:t>
            </a:r>
            <a:r>
              <a:rPr lang="en-HK" sz="32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Amélie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9562">
            <a:off x="5158962" y="2988748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where?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49754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138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38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___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Amélie</a:t>
            </a:r>
            <a:r>
              <a:rPr lang="es-ES" sz="54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fr-FR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</a:t>
            </a:r>
            <a:r>
              <a:rPr lang="en-HK" sz="32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Amélie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745" y="4135414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Où</a:t>
            </a:r>
            <a:r>
              <a:rPr lang="es-ES" sz="54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0"/>
            <a:ext cx="216426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552</Words>
  <Application>Microsoft Office PowerPoint</Application>
  <PresentationFormat>Widescreen</PresentationFormat>
  <Paragraphs>151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20</cp:revision>
  <dcterms:created xsi:type="dcterms:W3CDTF">2019-03-27T07:30:03Z</dcterms:created>
  <dcterms:modified xsi:type="dcterms:W3CDTF">2019-04-28T16:29:03Z</dcterms:modified>
</cp:coreProperties>
</file>