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1" r:id="rId4"/>
    <p:sldId id="260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1" autoAdjust="0"/>
    <p:restoredTop sz="88878"/>
  </p:normalViewPr>
  <p:slideViewPr>
    <p:cSldViewPr snapToGrid="0">
      <p:cViewPr varScale="1">
        <p:scale>
          <a:sx n="79" d="100"/>
          <a:sy n="79" d="100"/>
        </p:scale>
        <p:origin x="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3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Certificates in the pipeline for the Lead Schools themselves, and also for STs engagement in the first two years of activities undertaking and giving CPD across the two years.  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cs"/>
            </a:endParaRPr>
          </a:p>
          <a:p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9900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solidFill>
                  <a:srgbClr val="99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1.5 resources per day since it went live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39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solidFill>
                <a:srgbClr val="99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0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32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7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0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12/09/2019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12/09/2019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12/09/2019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12/09/2019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12/09/2019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-15658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111" y="2105561"/>
            <a:ext cx="688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NCELP Residential 2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95111" y="3369501"/>
            <a:ext cx="5904089" cy="78101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prstClr val="white"/>
                </a:solidFill>
                <a:latin typeface="Century Gothic" panose="020B0502020202020204" pitchFamily="34" charset="0"/>
              </a:rPr>
              <a:t>Welcome and Introduction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8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3073"/>
            <a:ext cx="9561443" cy="1246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95" y="241229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/>
              <a:t>NCELP activity in numbers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95" y="1718867"/>
            <a:ext cx="11327092" cy="5012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Number of …</a:t>
            </a:r>
          </a:p>
          <a:p>
            <a:pPr marL="0" indent="0">
              <a:buNone/>
            </a:pPr>
            <a:r>
              <a:rPr lang="en-GB" dirty="0"/>
              <a:t>visits to schools</a:t>
            </a:r>
          </a:p>
          <a:p>
            <a:pPr marL="0" indent="0">
              <a:buNone/>
            </a:pPr>
            <a:r>
              <a:rPr lang="en-GB" dirty="0"/>
              <a:t>monthly calls with NCELP Manager</a:t>
            </a:r>
          </a:p>
          <a:p>
            <a:pPr marL="0" indent="0">
              <a:buNone/>
            </a:pPr>
            <a:r>
              <a:rPr lang="en-GB" dirty="0"/>
              <a:t>materials on the resources portal</a:t>
            </a:r>
          </a:p>
          <a:p>
            <a:pPr marL="0" indent="0">
              <a:buNone/>
            </a:pPr>
            <a:r>
              <a:rPr lang="en-GB" dirty="0"/>
              <a:t>emails </a:t>
            </a:r>
            <a:r>
              <a:rPr lang="en-GB" b="1" dirty="0"/>
              <a:t>to </a:t>
            </a:r>
            <a:r>
              <a:rPr lang="en-GB" dirty="0" err="1"/>
              <a:t>enquiries@ncelp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email </a:t>
            </a:r>
            <a:r>
              <a:rPr lang="en-GB" b="1" dirty="0"/>
              <a:t>from</a:t>
            </a:r>
            <a:r>
              <a:rPr lang="en-GB" dirty="0"/>
              <a:t> </a:t>
            </a:r>
            <a:r>
              <a:rPr lang="en-GB" dirty="0" err="1"/>
              <a:t>enquiries@ncelp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ethics applications submitted to York ethics committee  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B94361-C7E7-8749-97BB-DD972DCF0806}"/>
              </a:ext>
            </a:extLst>
          </p:cNvPr>
          <p:cNvSpPr txBox="1"/>
          <p:nvPr/>
        </p:nvSpPr>
        <p:spPr>
          <a:xfrm>
            <a:off x="3386401" y="2158410"/>
            <a:ext cx="2984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86 + 5 remote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BC0CE-9E8A-3F46-8A4D-ED91BAD29A86}"/>
              </a:ext>
            </a:extLst>
          </p:cNvPr>
          <p:cNvSpPr txBox="1"/>
          <p:nvPr/>
        </p:nvSpPr>
        <p:spPr>
          <a:xfrm>
            <a:off x="6398736" y="3239286"/>
            <a:ext cx="1280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215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1373EB-B648-2D4D-8E35-6AB387F747EA}"/>
              </a:ext>
            </a:extLst>
          </p:cNvPr>
          <p:cNvSpPr txBox="1"/>
          <p:nvPr/>
        </p:nvSpPr>
        <p:spPr>
          <a:xfrm>
            <a:off x="5649784" y="4225353"/>
            <a:ext cx="1441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9,077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D9CEE-69A0-E344-824B-207043575A50}"/>
              </a:ext>
            </a:extLst>
          </p:cNvPr>
          <p:cNvSpPr txBox="1"/>
          <p:nvPr/>
        </p:nvSpPr>
        <p:spPr>
          <a:xfrm>
            <a:off x="5167730" y="3762506"/>
            <a:ext cx="1141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7,342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A41C28-3B9F-1A45-A99F-9BA10A9F536C}"/>
              </a:ext>
            </a:extLst>
          </p:cNvPr>
          <p:cNvSpPr txBox="1"/>
          <p:nvPr/>
        </p:nvSpPr>
        <p:spPr>
          <a:xfrm>
            <a:off x="6920466" y="2692127"/>
            <a:ext cx="87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2397D3-24EC-5F4E-9ACE-0DE081CEEBC1}"/>
              </a:ext>
            </a:extLst>
          </p:cNvPr>
          <p:cNvSpPr txBox="1"/>
          <p:nvPr/>
        </p:nvSpPr>
        <p:spPr>
          <a:xfrm>
            <a:off x="10127609" y="4748573"/>
            <a:ext cx="86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0240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0965B-37B8-9540-A9E8-A14CDBF4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43" y="1388304"/>
            <a:ext cx="11052313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teachers in the network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downloads of OASIS summaries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downloads of NCELP resources 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/>
              <a:t>pupils potentially affected by the network’s activities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biscuits &amp; sweets consumed in admin office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7B70EB-3D20-1E4D-B084-FB924186243F}"/>
              </a:ext>
            </a:extLst>
          </p:cNvPr>
          <p:cNvSpPr txBox="1"/>
          <p:nvPr/>
        </p:nvSpPr>
        <p:spPr>
          <a:xfrm>
            <a:off x="4737082" y="1524278"/>
            <a:ext cx="868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208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7A6F2-862B-7546-8918-3E2A87745AE2}"/>
              </a:ext>
            </a:extLst>
          </p:cNvPr>
          <p:cNvSpPr/>
          <p:nvPr/>
        </p:nvSpPr>
        <p:spPr>
          <a:xfrm>
            <a:off x="629612" y="501134"/>
            <a:ext cx="200086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>
                <a:latin typeface="Century Gothic" panose="020B0502020202020204" pitchFamily="34" charset="0"/>
              </a:rPr>
              <a:t>Number of 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F80C16-E056-AC48-8CAF-3EA39957F39D}"/>
              </a:ext>
            </a:extLst>
          </p:cNvPr>
          <p:cNvSpPr txBox="1"/>
          <p:nvPr/>
        </p:nvSpPr>
        <p:spPr>
          <a:xfrm>
            <a:off x="6142382" y="2255924"/>
            <a:ext cx="1619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2,096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FD302A-2DD1-944C-ADF3-D583952A5C21}"/>
              </a:ext>
            </a:extLst>
          </p:cNvPr>
          <p:cNvSpPr txBox="1"/>
          <p:nvPr/>
        </p:nvSpPr>
        <p:spPr>
          <a:xfrm>
            <a:off x="5943598" y="3007285"/>
            <a:ext cx="1619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1,907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C8DDC2-6966-504B-9FA7-12E1194A54BC}"/>
              </a:ext>
            </a:extLst>
          </p:cNvPr>
          <p:cNvSpPr txBox="1"/>
          <p:nvPr/>
        </p:nvSpPr>
        <p:spPr>
          <a:xfrm>
            <a:off x="8321132" y="4608446"/>
            <a:ext cx="1122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650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2FC0E8-BDF0-5740-99BF-181A2E6E77CC}"/>
              </a:ext>
            </a:extLst>
          </p:cNvPr>
          <p:cNvSpPr txBox="1"/>
          <p:nvPr/>
        </p:nvSpPr>
        <p:spPr>
          <a:xfrm>
            <a:off x="9779489" y="3563973"/>
            <a:ext cx="2052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31,500</a:t>
            </a:r>
          </a:p>
        </p:txBody>
      </p:sp>
    </p:spTree>
    <p:extLst>
      <p:ext uri="{BB962C8B-B14F-4D97-AF65-F5344CB8AC3E}">
        <p14:creationId xmlns:p14="http://schemas.microsoft.com/office/powerpoint/2010/main" val="187058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8600"/>
            <a:ext cx="10963275" cy="5948364"/>
          </a:xfrm>
        </p:spPr>
        <p:txBody>
          <a:bodyPr>
            <a:normAutofit fontScale="85000"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Updates from NCELP…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Schemes of Work &amp; aligned resources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Ofqual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, NALA, ALL, BBC Bitesize, NSCITT…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Hub support one-to-ones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</a:rPr>
              <a:t>Key Performance Indicators…Uptake, Teacher Confidence, Resources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Lesson support for Hub teachers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	Henceforth, using the general NCELP lesson discussion sheet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	‘How to use it’ doc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News from DfE on extension: One year roll over followed by re-procurement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Governance  and monitoring of NCELP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Quality Assurance on NCELP materials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D3B252-7067-6245-89C7-6693A230D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2929" y="1296636"/>
            <a:ext cx="2775471" cy="101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7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A5BD069F-CE0C-4E9A-9842-854823138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639" y="0"/>
            <a:ext cx="8575938" cy="65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1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73EA-9010-1A45-B41E-B245165E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929730" cy="1107431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NCELP </a:t>
            </a:r>
            <a:r>
              <a:rPr lang="en-US" altLang="en-US" sz="4000" b="1" dirty="0" err="1">
                <a:solidFill>
                  <a:schemeClr val="tx1"/>
                </a:solidFill>
                <a:latin typeface="Arial" panose="020B0604020202020204" pitchFamily="34" charset="0"/>
              </a:rPr>
              <a:t>SoW</a:t>
            </a:r>
            <a:r>
              <a:rPr lang="en-US" altLang="en-US" sz="4000" b="1" dirty="0">
                <a:solidFill>
                  <a:schemeClr val="tx1"/>
                </a:solidFill>
                <a:latin typeface="Arial" panose="020B0604020202020204" pitchFamily="34" charset="0"/>
              </a:rPr>
              <a:t> Materials Project </a:t>
            </a:r>
            <a:r>
              <a:rPr lang="en-US" alt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for year 7, term 3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DF673-5172-9543-9B40-8EAD41602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432"/>
            <a:ext cx="10929730" cy="506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Materials created by the Hubs network (45 schools)</a:t>
            </a:r>
          </a:p>
          <a:p>
            <a:pPr marL="0" indent="0">
              <a:buNone/>
            </a:pPr>
            <a:r>
              <a:rPr lang="en-US" dirty="0"/>
              <a:t>Materials to align with NCELP </a:t>
            </a:r>
            <a:r>
              <a:rPr lang="en-US" dirty="0" err="1"/>
              <a:t>SoW</a:t>
            </a:r>
            <a:r>
              <a:rPr lang="en-US" dirty="0"/>
              <a:t> for term 3</a:t>
            </a:r>
          </a:p>
          <a:p>
            <a:pPr marL="0" indent="0">
              <a:buNone/>
            </a:pPr>
            <a:r>
              <a:rPr lang="en-US" dirty="0"/>
              <a:t>In early October, each hub assigned “two weeks” of phonics, vocabulary and grammar content to create</a:t>
            </a:r>
          </a:p>
          <a:p>
            <a:pPr marL="0" indent="0">
              <a:buNone/>
            </a:pPr>
            <a:r>
              <a:rPr lang="en-US" dirty="0"/>
              <a:t>	one week in one language; one in another</a:t>
            </a:r>
          </a:p>
          <a:p>
            <a:pPr marL="0" indent="0">
              <a:buNone/>
            </a:pPr>
            <a:r>
              <a:rPr lang="en-US" dirty="0"/>
              <a:t>	two lessons for each week</a:t>
            </a:r>
          </a:p>
          <a:p>
            <a:pPr marL="0" indent="0">
              <a:buNone/>
            </a:pPr>
            <a:r>
              <a:rPr lang="en-US" dirty="0"/>
              <a:t>	a series of phonics, vocabulary, grammar</a:t>
            </a:r>
          </a:p>
          <a:p>
            <a:pPr marL="0" indent="0">
              <a:buNone/>
            </a:pPr>
            <a:r>
              <a:rPr lang="en-US" dirty="0"/>
              <a:t>	PVG activities as specified in the </a:t>
            </a:r>
            <a:r>
              <a:rPr lang="en-US" dirty="0" err="1"/>
              <a:t>SoW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Will be Hub and TRG time assigned to this</a:t>
            </a:r>
          </a:p>
          <a:p>
            <a:pPr marL="0" indent="0">
              <a:buNone/>
            </a:pPr>
            <a:r>
              <a:rPr lang="en-US" dirty="0"/>
              <a:t>Regular NCELP support and feedback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205</Words>
  <Application>Microsoft Macintosh PowerPoint</Application>
  <PresentationFormat>Widescreen</PresentationFormat>
  <Paragraphs>75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NCELP activity in numbers</vt:lpstr>
      <vt:lpstr>PowerPoint Presentation</vt:lpstr>
      <vt:lpstr>PowerPoint Presentation</vt:lpstr>
      <vt:lpstr>PowerPoint Presentation</vt:lpstr>
      <vt:lpstr>NCELP SoW Materials Project for year 7, term 3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Microsoft Office User</cp:lastModifiedBy>
  <cp:revision>38</cp:revision>
  <dcterms:created xsi:type="dcterms:W3CDTF">2019-03-27T07:30:03Z</dcterms:created>
  <dcterms:modified xsi:type="dcterms:W3CDTF">2019-09-12T20:35:26Z</dcterms:modified>
</cp:coreProperties>
</file>