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sldIdLst>
    <p:sldId id="283" r:id="rId3"/>
    <p:sldId id="294" r:id="rId4"/>
    <p:sldId id="295" r:id="rId5"/>
    <p:sldId id="296" r:id="rId6"/>
    <p:sldId id="297" r:id="rId7"/>
    <p:sldId id="298" r:id="rId8"/>
    <p:sldId id="299" r:id="rId9"/>
    <p:sldId id="300" r:id="rId10"/>
    <p:sldId id="301" r:id="rId11"/>
    <p:sldId id="302" r:id="rId12"/>
    <p:sldId id="303" r:id="rId13"/>
    <p:sldId id="306" r:id="rId14"/>
    <p:sldId id="307" r:id="rId15"/>
    <p:sldId id="308" r:id="rId16"/>
    <p:sldId id="30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Marsden" initials="EM" lastIdx="15" clrIdx="0">
    <p:extLst>
      <p:ext uri="{19B8F6BF-5375-455C-9EA6-DF929625EA0E}">
        <p15:presenceInfo xmlns:p15="http://schemas.microsoft.com/office/powerpoint/2012/main" userId="Emma Marsden" providerId="None"/>
      </p:ext>
    </p:extLst>
  </p:cmAuthor>
  <p:cmAuthor id="2" name="Natalie Finlayson" initials="NF" lastIdx="1" clrIdx="1">
    <p:extLst>
      <p:ext uri="{19B8F6BF-5375-455C-9EA6-DF929625EA0E}">
        <p15:presenceInfo xmlns:p15="http://schemas.microsoft.com/office/powerpoint/2012/main" userId="S::Natalie.Finlayson@glasgow.ac.uk::fffa9436-0c20-47f6-a103-b85039ead72e" providerId="AD"/>
      </p:ext>
    </p:extLst>
  </p:cmAuthor>
  <p:cmAuthor id="3" name="Stephen Owen" initials="SO" lastIdx="13" clrIdx="2">
    <p:extLst>
      <p:ext uri="{19B8F6BF-5375-455C-9EA6-DF929625EA0E}">
        <p15:presenceInfo xmlns:p15="http://schemas.microsoft.com/office/powerpoint/2012/main" userId="Stephen Ow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F00"/>
    <a:srgbClr val="105076"/>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2650" autoAdjust="0"/>
    <p:restoredTop sz="64496" autoAdjust="0"/>
  </p:normalViewPr>
  <p:slideViewPr>
    <p:cSldViewPr snapToGrid="0">
      <p:cViewPr varScale="1">
        <p:scale>
          <a:sx n="61" d="100"/>
          <a:sy n="61" d="100"/>
        </p:scale>
        <p:origin x="240" y="584"/>
      </p:cViewPr>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70244-FCD1-461C-A73B-AD6DF66BA447}" type="datetimeFigureOut">
              <a:rPr lang="en-GB" smtClean="0"/>
              <a:t>23/02/2020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8E1776-69C2-4E12-A70F-79050CFBB1DD}" type="slidenum">
              <a:rPr lang="en-GB" smtClean="0"/>
              <a:t>‹#›</a:t>
            </a:fld>
            <a:endParaRPr lang="en-GB"/>
          </a:p>
        </p:txBody>
      </p:sp>
    </p:spTree>
    <p:extLst>
      <p:ext uri="{BB962C8B-B14F-4D97-AF65-F5344CB8AC3E}">
        <p14:creationId xmlns:p14="http://schemas.microsoft.com/office/powerpoint/2010/main" val="2612718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Phonics learning aims for Term 1.2, Week 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a:t>
            </a:r>
            <a:r>
              <a:rPr lang="en-GB" sz="1200" b="0" i="0" u="none" strike="noStrike" kern="1200" dirty="0" err="1">
                <a:solidFill>
                  <a:schemeClr val="tx1"/>
                </a:solidFill>
                <a:effectLst/>
                <a:latin typeface="+mn-lt"/>
                <a:ea typeface="+mn-ea"/>
                <a:cs typeface="+mn-cs"/>
              </a:rPr>
              <a:t>tion</a:t>
            </a:r>
            <a:r>
              <a:rPr lang="en-GB" b="0" baseline="0" dirty="0"/>
              <a:t>’; ‘-</a:t>
            </a:r>
            <a:r>
              <a:rPr lang="en-GB" b="0" baseline="0" dirty="0" err="1"/>
              <a:t>ien</a:t>
            </a:r>
            <a:r>
              <a:rPr lang="en-GB" b="0" baseline="0" dirty="0"/>
              <a:t>’ </a:t>
            </a:r>
            <a:endParaRPr lang="en-GB" sz="1200" b="0" i="0" u="none" strike="noStrike" kern="1200" baseline="0" dirty="0">
              <a:solidFill>
                <a:schemeClr val="tx1"/>
              </a:solidFill>
              <a:effectLst/>
              <a:latin typeface="+mn-lt"/>
              <a:ea typeface="+mn-ea"/>
              <a:cs typeface="+mn-cs"/>
            </a:endParaRPr>
          </a:p>
          <a:p>
            <a:pPr marL="0" indent="0">
              <a:buFontTx/>
              <a:buNone/>
            </a:pPr>
            <a:endParaRPr lang="en-GB" sz="1200" b="0" i="0" u="none" strike="noStrike" kern="1200" baseline="0" dirty="0">
              <a:solidFill>
                <a:schemeClr val="tx1"/>
              </a:solidFill>
              <a:effectLst/>
              <a:latin typeface="+mn-lt"/>
              <a:ea typeface="+mn-ea"/>
              <a:cs typeface="+mn-cs"/>
            </a:endParaRPr>
          </a:p>
          <a:p>
            <a:pPr marL="0" indent="0">
              <a:buFontTx/>
              <a:buNone/>
            </a:pPr>
            <a:r>
              <a:rPr lang="en-GB" dirty="0"/>
              <a:t>All pictures selected are available</a:t>
            </a:r>
            <a:r>
              <a:rPr lang="en-GB" baseline="0" dirty="0"/>
              <a:t> under a Creative Commons license; no attribution required.</a:t>
            </a:r>
            <a:br>
              <a:rPr lang="en-GB" baseline="0" dirty="0"/>
            </a:br>
            <a:endParaRPr lang="en-GB" sz="1200" b="0" i="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33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pictures to focus on the SSC alone.</a:t>
            </a:r>
            <a:endParaRPr lang="en-GB" i="1" dirty="0"/>
          </a:p>
          <a:p>
            <a:endParaRPr lang="en-GB" dirty="0"/>
          </a:p>
          <a:p>
            <a:r>
              <a:rPr lang="en-GB" dirty="0"/>
              <a:t>Repeat</a:t>
            </a:r>
            <a:r>
              <a:rPr lang="en-GB" baseline="0" dirty="0"/>
              <a:t> the practice as per the previous slide.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French): </a:t>
            </a:r>
            <a:br>
              <a:rPr lang="en-GB" baseline="0" dirty="0"/>
            </a:br>
            <a:r>
              <a:rPr lang="en-GB" b="1" baseline="0" dirty="0" err="1"/>
              <a:t>chien</a:t>
            </a:r>
            <a:r>
              <a:rPr lang="en-GB" baseline="0" dirty="0"/>
              <a:t> [1744]; </a:t>
            </a:r>
            <a:r>
              <a:rPr lang="en-GB" b="1" baseline="0" dirty="0" err="1"/>
              <a:t>rien</a:t>
            </a:r>
            <a:r>
              <a:rPr lang="en-GB" b="1" baseline="0" dirty="0"/>
              <a:t> </a:t>
            </a:r>
            <a:r>
              <a:rPr lang="en-GB" b="0" baseline="0" dirty="0"/>
              <a:t>[168]</a:t>
            </a:r>
            <a:r>
              <a:rPr lang="en-GB" baseline="0" dirty="0"/>
              <a:t> </a:t>
            </a:r>
            <a:r>
              <a:rPr lang="en-GB" b="1" baseline="0" dirty="0" err="1"/>
              <a:t>bientôt</a:t>
            </a:r>
            <a:r>
              <a:rPr lang="en-GB" baseline="0" dirty="0"/>
              <a:t> [1208]; </a:t>
            </a:r>
            <a:r>
              <a:rPr lang="en-GB" b="1" baseline="0" dirty="0" err="1"/>
              <a:t>ancien</a:t>
            </a:r>
            <a:r>
              <a:rPr lang="en-GB" baseline="0" dirty="0"/>
              <a:t> [392]; </a:t>
            </a:r>
            <a:r>
              <a:rPr lang="en-GB" b="1" baseline="0" dirty="0" err="1"/>
              <a:t>combien</a:t>
            </a:r>
            <a:r>
              <a:rPr lang="en-GB" b="1" baseline="0" dirty="0"/>
              <a:t>?</a:t>
            </a:r>
            <a:r>
              <a:rPr lang="en-GB" baseline="0" dirty="0"/>
              <a:t> [800]; </a:t>
            </a:r>
            <a:r>
              <a:rPr lang="en-GB" b="1" baseline="0" dirty="0" err="1"/>
              <a:t>bien</a:t>
            </a:r>
            <a:r>
              <a:rPr lang="en-GB" b="1" baseline="0" dirty="0"/>
              <a:t> </a:t>
            </a:r>
            <a:r>
              <a:rPr lang="en-GB" baseline="0" dirty="0"/>
              <a:t>[47].</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fld id="{041B59E2-4D50-4B14-BF39-82B610062CD8}" type="slidenum">
              <a:rPr lang="en-GB" smtClean="0"/>
              <a:pPr/>
              <a:t>10</a:t>
            </a:fld>
            <a:endParaRPr lang="en-GB" dirty="0"/>
          </a:p>
        </p:txBody>
      </p:sp>
    </p:spTree>
    <p:extLst>
      <p:ext uri="{BB962C8B-B14F-4D97-AF65-F5344CB8AC3E}">
        <p14:creationId xmlns:p14="http://schemas.microsoft.com/office/powerpoint/2010/main" val="132584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sound or pictures; students pronounce SSC.</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French): </a:t>
            </a:r>
            <a:br>
              <a:rPr lang="en-GB" baseline="0" dirty="0"/>
            </a:br>
            <a:r>
              <a:rPr lang="en-GB" b="1" baseline="0" dirty="0" err="1"/>
              <a:t>chien</a:t>
            </a:r>
            <a:r>
              <a:rPr lang="en-GB" baseline="0" dirty="0"/>
              <a:t> [1744]; </a:t>
            </a:r>
            <a:r>
              <a:rPr lang="en-GB" b="1" baseline="0" dirty="0" err="1"/>
              <a:t>rien</a:t>
            </a:r>
            <a:r>
              <a:rPr lang="en-GB" b="1" baseline="0" dirty="0"/>
              <a:t> </a:t>
            </a:r>
            <a:r>
              <a:rPr lang="en-GB" b="0" baseline="0" dirty="0"/>
              <a:t>[168]</a:t>
            </a:r>
            <a:r>
              <a:rPr lang="en-GB" baseline="0" dirty="0"/>
              <a:t> </a:t>
            </a:r>
            <a:r>
              <a:rPr lang="en-GB" b="1" baseline="0" dirty="0" err="1"/>
              <a:t>bientôt</a:t>
            </a:r>
            <a:r>
              <a:rPr lang="en-GB" baseline="0" dirty="0"/>
              <a:t> [1208]; </a:t>
            </a:r>
            <a:r>
              <a:rPr lang="en-GB" b="1" baseline="0" dirty="0" err="1"/>
              <a:t>ancien</a:t>
            </a:r>
            <a:r>
              <a:rPr lang="en-GB" baseline="0" dirty="0"/>
              <a:t> [392]; </a:t>
            </a:r>
            <a:r>
              <a:rPr lang="en-GB" b="1" baseline="0" dirty="0" err="1"/>
              <a:t>combien</a:t>
            </a:r>
            <a:r>
              <a:rPr lang="en-GB" b="1" baseline="0" dirty="0"/>
              <a:t>?</a:t>
            </a:r>
            <a:r>
              <a:rPr lang="en-GB" baseline="0" dirty="0"/>
              <a:t> [800]; </a:t>
            </a:r>
            <a:r>
              <a:rPr lang="en-GB" b="1" baseline="0" dirty="0" err="1"/>
              <a:t>bien</a:t>
            </a:r>
            <a:r>
              <a:rPr lang="en-GB" b="1" baseline="0" dirty="0"/>
              <a:t> </a:t>
            </a:r>
            <a:r>
              <a:rPr lang="en-GB" baseline="0" dirty="0"/>
              <a:t>[47].</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fld id="{041B59E2-4D50-4B14-BF39-82B610062CD8}" type="slidenum">
              <a:rPr lang="en-GB" smtClean="0"/>
              <a:pPr/>
              <a:t>11</a:t>
            </a:fld>
            <a:endParaRPr lang="en-GB" dirty="0"/>
          </a:p>
        </p:txBody>
      </p:sp>
    </p:spTree>
    <p:extLst>
      <p:ext uri="{BB962C8B-B14F-4D97-AF65-F5344CB8AC3E}">
        <p14:creationId xmlns:p14="http://schemas.microsoft.com/office/powerpoint/2010/main" val="3181767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cap="none" normalizeH="0" baseline="0" noProof="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Learners listen to the words and tick the column of the appropriate SSC.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200" b="0" i="0" u="none" strike="noStrike" cap="none" normalizeH="0" baseline="0" noProof="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cap="none" normalizeH="0" baseline="0" noProof="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Animated answers are provided on the following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en-US" sz="12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Transcript</a:t>
            </a:r>
            <a:r>
              <a:rPr kumimoji="0" lang="fr-FR" alt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fr-FR"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 bient</a:t>
            </a:r>
            <a:r>
              <a:rPr kumimoji="0" lang="fr-FR"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ôt</a:t>
            </a:r>
            <a:r>
              <a:rPr kumimoji="0" lang="fr-FR"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2: action / 3: international / 4: ancien / 4: attention</a:t>
            </a:r>
            <a:endParaRPr kumimoji="0" lang="fr-FR" altLang="en-US" sz="1200" b="0" i="0" u="none" strike="noStrike" cap="none" normalizeH="0" baseline="0" dirty="0">
              <a:ln>
                <a:noFill/>
              </a:ln>
              <a:solidFill>
                <a:schemeClr val="tx1"/>
              </a:solidFill>
              <a:effectLst/>
              <a:latin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12</a:t>
            </a:fld>
            <a:endParaRPr lang="en-GB"/>
          </a:p>
        </p:txBody>
      </p:sp>
    </p:spTree>
    <p:extLst>
      <p:ext uri="{BB962C8B-B14F-4D97-AF65-F5344CB8AC3E}">
        <p14:creationId xmlns:p14="http://schemas.microsoft.com/office/powerpoint/2010/main" val="3744060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cap="none" normalizeH="0" baseline="0" noProof="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 well as an opportunity to check answers, this slide offers a further chance to elicit some of the cluster words from students.</a:t>
            </a:r>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en-US" sz="12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Transcript</a:t>
            </a:r>
            <a:r>
              <a:rPr kumimoji="0" lang="fr-FR" alt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fr-FR"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 bient</a:t>
            </a:r>
            <a:r>
              <a:rPr kumimoji="0" lang="fr-FR"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ôt</a:t>
            </a:r>
            <a:r>
              <a:rPr kumimoji="0" lang="fr-FR"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2: action / 3: international / 4: ancien / 4: attention</a:t>
            </a:r>
            <a:endParaRPr kumimoji="0" lang="fr-FR" altLang="en-US" sz="1200" b="0" i="0" u="none" strike="noStrike" cap="none" normalizeH="0" baseline="0" dirty="0">
              <a:ln>
                <a:noFill/>
              </a:ln>
              <a:solidFill>
                <a:schemeClr val="tx1"/>
              </a:solidFill>
              <a:effectLst/>
              <a:latin typeface="Arial" panose="020B0604020202020204" pitchFamily="34" charset="0"/>
            </a:endParaRPr>
          </a:p>
          <a:p>
            <a:endParaRPr lang="en-GB" noProof="0" dirty="0"/>
          </a:p>
        </p:txBody>
      </p:sp>
      <p:sp>
        <p:nvSpPr>
          <p:cNvPr id="4" name="Slide Number Placeholder 3"/>
          <p:cNvSpPr>
            <a:spLocks noGrp="1"/>
          </p:cNvSpPr>
          <p:nvPr>
            <p:ph type="sldNum" sz="quarter" idx="10"/>
          </p:nvPr>
        </p:nvSpPr>
        <p:spPr/>
        <p:txBody>
          <a:bodyPr/>
          <a:lstStyle/>
          <a:p>
            <a:fld id="{051212F4-EB5A-464B-92EC-DACFCB1CC2CD}" type="slidenum">
              <a:rPr lang="en-GB" smtClean="0"/>
              <a:t>13</a:t>
            </a:fld>
            <a:endParaRPr lang="en-GB"/>
          </a:p>
        </p:txBody>
      </p:sp>
    </p:spTree>
    <p:extLst>
      <p:ext uri="{BB962C8B-B14F-4D97-AF65-F5344CB8AC3E}">
        <p14:creationId xmlns:p14="http://schemas.microsoft.com/office/powerpoint/2010/main" val="1747622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This activity seeks to practise</a:t>
            </a:r>
            <a:r>
              <a:rPr lang="en-GB" b="0" baseline="0" dirty="0"/>
              <a:t> this week’s phonics work further, by getting learners to complete the partially-shown words in writing, after hearing them pronounced. The featured SSCs are what is needed to complete the word in each case. The solutions are animated upon successive clicks of the mouse.</a:t>
            </a:r>
          </a:p>
          <a:p>
            <a:endParaRPr lang="en-GB" b="1" dirty="0"/>
          </a:p>
          <a:p>
            <a:r>
              <a:rPr lang="en-GB" b="1" dirty="0"/>
              <a:t>Transcript</a:t>
            </a:r>
          </a:p>
          <a:p>
            <a:pPr marL="228600" indent="-228600">
              <a:buAutoNum type="arabicParenR"/>
            </a:pPr>
            <a:r>
              <a:rPr lang="fr-FR" noProof="0" dirty="0"/>
              <a:t>combien</a:t>
            </a:r>
          </a:p>
          <a:p>
            <a:pPr marL="228600" indent="-228600">
              <a:buAutoNum type="arabicParenR"/>
            </a:pPr>
            <a:r>
              <a:rPr lang="fr-FR" noProof="0" dirty="0"/>
              <a:t>action</a:t>
            </a:r>
          </a:p>
          <a:p>
            <a:pPr marL="228600" indent="-228600">
              <a:buAutoNum type="arabicParenR"/>
            </a:pPr>
            <a:r>
              <a:rPr lang="fr-FR" noProof="0" dirty="0"/>
              <a:t>ancien</a:t>
            </a:r>
          </a:p>
          <a:p>
            <a:pPr marL="228600" indent="-228600">
              <a:buAutoNum type="arabicParenR"/>
            </a:pPr>
            <a:r>
              <a:rPr lang="fr-FR" noProof="0" dirty="0"/>
              <a:t>solution</a:t>
            </a:r>
          </a:p>
          <a:p>
            <a:pPr marL="228600" indent="-228600">
              <a:buAutoNum type="arabicParenR"/>
            </a:pPr>
            <a:r>
              <a:rPr lang="fr-FR" noProof="0" dirty="0"/>
              <a:t>international</a:t>
            </a:r>
          </a:p>
          <a:p>
            <a:pPr marL="228600" indent="-228600">
              <a:buAutoNum type="arabicParenR"/>
            </a:pPr>
            <a:r>
              <a:rPr lang="fr-FR" noProof="0" dirty="0"/>
              <a:t>bient</a:t>
            </a:r>
            <a:r>
              <a:rPr lang="fr-FR" noProof="0" dirty="0">
                <a:latin typeface="Calibri" panose="020F0502020204030204" pitchFamily="34" charset="0"/>
                <a:cs typeface="Calibri" panose="020F0502020204030204" pitchFamily="34" charset="0"/>
              </a:rPr>
              <a:t>ôt</a:t>
            </a:r>
          </a:p>
          <a:p>
            <a:pPr marL="228600" indent="-228600">
              <a:buAutoNum type="arabicParenR"/>
            </a:pPr>
            <a:r>
              <a:rPr lang="fr-FR" noProof="0" dirty="0">
                <a:latin typeface="Calibri" panose="020F0502020204030204" pitchFamily="34" charset="0"/>
                <a:cs typeface="Calibri" panose="020F0502020204030204" pitchFamily="34" charset="0"/>
              </a:rPr>
              <a:t>attention</a:t>
            </a:r>
          </a:p>
          <a:p>
            <a:pPr marL="228600" indent="-228600">
              <a:buAutoNum type="arabicParenR"/>
            </a:pPr>
            <a:r>
              <a:rPr lang="fr-FR" noProof="0" dirty="0">
                <a:latin typeface="Calibri" panose="020F0502020204030204" pitchFamily="34" charset="0"/>
                <a:cs typeface="Calibri" panose="020F0502020204030204" pitchFamily="34" charset="0"/>
              </a:rPr>
              <a:t>rien</a:t>
            </a:r>
            <a:endParaRPr lang="fr-FR" noProof="0" dirty="0"/>
          </a:p>
        </p:txBody>
      </p:sp>
      <p:sp>
        <p:nvSpPr>
          <p:cNvPr id="4" name="Slide Number Placeholder 3"/>
          <p:cNvSpPr>
            <a:spLocks noGrp="1"/>
          </p:cNvSpPr>
          <p:nvPr>
            <p:ph type="sldNum" sz="quarter" idx="10"/>
          </p:nvPr>
        </p:nvSpPr>
        <p:spPr/>
        <p:txBody>
          <a:bodyPr/>
          <a:lstStyle/>
          <a:p>
            <a:fld id="{051212F4-EB5A-464B-92EC-DACFCB1CC2CD}" type="slidenum">
              <a:rPr lang="en-GB" smtClean="0"/>
              <a:t>14</a:t>
            </a:fld>
            <a:endParaRPr lang="en-GB"/>
          </a:p>
        </p:txBody>
      </p:sp>
    </p:spTree>
    <p:extLst>
      <p:ext uri="{BB962C8B-B14F-4D97-AF65-F5344CB8AC3E}">
        <p14:creationId xmlns:p14="http://schemas.microsoft.com/office/powerpoint/2010/main" val="1996061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Pair tennis</a:t>
            </a:r>
            <a:br>
              <a:rPr lang="en-GB" sz="1200" b="1" kern="1200" baseline="0" dirty="0">
                <a:solidFill>
                  <a:schemeClr val="tx1"/>
                </a:solidFill>
                <a:effectLst/>
                <a:latin typeface="+mn-lt"/>
                <a:ea typeface="+mn-ea"/>
                <a:cs typeface="+mn-cs"/>
              </a:rPr>
            </a:br>
            <a:endParaRPr lang="en-GB"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Learners say the words alternately out loud with a partner, building up speed, over 1 minute’s intensive practice.  </a:t>
            </a:r>
            <a:br>
              <a:rPr lang="en-GB" sz="1200" kern="1200" dirty="0">
                <a:solidFill>
                  <a:schemeClr val="tx1"/>
                </a:solidFill>
                <a:effectLst/>
                <a:latin typeface="+mn-lt"/>
                <a:ea typeface="+mn-ea"/>
                <a:cs typeface="+mn-cs"/>
              </a:rPr>
            </a:br>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Students</a:t>
            </a:r>
            <a:r>
              <a:rPr lang="en-GB" sz="1200" b="0" kern="1200" baseline="0" dirty="0">
                <a:solidFill>
                  <a:schemeClr val="tx1"/>
                </a:solidFill>
                <a:effectLst/>
                <a:latin typeface="+mn-lt"/>
                <a:ea typeface="+mn-ea"/>
                <a:cs typeface="+mn-cs"/>
              </a:rPr>
              <a:t> need to call out words with alternate SSCs each time so that the key sound varies, e.g. action – </a:t>
            </a:r>
            <a:r>
              <a:rPr lang="en-GB" sz="1200" b="0" kern="1200" baseline="0" dirty="0" err="1">
                <a:solidFill>
                  <a:schemeClr val="tx1"/>
                </a:solidFill>
                <a:effectLst/>
                <a:latin typeface="+mn-lt"/>
                <a:ea typeface="+mn-ea"/>
                <a:cs typeface="+mn-cs"/>
              </a:rPr>
              <a:t>ancien</a:t>
            </a:r>
            <a:r>
              <a:rPr lang="en-GB" sz="1200" b="0" kern="1200" baseline="0" dirty="0">
                <a:solidFill>
                  <a:schemeClr val="tx1"/>
                </a:solidFill>
                <a:effectLst/>
                <a:latin typeface="+mn-lt"/>
                <a:ea typeface="+mn-ea"/>
                <a:cs typeface="+mn-cs"/>
              </a:rPr>
              <a:t> – international –</a:t>
            </a:r>
            <a:r>
              <a:rPr lang="en-GB" sz="1200" b="0" kern="1200" baseline="0" dirty="0" err="1">
                <a:solidFill>
                  <a:schemeClr val="tx1"/>
                </a:solidFill>
                <a:effectLst/>
                <a:latin typeface="+mn-lt"/>
                <a:ea typeface="+mn-ea"/>
                <a:cs typeface="+mn-cs"/>
              </a:rPr>
              <a:t>bien</a:t>
            </a:r>
            <a:r>
              <a:rPr lang="en-GB" sz="1200" b="0" kern="1200" baseline="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a:t>
            </a:r>
            <a:r>
              <a:rPr lang="en-GB" sz="1200" kern="1200" baseline="0" dirty="0">
                <a:solidFill>
                  <a:schemeClr val="tx1"/>
                </a:solidFill>
                <a:effectLst/>
                <a:latin typeface="+mn-lt"/>
                <a:ea typeface="+mn-ea"/>
                <a:cs typeface="+mn-cs"/>
              </a:rPr>
              <a:t> t</a:t>
            </a:r>
            <a:r>
              <a:rPr lang="en-GB" sz="1200" kern="1200" dirty="0">
                <a:solidFill>
                  <a:schemeClr val="tx1"/>
                </a:solidFill>
                <a:effectLst/>
                <a:latin typeface="+mn-lt"/>
                <a:ea typeface="+mn-ea"/>
                <a:cs typeface="+mn-cs"/>
              </a:rPr>
              <a:t>eacher can circulate during this activity to listen into learners’ SSC knowledge.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French): </a:t>
            </a:r>
            <a:br>
              <a:rPr lang="en-GB" baseline="0" dirty="0"/>
            </a:br>
            <a:r>
              <a:rPr lang="en-GB" b="1" baseline="0" dirty="0"/>
              <a:t>population</a:t>
            </a:r>
            <a:r>
              <a:rPr lang="en-GB" baseline="0" dirty="0"/>
              <a:t> [509]; </a:t>
            </a:r>
            <a:r>
              <a:rPr lang="en-GB" b="1" baseline="0" dirty="0"/>
              <a:t>action </a:t>
            </a:r>
            <a:r>
              <a:rPr lang="en-GB" b="0" baseline="0" dirty="0"/>
              <a:t>[355]</a:t>
            </a:r>
            <a:r>
              <a:rPr lang="en-GB" baseline="0" dirty="0"/>
              <a:t> </a:t>
            </a:r>
            <a:r>
              <a:rPr lang="en-GB" b="1" baseline="0" dirty="0"/>
              <a:t>situation </a:t>
            </a:r>
            <a:r>
              <a:rPr lang="en-GB" baseline="0" dirty="0"/>
              <a:t>[223]; </a:t>
            </a:r>
            <a:r>
              <a:rPr lang="en-GB" b="1" baseline="0" dirty="0"/>
              <a:t>international </a:t>
            </a:r>
            <a:r>
              <a:rPr lang="en-GB" baseline="0" dirty="0"/>
              <a:t>[282]; </a:t>
            </a:r>
            <a:r>
              <a:rPr lang="en-GB" b="1" baseline="0" dirty="0"/>
              <a:t>solution</a:t>
            </a:r>
            <a:r>
              <a:rPr lang="en-GB" baseline="0" dirty="0"/>
              <a:t> [608]; </a:t>
            </a:r>
            <a:r>
              <a:rPr lang="en-GB" b="1" baseline="0" dirty="0"/>
              <a:t>attention </a:t>
            </a:r>
            <a:r>
              <a:rPr lang="en-GB" b="0" baseline="0" dirty="0"/>
              <a:t>[482</a:t>
            </a:r>
            <a:r>
              <a:rPr lang="en-GB" baseline="0" dirty="0"/>
              <a:t>];</a:t>
            </a:r>
            <a:r>
              <a:rPr lang="en-GB" b="1" baseline="0" dirty="0"/>
              <a:t> </a:t>
            </a:r>
            <a:r>
              <a:rPr lang="en-GB" b="1" baseline="0" dirty="0" err="1"/>
              <a:t>chien</a:t>
            </a:r>
            <a:r>
              <a:rPr lang="en-GB" baseline="0" dirty="0"/>
              <a:t> [1744]; </a:t>
            </a:r>
            <a:r>
              <a:rPr lang="en-GB" b="1" baseline="0" dirty="0" err="1"/>
              <a:t>rien</a:t>
            </a:r>
            <a:r>
              <a:rPr lang="en-GB" b="1" baseline="0" dirty="0"/>
              <a:t> </a:t>
            </a:r>
            <a:r>
              <a:rPr lang="en-GB" b="0" baseline="0" dirty="0"/>
              <a:t>[168]</a:t>
            </a:r>
            <a:r>
              <a:rPr lang="en-GB" baseline="0" dirty="0"/>
              <a:t> </a:t>
            </a:r>
            <a:r>
              <a:rPr lang="en-GB" b="1" baseline="0" dirty="0" err="1"/>
              <a:t>bientôt</a:t>
            </a:r>
            <a:r>
              <a:rPr lang="en-GB" baseline="0" dirty="0"/>
              <a:t> [1208]; </a:t>
            </a:r>
            <a:r>
              <a:rPr lang="en-GB" b="1" baseline="0" dirty="0" err="1"/>
              <a:t>ancien</a:t>
            </a:r>
            <a:r>
              <a:rPr lang="en-GB" baseline="0" dirty="0"/>
              <a:t> [392]; </a:t>
            </a:r>
            <a:r>
              <a:rPr lang="en-GB" b="1" baseline="0" dirty="0" err="1"/>
              <a:t>combien</a:t>
            </a:r>
            <a:r>
              <a:rPr lang="en-GB" b="1" baseline="0" dirty="0"/>
              <a:t>?</a:t>
            </a:r>
            <a:r>
              <a:rPr lang="en-GB" baseline="0" dirty="0"/>
              <a:t> [800]; </a:t>
            </a:r>
            <a:r>
              <a:rPr lang="en-GB" b="1" baseline="0" dirty="0" err="1"/>
              <a:t>bien</a:t>
            </a:r>
            <a:r>
              <a:rPr lang="en-GB" b="1" baseline="0" dirty="0"/>
              <a:t> </a:t>
            </a:r>
            <a:r>
              <a:rPr lang="en-GB" baseline="0" dirty="0"/>
              <a:t>[47]</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3531027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Introduce</a:t>
            </a:r>
            <a:r>
              <a:rPr lang="en-GB" baseline="0" dirty="0"/>
              <a:t> and elicit the pronunciation of the individual </a:t>
            </a:r>
            <a:r>
              <a:rPr lang="en-GB" b="1" baseline="0" dirty="0"/>
              <a:t>SSC ‘</a:t>
            </a:r>
            <a:r>
              <a:rPr lang="en-GB" b="1" baseline="0" dirty="0" err="1"/>
              <a:t>tion</a:t>
            </a:r>
            <a:r>
              <a:rPr lang="en-GB" b="1" baseline="0" dirty="0"/>
              <a:t>’ </a:t>
            </a:r>
            <a:r>
              <a:rPr lang="en-GB" baseline="0" dirty="0"/>
              <a:t>and then present and practise the pronunciation of the </a:t>
            </a:r>
            <a:r>
              <a:rPr lang="en-GB" b="1" baseline="0" dirty="0"/>
              <a:t>source word ‘attention’.</a:t>
            </a:r>
          </a:p>
          <a:p>
            <a:endParaRPr lang="en-GB" dirty="0"/>
          </a:p>
          <a:p>
            <a:r>
              <a:rPr lang="en-GB" dirty="0"/>
              <a:t>A possible gesture for this </a:t>
            </a:r>
            <a:r>
              <a:rPr lang="en-GB" b="1" dirty="0"/>
              <a:t>source</a:t>
            </a:r>
            <a:r>
              <a:rPr lang="en-GB" dirty="0"/>
              <a:t> word</a:t>
            </a:r>
            <a:r>
              <a:rPr lang="en-GB" baseline="0" dirty="0"/>
              <a:t> </a:t>
            </a:r>
            <a:r>
              <a:rPr lang="en-GB" dirty="0"/>
              <a:t>would be to wave one’s hand in front of</a:t>
            </a:r>
            <a:r>
              <a:rPr lang="en-GB" baseline="0" dirty="0"/>
              <a:t> oneself to indicate not to proceed.</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a:t>
            </a:fld>
            <a:endParaRPr lang="en-GB"/>
          </a:p>
        </p:txBody>
      </p:sp>
    </p:spTree>
    <p:extLst>
      <p:ext uri="{BB962C8B-B14F-4D97-AF65-F5344CB8AC3E}">
        <p14:creationId xmlns:p14="http://schemas.microsoft.com/office/powerpoint/2010/main" val="666813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Repeat</a:t>
            </a:r>
            <a:r>
              <a:rPr lang="en-GB" baseline="0" dirty="0"/>
              <a:t> the practice as per the previous slide.</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a:t>
            </a:fld>
            <a:endParaRPr lang="en-GB"/>
          </a:p>
        </p:txBody>
      </p:sp>
    </p:spTree>
    <p:extLst>
      <p:ext uri="{BB962C8B-B14F-4D97-AF65-F5344CB8AC3E}">
        <p14:creationId xmlns:p14="http://schemas.microsoft.com/office/powerpoint/2010/main" val="2494927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t>
            </a:r>
            <a:r>
              <a:rPr lang="en-GB" baseline="0" dirty="0"/>
              <a:t>licit again the pronunciation of the </a:t>
            </a:r>
            <a:r>
              <a:rPr lang="en-GB" b="1" baseline="0" dirty="0"/>
              <a:t>individual SSC ‘-</a:t>
            </a:r>
            <a:r>
              <a:rPr lang="en-GB" b="1" baseline="0" dirty="0" err="1"/>
              <a:t>tion</a:t>
            </a:r>
            <a:r>
              <a:rPr lang="en-GB" b="1" baseline="0" dirty="0"/>
              <a:t>’ </a:t>
            </a:r>
            <a:r>
              <a:rPr lang="en-GB" baseline="0" dirty="0"/>
              <a:t>and then the </a:t>
            </a:r>
            <a:r>
              <a:rPr lang="en-GB" b="1" baseline="0" dirty="0"/>
              <a:t>source</a:t>
            </a:r>
            <a:r>
              <a:rPr lang="en-GB" baseline="0" dirty="0"/>
              <a:t> word ‘</a:t>
            </a:r>
            <a:r>
              <a:rPr lang="en-GB" b="1" baseline="0" dirty="0"/>
              <a:t>attention’ </a:t>
            </a:r>
            <a:r>
              <a:rPr lang="en-GB" baseline="0" dirty="0"/>
              <a:t>again (with gesture, if using).</a:t>
            </a:r>
            <a:br>
              <a:rPr lang="en-GB" baseline="0" dirty="0"/>
            </a:br>
            <a:endParaRPr lang="en-GB" baseline="0" dirty="0"/>
          </a:p>
          <a:p>
            <a:r>
              <a:rPr lang="en-GB" baseline="0" dirty="0"/>
              <a:t>Then present and elicit the pronunciation of the five </a:t>
            </a:r>
            <a:r>
              <a:rPr lang="en-GB" b="1" baseline="0" dirty="0"/>
              <a:t>cluster</a:t>
            </a:r>
            <a:r>
              <a:rPr lang="en-GB" baseline="0" dirty="0"/>
              <a:t> words.</a:t>
            </a:r>
            <a:br>
              <a:rPr lang="en-GB" baseline="0" dirty="0"/>
            </a:br>
            <a:endParaRPr lang="en-GB" baseline="0" dirty="0"/>
          </a:p>
          <a:p>
            <a:r>
              <a:rPr lang="en-GB" baseline="0" dirty="0"/>
              <a:t>The cluster words have been chosen for their high-frequency, from a range of word classes, with the SSC (where possible) positioned within a variety of syllables within the words (e.g. middle, final, etc.), and additionally we have tried to use words that build cumulatively on previously taught SSCs (see the Phonics Teaching Sequence document).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French): </a:t>
            </a:r>
            <a:br>
              <a:rPr lang="en-GB" baseline="0" dirty="0"/>
            </a:br>
            <a:r>
              <a:rPr lang="en-GB" b="1" baseline="0" dirty="0"/>
              <a:t>population</a:t>
            </a:r>
            <a:r>
              <a:rPr lang="en-GB" baseline="0" dirty="0"/>
              <a:t> [509]; </a:t>
            </a:r>
            <a:r>
              <a:rPr lang="en-GB" b="1" baseline="0" dirty="0"/>
              <a:t>action </a:t>
            </a:r>
            <a:r>
              <a:rPr lang="en-GB" b="0" baseline="0" dirty="0"/>
              <a:t>[355]</a:t>
            </a:r>
            <a:r>
              <a:rPr lang="en-GB" baseline="0" dirty="0"/>
              <a:t> </a:t>
            </a:r>
            <a:r>
              <a:rPr lang="en-GB" b="1" baseline="0" dirty="0"/>
              <a:t>situation </a:t>
            </a:r>
            <a:r>
              <a:rPr lang="en-GB" baseline="0" dirty="0"/>
              <a:t>[223]; </a:t>
            </a:r>
            <a:r>
              <a:rPr lang="en-GB" b="1" baseline="0" dirty="0"/>
              <a:t>international </a:t>
            </a:r>
            <a:r>
              <a:rPr lang="en-GB" baseline="0" dirty="0"/>
              <a:t>[282]; </a:t>
            </a:r>
            <a:r>
              <a:rPr lang="en-GB" b="1" baseline="0" dirty="0"/>
              <a:t>solution</a:t>
            </a:r>
            <a:r>
              <a:rPr lang="en-GB" baseline="0" dirty="0"/>
              <a:t> [608]; </a:t>
            </a:r>
            <a:r>
              <a:rPr lang="en-GB" b="1" baseline="0" dirty="0"/>
              <a:t>attention </a:t>
            </a:r>
            <a:r>
              <a:rPr lang="en-GB" b="0" baseline="0" dirty="0"/>
              <a:t>[482</a:t>
            </a:r>
            <a:r>
              <a:rPr lang="en-GB" baseline="0" dirty="0"/>
              <a:t>].</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GB" b="1" dirty="0"/>
          </a:p>
        </p:txBody>
      </p:sp>
      <p:sp>
        <p:nvSpPr>
          <p:cNvPr id="4" name="Slide Number Placeholder 3"/>
          <p:cNvSpPr>
            <a:spLocks noGrp="1"/>
          </p:cNvSpPr>
          <p:nvPr>
            <p:ph type="sldNum" sz="quarter" idx="10"/>
          </p:nvPr>
        </p:nvSpPr>
        <p:spPr/>
        <p:txBody>
          <a:bodyPr/>
          <a:lstStyle/>
          <a:p>
            <a:fld id="{041B59E2-4D50-4B14-BF39-82B610062CD8}" type="slidenum">
              <a:rPr lang="en-GB" smtClean="0"/>
              <a:pPr/>
              <a:t>4</a:t>
            </a:fld>
            <a:endParaRPr lang="en-GB" dirty="0"/>
          </a:p>
        </p:txBody>
      </p:sp>
    </p:spTree>
    <p:extLst>
      <p:ext uri="{BB962C8B-B14F-4D97-AF65-F5344CB8AC3E}">
        <p14:creationId xmlns:p14="http://schemas.microsoft.com/office/powerpoint/2010/main" val="1505399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pictures to focus on the SSC alone.</a:t>
            </a:r>
            <a:endParaRPr lang="en-GB" i="1" dirty="0"/>
          </a:p>
          <a:p>
            <a:endParaRPr lang="en-GB" dirty="0"/>
          </a:p>
          <a:p>
            <a:r>
              <a:rPr lang="en-GB" dirty="0"/>
              <a:t>Repeat</a:t>
            </a:r>
            <a:r>
              <a:rPr lang="en-GB" baseline="0" dirty="0"/>
              <a:t> the practice as per the previous slide.</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French): </a:t>
            </a:r>
            <a:br>
              <a:rPr lang="en-GB" baseline="0" dirty="0"/>
            </a:br>
            <a:r>
              <a:rPr lang="en-GB" b="1" baseline="0" dirty="0"/>
              <a:t>population</a:t>
            </a:r>
            <a:r>
              <a:rPr lang="en-GB" baseline="0" dirty="0"/>
              <a:t> [509]; </a:t>
            </a:r>
            <a:r>
              <a:rPr lang="en-GB" b="1" baseline="0" dirty="0"/>
              <a:t>action </a:t>
            </a:r>
            <a:r>
              <a:rPr lang="en-GB" b="0" baseline="0" dirty="0"/>
              <a:t>[355]</a:t>
            </a:r>
            <a:r>
              <a:rPr lang="en-GB" baseline="0" dirty="0"/>
              <a:t> </a:t>
            </a:r>
            <a:r>
              <a:rPr lang="en-GB" b="1" baseline="0" dirty="0"/>
              <a:t>situation </a:t>
            </a:r>
            <a:r>
              <a:rPr lang="en-GB" baseline="0" dirty="0"/>
              <a:t>[223]; </a:t>
            </a:r>
            <a:r>
              <a:rPr lang="en-GB" b="1" baseline="0" dirty="0"/>
              <a:t>international </a:t>
            </a:r>
            <a:r>
              <a:rPr lang="en-GB" baseline="0" dirty="0"/>
              <a:t>[282]; </a:t>
            </a:r>
            <a:r>
              <a:rPr lang="en-GB" b="1" baseline="0" dirty="0"/>
              <a:t>solution</a:t>
            </a:r>
            <a:r>
              <a:rPr lang="en-GB" baseline="0" dirty="0"/>
              <a:t> [608]; </a:t>
            </a:r>
            <a:r>
              <a:rPr lang="en-GB" b="1" baseline="0" dirty="0"/>
              <a:t>attention </a:t>
            </a:r>
            <a:r>
              <a:rPr lang="en-GB" b="0" baseline="0" dirty="0"/>
              <a:t>[482</a:t>
            </a:r>
            <a:r>
              <a:rPr lang="en-GB" baseline="0" dirty="0"/>
              <a:t>].</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GB" b="1" dirty="0"/>
          </a:p>
        </p:txBody>
      </p:sp>
      <p:sp>
        <p:nvSpPr>
          <p:cNvPr id="4" name="Slide Number Placeholder 3"/>
          <p:cNvSpPr>
            <a:spLocks noGrp="1"/>
          </p:cNvSpPr>
          <p:nvPr>
            <p:ph type="sldNum" sz="quarter" idx="10"/>
          </p:nvPr>
        </p:nvSpPr>
        <p:spPr/>
        <p:txBody>
          <a:bodyPr/>
          <a:lstStyle/>
          <a:p>
            <a:fld id="{041B59E2-4D50-4B14-BF39-82B610062CD8}" type="slidenum">
              <a:rPr lang="en-GB" smtClean="0"/>
              <a:pPr/>
              <a:t>5</a:t>
            </a:fld>
            <a:endParaRPr lang="en-GB" dirty="0"/>
          </a:p>
        </p:txBody>
      </p:sp>
    </p:spTree>
    <p:extLst>
      <p:ext uri="{BB962C8B-B14F-4D97-AF65-F5344CB8AC3E}">
        <p14:creationId xmlns:p14="http://schemas.microsoft.com/office/powerpoint/2010/main" val="268140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sound or pictures; students pronounce SSC.</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French): </a:t>
            </a:r>
            <a:br>
              <a:rPr lang="en-GB" baseline="0" dirty="0"/>
            </a:br>
            <a:r>
              <a:rPr lang="en-GB" b="1" baseline="0" dirty="0"/>
              <a:t>population</a:t>
            </a:r>
            <a:r>
              <a:rPr lang="en-GB" baseline="0" dirty="0"/>
              <a:t> [509]; </a:t>
            </a:r>
            <a:r>
              <a:rPr lang="en-GB" b="1" baseline="0" dirty="0"/>
              <a:t>action </a:t>
            </a:r>
            <a:r>
              <a:rPr lang="en-GB" b="0" baseline="0" dirty="0"/>
              <a:t>[355]</a:t>
            </a:r>
            <a:r>
              <a:rPr lang="en-GB" baseline="0" dirty="0"/>
              <a:t> </a:t>
            </a:r>
            <a:r>
              <a:rPr lang="en-GB" b="1" baseline="0" dirty="0"/>
              <a:t>situation </a:t>
            </a:r>
            <a:r>
              <a:rPr lang="en-GB" baseline="0" dirty="0"/>
              <a:t>[223]; </a:t>
            </a:r>
            <a:r>
              <a:rPr lang="en-GB" b="1" baseline="0" dirty="0"/>
              <a:t>international </a:t>
            </a:r>
            <a:r>
              <a:rPr lang="en-GB" baseline="0" dirty="0"/>
              <a:t>[282]; </a:t>
            </a:r>
            <a:r>
              <a:rPr lang="en-GB" b="1" baseline="0" dirty="0"/>
              <a:t>solution</a:t>
            </a:r>
            <a:r>
              <a:rPr lang="en-GB" baseline="0" dirty="0"/>
              <a:t> [608]; </a:t>
            </a:r>
            <a:r>
              <a:rPr lang="en-GB" b="1" baseline="0" dirty="0"/>
              <a:t>attention </a:t>
            </a:r>
            <a:r>
              <a:rPr lang="en-GB" b="0" baseline="0" dirty="0"/>
              <a:t>[482</a:t>
            </a:r>
            <a:r>
              <a:rPr lang="en-GB" baseline="0" dirty="0"/>
              <a:t>].</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GB" b="1" dirty="0"/>
          </a:p>
        </p:txBody>
      </p:sp>
      <p:sp>
        <p:nvSpPr>
          <p:cNvPr id="4" name="Slide Number Placeholder 3"/>
          <p:cNvSpPr>
            <a:spLocks noGrp="1"/>
          </p:cNvSpPr>
          <p:nvPr>
            <p:ph type="sldNum" sz="quarter" idx="10"/>
          </p:nvPr>
        </p:nvSpPr>
        <p:spPr/>
        <p:txBody>
          <a:bodyPr/>
          <a:lstStyle/>
          <a:p>
            <a:fld id="{041B59E2-4D50-4B14-BF39-82B610062CD8}" type="slidenum">
              <a:rPr lang="en-GB" smtClean="0"/>
              <a:pPr/>
              <a:t>6</a:t>
            </a:fld>
            <a:endParaRPr lang="en-GB" dirty="0"/>
          </a:p>
        </p:txBody>
      </p:sp>
    </p:spTree>
    <p:extLst>
      <p:ext uri="{BB962C8B-B14F-4D97-AF65-F5344CB8AC3E}">
        <p14:creationId xmlns:p14="http://schemas.microsoft.com/office/powerpoint/2010/main" val="545606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Introduce</a:t>
            </a:r>
            <a:r>
              <a:rPr lang="en-GB" baseline="0" dirty="0"/>
              <a:t> and elicit the pronunciation of the individual </a:t>
            </a:r>
            <a:r>
              <a:rPr lang="en-GB" b="1" baseline="0" dirty="0"/>
              <a:t>SSC ‘</a:t>
            </a:r>
            <a:r>
              <a:rPr lang="en-GB" b="1" baseline="0" dirty="0" err="1"/>
              <a:t>ien</a:t>
            </a:r>
            <a:r>
              <a:rPr lang="en-GB" b="1" baseline="0" dirty="0"/>
              <a:t>’ </a:t>
            </a:r>
            <a:r>
              <a:rPr lang="en-GB" baseline="0" dirty="0"/>
              <a:t>and then present and practise the pronunciation of the </a:t>
            </a:r>
            <a:r>
              <a:rPr lang="en-GB" b="1" baseline="0" dirty="0"/>
              <a:t>source word ‘</a:t>
            </a:r>
            <a:r>
              <a:rPr lang="en-GB" b="1" baseline="0" dirty="0" err="1"/>
              <a:t>bien</a:t>
            </a:r>
            <a:r>
              <a:rPr lang="en-GB" b="1" baseline="0" dirty="0"/>
              <a:t>’.</a:t>
            </a:r>
          </a:p>
          <a:p>
            <a:endParaRPr lang="en-GB" dirty="0"/>
          </a:p>
          <a:p>
            <a:r>
              <a:rPr lang="en-GB" dirty="0"/>
              <a:t>A possible gesture for this </a:t>
            </a:r>
            <a:r>
              <a:rPr lang="en-GB" b="1" dirty="0"/>
              <a:t>source</a:t>
            </a:r>
            <a:r>
              <a:rPr lang="en-GB" dirty="0"/>
              <a:t> word</a:t>
            </a:r>
            <a:r>
              <a:rPr lang="en-GB" baseline="0" dirty="0"/>
              <a:t> </a:t>
            </a:r>
            <a:r>
              <a:rPr lang="en-GB" dirty="0"/>
              <a:t>would be to give a thumbs up sign.</a:t>
            </a:r>
          </a:p>
        </p:txBody>
      </p:sp>
      <p:sp>
        <p:nvSpPr>
          <p:cNvPr id="4" name="Slide Number Placeholder 3"/>
          <p:cNvSpPr>
            <a:spLocks noGrp="1"/>
          </p:cNvSpPr>
          <p:nvPr>
            <p:ph type="sldNum" sz="quarter" idx="10"/>
          </p:nvPr>
        </p:nvSpPr>
        <p:spPr/>
        <p:txBody>
          <a:bodyPr/>
          <a:lstStyle/>
          <a:p>
            <a:fld id="{672843D9-4757-4631-B0CD-BAA271821DF5}" type="slidenum">
              <a:rPr lang="en-GB" smtClean="0"/>
              <a:t>7</a:t>
            </a:fld>
            <a:endParaRPr lang="en-GB"/>
          </a:p>
        </p:txBody>
      </p:sp>
    </p:spTree>
    <p:extLst>
      <p:ext uri="{BB962C8B-B14F-4D97-AF65-F5344CB8AC3E}">
        <p14:creationId xmlns:p14="http://schemas.microsoft.com/office/powerpoint/2010/main" val="2067275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Repeat</a:t>
            </a:r>
            <a:r>
              <a:rPr lang="en-GB" baseline="0" dirty="0"/>
              <a:t> the practice as per the previous slide.</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8</a:t>
            </a:fld>
            <a:endParaRPr lang="en-GB"/>
          </a:p>
        </p:txBody>
      </p:sp>
    </p:spTree>
    <p:extLst>
      <p:ext uri="{BB962C8B-B14F-4D97-AF65-F5344CB8AC3E}">
        <p14:creationId xmlns:p14="http://schemas.microsoft.com/office/powerpoint/2010/main" val="2204142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Elicit again the pronunciation of the </a:t>
            </a:r>
            <a:r>
              <a:rPr lang="en-GB" b="1" baseline="0" dirty="0"/>
              <a:t>individual SSC ‘IEN’ </a:t>
            </a:r>
            <a:r>
              <a:rPr lang="en-GB" baseline="0" dirty="0"/>
              <a:t>and then the </a:t>
            </a:r>
            <a:r>
              <a:rPr lang="en-GB" b="1" baseline="0" dirty="0"/>
              <a:t>source</a:t>
            </a:r>
            <a:r>
              <a:rPr lang="en-GB" baseline="0" dirty="0"/>
              <a:t> word again ‘</a:t>
            </a:r>
            <a:r>
              <a:rPr lang="en-GB" b="1" baseline="0" dirty="0" err="1"/>
              <a:t>bien</a:t>
            </a:r>
            <a:r>
              <a:rPr lang="en-GB" baseline="0" dirty="0"/>
              <a:t>’ (with gesture, if using).</a:t>
            </a:r>
            <a:br>
              <a:rPr lang="en-GB" baseline="0" dirty="0"/>
            </a:br>
            <a:endParaRPr lang="en-GB" baseline="0" dirty="0"/>
          </a:p>
          <a:p>
            <a:r>
              <a:rPr lang="en-GB" baseline="0" dirty="0"/>
              <a:t>Then present and elicit the pronunciation of the five </a:t>
            </a:r>
            <a:r>
              <a:rPr lang="en-GB" b="1" baseline="0" dirty="0"/>
              <a:t>cluster</a:t>
            </a:r>
            <a:r>
              <a:rPr lang="en-GB" baseline="0" dirty="0"/>
              <a:t> words.</a:t>
            </a:r>
            <a:br>
              <a:rPr lang="en-GB" baseline="0" dirty="0"/>
            </a:br>
            <a:endParaRPr lang="en-GB" baseline="0" dirty="0"/>
          </a:p>
          <a:p>
            <a:r>
              <a:rPr lang="en-GB" baseline="0" dirty="0"/>
              <a:t>The cluster words have been chosen for their high-frequency, from a range of word classes, with the SSC (where possible) positioned within a variety of syllables within the words (e.g. middle, final, etc.), and additionally we have tried to use words that build cumulatively on previously taught SSCs (see the Phonics Teaching Sequence document).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French): </a:t>
            </a:r>
            <a:br>
              <a:rPr lang="en-GB" baseline="0" dirty="0"/>
            </a:br>
            <a:r>
              <a:rPr lang="en-GB" b="1" baseline="0" dirty="0" err="1"/>
              <a:t>chien</a:t>
            </a:r>
            <a:r>
              <a:rPr lang="en-GB" baseline="0" dirty="0"/>
              <a:t> [1744]; </a:t>
            </a:r>
            <a:r>
              <a:rPr lang="en-GB" b="1" baseline="0" dirty="0" err="1"/>
              <a:t>rien</a:t>
            </a:r>
            <a:r>
              <a:rPr lang="en-GB" b="1" baseline="0" dirty="0"/>
              <a:t> </a:t>
            </a:r>
            <a:r>
              <a:rPr lang="en-GB" b="0" baseline="0" dirty="0"/>
              <a:t>[168]</a:t>
            </a:r>
            <a:r>
              <a:rPr lang="en-GB" baseline="0" dirty="0"/>
              <a:t> </a:t>
            </a:r>
            <a:r>
              <a:rPr lang="en-GB" b="1" baseline="0" dirty="0" err="1"/>
              <a:t>bientôt</a:t>
            </a:r>
            <a:r>
              <a:rPr lang="en-GB" baseline="0" dirty="0"/>
              <a:t> [1208]; </a:t>
            </a:r>
            <a:r>
              <a:rPr lang="en-GB" b="1" baseline="0" dirty="0" err="1"/>
              <a:t>ancien</a:t>
            </a:r>
            <a:r>
              <a:rPr lang="en-GB" baseline="0" dirty="0"/>
              <a:t> [392]; </a:t>
            </a:r>
            <a:r>
              <a:rPr lang="en-GB" b="1" baseline="0" dirty="0" err="1"/>
              <a:t>combien</a:t>
            </a:r>
            <a:r>
              <a:rPr lang="en-GB" b="1" baseline="0" dirty="0"/>
              <a:t>?</a:t>
            </a:r>
            <a:r>
              <a:rPr lang="en-GB" baseline="0" dirty="0"/>
              <a:t> [800]; </a:t>
            </a:r>
            <a:r>
              <a:rPr lang="en-GB" b="1" baseline="0" dirty="0" err="1"/>
              <a:t>bien</a:t>
            </a:r>
            <a:r>
              <a:rPr lang="en-GB" b="1" baseline="0" dirty="0"/>
              <a:t> </a:t>
            </a:r>
            <a:r>
              <a:rPr lang="en-GB" baseline="0" dirty="0"/>
              <a:t>[47].</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fld id="{041B59E2-4D50-4B14-BF39-82B610062CD8}" type="slidenum">
              <a:rPr lang="en-GB" smtClean="0"/>
              <a:pPr/>
              <a:t>9</a:t>
            </a:fld>
            <a:endParaRPr lang="en-GB" dirty="0"/>
          </a:p>
        </p:txBody>
      </p:sp>
    </p:spTree>
    <p:extLst>
      <p:ext uri="{BB962C8B-B14F-4D97-AF65-F5344CB8AC3E}">
        <p14:creationId xmlns:p14="http://schemas.microsoft.com/office/powerpoint/2010/main" val="1096654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272397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87791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83818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73638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5396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648439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3594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5702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232127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081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23/02/2020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933456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4391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23/02/2020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900790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23/02/2020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528583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23/02/2020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365127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37568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2397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6247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332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97022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355822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0183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562753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5634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audio" Target="../media/audio13.wav"/><Relationship Id="rId3" Type="http://schemas.openxmlformats.org/officeDocument/2006/relationships/audio" Target="../media/audio8.wav"/><Relationship Id="rId7" Type="http://schemas.openxmlformats.org/officeDocument/2006/relationships/audio" Target="../media/audio12.wav"/><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audio" Target="../media/audio11.wav"/><Relationship Id="rId5" Type="http://schemas.openxmlformats.org/officeDocument/2006/relationships/audio" Target="../media/audio10.wav"/><Relationship Id="rId4" Type="http://schemas.openxmlformats.org/officeDocument/2006/relationships/audio" Target="../media/audio9.wav"/><Relationship Id="rId9" Type="http://schemas.openxmlformats.org/officeDocument/2006/relationships/audio" Target="../media/audio14.wav"/></Relationships>
</file>

<file path=ppt/slides/_rels/slide11.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audio" Target="../media/audio15.wav"/><Relationship Id="rId7" Type="http://schemas.openxmlformats.org/officeDocument/2006/relationships/audio" Target="../media/audio19.wav"/><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audio" Target="../media/audio18.wav"/><Relationship Id="rId5" Type="http://schemas.openxmlformats.org/officeDocument/2006/relationships/audio" Target="../media/audio17.wav"/><Relationship Id="rId4" Type="http://schemas.openxmlformats.org/officeDocument/2006/relationships/audio" Target="../media/audio16.wav"/></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5.wav"/><Relationship Id="rId7" Type="http://schemas.openxmlformats.org/officeDocument/2006/relationships/audio" Target="../media/audio19.wav"/><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audio" Target="../media/audio18.wav"/><Relationship Id="rId5" Type="http://schemas.openxmlformats.org/officeDocument/2006/relationships/audio" Target="../media/audio17.wav"/><Relationship Id="rId4" Type="http://schemas.openxmlformats.org/officeDocument/2006/relationships/audio" Target="../media/audio16.wav"/></Relationships>
</file>

<file path=ppt/slides/_rels/slide14.xml.rels><?xml version="1.0" encoding="UTF-8" standalone="yes"?>
<Relationships xmlns="http://schemas.openxmlformats.org/package/2006/relationships"><Relationship Id="rId8" Type="http://schemas.openxmlformats.org/officeDocument/2006/relationships/audio" Target="../media/audio22.wav"/><Relationship Id="rId3" Type="http://schemas.openxmlformats.org/officeDocument/2006/relationships/audio" Target="../media/audio20.wav"/><Relationship Id="rId7" Type="http://schemas.openxmlformats.org/officeDocument/2006/relationships/audio" Target="../media/audio2.wav"/><Relationship Id="rId12" Type="http://schemas.openxmlformats.org/officeDocument/2006/relationships/audio" Target="../media/audio19.wav"/><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audio" Target="../media/audio13.wav"/><Relationship Id="rId11" Type="http://schemas.openxmlformats.org/officeDocument/2006/relationships/audio" Target="../media/audio18.wav"/><Relationship Id="rId5" Type="http://schemas.openxmlformats.org/officeDocument/2006/relationships/audio" Target="../media/audio21.wav"/><Relationship Id="rId10" Type="http://schemas.openxmlformats.org/officeDocument/2006/relationships/audio" Target="../media/audio17.wav"/><Relationship Id="rId4" Type="http://schemas.openxmlformats.org/officeDocument/2006/relationships/audio" Target="../media/audio16.wav"/><Relationship Id="rId9" Type="http://schemas.openxmlformats.org/officeDocument/2006/relationships/audio" Target="../media/audio15.wav"/></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4.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6.png"/><Relationship Id="rId4" Type="http://schemas.openxmlformats.org/officeDocument/2006/relationships/audio" Target="../media/audio2.wav"/><Relationship Id="rId9" Type="http://schemas.openxmlformats.org/officeDocument/2006/relationships/audio" Target="../media/audio7.wav"/></Relationships>
</file>

<file path=ppt/slides/_rels/slide5.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audio" Target="../media/audio7.wav"/></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audio" Target="../media/audio9.wav"/></Relationships>
</file>

<file path=ppt/slides/_rels/slide8.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audio" Target="../media/audio9.wav"/></Relationships>
</file>

<file path=ppt/slides/_rels/slide9.xml.rels><?xml version="1.0" encoding="UTF-8" standalone="yes"?>
<Relationships xmlns="http://schemas.openxmlformats.org/package/2006/relationships"><Relationship Id="rId8" Type="http://schemas.openxmlformats.org/officeDocument/2006/relationships/audio" Target="../media/audio13.wav"/><Relationship Id="rId13" Type="http://schemas.openxmlformats.org/officeDocument/2006/relationships/image" Target="../media/image11.png"/><Relationship Id="rId3" Type="http://schemas.openxmlformats.org/officeDocument/2006/relationships/audio" Target="../media/audio8.wav"/><Relationship Id="rId7" Type="http://schemas.openxmlformats.org/officeDocument/2006/relationships/audio" Target="../media/audio12.wav"/><Relationship Id="rId12"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audio" Target="../media/audio11.wav"/><Relationship Id="rId11" Type="http://schemas.openxmlformats.org/officeDocument/2006/relationships/image" Target="../media/image9.png"/><Relationship Id="rId5" Type="http://schemas.openxmlformats.org/officeDocument/2006/relationships/audio" Target="../media/audio10.wav"/><Relationship Id="rId10" Type="http://schemas.openxmlformats.org/officeDocument/2006/relationships/image" Target="../media/image8.png"/><Relationship Id="rId4" Type="http://schemas.openxmlformats.org/officeDocument/2006/relationships/audio" Target="../media/audio9.wav"/><Relationship Id="rId9" Type="http://schemas.openxmlformats.org/officeDocument/2006/relationships/audio" Target="../media/audio14.wav"/></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E3EAFD"/>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grpSp>
        <p:sp>
          <p:nvSpPr>
            <p:cNvPr id="4" name="Isosceles Triangle 3"/>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Rectangle 4"/>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gr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grpSp>
        <p:nvGrpSpPr>
          <p:cNvPr id="3" name="Group 2">
            <a:extLst>
              <a:ext uri="{FF2B5EF4-FFF2-40B4-BE49-F238E27FC236}">
                <a16:creationId xmlns:a16="http://schemas.microsoft.com/office/drawing/2014/main" id="{67C98102-8B67-464D-9A7A-7FBF0D46B95E}"/>
              </a:ext>
            </a:extLst>
          </p:cNvPr>
          <p:cNvGrpSpPr/>
          <p:nvPr/>
        </p:nvGrpSpPr>
        <p:grpSpPr>
          <a:xfrm>
            <a:off x="178969" y="4974112"/>
            <a:ext cx="5791386" cy="1883888"/>
            <a:chOff x="-204" y="5828736"/>
            <a:chExt cx="5791386" cy="1267777"/>
          </a:xfrm>
        </p:grpSpPr>
        <p:sp>
          <p:nvSpPr>
            <p:cNvPr id="16" name="Title 3">
              <a:extLst>
                <a:ext uri="{FF2B5EF4-FFF2-40B4-BE49-F238E27FC236}">
                  <a16:creationId xmlns:a16="http://schemas.microsoft.com/office/drawing/2014/main" id="{7B424077-B2D5-46AA-BDA8-6FF15DA500E8}"/>
                </a:ext>
              </a:extLst>
            </p:cNvPr>
            <p:cNvSpPr txBox="1">
              <a:spLocks/>
            </p:cNvSpPr>
            <p:nvPr/>
          </p:nvSpPr>
          <p:spPr>
            <a:xfrm>
              <a:off x="6210" y="5828736"/>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2200" b="1" dirty="0">
                  <a:solidFill>
                    <a:prstClr val="white"/>
                  </a:solidFill>
                  <a:latin typeface="Century Gothic" panose="020B0502020202020204" pitchFamily="34" charset="0"/>
                </a:rPr>
                <a:t>Year 7 French </a:t>
              </a:r>
            </a:p>
            <a:p>
              <a:r>
                <a:rPr lang="en-GB" sz="2200" dirty="0">
                  <a:solidFill>
                    <a:prstClr val="white"/>
                  </a:solidFill>
                  <a:latin typeface="Century Gothic" panose="020B0502020202020204" pitchFamily="34" charset="0"/>
                </a:rPr>
                <a:t>Term 1.2 - Week 4</a:t>
              </a:r>
            </a:p>
            <a:p>
              <a:endParaRPr lang="en-GB" sz="2200" dirty="0">
                <a:solidFill>
                  <a:prstClr val="white"/>
                </a:solidFill>
                <a:latin typeface="Century Gothic" panose="020B0502020202020204" pitchFamily="34" charset="0"/>
              </a:endParaRPr>
            </a:p>
          </p:txBody>
        </p:sp>
        <p:sp>
          <p:nvSpPr>
            <p:cNvPr id="17" name="Title 3">
              <a:extLst>
                <a:ext uri="{FF2B5EF4-FFF2-40B4-BE49-F238E27FC236}">
                  <a16:creationId xmlns:a16="http://schemas.microsoft.com/office/drawing/2014/main" id="{C0508B9B-5891-4D3C-9F6E-ECDA43B43AC2}"/>
                </a:ext>
              </a:extLst>
            </p:cNvPr>
            <p:cNvSpPr txBox="1">
              <a:spLocks/>
            </p:cNvSpPr>
            <p:nvPr/>
          </p:nvSpPr>
          <p:spPr>
            <a:xfrm>
              <a:off x="-204" y="6247200"/>
              <a:ext cx="5784972"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endParaRPr lang="en-GB" sz="1600" dirty="0">
                <a:solidFill>
                  <a:prstClr val="white"/>
                </a:solidFill>
                <a:latin typeface="Century Gothic" panose="020B0502020202020204" pitchFamily="34" charset="0"/>
              </a:endParaRPr>
            </a:p>
            <a:p>
              <a:r>
                <a:rPr lang="en-GB" sz="1600" dirty="0">
                  <a:solidFill>
                    <a:prstClr val="white"/>
                  </a:solidFill>
                  <a:latin typeface="Century Gothic" panose="020B0502020202020204" pitchFamily="34" charset="0"/>
                </a:rPr>
                <a:t>Stephen Owen / Rachel Hawkes</a:t>
              </a:r>
            </a:p>
            <a:p>
              <a:endParaRPr lang="en-GB" sz="1600" dirty="0">
                <a:solidFill>
                  <a:prstClr val="white"/>
                </a:solidFill>
                <a:latin typeface="Century Gothic" panose="020B0502020202020204" pitchFamily="34" charset="0"/>
              </a:endParaRPr>
            </a:p>
            <a:p>
              <a:r>
                <a:rPr lang="en-GB" sz="1600" dirty="0">
                  <a:solidFill>
                    <a:prstClr val="white"/>
                  </a:solidFill>
                  <a:latin typeface="Century Gothic" panose="020B0502020202020204" pitchFamily="34" charset="0"/>
                </a:rPr>
                <a:t>Date updated: 23/02/20</a:t>
              </a:r>
            </a:p>
          </p:txBody>
        </p:sp>
      </p:grpSp>
      <p:sp>
        <p:nvSpPr>
          <p:cNvPr id="6" name="Title 5">
            <a:extLst>
              <a:ext uri="{FF2B5EF4-FFF2-40B4-BE49-F238E27FC236}">
                <a16:creationId xmlns:a16="http://schemas.microsoft.com/office/drawing/2014/main" id="{33655AF5-E637-9F4D-9A06-0E327EF5B0B9}"/>
              </a:ext>
            </a:extLst>
          </p:cNvPr>
          <p:cNvSpPr>
            <a:spLocks noGrp="1"/>
          </p:cNvSpPr>
          <p:nvPr>
            <p:ph type="title"/>
          </p:nvPr>
        </p:nvSpPr>
        <p:spPr>
          <a:xfrm>
            <a:off x="185383" y="1796722"/>
            <a:ext cx="2263903" cy="1325563"/>
          </a:xfrm>
        </p:spPr>
        <p:txBody>
          <a:bodyPr>
            <a:normAutofit/>
          </a:bodyPr>
          <a:lstStyle/>
          <a:p>
            <a:r>
              <a:rPr lang="en-GB" sz="4000" b="1" dirty="0">
                <a:solidFill>
                  <a:prstClr val="white"/>
                </a:solidFill>
              </a:rPr>
              <a:t>Phonics</a:t>
            </a:r>
            <a:endParaRPr lang="en-US" sz="4000" dirty="0"/>
          </a:p>
        </p:txBody>
      </p:sp>
    </p:spTree>
    <p:extLst>
      <p:ext uri="{BB962C8B-B14F-4D97-AF65-F5344CB8AC3E}">
        <p14:creationId xmlns:p14="http://schemas.microsoft.com/office/powerpoint/2010/main" val="456705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5244" y="520979"/>
            <a:ext cx="2276585" cy="1015663"/>
          </a:xfrm>
          <a:prstGeom prst="rect">
            <a:avLst/>
          </a:prstGeom>
        </p:spPr>
        <p:txBody>
          <a:bodyPr wrap="none">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ch</a:t>
            </a:r>
            <a:r>
              <a:rPr lang="en-GB" sz="6000" dirty="0" err="1">
                <a:solidFill>
                  <a:srgbClr val="E65D00"/>
                </a:solidFill>
                <a:latin typeface="Century Gothic" panose="020B0502020202020204" pitchFamily="34" charset="0"/>
                <a:cs typeface="Calibri" panose="020F0502020204030204" pitchFamily="34" charset="0"/>
              </a:rPr>
              <a:t>ien</a:t>
            </a:r>
            <a:endParaRPr lang="en-GB" sz="6000" dirty="0">
              <a:solidFill>
                <a:srgbClr val="E65D00"/>
              </a:solidFill>
              <a:latin typeface="Century Gothic" panose="020B0502020202020204" pitchFamily="34" charset="0"/>
              <a:cs typeface="Calibri" panose="020F0502020204030204" pitchFamily="34" charset="0"/>
            </a:endParaRPr>
          </a:p>
        </p:txBody>
      </p:sp>
      <p:sp>
        <p:nvSpPr>
          <p:cNvPr id="5" name="TextBox 4"/>
          <p:cNvSpPr txBox="1"/>
          <p:nvPr/>
        </p:nvSpPr>
        <p:spPr>
          <a:xfrm>
            <a:off x="5130299" y="3061351"/>
            <a:ext cx="1846980" cy="1015663"/>
          </a:xfrm>
          <a:prstGeom prst="rect">
            <a:avLst/>
          </a:prstGeom>
          <a:noFill/>
        </p:spPr>
        <p:txBody>
          <a:bodyPr wrap="none" rtlCol="0">
            <a:spAutoFit/>
          </a:bodyPr>
          <a:lstStyle/>
          <a:p>
            <a:r>
              <a:rPr lang="en-GB" sz="6000" dirty="0" err="1">
                <a:solidFill>
                  <a:srgbClr val="115076"/>
                </a:solidFill>
                <a:latin typeface="Century Gothic" panose="020B0502020202020204" pitchFamily="34" charset="0"/>
                <a:cs typeface="Calibri" panose="020F0502020204030204" pitchFamily="34" charset="0"/>
              </a:rPr>
              <a:t>b</a:t>
            </a:r>
            <a:r>
              <a:rPr lang="en-GB" sz="6000" dirty="0" err="1">
                <a:solidFill>
                  <a:srgbClr val="E65D00"/>
                </a:solidFill>
                <a:latin typeface="Century Gothic" panose="020B0502020202020204" pitchFamily="34" charset="0"/>
                <a:cs typeface="Calibri" panose="020F0502020204030204" pitchFamily="34" charset="0"/>
              </a:rPr>
              <a:t>ien</a:t>
            </a:r>
            <a:endParaRPr lang="en-GB" sz="6000" dirty="0">
              <a:solidFill>
                <a:srgbClr val="E65D00"/>
              </a:solidFill>
              <a:latin typeface="Century Gothic" panose="020B0502020202020204" pitchFamily="34" charset="0"/>
              <a:cs typeface="Calibri" panose="020F0502020204030204" pitchFamily="34" charset="0"/>
            </a:endParaRPr>
          </a:p>
        </p:txBody>
      </p:sp>
      <p:sp>
        <p:nvSpPr>
          <p:cNvPr id="7" name="TextBox 6"/>
          <p:cNvSpPr txBox="1"/>
          <p:nvPr/>
        </p:nvSpPr>
        <p:spPr>
          <a:xfrm>
            <a:off x="4088432" y="4536115"/>
            <a:ext cx="4015136"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b</a:t>
            </a:r>
            <a:r>
              <a:rPr lang="en-GB" sz="6000" dirty="0" err="1">
                <a:solidFill>
                  <a:srgbClr val="E65D00"/>
                </a:solidFill>
                <a:latin typeface="Century Gothic" panose="020B0502020202020204" pitchFamily="34" charset="0"/>
                <a:cs typeface="Calibri" panose="020F0502020204030204" pitchFamily="34" charset="0"/>
              </a:rPr>
              <a:t>ien</a:t>
            </a:r>
            <a:r>
              <a:rPr lang="en-GB" sz="6000" dirty="0" err="1">
                <a:solidFill>
                  <a:srgbClr val="115076"/>
                </a:solidFill>
                <a:latin typeface="Century Gothic" panose="020B0502020202020204" pitchFamily="34" charset="0"/>
                <a:cs typeface="Calibri" panose="020F0502020204030204" pitchFamily="34" charset="0"/>
              </a:rPr>
              <a:t>tôt</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8" name="TextBox 7"/>
          <p:cNvSpPr txBox="1"/>
          <p:nvPr/>
        </p:nvSpPr>
        <p:spPr>
          <a:xfrm>
            <a:off x="8238993" y="395980"/>
            <a:ext cx="3688134" cy="1107996"/>
          </a:xfrm>
          <a:prstGeom prst="rect">
            <a:avLst/>
          </a:prstGeom>
          <a:noFill/>
        </p:spPr>
        <p:txBody>
          <a:bodyPr wrap="square" rtlCol="0">
            <a:spAutoFit/>
          </a:bodyPr>
          <a:lstStyle/>
          <a:p>
            <a:pPr algn="ctr"/>
            <a:r>
              <a:rPr lang="en-GB" sz="6600" dirty="0" err="1">
                <a:solidFill>
                  <a:srgbClr val="115076"/>
                </a:solidFill>
                <a:latin typeface="Century Gothic" panose="020B0502020202020204" pitchFamily="34" charset="0"/>
                <a:cs typeface="Calibri" panose="020F0502020204030204" pitchFamily="34" charset="0"/>
              </a:rPr>
              <a:t>anc</a:t>
            </a:r>
            <a:r>
              <a:rPr lang="en-GB" sz="6600" dirty="0" err="1">
                <a:solidFill>
                  <a:srgbClr val="E65D00"/>
                </a:solidFill>
                <a:latin typeface="Century Gothic" panose="020B0502020202020204" pitchFamily="34" charset="0"/>
                <a:cs typeface="Calibri" panose="020F0502020204030204" pitchFamily="34" charset="0"/>
              </a:rPr>
              <a:t>ien</a:t>
            </a:r>
            <a:endParaRPr lang="en-GB" sz="6600" dirty="0">
              <a:solidFill>
                <a:srgbClr val="E65D00"/>
              </a:solidFill>
              <a:latin typeface="Century Gothic" panose="020B0502020202020204" pitchFamily="34" charset="0"/>
              <a:cs typeface="Calibri" panose="020F0502020204030204" pitchFamily="34" charset="0"/>
            </a:endParaRPr>
          </a:p>
        </p:txBody>
      </p:sp>
      <p:sp>
        <p:nvSpPr>
          <p:cNvPr id="9" name="Rounded Rectangle 8"/>
          <p:cNvSpPr/>
          <p:nvPr/>
        </p:nvSpPr>
        <p:spPr>
          <a:xfrm>
            <a:off x="4450570" y="1536642"/>
            <a:ext cx="3216981" cy="2569400"/>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0" name="Rectangle 9"/>
          <p:cNvSpPr/>
          <p:nvPr/>
        </p:nvSpPr>
        <p:spPr>
          <a:xfrm>
            <a:off x="8148037" y="3598210"/>
            <a:ext cx="4124847" cy="1015663"/>
          </a:xfrm>
          <a:prstGeom prst="rect">
            <a:avLst/>
          </a:prstGeom>
        </p:spPr>
        <p:txBody>
          <a:bodyPr wrap="none">
            <a:spAutoFit/>
          </a:bodyPr>
          <a:lstStyle/>
          <a:p>
            <a:r>
              <a:rPr lang="en-GB" sz="6000" dirty="0" err="1">
                <a:solidFill>
                  <a:srgbClr val="115076"/>
                </a:solidFill>
                <a:latin typeface="Century Gothic" panose="020B0502020202020204" pitchFamily="34" charset="0"/>
                <a:cs typeface="Calibri" panose="020F0502020204030204" pitchFamily="34" charset="0"/>
              </a:rPr>
              <a:t>comb</a:t>
            </a:r>
            <a:r>
              <a:rPr lang="en-GB" sz="6000" dirty="0" err="1">
                <a:solidFill>
                  <a:srgbClr val="E65D00"/>
                </a:solidFill>
                <a:latin typeface="Century Gothic" panose="020B0502020202020204" pitchFamily="34" charset="0"/>
                <a:cs typeface="Calibri" panose="020F0502020204030204" pitchFamily="34" charset="0"/>
              </a:rPr>
              <a:t>ien</a:t>
            </a:r>
            <a:r>
              <a:rPr lang="en-GB" sz="6000" dirty="0">
                <a:solidFill>
                  <a:srgbClr val="E65D00"/>
                </a:solidFill>
                <a:latin typeface="Century Gothic" panose="020B0502020202020204" pitchFamily="34" charset="0"/>
                <a:cs typeface="Calibri" panose="020F0502020204030204" pitchFamily="34" charset="0"/>
              </a:rPr>
              <a:t> </a:t>
            </a:r>
            <a:r>
              <a:rPr lang="en-GB" sz="6000" dirty="0">
                <a:solidFill>
                  <a:srgbClr val="115076"/>
                </a:solidFill>
                <a:latin typeface="Calibri" panose="020F0502020204030204" pitchFamily="34" charset="0"/>
                <a:cs typeface="Calibri" panose="020F0502020204030204" pitchFamily="34" charset="0"/>
              </a:rPr>
              <a:t>?</a:t>
            </a:r>
          </a:p>
        </p:txBody>
      </p:sp>
      <p:sp>
        <p:nvSpPr>
          <p:cNvPr id="15" name="TextBox 14"/>
          <p:cNvSpPr txBox="1"/>
          <p:nvPr/>
        </p:nvSpPr>
        <p:spPr>
          <a:xfrm>
            <a:off x="923352" y="3531440"/>
            <a:ext cx="2771604" cy="1107996"/>
          </a:xfrm>
          <a:prstGeom prst="rect">
            <a:avLst/>
          </a:prstGeom>
          <a:noFill/>
        </p:spPr>
        <p:txBody>
          <a:bodyPr wrap="square" rtlCol="0">
            <a:spAutoFit/>
          </a:bodyPr>
          <a:lstStyle/>
          <a:p>
            <a:pPr algn="ctr"/>
            <a:r>
              <a:rPr lang="en-GB" sz="6600" dirty="0" err="1">
                <a:solidFill>
                  <a:srgbClr val="115076"/>
                </a:solidFill>
                <a:latin typeface="Century Gothic" panose="020B0502020202020204" pitchFamily="34" charset="0"/>
                <a:cs typeface="Calibri" panose="020F0502020204030204" pitchFamily="34" charset="0"/>
              </a:rPr>
              <a:t>r</a:t>
            </a:r>
            <a:r>
              <a:rPr lang="en-GB" sz="6600" dirty="0" err="1">
                <a:solidFill>
                  <a:srgbClr val="E65D00"/>
                </a:solidFill>
                <a:latin typeface="Century Gothic" panose="020B0502020202020204" pitchFamily="34" charset="0"/>
                <a:cs typeface="Calibri" panose="020F0502020204030204" pitchFamily="34" charset="0"/>
              </a:rPr>
              <a:t>ien</a:t>
            </a:r>
            <a:endParaRPr lang="en-GB" sz="6600" dirty="0">
              <a:solidFill>
                <a:srgbClr val="E65D00"/>
              </a:solidFill>
              <a:latin typeface="Century Gothic" panose="020B0502020202020204" pitchFamily="34" charset="0"/>
              <a:cs typeface="Calibri" panose="020F0502020204030204" pitchFamily="34" charset="0"/>
            </a:endParaRPr>
          </a:p>
        </p:txBody>
      </p:sp>
      <p:sp>
        <p:nvSpPr>
          <p:cNvPr id="2" name="Title 1">
            <a:extLst>
              <a:ext uri="{FF2B5EF4-FFF2-40B4-BE49-F238E27FC236}">
                <a16:creationId xmlns:a16="http://schemas.microsoft.com/office/drawing/2014/main" id="{7C906778-E20C-AF49-90A3-EFDD55864907}"/>
              </a:ext>
            </a:extLst>
          </p:cNvPr>
          <p:cNvSpPr>
            <a:spLocks noGrp="1"/>
          </p:cNvSpPr>
          <p:nvPr>
            <p:ph type="title"/>
          </p:nvPr>
        </p:nvSpPr>
        <p:spPr>
          <a:xfrm>
            <a:off x="4210664" y="178413"/>
            <a:ext cx="3686249" cy="1325563"/>
          </a:xfrm>
        </p:spPr>
        <p:txBody>
          <a:bodyPr>
            <a:noAutofit/>
          </a:bodyPr>
          <a:lstStyle/>
          <a:p>
            <a:pPr algn="ctr"/>
            <a:r>
              <a:rPr lang="en-GB" sz="12000" b="1" dirty="0" err="1">
                <a:solidFill>
                  <a:srgbClr val="115076"/>
                </a:solidFill>
                <a:cs typeface="Calibri" panose="020F0502020204030204" pitchFamily="34" charset="0"/>
              </a:rPr>
              <a:t>ien</a:t>
            </a:r>
            <a:endParaRPr lang="en-US" sz="12000" dirty="0"/>
          </a:p>
        </p:txBody>
      </p:sp>
    </p:spTree>
    <p:extLst>
      <p:ext uri="{BB962C8B-B14F-4D97-AF65-F5344CB8AC3E}">
        <p14:creationId xmlns:p14="http://schemas.microsoft.com/office/powerpoint/2010/main" val="66811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ien.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subTnLst>
                                    <p:audio>
                                      <p:cMediaNode>
                                        <p:cTn display="0" masterRel="sameClick">
                                          <p:stCondLst>
                                            <p:cond evt="begin" delay="0">
                                              <p:tn val="10"/>
                                            </p:cond>
                                          </p:stCondLst>
                                          <p:endCondLst>
                                            <p:cond evt="onStopAudio" delay="0">
                                              <p:tgtEl>
                                                <p:sldTgt/>
                                              </p:tgtEl>
                                            </p:cond>
                                          </p:endCondLst>
                                        </p:cTn>
                                        <p:tgtEl>
                                          <p:sndTgt r:embed="rId4" name="bien.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5" name="chien.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subTnLst>
                                    <p:audio>
                                      <p:cMediaNode>
                                        <p:cTn display="0" masterRel="sameClick">
                                          <p:stCondLst>
                                            <p:cond evt="begin" delay="0">
                                              <p:tn val="23"/>
                                            </p:cond>
                                          </p:stCondLst>
                                          <p:endCondLst>
                                            <p:cond evt="onStopAudio" delay="0">
                                              <p:tgtEl>
                                                <p:sldTgt/>
                                              </p:tgtEl>
                                            </p:cond>
                                          </p:endCondLst>
                                        </p:cTn>
                                        <p:tgtEl>
                                          <p:sndTgt r:embed="rId6" name="ancien.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subTnLst>
                                    <p:audio>
                                      <p:cMediaNode>
                                        <p:cTn display="0" masterRel="sameClick">
                                          <p:stCondLst>
                                            <p:cond evt="begin" delay="0">
                                              <p:tn val="28"/>
                                            </p:cond>
                                          </p:stCondLst>
                                          <p:endCondLst>
                                            <p:cond evt="onStopAudio" delay="0">
                                              <p:tgtEl>
                                                <p:sldTgt/>
                                              </p:tgtEl>
                                            </p:cond>
                                          </p:endCondLst>
                                        </p:cTn>
                                        <p:tgtEl>
                                          <p:sndTgt r:embed="rId7" name="rien.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subTnLst>
                                    <p:audio>
                                      <p:cMediaNode>
                                        <p:cTn display="0" masterRel="sameClick">
                                          <p:stCondLst>
                                            <p:cond evt="begin" delay="0">
                                              <p:tn val="33"/>
                                            </p:cond>
                                          </p:stCondLst>
                                          <p:endCondLst>
                                            <p:cond evt="onStopAudio" delay="0">
                                              <p:tgtEl>
                                                <p:sldTgt/>
                                              </p:tgtEl>
                                            </p:cond>
                                          </p:endCondLst>
                                        </p:cTn>
                                        <p:tgtEl>
                                          <p:sndTgt r:embed="rId8" name="bientot.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subTnLst>
                                    <p:audio>
                                      <p:cMediaNode>
                                        <p:cTn display="0" masterRel="sameClick">
                                          <p:stCondLst>
                                            <p:cond evt="begin" delay="0">
                                              <p:tn val="38"/>
                                            </p:cond>
                                          </p:stCondLst>
                                          <p:endCondLst>
                                            <p:cond evt="onStopAudio" delay="0">
                                              <p:tgtEl>
                                                <p:sldTgt/>
                                              </p:tgtEl>
                                            </p:cond>
                                          </p:endCondLst>
                                        </p:cTn>
                                        <p:tgtEl>
                                          <p:sndTgt r:embed="rId9" name="combie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animBg="1"/>
      <p:bldP spid="10" grpId="0"/>
      <p:bldP spid="15"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5244" y="520979"/>
            <a:ext cx="2276585" cy="1015663"/>
          </a:xfrm>
          <a:prstGeom prst="rect">
            <a:avLst/>
          </a:prstGeom>
        </p:spPr>
        <p:txBody>
          <a:bodyPr wrap="none">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ch</a:t>
            </a:r>
            <a:r>
              <a:rPr lang="en-GB" sz="6000" dirty="0" err="1">
                <a:solidFill>
                  <a:srgbClr val="E65D00"/>
                </a:solidFill>
                <a:latin typeface="Century Gothic" panose="020B0502020202020204" pitchFamily="34" charset="0"/>
                <a:cs typeface="Calibri" panose="020F0502020204030204" pitchFamily="34" charset="0"/>
              </a:rPr>
              <a:t>ien</a:t>
            </a:r>
            <a:endParaRPr lang="en-GB" sz="6000" dirty="0">
              <a:solidFill>
                <a:srgbClr val="E65D00"/>
              </a:solidFill>
              <a:latin typeface="Century Gothic" panose="020B0502020202020204" pitchFamily="34" charset="0"/>
              <a:cs typeface="Calibri" panose="020F0502020204030204" pitchFamily="34" charset="0"/>
            </a:endParaRPr>
          </a:p>
        </p:txBody>
      </p:sp>
      <p:sp>
        <p:nvSpPr>
          <p:cNvPr id="5" name="TextBox 4"/>
          <p:cNvSpPr txBox="1"/>
          <p:nvPr/>
        </p:nvSpPr>
        <p:spPr>
          <a:xfrm>
            <a:off x="5130299" y="3061351"/>
            <a:ext cx="1846980" cy="1015663"/>
          </a:xfrm>
          <a:prstGeom prst="rect">
            <a:avLst/>
          </a:prstGeom>
          <a:noFill/>
        </p:spPr>
        <p:txBody>
          <a:bodyPr wrap="none" rtlCol="0">
            <a:spAutoFit/>
          </a:bodyPr>
          <a:lstStyle/>
          <a:p>
            <a:r>
              <a:rPr lang="en-GB" sz="6000" dirty="0" err="1">
                <a:solidFill>
                  <a:srgbClr val="115076"/>
                </a:solidFill>
                <a:latin typeface="Century Gothic" panose="020B0502020202020204" pitchFamily="34" charset="0"/>
                <a:cs typeface="Calibri" panose="020F0502020204030204" pitchFamily="34" charset="0"/>
              </a:rPr>
              <a:t>b</a:t>
            </a:r>
            <a:r>
              <a:rPr lang="en-GB" sz="6000" dirty="0" err="1">
                <a:solidFill>
                  <a:srgbClr val="E65D00"/>
                </a:solidFill>
                <a:latin typeface="Century Gothic" panose="020B0502020202020204" pitchFamily="34" charset="0"/>
                <a:cs typeface="Calibri" panose="020F0502020204030204" pitchFamily="34" charset="0"/>
              </a:rPr>
              <a:t>ien</a:t>
            </a:r>
            <a:endParaRPr lang="en-GB" sz="6000" dirty="0">
              <a:solidFill>
                <a:srgbClr val="E65D00"/>
              </a:solidFill>
              <a:latin typeface="Century Gothic" panose="020B0502020202020204" pitchFamily="34" charset="0"/>
              <a:cs typeface="Calibri" panose="020F0502020204030204" pitchFamily="34" charset="0"/>
            </a:endParaRPr>
          </a:p>
        </p:txBody>
      </p:sp>
      <p:sp>
        <p:nvSpPr>
          <p:cNvPr id="7" name="TextBox 6"/>
          <p:cNvSpPr txBox="1"/>
          <p:nvPr/>
        </p:nvSpPr>
        <p:spPr>
          <a:xfrm>
            <a:off x="4088432" y="4536115"/>
            <a:ext cx="4015136"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b</a:t>
            </a:r>
            <a:r>
              <a:rPr lang="en-GB" sz="6000" dirty="0" err="1">
                <a:solidFill>
                  <a:srgbClr val="E65D00"/>
                </a:solidFill>
                <a:latin typeface="Century Gothic" panose="020B0502020202020204" pitchFamily="34" charset="0"/>
                <a:cs typeface="Calibri" panose="020F0502020204030204" pitchFamily="34" charset="0"/>
              </a:rPr>
              <a:t>ien</a:t>
            </a:r>
            <a:r>
              <a:rPr lang="en-GB" sz="6000" dirty="0" err="1">
                <a:solidFill>
                  <a:srgbClr val="115076"/>
                </a:solidFill>
                <a:latin typeface="Century Gothic" panose="020B0502020202020204" pitchFamily="34" charset="0"/>
                <a:cs typeface="Calibri" panose="020F0502020204030204" pitchFamily="34" charset="0"/>
              </a:rPr>
              <a:t>tôt</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8" name="TextBox 7"/>
          <p:cNvSpPr txBox="1"/>
          <p:nvPr/>
        </p:nvSpPr>
        <p:spPr>
          <a:xfrm>
            <a:off x="8238993" y="395980"/>
            <a:ext cx="3688134" cy="1107996"/>
          </a:xfrm>
          <a:prstGeom prst="rect">
            <a:avLst/>
          </a:prstGeom>
          <a:noFill/>
        </p:spPr>
        <p:txBody>
          <a:bodyPr wrap="square" rtlCol="0">
            <a:spAutoFit/>
          </a:bodyPr>
          <a:lstStyle/>
          <a:p>
            <a:pPr algn="ctr"/>
            <a:r>
              <a:rPr lang="en-GB" sz="6600" dirty="0" err="1">
                <a:solidFill>
                  <a:srgbClr val="115076"/>
                </a:solidFill>
                <a:latin typeface="Century Gothic" panose="020B0502020202020204" pitchFamily="34" charset="0"/>
                <a:cs typeface="Calibri" panose="020F0502020204030204" pitchFamily="34" charset="0"/>
              </a:rPr>
              <a:t>anc</a:t>
            </a:r>
            <a:r>
              <a:rPr lang="en-GB" sz="6600" dirty="0" err="1">
                <a:solidFill>
                  <a:srgbClr val="E65D00"/>
                </a:solidFill>
                <a:latin typeface="Century Gothic" panose="020B0502020202020204" pitchFamily="34" charset="0"/>
                <a:cs typeface="Calibri" panose="020F0502020204030204" pitchFamily="34" charset="0"/>
              </a:rPr>
              <a:t>ien</a:t>
            </a:r>
            <a:endParaRPr lang="en-GB" sz="6600" dirty="0">
              <a:solidFill>
                <a:srgbClr val="E65D00"/>
              </a:solidFill>
              <a:latin typeface="Century Gothic" panose="020B0502020202020204" pitchFamily="34" charset="0"/>
              <a:cs typeface="Calibri" panose="020F0502020204030204" pitchFamily="34" charset="0"/>
            </a:endParaRPr>
          </a:p>
        </p:txBody>
      </p:sp>
      <p:sp>
        <p:nvSpPr>
          <p:cNvPr id="9" name="Rounded Rectangle 8"/>
          <p:cNvSpPr/>
          <p:nvPr/>
        </p:nvSpPr>
        <p:spPr>
          <a:xfrm>
            <a:off x="4450570" y="1536642"/>
            <a:ext cx="3216981" cy="2569400"/>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0" name="Rectangle 9"/>
          <p:cNvSpPr/>
          <p:nvPr/>
        </p:nvSpPr>
        <p:spPr>
          <a:xfrm>
            <a:off x="8148037" y="3598210"/>
            <a:ext cx="4124847" cy="1015663"/>
          </a:xfrm>
          <a:prstGeom prst="rect">
            <a:avLst/>
          </a:prstGeom>
        </p:spPr>
        <p:txBody>
          <a:bodyPr wrap="none">
            <a:spAutoFit/>
          </a:bodyPr>
          <a:lstStyle/>
          <a:p>
            <a:r>
              <a:rPr lang="en-GB" sz="6000" dirty="0" err="1">
                <a:solidFill>
                  <a:srgbClr val="115076"/>
                </a:solidFill>
                <a:latin typeface="Century Gothic" panose="020B0502020202020204" pitchFamily="34" charset="0"/>
                <a:cs typeface="Calibri" panose="020F0502020204030204" pitchFamily="34" charset="0"/>
              </a:rPr>
              <a:t>comb</a:t>
            </a:r>
            <a:r>
              <a:rPr lang="en-GB" sz="6000" dirty="0" err="1">
                <a:solidFill>
                  <a:srgbClr val="E65D00"/>
                </a:solidFill>
                <a:latin typeface="Century Gothic" panose="020B0502020202020204" pitchFamily="34" charset="0"/>
                <a:cs typeface="Calibri" panose="020F0502020204030204" pitchFamily="34" charset="0"/>
              </a:rPr>
              <a:t>ien</a:t>
            </a:r>
            <a:r>
              <a:rPr lang="en-GB" sz="6000" dirty="0">
                <a:solidFill>
                  <a:srgbClr val="E65D00"/>
                </a:solidFill>
                <a:latin typeface="Century Gothic" panose="020B0502020202020204" pitchFamily="34" charset="0"/>
                <a:cs typeface="Calibri" panose="020F0502020204030204" pitchFamily="34" charset="0"/>
              </a:rPr>
              <a:t> </a:t>
            </a:r>
            <a:r>
              <a:rPr lang="en-GB" sz="6000" dirty="0">
                <a:solidFill>
                  <a:srgbClr val="115076"/>
                </a:solidFill>
                <a:latin typeface="Calibri" panose="020F0502020204030204" pitchFamily="34" charset="0"/>
                <a:cs typeface="Calibri" panose="020F0502020204030204" pitchFamily="34" charset="0"/>
              </a:rPr>
              <a:t>?</a:t>
            </a:r>
          </a:p>
        </p:txBody>
      </p:sp>
      <p:sp>
        <p:nvSpPr>
          <p:cNvPr id="15" name="TextBox 14"/>
          <p:cNvSpPr txBox="1"/>
          <p:nvPr/>
        </p:nvSpPr>
        <p:spPr>
          <a:xfrm>
            <a:off x="923352" y="3531440"/>
            <a:ext cx="2771604" cy="1107996"/>
          </a:xfrm>
          <a:prstGeom prst="rect">
            <a:avLst/>
          </a:prstGeom>
          <a:noFill/>
        </p:spPr>
        <p:txBody>
          <a:bodyPr wrap="square" rtlCol="0">
            <a:spAutoFit/>
          </a:bodyPr>
          <a:lstStyle/>
          <a:p>
            <a:pPr algn="ctr"/>
            <a:r>
              <a:rPr lang="en-GB" sz="6600" dirty="0" err="1">
                <a:solidFill>
                  <a:srgbClr val="115076"/>
                </a:solidFill>
                <a:latin typeface="Century Gothic" panose="020B0502020202020204" pitchFamily="34" charset="0"/>
                <a:cs typeface="Calibri" panose="020F0502020204030204" pitchFamily="34" charset="0"/>
              </a:rPr>
              <a:t>r</a:t>
            </a:r>
            <a:r>
              <a:rPr lang="en-GB" sz="6600" dirty="0" err="1">
                <a:solidFill>
                  <a:srgbClr val="E65D00"/>
                </a:solidFill>
                <a:latin typeface="Century Gothic" panose="020B0502020202020204" pitchFamily="34" charset="0"/>
                <a:cs typeface="Calibri" panose="020F0502020204030204" pitchFamily="34" charset="0"/>
              </a:rPr>
              <a:t>ien</a:t>
            </a:r>
            <a:endParaRPr lang="en-GB" sz="6600" dirty="0">
              <a:solidFill>
                <a:srgbClr val="E65D00"/>
              </a:solidFill>
              <a:latin typeface="Century Gothic" panose="020B0502020202020204" pitchFamily="34" charset="0"/>
              <a:cs typeface="Calibri" panose="020F0502020204030204" pitchFamily="34" charset="0"/>
            </a:endParaRPr>
          </a:p>
        </p:txBody>
      </p:sp>
      <p:sp>
        <p:nvSpPr>
          <p:cNvPr id="2" name="Title 1">
            <a:extLst>
              <a:ext uri="{FF2B5EF4-FFF2-40B4-BE49-F238E27FC236}">
                <a16:creationId xmlns:a16="http://schemas.microsoft.com/office/drawing/2014/main" id="{EAC6E9D1-7151-3C4C-9BAC-FDA8316C22DC}"/>
              </a:ext>
            </a:extLst>
          </p:cNvPr>
          <p:cNvSpPr>
            <a:spLocks noGrp="1"/>
          </p:cNvSpPr>
          <p:nvPr>
            <p:ph type="title"/>
          </p:nvPr>
        </p:nvSpPr>
        <p:spPr>
          <a:xfrm>
            <a:off x="890215" y="178413"/>
            <a:ext cx="10515600" cy="1325563"/>
          </a:xfrm>
        </p:spPr>
        <p:txBody>
          <a:bodyPr>
            <a:noAutofit/>
          </a:bodyPr>
          <a:lstStyle/>
          <a:p>
            <a:pPr algn="ctr"/>
            <a:r>
              <a:rPr lang="en-GB" sz="12000" b="1" dirty="0" err="1">
                <a:solidFill>
                  <a:srgbClr val="115076"/>
                </a:solidFill>
                <a:cs typeface="Calibri" panose="020F0502020204030204" pitchFamily="34" charset="0"/>
              </a:rPr>
              <a:t>ien</a:t>
            </a:r>
            <a:endParaRPr lang="en-US" sz="12000" dirty="0"/>
          </a:p>
        </p:txBody>
      </p:sp>
    </p:spTree>
    <p:extLst>
      <p:ext uri="{BB962C8B-B14F-4D97-AF65-F5344CB8AC3E}">
        <p14:creationId xmlns:p14="http://schemas.microsoft.com/office/powerpoint/2010/main" val="113943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ien.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animBg="1"/>
      <p:bldP spid="10" grpId="0"/>
      <p:bldP spid="15"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4018119" y="982897"/>
          <a:ext cx="4532243" cy="4967608"/>
        </p:xfrm>
        <a:graphic>
          <a:graphicData uri="http://schemas.openxmlformats.org/drawingml/2006/table">
            <a:tbl>
              <a:tblPr firstRow="1" firstCol="1" bandRow="1">
                <a:tableStyleId>{5940675A-B579-460E-94D1-54222C63F5DA}</a:tableStyleId>
              </a:tblPr>
              <a:tblGrid>
                <a:gridCol w="2269017">
                  <a:extLst>
                    <a:ext uri="{9D8B030D-6E8A-4147-A177-3AD203B41FA5}">
                      <a16:colId xmlns:a16="http://schemas.microsoft.com/office/drawing/2014/main" val="1262708659"/>
                    </a:ext>
                  </a:extLst>
                </a:gridCol>
                <a:gridCol w="2263226">
                  <a:extLst>
                    <a:ext uri="{9D8B030D-6E8A-4147-A177-3AD203B41FA5}">
                      <a16:colId xmlns:a16="http://schemas.microsoft.com/office/drawing/2014/main" val="235387269"/>
                    </a:ext>
                  </a:extLst>
                </a:gridCol>
              </a:tblGrid>
              <a:tr h="488474">
                <a:tc>
                  <a:txBody>
                    <a:bodyPr/>
                    <a:lstStyle/>
                    <a:p>
                      <a:pPr algn="ctr">
                        <a:lnSpc>
                          <a:spcPct val="107000"/>
                        </a:lnSpc>
                        <a:spcAft>
                          <a:spcPts val="0"/>
                        </a:spcAft>
                      </a:pPr>
                      <a:r>
                        <a:rPr lang="fr-FR" sz="5400" b="1" dirty="0">
                          <a:solidFill>
                            <a:srgbClr val="115076"/>
                          </a:solidFill>
                          <a:effectLst/>
                          <a:latin typeface="Century Gothic" panose="020B0502020202020204" pitchFamily="34" charset="0"/>
                          <a:ea typeface="+mn-ea"/>
                          <a:cs typeface="+mn-cs"/>
                        </a:rPr>
                        <a:t>-</a:t>
                      </a:r>
                      <a:r>
                        <a:rPr lang="fr-FR" sz="5400" b="1" dirty="0" err="1">
                          <a:solidFill>
                            <a:srgbClr val="115076"/>
                          </a:solidFill>
                          <a:effectLst/>
                          <a:latin typeface="Century Gothic" panose="020B0502020202020204" pitchFamily="34" charset="0"/>
                          <a:ea typeface="+mn-ea"/>
                          <a:cs typeface="+mn-cs"/>
                        </a:rPr>
                        <a:t>tion</a:t>
                      </a:r>
                      <a:endParaRPr lang="en-GB" sz="5400" b="1" dirty="0">
                        <a:solidFill>
                          <a:srgbClr val="115076"/>
                        </a:solidFill>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tc>
                  <a:txBody>
                    <a:bodyPr/>
                    <a:lstStyle/>
                    <a:p>
                      <a:pPr algn="ctr">
                        <a:lnSpc>
                          <a:spcPct val="107000"/>
                        </a:lnSpc>
                        <a:spcAft>
                          <a:spcPts val="0"/>
                        </a:spcAft>
                      </a:pPr>
                      <a:r>
                        <a:rPr lang="fr-FR" sz="5400" b="1" dirty="0">
                          <a:solidFill>
                            <a:srgbClr val="115076"/>
                          </a:solidFill>
                          <a:effectLst/>
                          <a:latin typeface="Century Gothic" panose="020B0502020202020204" pitchFamily="34" charset="0"/>
                          <a:ea typeface="+mn-ea"/>
                          <a:cs typeface="+mn-cs"/>
                        </a:rPr>
                        <a:t>-</a:t>
                      </a:r>
                      <a:r>
                        <a:rPr lang="fr-FR" sz="5400" b="1" dirty="0" err="1">
                          <a:solidFill>
                            <a:srgbClr val="115076"/>
                          </a:solidFill>
                          <a:effectLst/>
                          <a:latin typeface="Century Gothic" panose="020B0502020202020204" pitchFamily="34" charset="0"/>
                          <a:ea typeface="+mn-ea"/>
                          <a:cs typeface="+mn-cs"/>
                        </a:rPr>
                        <a:t>ien</a:t>
                      </a:r>
                      <a:endParaRPr lang="en-GB" sz="5400" b="1" dirty="0">
                        <a:solidFill>
                          <a:srgbClr val="115076"/>
                        </a:solidFill>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2910982178"/>
                  </a:ext>
                </a:extLst>
              </a:tr>
              <a:tr h="488474">
                <a:tc>
                  <a:txBody>
                    <a:bodyPr/>
                    <a:lstStyle/>
                    <a:p>
                      <a:pPr algn="l">
                        <a:lnSpc>
                          <a:spcPct val="107000"/>
                        </a:lnSpc>
                        <a:spcAft>
                          <a:spcPts val="0"/>
                        </a:spcAft>
                      </a:pPr>
                      <a:r>
                        <a:rPr lang="fr-FR" sz="5400">
                          <a:effectLst/>
                        </a:rPr>
                        <a:t> </a:t>
                      </a:r>
                      <a:endParaRPr lang="en-GB" sz="540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tc>
                  <a:txBody>
                    <a:bodyPr/>
                    <a:lstStyle/>
                    <a:p>
                      <a:pPr algn="l">
                        <a:lnSpc>
                          <a:spcPct val="107000"/>
                        </a:lnSpc>
                        <a:spcAft>
                          <a:spcPts val="0"/>
                        </a:spcAft>
                      </a:pPr>
                      <a:r>
                        <a:rPr lang="fr-FR" sz="5400" dirty="0">
                          <a:effectLst/>
                        </a:rPr>
                        <a:t> </a:t>
                      </a:r>
                      <a:endParaRPr lang="en-GB" sz="5400" dirty="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3979956048"/>
                  </a:ext>
                </a:extLst>
              </a:tr>
              <a:tr h="488474">
                <a:tc>
                  <a:txBody>
                    <a:bodyPr/>
                    <a:lstStyle/>
                    <a:p>
                      <a:pPr algn="l">
                        <a:lnSpc>
                          <a:spcPct val="107000"/>
                        </a:lnSpc>
                        <a:spcAft>
                          <a:spcPts val="0"/>
                        </a:spcAft>
                      </a:pPr>
                      <a:r>
                        <a:rPr lang="fr-FR" sz="5400">
                          <a:effectLst/>
                        </a:rPr>
                        <a:t> </a:t>
                      </a:r>
                      <a:endParaRPr lang="en-GB" sz="540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tc>
                  <a:txBody>
                    <a:bodyPr/>
                    <a:lstStyle/>
                    <a:p>
                      <a:pPr algn="l">
                        <a:lnSpc>
                          <a:spcPct val="107000"/>
                        </a:lnSpc>
                        <a:spcAft>
                          <a:spcPts val="0"/>
                        </a:spcAft>
                      </a:pPr>
                      <a:r>
                        <a:rPr lang="fr-FR" sz="5400" dirty="0">
                          <a:effectLst/>
                        </a:rPr>
                        <a:t> </a:t>
                      </a:r>
                      <a:endParaRPr lang="en-GB" sz="5400" dirty="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526963004"/>
                  </a:ext>
                </a:extLst>
              </a:tr>
              <a:tr h="488474">
                <a:tc>
                  <a:txBody>
                    <a:bodyPr/>
                    <a:lstStyle/>
                    <a:p>
                      <a:pPr algn="l">
                        <a:lnSpc>
                          <a:spcPct val="107000"/>
                        </a:lnSpc>
                        <a:spcAft>
                          <a:spcPts val="0"/>
                        </a:spcAft>
                      </a:pPr>
                      <a:r>
                        <a:rPr lang="fr-FR" sz="5400">
                          <a:effectLst/>
                        </a:rPr>
                        <a:t> </a:t>
                      </a:r>
                      <a:endParaRPr lang="en-GB" sz="540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tc>
                  <a:txBody>
                    <a:bodyPr/>
                    <a:lstStyle/>
                    <a:p>
                      <a:pPr algn="l">
                        <a:lnSpc>
                          <a:spcPct val="107000"/>
                        </a:lnSpc>
                        <a:spcAft>
                          <a:spcPts val="0"/>
                        </a:spcAft>
                      </a:pPr>
                      <a:r>
                        <a:rPr lang="fr-FR" sz="5400" dirty="0">
                          <a:effectLst/>
                        </a:rPr>
                        <a:t> </a:t>
                      </a:r>
                      <a:endParaRPr lang="en-GB" sz="5400" dirty="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4211939131"/>
                  </a:ext>
                </a:extLst>
              </a:tr>
              <a:tr h="488474">
                <a:tc>
                  <a:txBody>
                    <a:bodyPr/>
                    <a:lstStyle/>
                    <a:p>
                      <a:pPr algn="l">
                        <a:lnSpc>
                          <a:spcPct val="107000"/>
                        </a:lnSpc>
                        <a:spcAft>
                          <a:spcPts val="0"/>
                        </a:spcAft>
                      </a:pPr>
                      <a:r>
                        <a:rPr lang="fr-FR" sz="5400">
                          <a:effectLst/>
                        </a:rPr>
                        <a:t> </a:t>
                      </a:r>
                      <a:endParaRPr lang="en-GB" sz="540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tc>
                  <a:txBody>
                    <a:bodyPr/>
                    <a:lstStyle/>
                    <a:p>
                      <a:pPr algn="l">
                        <a:lnSpc>
                          <a:spcPct val="107000"/>
                        </a:lnSpc>
                        <a:spcAft>
                          <a:spcPts val="0"/>
                        </a:spcAft>
                      </a:pPr>
                      <a:r>
                        <a:rPr lang="fr-FR" sz="5400" dirty="0">
                          <a:effectLst/>
                        </a:rPr>
                        <a:t> </a:t>
                      </a:r>
                      <a:endParaRPr lang="en-GB" sz="5400" dirty="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3904126141"/>
                  </a:ext>
                </a:extLst>
              </a:tr>
              <a:tr h="488474">
                <a:tc>
                  <a:txBody>
                    <a:bodyPr/>
                    <a:lstStyle/>
                    <a:p>
                      <a:pPr algn="l">
                        <a:lnSpc>
                          <a:spcPct val="107000"/>
                        </a:lnSpc>
                        <a:spcAft>
                          <a:spcPts val="0"/>
                        </a:spcAft>
                      </a:pPr>
                      <a:r>
                        <a:rPr lang="fr-FR" sz="5400">
                          <a:effectLst/>
                        </a:rPr>
                        <a:t> </a:t>
                      </a:r>
                      <a:endParaRPr lang="en-GB" sz="540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tc>
                  <a:txBody>
                    <a:bodyPr/>
                    <a:lstStyle/>
                    <a:p>
                      <a:pPr algn="l">
                        <a:lnSpc>
                          <a:spcPct val="107000"/>
                        </a:lnSpc>
                        <a:spcAft>
                          <a:spcPts val="0"/>
                        </a:spcAft>
                      </a:pPr>
                      <a:r>
                        <a:rPr lang="fr-FR" sz="5400" dirty="0">
                          <a:effectLst/>
                        </a:rPr>
                        <a:t> </a:t>
                      </a:r>
                      <a:endParaRPr lang="en-GB" sz="5400" dirty="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852392960"/>
                  </a:ext>
                </a:extLst>
              </a:tr>
            </a:tbl>
          </a:graphicData>
        </a:graphic>
      </p:graphicFrame>
      <p:sp>
        <p:nvSpPr>
          <p:cNvPr id="4" name="Action Button: Custom 3">
            <a:hlinkClick r:id="" action="ppaction://noaction" highlightClick="1">
              <a:snd r:embed="rId3" name="bientot.wav"/>
            </a:hlinkClick>
          </p:cNvPr>
          <p:cNvSpPr/>
          <p:nvPr/>
        </p:nvSpPr>
        <p:spPr>
          <a:xfrm>
            <a:off x="2940187" y="1836367"/>
            <a:ext cx="834666" cy="737082"/>
          </a:xfrm>
          <a:prstGeom prst="actionButtonBlank">
            <a:avLst/>
          </a:prstGeom>
          <a:solidFill>
            <a:srgbClr val="E87D1E"/>
          </a:solidFill>
          <a:ln>
            <a:solidFill>
              <a:srgbClr val="E87D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rgbClr val="002060"/>
                </a:solidFill>
                <a:latin typeface="Century Gothic" panose="020B0502020202020204" pitchFamily="34" charset="0"/>
              </a:rPr>
              <a:t>1</a:t>
            </a:r>
          </a:p>
        </p:txBody>
      </p:sp>
      <p:sp>
        <p:nvSpPr>
          <p:cNvPr id="5" name="Action Button: Custom 4">
            <a:hlinkClick r:id="" action="ppaction://noaction" highlightClick="1">
              <a:snd r:embed="rId4" name="action.wav"/>
            </a:hlinkClick>
          </p:cNvPr>
          <p:cNvSpPr/>
          <p:nvPr/>
        </p:nvSpPr>
        <p:spPr>
          <a:xfrm>
            <a:off x="2940165" y="2665232"/>
            <a:ext cx="834666" cy="748888"/>
          </a:xfrm>
          <a:prstGeom prst="actionButtonBlank">
            <a:avLst/>
          </a:prstGeom>
          <a:solidFill>
            <a:srgbClr val="E87D1E"/>
          </a:solidFill>
          <a:ln>
            <a:solidFill>
              <a:srgbClr val="E87D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latin typeface="Century Gothic" panose="020B0502020202020204" pitchFamily="34" charset="0"/>
              </a:rPr>
              <a:t>2</a:t>
            </a:r>
          </a:p>
        </p:txBody>
      </p:sp>
      <p:sp>
        <p:nvSpPr>
          <p:cNvPr id="6" name="Action Button: Custom 5">
            <a:hlinkClick r:id="" action="ppaction://noaction" highlightClick="1">
              <a:snd r:embed="rId5" name="international.wav"/>
            </a:hlinkClick>
          </p:cNvPr>
          <p:cNvSpPr/>
          <p:nvPr/>
        </p:nvSpPr>
        <p:spPr>
          <a:xfrm>
            <a:off x="2939167" y="3506032"/>
            <a:ext cx="835664" cy="753054"/>
          </a:xfrm>
          <a:prstGeom prst="actionButtonBlank">
            <a:avLst/>
          </a:prstGeom>
          <a:solidFill>
            <a:srgbClr val="E87D1E"/>
          </a:solidFill>
          <a:ln>
            <a:solidFill>
              <a:srgbClr val="E87D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latin typeface="Century Gothic" panose="020B0502020202020204" pitchFamily="34" charset="0"/>
              </a:rPr>
              <a:t>3</a:t>
            </a:r>
          </a:p>
        </p:txBody>
      </p:sp>
      <p:sp>
        <p:nvSpPr>
          <p:cNvPr id="7" name="Action Button: Custom 6">
            <a:hlinkClick r:id="" action="ppaction://noaction" highlightClick="1">
              <a:snd r:embed="rId6" name="ancien].wav"/>
            </a:hlinkClick>
          </p:cNvPr>
          <p:cNvSpPr/>
          <p:nvPr/>
        </p:nvSpPr>
        <p:spPr>
          <a:xfrm>
            <a:off x="2939167" y="4329609"/>
            <a:ext cx="830567" cy="774258"/>
          </a:xfrm>
          <a:prstGeom prst="actionButtonBlank">
            <a:avLst/>
          </a:prstGeom>
          <a:solidFill>
            <a:srgbClr val="E87D1E"/>
          </a:solidFill>
          <a:ln>
            <a:solidFill>
              <a:srgbClr val="E87D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latin typeface="Century Gothic" panose="020B0502020202020204" pitchFamily="34" charset="0"/>
              </a:rPr>
              <a:t>4</a:t>
            </a:r>
          </a:p>
        </p:txBody>
      </p:sp>
      <p:sp>
        <p:nvSpPr>
          <p:cNvPr id="8" name="Action Button: Custom 7">
            <a:hlinkClick r:id="" action="ppaction://noaction" highlightClick="1">
              <a:snd r:embed="rId7" name="attention.wav"/>
            </a:hlinkClick>
          </p:cNvPr>
          <p:cNvSpPr/>
          <p:nvPr/>
        </p:nvSpPr>
        <p:spPr>
          <a:xfrm>
            <a:off x="2939167" y="5186114"/>
            <a:ext cx="830567" cy="774258"/>
          </a:xfrm>
          <a:prstGeom prst="actionButtonBlank">
            <a:avLst/>
          </a:prstGeom>
          <a:solidFill>
            <a:srgbClr val="E87D1E"/>
          </a:solidFill>
          <a:ln>
            <a:solidFill>
              <a:srgbClr val="E87D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latin typeface="Century Gothic" panose="020B0502020202020204" pitchFamily="34" charset="0"/>
              </a:rPr>
              <a:t>5</a:t>
            </a:r>
          </a:p>
        </p:txBody>
      </p:sp>
      <p:sp>
        <p:nvSpPr>
          <p:cNvPr id="9" name="Rounded Rectangle 8"/>
          <p:cNvSpPr/>
          <p:nvPr/>
        </p:nvSpPr>
        <p:spPr>
          <a:xfrm>
            <a:off x="9720468" y="286406"/>
            <a:ext cx="2186609" cy="496957"/>
          </a:xfrm>
          <a:prstGeom prst="roundRect">
            <a:avLst/>
          </a:prstGeom>
          <a:solidFill>
            <a:schemeClr val="accent1">
              <a:lumMod val="50000"/>
            </a:schemeClr>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bg1"/>
              </a:solidFill>
              <a:latin typeface="Century Gothic" panose="020B0502020202020204" pitchFamily="34" charset="0"/>
            </a:endParaRPr>
          </a:p>
        </p:txBody>
      </p:sp>
      <p:sp>
        <p:nvSpPr>
          <p:cNvPr id="10" name="TextBox 9"/>
          <p:cNvSpPr txBox="1"/>
          <p:nvPr/>
        </p:nvSpPr>
        <p:spPr>
          <a:xfrm>
            <a:off x="152401" y="50314"/>
            <a:ext cx="8909538" cy="646331"/>
          </a:xfrm>
          <a:prstGeom prst="rect">
            <a:avLst/>
          </a:prstGeom>
          <a:noFill/>
        </p:spPr>
        <p:txBody>
          <a:bodyPr wrap="square" rtlCol="0">
            <a:spAutoFit/>
          </a:bodyPr>
          <a:lstStyle/>
          <a:p>
            <a:r>
              <a:rPr lang="en-GB" sz="2800" dirty="0" err="1">
                <a:solidFill>
                  <a:srgbClr val="115076"/>
                </a:solidFill>
                <a:latin typeface="Century Gothic" panose="020B0502020202020204" pitchFamily="34" charset="0"/>
              </a:rPr>
              <a:t>Écoute</a:t>
            </a:r>
            <a:r>
              <a:rPr lang="en-GB" sz="2800" dirty="0">
                <a:solidFill>
                  <a:srgbClr val="115076"/>
                </a:solidFill>
                <a:latin typeface="Century Gothic" panose="020B0502020202020204" pitchFamily="34" charset="0"/>
              </a:rPr>
              <a:t>. </a:t>
            </a:r>
            <a:r>
              <a:rPr lang="en-GB" sz="2800" dirty="0" err="1">
                <a:solidFill>
                  <a:srgbClr val="115076"/>
                </a:solidFill>
                <a:latin typeface="Century Gothic" panose="020B0502020202020204" pitchFamily="34" charset="0"/>
              </a:rPr>
              <a:t>C’est</a:t>
            </a:r>
            <a:r>
              <a:rPr lang="en-GB" sz="2800" dirty="0">
                <a:solidFill>
                  <a:srgbClr val="115076"/>
                </a:solidFill>
                <a:latin typeface="Century Gothic" panose="020B0502020202020204" pitchFamily="34" charset="0"/>
              </a:rPr>
              <a:t> </a:t>
            </a:r>
            <a:r>
              <a:rPr lang="en-GB" sz="2800" b="1" dirty="0">
                <a:solidFill>
                  <a:srgbClr val="115076"/>
                </a:solidFill>
                <a:latin typeface="Century Gothic" panose="020B0502020202020204" pitchFamily="34" charset="0"/>
              </a:rPr>
              <a:t>‘-</a:t>
            </a:r>
            <a:r>
              <a:rPr lang="en-GB" sz="2800" b="1" dirty="0" err="1">
                <a:solidFill>
                  <a:srgbClr val="115076"/>
                </a:solidFill>
                <a:latin typeface="Century Gothic" panose="020B0502020202020204" pitchFamily="34" charset="0"/>
              </a:rPr>
              <a:t>tion</a:t>
            </a:r>
            <a:r>
              <a:rPr lang="en-GB" sz="2800" b="1" dirty="0">
                <a:solidFill>
                  <a:srgbClr val="115076"/>
                </a:solidFill>
                <a:latin typeface="Century Gothic" panose="020B0502020202020204" pitchFamily="34" charset="0"/>
              </a:rPr>
              <a:t>’ </a:t>
            </a:r>
            <a:r>
              <a:rPr lang="en-GB" sz="2800" dirty="0" err="1">
                <a:solidFill>
                  <a:srgbClr val="115076"/>
                </a:solidFill>
                <a:latin typeface="Century Gothic" panose="020B0502020202020204" pitchFamily="34" charset="0"/>
              </a:rPr>
              <a:t>ou</a:t>
            </a:r>
            <a:r>
              <a:rPr lang="en-GB" sz="2800" b="1" dirty="0">
                <a:solidFill>
                  <a:srgbClr val="115076"/>
                </a:solidFill>
                <a:latin typeface="Century Gothic" panose="020B0502020202020204" pitchFamily="34" charset="0"/>
              </a:rPr>
              <a:t> ‘-</a:t>
            </a:r>
            <a:r>
              <a:rPr lang="en-GB" sz="2800" b="1" dirty="0" err="1">
                <a:solidFill>
                  <a:srgbClr val="115076"/>
                </a:solidFill>
                <a:latin typeface="Century Gothic" panose="020B0502020202020204" pitchFamily="34" charset="0"/>
              </a:rPr>
              <a:t>ien</a:t>
            </a:r>
            <a:r>
              <a:rPr lang="en-GB" sz="2800" b="1" dirty="0">
                <a:solidFill>
                  <a:srgbClr val="115076"/>
                </a:solidFill>
                <a:latin typeface="Century Gothic" panose="020B0502020202020204" pitchFamily="34" charset="0"/>
              </a:rPr>
              <a:t>’ ? </a:t>
            </a:r>
            <a:r>
              <a:rPr lang="en-GB" sz="2800" dirty="0" err="1">
                <a:solidFill>
                  <a:srgbClr val="115076"/>
                </a:solidFill>
                <a:latin typeface="Century Gothic" panose="020B0502020202020204" pitchFamily="34" charset="0"/>
              </a:rPr>
              <a:t>Coche</a:t>
            </a:r>
            <a:r>
              <a:rPr lang="en-GB" sz="2800" b="1" dirty="0">
                <a:solidFill>
                  <a:srgbClr val="115076"/>
                </a:solidFill>
                <a:latin typeface="Century Gothic" panose="020B0502020202020204" pitchFamily="34" charset="0"/>
              </a:rPr>
              <a:t> </a:t>
            </a:r>
            <a:r>
              <a:rPr lang="en-GB" sz="3600" b="1" dirty="0">
                <a:solidFill>
                  <a:srgbClr val="115076"/>
                </a:solidFill>
                <a:latin typeface="Bookshelf Symbol 7" panose="05010101010101010101" pitchFamily="2" charset="2"/>
              </a:rPr>
              <a:t>p</a:t>
            </a:r>
            <a:r>
              <a:rPr lang="en-GB" sz="2800" b="1" dirty="0">
                <a:solidFill>
                  <a:srgbClr val="115076"/>
                </a:solidFill>
                <a:latin typeface="Century Gothic" panose="020B0502020202020204" pitchFamily="34" charset="0"/>
              </a:rPr>
              <a:t>.</a:t>
            </a:r>
          </a:p>
        </p:txBody>
      </p:sp>
      <p:sp>
        <p:nvSpPr>
          <p:cNvPr id="2" name="Title 1">
            <a:extLst>
              <a:ext uri="{FF2B5EF4-FFF2-40B4-BE49-F238E27FC236}">
                <a16:creationId xmlns:a16="http://schemas.microsoft.com/office/drawing/2014/main" id="{28FB923D-4A4B-6E4A-82C5-064A9D6C7699}"/>
              </a:ext>
            </a:extLst>
          </p:cNvPr>
          <p:cNvSpPr>
            <a:spLocks noGrp="1"/>
          </p:cNvSpPr>
          <p:nvPr>
            <p:ph type="title"/>
          </p:nvPr>
        </p:nvSpPr>
        <p:spPr>
          <a:xfrm>
            <a:off x="9720468" y="277353"/>
            <a:ext cx="2186609" cy="515065"/>
          </a:xfrm>
        </p:spPr>
        <p:txBody>
          <a:bodyPr>
            <a:normAutofit/>
          </a:bodyPr>
          <a:lstStyle/>
          <a:p>
            <a:pPr algn="ctr"/>
            <a:r>
              <a:rPr lang="en-GB" sz="2000" b="1" dirty="0" err="1">
                <a:solidFill>
                  <a:schemeClr val="bg1"/>
                </a:solidFill>
              </a:rPr>
              <a:t>écouter</a:t>
            </a:r>
            <a:endParaRPr lang="en-US" sz="2000" b="1" dirty="0"/>
          </a:p>
        </p:txBody>
      </p:sp>
    </p:spTree>
    <p:extLst>
      <p:ext uri="{BB962C8B-B14F-4D97-AF65-F5344CB8AC3E}">
        <p14:creationId xmlns:p14="http://schemas.microsoft.com/office/powerpoint/2010/main" val="2480940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4003787" y="850829"/>
          <a:ext cx="4532243" cy="4967608"/>
        </p:xfrm>
        <a:graphic>
          <a:graphicData uri="http://schemas.openxmlformats.org/drawingml/2006/table">
            <a:tbl>
              <a:tblPr firstRow="1" firstCol="1" bandRow="1">
                <a:tableStyleId>{5940675A-B579-460E-94D1-54222C63F5DA}</a:tableStyleId>
              </a:tblPr>
              <a:tblGrid>
                <a:gridCol w="2269017">
                  <a:extLst>
                    <a:ext uri="{9D8B030D-6E8A-4147-A177-3AD203B41FA5}">
                      <a16:colId xmlns:a16="http://schemas.microsoft.com/office/drawing/2014/main" val="1262708659"/>
                    </a:ext>
                  </a:extLst>
                </a:gridCol>
                <a:gridCol w="2263226">
                  <a:extLst>
                    <a:ext uri="{9D8B030D-6E8A-4147-A177-3AD203B41FA5}">
                      <a16:colId xmlns:a16="http://schemas.microsoft.com/office/drawing/2014/main" val="235387269"/>
                    </a:ext>
                  </a:extLst>
                </a:gridCol>
              </a:tblGrid>
              <a:tr h="488474">
                <a:tc>
                  <a:txBody>
                    <a:bodyPr/>
                    <a:lstStyle/>
                    <a:p>
                      <a:pPr algn="ctr">
                        <a:lnSpc>
                          <a:spcPct val="107000"/>
                        </a:lnSpc>
                        <a:spcAft>
                          <a:spcPts val="0"/>
                        </a:spcAft>
                      </a:pPr>
                      <a:r>
                        <a:rPr lang="fr-FR" sz="5400" b="1" dirty="0">
                          <a:solidFill>
                            <a:srgbClr val="115076"/>
                          </a:solidFill>
                          <a:effectLst/>
                          <a:latin typeface="Century Gothic" panose="020B0502020202020204" pitchFamily="34" charset="0"/>
                          <a:ea typeface="+mn-ea"/>
                          <a:cs typeface="+mn-cs"/>
                        </a:rPr>
                        <a:t>-</a:t>
                      </a:r>
                      <a:r>
                        <a:rPr lang="fr-FR" sz="5400" b="1" dirty="0" err="1">
                          <a:solidFill>
                            <a:srgbClr val="115076"/>
                          </a:solidFill>
                          <a:effectLst/>
                          <a:latin typeface="Century Gothic" panose="020B0502020202020204" pitchFamily="34" charset="0"/>
                          <a:ea typeface="+mn-ea"/>
                          <a:cs typeface="+mn-cs"/>
                        </a:rPr>
                        <a:t>tion</a:t>
                      </a:r>
                      <a:endParaRPr lang="en-GB" sz="5400" b="1" dirty="0">
                        <a:solidFill>
                          <a:srgbClr val="115076"/>
                        </a:solidFill>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tc>
                  <a:txBody>
                    <a:bodyPr/>
                    <a:lstStyle/>
                    <a:p>
                      <a:pPr algn="ctr">
                        <a:lnSpc>
                          <a:spcPct val="107000"/>
                        </a:lnSpc>
                        <a:spcAft>
                          <a:spcPts val="0"/>
                        </a:spcAft>
                      </a:pPr>
                      <a:r>
                        <a:rPr lang="fr-FR" sz="5400" b="1" dirty="0">
                          <a:solidFill>
                            <a:srgbClr val="115076"/>
                          </a:solidFill>
                          <a:effectLst/>
                          <a:latin typeface="Century Gothic" panose="020B0502020202020204" pitchFamily="34" charset="0"/>
                          <a:ea typeface="+mn-ea"/>
                          <a:cs typeface="+mn-cs"/>
                        </a:rPr>
                        <a:t>-</a:t>
                      </a:r>
                      <a:r>
                        <a:rPr lang="fr-FR" sz="5400" b="1" dirty="0" err="1">
                          <a:solidFill>
                            <a:srgbClr val="115076"/>
                          </a:solidFill>
                          <a:effectLst/>
                          <a:latin typeface="Century Gothic" panose="020B0502020202020204" pitchFamily="34" charset="0"/>
                          <a:ea typeface="+mn-ea"/>
                          <a:cs typeface="+mn-cs"/>
                        </a:rPr>
                        <a:t>ien</a:t>
                      </a:r>
                      <a:endParaRPr lang="en-GB" sz="5400" b="1" dirty="0">
                        <a:solidFill>
                          <a:srgbClr val="115076"/>
                        </a:solidFill>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2910982178"/>
                  </a:ext>
                </a:extLst>
              </a:tr>
              <a:tr h="488474">
                <a:tc>
                  <a:txBody>
                    <a:bodyPr/>
                    <a:lstStyle/>
                    <a:p>
                      <a:pPr algn="l">
                        <a:lnSpc>
                          <a:spcPct val="107000"/>
                        </a:lnSpc>
                        <a:spcAft>
                          <a:spcPts val="0"/>
                        </a:spcAft>
                      </a:pPr>
                      <a:r>
                        <a:rPr lang="fr-FR" sz="5400">
                          <a:effectLst/>
                        </a:rPr>
                        <a:t> </a:t>
                      </a:r>
                      <a:endParaRPr lang="en-GB" sz="540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tc>
                  <a:txBody>
                    <a:bodyPr/>
                    <a:lstStyle/>
                    <a:p>
                      <a:pPr algn="l">
                        <a:lnSpc>
                          <a:spcPct val="107000"/>
                        </a:lnSpc>
                        <a:spcAft>
                          <a:spcPts val="0"/>
                        </a:spcAft>
                      </a:pPr>
                      <a:r>
                        <a:rPr lang="fr-FR" sz="5400" dirty="0">
                          <a:effectLst/>
                        </a:rPr>
                        <a:t> </a:t>
                      </a:r>
                      <a:endParaRPr lang="en-GB" sz="5400" dirty="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3979956048"/>
                  </a:ext>
                </a:extLst>
              </a:tr>
              <a:tr h="488474">
                <a:tc>
                  <a:txBody>
                    <a:bodyPr/>
                    <a:lstStyle/>
                    <a:p>
                      <a:pPr algn="l">
                        <a:lnSpc>
                          <a:spcPct val="107000"/>
                        </a:lnSpc>
                        <a:spcAft>
                          <a:spcPts val="0"/>
                        </a:spcAft>
                      </a:pPr>
                      <a:r>
                        <a:rPr lang="fr-FR" sz="5400">
                          <a:effectLst/>
                        </a:rPr>
                        <a:t> </a:t>
                      </a:r>
                      <a:endParaRPr lang="en-GB" sz="540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tc>
                  <a:txBody>
                    <a:bodyPr/>
                    <a:lstStyle/>
                    <a:p>
                      <a:pPr algn="l">
                        <a:lnSpc>
                          <a:spcPct val="107000"/>
                        </a:lnSpc>
                        <a:spcAft>
                          <a:spcPts val="0"/>
                        </a:spcAft>
                      </a:pPr>
                      <a:r>
                        <a:rPr lang="fr-FR" sz="5400" dirty="0">
                          <a:effectLst/>
                        </a:rPr>
                        <a:t> </a:t>
                      </a:r>
                      <a:endParaRPr lang="en-GB" sz="5400" dirty="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526963004"/>
                  </a:ext>
                </a:extLst>
              </a:tr>
              <a:tr h="488474">
                <a:tc>
                  <a:txBody>
                    <a:bodyPr/>
                    <a:lstStyle/>
                    <a:p>
                      <a:pPr algn="l">
                        <a:lnSpc>
                          <a:spcPct val="107000"/>
                        </a:lnSpc>
                        <a:spcAft>
                          <a:spcPts val="0"/>
                        </a:spcAft>
                      </a:pPr>
                      <a:r>
                        <a:rPr lang="fr-FR" sz="5400">
                          <a:effectLst/>
                        </a:rPr>
                        <a:t> </a:t>
                      </a:r>
                      <a:endParaRPr lang="en-GB" sz="540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tc>
                  <a:txBody>
                    <a:bodyPr/>
                    <a:lstStyle/>
                    <a:p>
                      <a:pPr algn="l">
                        <a:lnSpc>
                          <a:spcPct val="107000"/>
                        </a:lnSpc>
                        <a:spcAft>
                          <a:spcPts val="0"/>
                        </a:spcAft>
                      </a:pPr>
                      <a:r>
                        <a:rPr lang="fr-FR" sz="5400" dirty="0">
                          <a:effectLst/>
                        </a:rPr>
                        <a:t> </a:t>
                      </a:r>
                      <a:endParaRPr lang="en-GB" sz="5400" dirty="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4211939131"/>
                  </a:ext>
                </a:extLst>
              </a:tr>
              <a:tr h="488474">
                <a:tc>
                  <a:txBody>
                    <a:bodyPr/>
                    <a:lstStyle/>
                    <a:p>
                      <a:pPr algn="l">
                        <a:lnSpc>
                          <a:spcPct val="107000"/>
                        </a:lnSpc>
                        <a:spcAft>
                          <a:spcPts val="0"/>
                        </a:spcAft>
                      </a:pPr>
                      <a:r>
                        <a:rPr lang="fr-FR" sz="5400">
                          <a:effectLst/>
                        </a:rPr>
                        <a:t> </a:t>
                      </a:r>
                      <a:endParaRPr lang="en-GB" sz="540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tc>
                  <a:txBody>
                    <a:bodyPr/>
                    <a:lstStyle/>
                    <a:p>
                      <a:pPr algn="l">
                        <a:lnSpc>
                          <a:spcPct val="107000"/>
                        </a:lnSpc>
                        <a:spcAft>
                          <a:spcPts val="0"/>
                        </a:spcAft>
                      </a:pPr>
                      <a:r>
                        <a:rPr lang="fr-FR" sz="5400" dirty="0">
                          <a:effectLst/>
                        </a:rPr>
                        <a:t> </a:t>
                      </a:r>
                      <a:endParaRPr lang="en-GB" sz="5400" dirty="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3904126141"/>
                  </a:ext>
                </a:extLst>
              </a:tr>
              <a:tr h="488474">
                <a:tc>
                  <a:txBody>
                    <a:bodyPr/>
                    <a:lstStyle/>
                    <a:p>
                      <a:pPr algn="l">
                        <a:lnSpc>
                          <a:spcPct val="107000"/>
                        </a:lnSpc>
                        <a:spcAft>
                          <a:spcPts val="0"/>
                        </a:spcAft>
                      </a:pPr>
                      <a:r>
                        <a:rPr lang="fr-FR" sz="5400">
                          <a:effectLst/>
                        </a:rPr>
                        <a:t> </a:t>
                      </a:r>
                      <a:endParaRPr lang="en-GB" sz="540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tc>
                  <a:txBody>
                    <a:bodyPr/>
                    <a:lstStyle/>
                    <a:p>
                      <a:pPr algn="l">
                        <a:lnSpc>
                          <a:spcPct val="107000"/>
                        </a:lnSpc>
                        <a:spcAft>
                          <a:spcPts val="0"/>
                        </a:spcAft>
                      </a:pPr>
                      <a:r>
                        <a:rPr lang="fr-FR" sz="5400" dirty="0">
                          <a:effectLst/>
                        </a:rPr>
                        <a:t> </a:t>
                      </a:r>
                      <a:endParaRPr lang="en-GB" sz="5400" dirty="0">
                        <a:effectLst/>
                        <a:latin typeface="Century Gothic" panose="020B0502020202020204" pitchFamily="34" charset="0"/>
                        <a:ea typeface="Calibri" panose="020F0502020204030204" pitchFamily="34" charset="0"/>
                        <a:cs typeface="Calibri" panose="020F0502020204030204" pitchFamily="34" charset="0"/>
                      </a:endParaRPr>
                    </a:p>
                  </a:txBody>
                  <a:tcPr marL="68580" marR="68580" marT="0" marB="0">
                    <a:lnL w="38100" cap="flat" cmpd="sng" algn="ctr">
                      <a:solidFill>
                        <a:srgbClr val="115076"/>
                      </a:solidFill>
                      <a:prstDash val="solid"/>
                      <a:round/>
                      <a:headEnd type="none" w="med" len="med"/>
                      <a:tailEnd type="none" w="med" len="med"/>
                    </a:lnL>
                    <a:lnR w="38100" cap="flat" cmpd="sng" algn="ctr">
                      <a:solidFill>
                        <a:srgbClr val="115076"/>
                      </a:solidFill>
                      <a:prstDash val="solid"/>
                      <a:round/>
                      <a:headEnd type="none" w="med" len="med"/>
                      <a:tailEnd type="none" w="med" len="med"/>
                    </a:lnR>
                    <a:lnT w="38100" cap="flat" cmpd="sng" algn="ctr">
                      <a:solidFill>
                        <a:srgbClr val="115076"/>
                      </a:solidFill>
                      <a:prstDash val="solid"/>
                      <a:round/>
                      <a:headEnd type="none" w="med" len="med"/>
                      <a:tailEnd type="none" w="med" len="med"/>
                    </a:lnT>
                    <a:lnB w="381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852392960"/>
                  </a:ext>
                </a:extLst>
              </a:tr>
            </a:tbl>
          </a:graphicData>
        </a:graphic>
      </p:graphicFrame>
      <p:sp>
        <p:nvSpPr>
          <p:cNvPr id="4" name="Action Button: Custom 3">
            <a:hlinkClick r:id="" action="ppaction://noaction" highlightClick="1">
              <a:snd r:embed="rId3" name="bientot.wav"/>
            </a:hlinkClick>
          </p:cNvPr>
          <p:cNvSpPr/>
          <p:nvPr/>
        </p:nvSpPr>
        <p:spPr>
          <a:xfrm>
            <a:off x="2940187" y="1836367"/>
            <a:ext cx="834666" cy="737082"/>
          </a:xfrm>
          <a:prstGeom prst="actionButtonBlank">
            <a:avLst/>
          </a:prstGeom>
          <a:solidFill>
            <a:srgbClr val="E87D1E"/>
          </a:solidFill>
          <a:ln>
            <a:solidFill>
              <a:srgbClr val="E87D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rgbClr val="002060"/>
                </a:solidFill>
                <a:latin typeface="Century Gothic" panose="020B0502020202020204" pitchFamily="34" charset="0"/>
              </a:rPr>
              <a:t>1</a:t>
            </a:r>
          </a:p>
        </p:txBody>
      </p:sp>
      <p:sp>
        <p:nvSpPr>
          <p:cNvPr id="5" name="Action Button: Custom 4">
            <a:hlinkClick r:id="" action="ppaction://noaction" highlightClick="1">
              <a:snd r:embed="rId4" name="action.wav"/>
            </a:hlinkClick>
          </p:cNvPr>
          <p:cNvSpPr/>
          <p:nvPr/>
        </p:nvSpPr>
        <p:spPr>
          <a:xfrm>
            <a:off x="2940165" y="2665232"/>
            <a:ext cx="834666" cy="748888"/>
          </a:xfrm>
          <a:prstGeom prst="actionButtonBlank">
            <a:avLst/>
          </a:prstGeom>
          <a:solidFill>
            <a:srgbClr val="E87D1E"/>
          </a:solidFill>
          <a:ln>
            <a:solidFill>
              <a:srgbClr val="E87D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latin typeface="Century Gothic" panose="020B0502020202020204" pitchFamily="34" charset="0"/>
              </a:rPr>
              <a:t>2</a:t>
            </a:r>
          </a:p>
        </p:txBody>
      </p:sp>
      <p:sp>
        <p:nvSpPr>
          <p:cNvPr id="6" name="Action Button: Custom 5">
            <a:hlinkClick r:id="" action="ppaction://noaction" highlightClick="1">
              <a:snd r:embed="rId5" name="international.wav"/>
            </a:hlinkClick>
          </p:cNvPr>
          <p:cNvSpPr/>
          <p:nvPr/>
        </p:nvSpPr>
        <p:spPr>
          <a:xfrm>
            <a:off x="2939167" y="3506032"/>
            <a:ext cx="835664" cy="753054"/>
          </a:xfrm>
          <a:prstGeom prst="actionButtonBlank">
            <a:avLst/>
          </a:prstGeom>
          <a:solidFill>
            <a:srgbClr val="E87D1E"/>
          </a:solidFill>
          <a:ln>
            <a:solidFill>
              <a:srgbClr val="E87D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latin typeface="Century Gothic" panose="020B0502020202020204" pitchFamily="34" charset="0"/>
              </a:rPr>
              <a:t>3</a:t>
            </a:r>
          </a:p>
        </p:txBody>
      </p:sp>
      <p:sp>
        <p:nvSpPr>
          <p:cNvPr id="7" name="Action Button: Custom 6">
            <a:hlinkClick r:id="" action="ppaction://noaction" highlightClick="1">
              <a:snd r:embed="rId6" name="ancien].wav"/>
            </a:hlinkClick>
          </p:cNvPr>
          <p:cNvSpPr/>
          <p:nvPr/>
        </p:nvSpPr>
        <p:spPr>
          <a:xfrm>
            <a:off x="2939167" y="4329609"/>
            <a:ext cx="830567" cy="774258"/>
          </a:xfrm>
          <a:prstGeom prst="actionButtonBlank">
            <a:avLst/>
          </a:prstGeom>
          <a:solidFill>
            <a:srgbClr val="E87D1E"/>
          </a:solidFill>
          <a:ln>
            <a:solidFill>
              <a:srgbClr val="E87D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latin typeface="Century Gothic" panose="020B0502020202020204" pitchFamily="34" charset="0"/>
              </a:rPr>
              <a:t>4</a:t>
            </a:r>
          </a:p>
        </p:txBody>
      </p:sp>
      <p:sp>
        <p:nvSpPr>
          <p:cNvPr id="8" name="Action Button: Custom 7">
            <a:hlinkClick r:id="" action="ppaction://noaction" highlightClick="1">
              <a:snd r:embed="rId7" name="attention.wav"/>
            </a:hlinkClick>
          </p:cNvPr>
          <p:cNvSpPr/>
          <p:nvPr/>
        </p:nvSpPr>
        <p:spPr>
          <a:xfrm>
            <a:off x="2939167" y="5186114"/>
            <a:ext cx="830567" cy="774258"/>
          </a:xfrm>
          <a:prstGeom prst="actionButtonBlank">
            <a:avLst/>
          </a:prstGeom>
          <a:solidFill>
            <a:srgbClr val="E87D1E"/>
          </a:solidFill>
          <a:ln>
            <a:solidFill>
              <a:srgbClr val="E87D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latin typeface="Century Gothic" panose="020B0502020202020204" pitchFamily="34" charset="0"/>
              </a:rPr>
              <a:t>5</a:t>
            </a:r>
          </a:p>
        </p:txBody>
      </p:sp>
      <p:sp>
        <p:nvSpPr>
          <p:cNvPr id="9" name="Rounded Rectangle 8"/>
          <p:cNvSpPr/>
          <p:nvPr/>
        </p:nvSpPr>
        <p:spPr>
          <a:xfrm>
            <a:off x="9720469" y="218661"/>
            <a:ext cx="2186609" cy="496957"/>
          </a:xfrm>
          <a:prstGeom prst="roundRect">
            <a:avLst/>
          </a:prstGeom>
          <a:solidFill>
            <a:schemeClr val="accent1">
              <a:lumMod val="50000"/>
            </a:schemeClr>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bg1"/>
              </a:solidFill>
              <a:latin typeface="Century Gothic" panose="020B0502020202020204" pitchFamily="34" charset="0"/>
            </a:endParaRPr>
          </a:p>
        </p:txBody>
      </p:sp>
      <p:sp>
        <p:nvSpPr>
          <p:cNvPr id="10" name="TextBox 9"/>
          <p:cNvSpPr txBox="1"/>
          <p:nvPr/>
        </p:nvSpPr>
        <p:spPr>
          <a:xfrm>
            <a:off x="152401" y="50314"/>
            <a:ext cx="8909538" cy="523220"/>
          </a:xfrm>
          <a:prstGeom prst="rect">
            <a:avLst/>
          </a:prstGeom>
          <a:noFill/>
        </p:spPr>
        <p:txBody>
          <a:bodyPr wrap="square" rtlCol="0">
            <a:spAutoFit/>
          </a:bodyPr>
          <a:lstStyle/>
          <a:p>
            <a:r>
              <a:rPr lang="en-GB" sz="2800" dirty="0" err="1">
                <a:solidFill>
                  <a:srgbClr val="115076"/>
                </a:solidFill>
                <a:latin typeface="Century Gothic" panose="020B0502020202020204" pitchFamily="34" charset="0"/>
              </a:rPr>
              <a:t>Réponses</a:t>
            </a:r>
            <a:endParaRPr lang="en-GB" sz="2800" b="1" dirty="0">
              <a:solidFill>
                <a:srgbClr val="115076"/>
              </a:solidFill>
              <a:latin typeface="Century Gothic" panose="020B0502020202020204" pitchFamily="34" charset="0"/>
            </a:endParaRP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83780" y="1660457"/>
            <a:ext cx="757452" cy="789012"/>
          </a:xfrm>
          <a:prstGeom prst="rect">
            <a:avLst/>
          </a:prstGeom>
        </p:spPr>
      </p:pic>
      <p:sp>
        <p:nvSpPr>
          <p:cNvPr id="12" name="TextBox 11"/>
          <p:cNvSpPr txBox="1"/>
          <p:nvPr/>
        </p:nvSpPr>
        <p:spPr>
          <a:xfrm>
            <a:off x="8764963" y="1907863"/>
            <a:ext cx="2002007" cy="523220"/>
          </a:xfrm>
          <a:prstGeom prst="rect">
            <a:avLst/>
          </a:prstGeom>
          <a:noFill/>
        </p:spPr>
        <p:txBody>
          <a:bodyPr wrap="square" rtlCol="0">
            <a:spAutoFit/>
          </a:bodyPr>
          <a:lstStyle/>
          <a:p>
            <a:pPr algn="ctr"/>
            <a:r>
              <a:rPr lang="en-GB" sz="2800" dirty="0" err="1">
                <a:solidFill>
                  <a:srgbClr val="115076"/>
                </a:solidFill>
                <a:latin typeface="Century Gothic" panose="020B0502020202020204" pitchFamily="34" charset="0"/>
                <a:cs typeface="Calibri" panose="020F0502020204030204" pitchFamily="34" charset="0"/>
              </a:rPr>
              <a:t>b</a:t>
            </a:r>
            <a:r>
              <a:rPr lang="en-GB" sz="2800" dirty="0" err="1">
                <a:solidFill>
                  <a:schemeClr val="accent4">
                    <a:lumMod val="75000"/>
                  </a:schemeClr>
                </a:solidFill>
                <a:latin typeface="Century Gothic" panose="020B0502020202020204" pitchFamily="34" charset="0"/>
                <a:cs typeface="Calibri" panose="020F0502020204030204" pitchFamily="34" charset="0"/>
              </a:rPr>
              <a:t>ien</a:t>
            </a:r>
            <a:r>
              <a:rPr lang="en-GB" sz="2800" dirty="0" err="1">
                <a:solidFill>
                  <a:schemeClr val="accent5">
                    <a:lumMod val="50000"/>
                  </a:schemeClr>
                </a:solidFill>
                <a:latin typeface="Century Gothic" panose="020B0502020202020204" pitchFamily="34" charset="0"/>
                <a:cs typeface="Calibri" panose="020F0502020204030204" pitchFamily="34" charset="0"/>
              </a:rPr>
              <a:t>tôt</a:t>
            </a:r>
            <a:endParaRPr lang="en-GB" sz="2800" dirty="0">
              <a:solidFill>
                <a:schemeClr val="accent4">
                  <a:lumMod val="75000"/>
                </a:schemeClr>
              </a:solidFill>
              <a:latin typeface="Century Gothic" panose="020B0502020202020204" pitchFamily="34" charset="0"/>
              <a:cs typeface="Calibri" panose="020F0502020204030204" pitchFamily="34" charset="0"/>
            </a:endParaRPr>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71832" y="2423157"/>
            <a:ext cx="757452" cy="789012"/>
          </a:xfrm>
          <a:prstGeom prst="rect">
            <a:avLst/>
          </a:prstGeom>
        </p:spPr>
      </p:pic>
      <p:sp>
        <p:nvSpPr>
          <p:cNvPr id="14" name="TextBox 13"/>
          <p:cNvSpPr txBox="1"/>
          <p:nvPr/>
        </p:nvSpPr>
        <p:spPr>
          <a:xfrm>
            <a:off x="-95574" y="2711256"/>
            <a:ext cx="2806784" cy="584775"/>
          </a:xfrm>
          <a:prstGeom prst="rect">
            <a:avLst/>
          </a:prstGeom>
          <a:noFill/>
        </p:spPr>
        <p:txBody>
          <a:bodyPr wrap="square" rtlCol="0">
            <a:spAutoFit/>
          </a:bodyPr>
          <a:lstStyle/>
          <a:p>
            <a:pPr algn="ctr"/>
            <a:r>
              <a:rPr lang="en-GB" sz="3200" dirty="0">
                <a:solidFill>
                  <a:srgbClr val="115076"/>
                </a:solidFill>
                <a:latin typeface="Century Gothic" panose="020B0502020202020204" pitchFamily="34" charset="0"/>
                <a:cs typeface="Calibri" panose="020F0502020204030204" pitchFamily="34" charset="0"/>
              </a:rPr>
              <a:t>ac</a:t>
            </a:r>
            <a:r>
              <a:rPr lang="en-GB" sz="3200" dirty="0">
                <a:solidFill>
                  <a:schemeClr val="accent4">
                    <a:lumMod val="75000"/>
                  </a:schemeClr>
                </a:solidFill>
                <a:latin typeface="Century Gothic" panose="020B0502020202020204" pitchFamily="34" charset="0"/>
                <a:cs typeface="Calibri" panose="020F0502020204030204" pitchFamily="34" charset="0"/>
              </a:rPr>
              <a:t>tion</a:t>
            </a: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71832" y="3373990"/>
            <a:ext cx="757452" cy="789012"/>
          </a:xfrm>
          <a:prstGeom prst="rect">
            <a:avLst/>
          </a:prstGeom>
        </p:spPr>
      </p:pic>
      <p:sp>
        <p:nvSpPr>
          <p:cNvPr id="16" name="TextBox 15"/>
          <p:cNvSpPr txBox="1"/>
          <p:nvPr/>
        </p:nvSpPr>
        <p:spPr>
          <a:xfrm>
            <a:off x="119669" y="3578227"/>
            <a:ext cx="2819498" cy="584775"/>
          </a:xfrm>
          <a:prstGeom prst="rect">
            <a:avLst/>
          </a:prstGeom>
          <a:noFill/>
        </p:spPr>
        <p:txBody>
          <a:bodyPr wrap="square" rtlCol="0">
            <a:spAutoFit/>
          </a:bodyPr>
          <a:lstStyle/>
          <a:p>
            <a:r>
              <a:rPr lang="en-GB" sz="3200" dirty="0">
                <a:solidFill>
                  <a:srgbClr val="115076"/>
                </a:solidFill>
                <a:latin typeface="Century Gothic" panose="020B0502020202020204" pitchFamily="34" charset="0"/>
                <a:cs typeface="Calibri" panose="020F0502020204030204" pitchFamily="34" charset="0"/>
              </a:rPr>
              <a:t>interna</a:t>
            </a:r>
            <a:r>
              <a:rPr lang="en-GB" sz="3200" dirty="0">
                <a:solidFill>
                  <a:schemeClr val="accent4">
                    <a:lumMod val="75000"/>
                  </a:schemeClr>
                </a:solidFill>
                <a:latin typeface="Century Gothic" panose="020B0502020202020204" pitchFamily="34" charset="0"/>
                <a:cs typeface="Calibri" panose="020F0502020204030204" pitchFamily="34" charset="0"/>
              </a:rPr>
              <a:t>tion</a:t>
            </a:r>
            <a:r>
              <a:rPr lang="en-GB" sz="3200" dirty="0">
                <a:solidFill>
                  <a:srgbClr val="115076"/>
                </a:solidFill>
                <a:latin typeface="Century Gothic" panose="020B0502020202020204" pitchFamily="34" charset="0"/>
                <a:cs typeface="Calibri" panose="020F0502020204030204" pitchFamily="34" charset="0"/>
              </a:rPr>
              <a:t>al</a:t>
            </a:r>
            <a:endParaRPr lang="en-GB" sz="3200" dirty="0">
              <a:solidFill>
                <a:srgbClr val="7030A0"/>
              </a:solidFill>
              <a:latin typeface="Century Gothic" panose="020B0502020202020204" pitchFamily="34" charset="0"/>
              <a:cs typeface="Calibri" panose="020F0502020204030204" pitchFamily="34" charset="0"/>
            </a:endParaRP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74212" y="4322232"/>
            <a:ext cx="757452" cy="789012"/>
          </a:xfrm>
          <a:prstGeom prst="rect">
            <a:avLst/>
          </a:prstGeom>
        </p:spPr>
      </p:pic>
      <p:sp>
        <p:nvSpPr>
          <p:cNvPr id="18" name="TextBox 17"/>
          <p:cNvSpPr txBox="1"/>
          <p:nvPr/>
        </p:nvSpPr>
        <p:spPr>
          <a:xfrm>
            <a:off x="8764963" y="4424350"/>
            <a:ext cx="2181836" cy="584775"/>
          </a:xfrm>
          <a:prstGeom prst="rect">
            <a:avLst/>
          </a:prstGeom>
          <a:noFill/>
        </p:spPr>
        <p:txBody>
          <a:bodyPr wrap="square" rtlCol="0">
            <a:spAutoFit/>
          </a:bodyPr>
          <a:lstStyle/>
          <a:p>
            <a:pPr algn="ctr"/>
            <a:r>
              <a:rPr lang="en-GB" sz="3200" dirty="0" err="1">
                <a:solidFill>
                  <a:srgbClr val="115076"/>
                </a:solidFill>
                <a:latin typeface="Century Gothic" panose="020B0502020202020204" pitchFamily="34" charset="0"/>
                <a:cs typeface="Calibri" panose="020F0502020204030204" pitchFamily="34" charset="0"/>
              </a:rPr>
              <a:t>anc</a:t>
            </a:r>
            <a:r>
              <a:rPr lang="en-GB" sz="3200" dirty="0" err="1">
                <a:solidFill>
                  <a:schemeClr val="accent4">
                    <a:lumMod val="75000"/>
                  </a:schemeClr>
                </a:solidFill>
                <a:latin typeface="Century Gothic" panose="020B0502020202020204" pitchFamily="34" charset="0"/>
                <a:cs typeface="Calibri" panose="020F0502020204030204" pitchFamily="34" charset="0"/>
              </a:rPr>
              <a:t>ien</a:t>
            </a:r>
            <a:endParaRPr lang="en-GB" sz="3200" dirty="0">
              <a:solidFill>
                <a:schemeClr val="accent4">
                  <a:lumMod val="75000"/>
                </a:schemeClr>
              </a:solidFill>
              <a:latin typeface="Century Gothic" panose="020B0502020202020204" pitchFamily="34" charset="0"/>
              <a:cs typeface="Calibri" panose="020F0502020204030204" pitchFamily="34" charset="0"/>
            </a:endParaRP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28973" y="5134957"/>
            <a:ext cx="757452" cy="789012"/>
          </a:xfrm>
          <a:prstGeom prst="rect">
            <a:avLst/>
          </a:prstGeom>
        </p:spPr>
      </p:pic>
      <p:sp>
        <p:nvSpPr>
          <p:cNvPr id="20" name="TextBox 19"/>
          <p:cNvSpPr txBox="1"/>
          <p:nvPr/>
        </p:nvSpPr>
        <p:spPr>
          <a:xfrm>
            <a:off x="-26284" y="5280855"/>
            <a:ext cx="2668204" cy="584775"/>
          </a:xfrm>
          <a:prstGeom prst="rect">
            <a:avLst/>
          </a:prstGeom>
          <a:noFill/>
        </p:spPr>
        <p:txBody>
          <a:bodyPr wrap="square" rtlCol="0">
            <a:spAutoFit/>
          </a:bodyPr>
          <a:lstStyle/>
          <a:p>
            <a:pPr algn="ctr"/>
            <a:r>
              <a:rPr lang="en-GB" sz="3200" dirty="0">
                <a:solidFill>
                  <a:srgbClr val="002060"/>
                </a:solidFill>
                <a:latin typeface="Century Gothic" panose="020B0502020202020204" pitchFamily="34" charset="0"/>
                <a:cs typeface="Calibri" panose="020F0502020204030204" pitchFamily="34" charset="0"/>
              </a:rPr>
              <a:t>atten</a:t>
            </a:r>
            <a:r>
              <a:rPr lang="en-GB" sz="3200" dirty="0">
                <a:solidFill>
                  <a:schemeClr val="accent4">
                    <a:lumMod val="75000"/>
                  </a:schemeClr>
                </a:solidFill>
                <a:latin typeface="Century Gothic" panose="020B0502020202020204" pitchFamily="34" charset="0"/>
                <a:cs typeface="Calibri" panose="020F0502020204030204" pitchFamily="34" charset="0"/>
              </a:rPr>
              <a:t>tion</a:t>
            </a:r>
          </a:p>
        </p:txBody>
      </p:sp>
      <p:sp>
        <p:nvSpPr>
          <p:cNvPr id="2" name="Title 1">
            <a:extLst>
              <a:ext uri="{FF2B5EF4-FFF2-40B4-BE49-F238E27FC236}">
                <a16:creationId xmlns:a16="http://schemas.microsoft.com/office/drawing/2014/main" id="{A349E0FF-B8CE-524B-8EE0-9B521D3FD331}"/>
              </a:ext>
            </a:extLst>
          </p:cNvPr>
          <p:cNvSpPr>
            <a:spLocks noGrp="1"/>
          </p:cNvSpPr>
          <p:nvPr>
            <p:ph type="title"/>
          </p:nvPr>
        </p:nvSpPr>
        <p:spPr>
          <a:xfrm>
            <a:off x="9720468" y="209381"/>
            <a:ext cx="2186609" cy="641448"/>
          </a:xfrm>
        </p:spPr>
        <p:txBody>
          <a:bodyPr>
            <a:normAutofit/>
          </a:bodyPr>
          <a:lstStyle/>
          <a:p>
            <a:pPr algn="ctr"/>
            <a:r>
              <a:rPr lang="en-GB" sz="2000" b="1" dirty="0" err="1">
                <a:solidFill>
                  <a:schemeClr val="bg1"/>
                </a:solidFill>
              </a:rPr>
              <a:t>écouter</a:t>
            </a:r>
            <a:endParaRPr lang="en-US" sz="2000" b="1" dirty="0"/>
          </a:p>
        </p:txBody>
      </p:sp>
    </p:spTree>
    <p:extLst>
      <p:ext uri="{BB962C8B-B14F-4D97-AF65-F5344CB8AC3E}">
        <p14:creationId xmlns:p14="http://schemas.microsoft.com/office/powerpoint/2010/main" val="311836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8"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767944" y="5007819"/>
            <a:ext cx="1163782" cy="707886"/>
          </a:xfrm>
          <a:prstGeom prst="rect">
            <a:avLst/>
          </a:prstGeom>
          <a:noFill/>
        </p:spPr>
        <p:txBody>
          <a:bodyPr wrap="square" rtlCol="0">
            <a:spAutoFit/>
          </a:bodyPr>
          <a:lstStyle/>
          <a:p>
            <a:r>
              <a:rPr lang="en-GB" sz="4000" b="1" dirty="0">
                <a:solidFill>
                  <a:srgbClr val="002060"/>
                </a:solidFill>
                <a:latin typeface="Century Gothic" panose="020B0502020202020204" pitchFamily="34" charset="0"/>
              </a:rPr>
              <a:t>r___</a:t>
            </a:r>
          </a:p>
        </p:txBody>
      </p:sp>
      <p:sp>
        <p:nvSpPr>
          <p:cNvPr id="8" name="TextBox 7"/>
          <p:cNvSpPr txBox="1"/>
          <p:nvPr/>
        </p:nvSpPr>
        <p:spPr>
          <a:xfrm>
            <a:off x="6778164" y="3881141"/>
            <a:ext cx="2957947" cy="707886"/>
          </a:xfrm>
          <a:prstGeom prst="rect">
            <a:avLst/>
          </a:prstGeom>
          <a:noFill/>
        </p:spPr>
        <p:txBody>
          <a:bodyPr wrap="square" rtlCol="0">
            <a:spAutoFit/>
          </a:bodyPr>
          <a:lstStyle/>
          <a:p>
            <a:r>
              <a:rPr lang="en-GB" sz="4000" b="1" dirty="0" err="1">
                <a:solidFill>
                  <a:srgbClr val="002060"/>
                </a:solidFill>
                <a:latin typeface="Century Gothic" panose="020B0502020202020204" pitchFamily="34" charset="0"/>
              </a:rPr>
              <a:t>atten</a:t>
            </a:r>
            <a:r>
              <a:rPr lang="en-GB" sz="4000" b="1" dirty="0">
                <a:solidFill>
                  <a:srgbClr val="002060"/>
                </a:solidFill>
                <a:latin typeface="Century Gothic" panose="020B0502020202020204" pitchFamily="34" charset="0"/>
              </a:rPr>
              <a:t>___  </a:t>
            </a:r>
            <a:r>
              <a:rPr lang="en-GB" sz="2800" b="1" dirty="0">
                <a:solidFill>
                  <a:srgbClr val="002060"/>
                </a:solidFill>
                <a:latin typeface="Century Gothic" panose="020B0502020202020204" pitchFamily="34" charset="0"/>
              </a:rPr>
              <a:t>!</a:t>
            </a:r>
          </a:p>
        </p:txBody>
      </p:sp>
      <p:sp>
        <p:nvSpPr>
          <p:cNvPr id="10" name="TextBox 9"/>
          <p:cNvSpPr txBox="1"/>
          <p:nvPr/>
        </p:nvSpPr>
        <p:spPr>
          <a:xfrm>
            <a:off x="6767945" y="2599629"/>
            <a:ext cx="2313710" cy="707886"/>
          </a:xfrm>
          <a:prstGeom prst="rect">
            <a:avLst/>
          </a:prstGeom>
          <a:noFill/>
        </p:spPr>
        <p:txBody>
          <a:bodyPr wrap="square" rtlCol="0">
            <a:spAutoFit/>
          </a:bodyPr>
          <a:lstStyle/>
          <a:p>
            <a:r>
              <a:rPr lang="en-GB" sz="4000" b="1" dirty="0">
                <a:solidFill>
                  <a:srgbClr val="002060"/>
                </a:solidFill>
                <a:latin typeface="Century Gothic" panose="020B0502020202020204" pitchFamily="34" charset="0"/>
              </a:rPr>
              <a:t>b___</a:t>
            </a:r>
            <a:r>
              <a:rPr lang="en-GB" sz="4000" b="1" dirty="0" err="1">
                <a:solidFill>
                  <a:srgbClr val="002060"/>
                </a:solidFill>
                <a:latin typeface="Century Gothic" panose="020B0502020202020204" pitchFamily="34" charset="0"/>
              </a:rPr>
              <a:t>tôt</a:t>
            </a:r>
            <a:endParaRPr lang="en-GB" sz="2800" b="1" dirty="0">
              <a:solidFill>
                <a:srgbClr val="002060"/>
              </a:solidFill>
              <a:latin typeface="Century Gothic" panose="020B0502020202020204" pitchFamily="34" charset="0"/>
            </a:endParaRPr>
          </a:p>
        </p:txBody>
      </p:sp>
      <p:sp>
        <p:nvSpPr>
          <p:cNvPr id="7" name="TextBox 6"/>
          <p:cNvSpPr txBox="1"/>
          <p:nvPr/>
        </p:nvSpPr>
        <p:spPr>
          <a:xfrm>
            <a:off x="6767945" y="1322925"/>
            <a:ext cx="3664527" cy="707886"/>
          </a:xfrm>
          <a:prstGeom prst="rect">
            <a:avLst/>
          </a:prstGeom>
          <a:noFill/>
        </p:spPr>
        <p:txBody>
          <a:bodyPr wrap="square" rtlCol="0">
            <a:spAutoFit/>
          </a:bodyPr>
          <a:lstStyle/>
          <a:p>
            <a:r>
              <a:rPr lang="en-GB" sz="4000" b="1" dirty="0" err="1">
                <a:solidFill>
                  <a:srgbClr val="002060"/>
                </a:solidFill>
                <a:latin typeface="Century Gothic" panose="020B0502020202020204" pitchFamily="34" charset="0"/>
              </a:rPr>
              <a:t>interna</a:t>
            </a:r>
            <a:r>
              <a:rPr lang="en-GB" sz="4000" b="1" dirty="0">
                <a:solidFill>
                  <a:srgbClr val="002060"/>
                </a:solidFill>
                <a:latin typeface="Century Gothic" panose="020B0502020202020204" pitchFamily="34" charset="0"/>
              </a:rPr>
              <a:t>___ al</a:t>
            </a:r>
            <a:endParaRPr lang="en-GB" sz="2800" b="1" dirty="0">
              <a:solidFill>
                <a:srgbClr val="002060"/>
              </a:solidFill>
              <a:latin typeface="Century Gothic" panose="020B0502020202020204" pitchFamily="34" charset="0"/>
            </a:endParaRPr>
          </a:p>
        </p:txBody>
      </p:sp>
      <p:sp>
        <p:nvSpPr>
          <p:cNvPr id="5" name="TextBox 4"/>
          <p:cNvSpPr txBox="1"/>
          <p:nvPr/>
        </p:nvSpPr>
        <p:spPr>
          <a:xfrm>
            <a:off x="1794159" y="1249611"/>
            <a:ext cx="2514602" cy="707886"/>
          </a:xfrm>
          <a:prstGeom prst="rect">
            <a:avLst/>
          </a:prstGeom>
          <a:noFill/>
        </p:spPr>
        <p:txBody>
          <a:bodyPr wrap="square" rtlCol="0">
            <a:spAutoFit/>
          </a:bodyPr>
          <a:lstStyle/>
          <a:p>
            <a:r>
              <a:rPr lang="en-GB" sz="4000" b="1" dirty="0">
                <a:solidFill>
                  <a:srgbClr val="002060"/>
                </a:solidFill>
                <a:latin typeface="Century Gothic" panose="020B0502020202020204" pitchFamily="34" charset="0"/>
              </a:rPr>
              <a:t>comb</a:t>
            </a:r>
            <a:r>
              <a:rPr lang="en-GB" sz="4000" dirty="0">
                <a:solidFill>
                  <a:srgbClr val="002060"/>
                </a:solidFill>
                <a:latin typeface="Century Gothic" panose="020B0502020202020204" pitchFamily="34" charset="0"/>
              </a:rPr>
              <a:t>___</a:t>
            </a:r>
            <a:endParaRPr lang="en-GB" sz="4000" b="1" dirty="0">
              <a:solidFill>
                <a:srgbClr val="002060"/>
              </a:solidFill>
              <a:latin typeface="Century Gothic" panose="020B0502020202020204" pitchFamily="34" charset="0"/>
            </a:endParaRPr>
          </a:p>
        </p:txBody>
      </p:sp>
      <p:sp>
        <p:nvSpPr>
          <p:cNvPr id="6" name="TextBox 5"/>
          <p:cNvSpPr txBox="1"/>
          <p:nvPr/>
        </p:nvSpPr>
        <p:spPr>
          <a:xfrm>
            <a:off x="1828798" y="2595870"/>
            <a:ext cx="2140530" cy="769441"/>
          </a:xfrm>
          <a:prstGeom prst="rect">
            <a:avLst/>
          </a:prstGeom>
          <a:noFill/>
        </p:spPr>
        <p:txBody>
          <a:bodyPr wrap="square" rtlCol="0">
            <a:spAutoFit/>
          </a:bodyPr>
          <a:lstStyle/>
          <a:p>
            <a:r>
              <a:rPr lang="en-GB" sz="4400" b="1" dirty="0">
                <a:solidFill>
                  <a:srgbClr val="002060"/>
                </a:solidFill>
                <a:latin typeface="Century Gothic" panose="020B0502020202020204" pitchFamily="34" charset="0"/>
              </a:rPr>
              <a:t>ac_</a:t>
            </a:r>
            <a:r>
              <a:rPr lang="en-GB" sz="4400" dirty="0">
                <a:solidFill>
                  <a:srgbClr val="002060"/>
                </a:solidFill>
                <a:latin typeface="Century Gothic" panose="020B0502020202020204" pitchFamily="34" charset="0"/>
              </a:rPr>
              <a:t>__</a:t>
            </a:r>
            <a:endParaRPr lang="en-GB" sz="2800" b="1" dirty="0">
              <a:solidFill>
                <a:srgbClr val="002060"/>
              </a:solidFill>
              <a:latin typeface="Century Gothic" panose="020B0502020202020204" pitchFamily="34" charset="0"/>
            </a:endParaRPr>
          </a:p>
        </p:txBody>
      </p:sp>
      <p:sp>
        <p:nvSpPr>
          <p:cNvPr id="9" name="TextBox 8"/>
          <p:cNvSpPr txBox="1"/>
          <p:nvPr/>
        </p:nvSpPr>
        <p:spPr>
          <a:xfrm>
            <a:off x="1863432" y="3929817"/>
            <a:ext cx="2376056" cy="707886"/>
          </a:xfrm>
          <a:prstGeom prst="rect">
            <a:avLst/>
          </a:prstGeom>
          <a:noFill/>
        </p:spPr>
        <p:txBody>
          <a:bodyPr wrap="square" rtlCol="0">
            <a:spAutoFit/>
          </a:bodyPr>
          <a:lstStyle/>
          <a:p>
            <a:r>
              <a:rPr lang="en-GB" sz="4000" b="1" dirty="0" err="1">
                <a:solidFill>
                  <a:srgbClr val="002060"/>
                </a:solidFill>
                <a:latin typeface="Century Gothic" panose="020B0502020202020204" pitchFamily="34" charset="0"/>
              </a:rPr>
              <a:t>anc</a:t>
            </a:r>
            <a:r>
              <a:rPr lang="en-GB" sz="4000" dirty="0">
                <a:solidFill>
                  <a:srgbClr val="002060"/>
                </a:solidFill>
                <a:latin typeface="Century Gothic" panose="020B0502020202020204" pitchFamily="34" charset="0"/>
              </a:rPr>
              <a:t>___</a:t>
            </a:r>
            <a:endParaRPr lang="en-GB" sz="2800" b="1" dirty="0">
              <a:solidFill>
                <a:srgbClr val="002060"/>
              </a:solidFill>
              <a:latin typeface="Century Gothic" panose="020B0502020202020204" pitchFamily="34" charset="0"/>
            </a:endParaRPr>
          </a:p>
        </p:txBody>
      </p:sp>
      <p:sp>
        <p:nvSpPr>
          <p:cNvPr id="20" name="TextBox 19"/>
          <p:cNvSpPr txBox="1"/>
          <p:nvPr/>
        </p:nvSpPr>
        <p:spPr>
          <a:xfrm>
            <a:off x="1797623" y="5038683"/>
            <a:ext cx="2199410" cy="707886"/>
          </a:xfrm>
          <a:prstGeom prst="rect">
            <a:avLst/>
          </a:prstGeom>
          <a:noFill/>
        </p:spPr>
        <p:txBody>
          <a:bodyPr wrap="square" rtlCol="0">
            <a:spAutoFit/>
          </a:bodyPr>
          <a:lstStyle/>
          <a:p>
            <a:r>
              <a:rPr lang="en-GB" sz="4000" b="1" dirty="0" err="1">
                <a:solidFill>
                  <a:srgbClr val="002060"/>
                </a:solidFill>
                <a:latin typeface="Century Gothic" panose="020B0502020202020204" pitchFamily="34" charset="0"/>
              </a:rPr>
              <a:t>solu</a:t>
            </a:r>
            <a:r>
              <a:rPr lang="en-GB" sz="4000" b="1" dirty="0">
                <a:solidFill>
                  <a:srgbClr val="002060"/>
                </a:solidFill>
                <a:latin typeface="Century Gothic" panose="020B0502020202020204" pitchFamily="34" charset="0"/>
              </a:rPr>
              <a:t>____</a:t>
            </a:r>
          </a:p>
        </p:txBody>
      </p:sp>
      <p:sp>
        <p:nvSpPr>
          <p:cNvPr id="2" name="TextBox 1"/>
          <p:cNvSpPr txBox="1"/>
          <p:nvPr/>
        </p:nvSpPr>
        <p:spPr>
          <a:xfrm>
            <a:off x="284863" y="691242"/>
            <a:ext cx="10848109"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Complete the words you hear below, using either </a:t>
            </a:r>
            <a:r>
              <a:rPr lang="en-GB" sz="2800" b="1" dirty="0">
                <a:solidFill>
                  <a:srgbClr val="002060"/>
                </a:solidFill>
                <a:latin typeface="Century Gothic" panose="020B0502020202020204" pitchFamily="34" charset="0"/>
              </a:rPr>
              <a:t>–</a:t>
            </a:r>
            <a:r>
              <a:rPr lang="en-GB" sz="2800" b="1" dirty="0" err="1">
                <a:solidFill>
                  <a:srgbClr val="002060"/>
                </a:solidFill>
                <a:latin typeface="Century Gothic" panose="020B0502020202020204" pitchFamily="34" charset="0"/>
              </a:rPr>
              <a:t>tion</a:t>
            </a:r>
            <a:r>
              <a:rPr lang="en-GB" sz="2800" b="1" dirty="0">
                <a:solidFill>
                  <a:srgbClr val="002060"/>
                </a:solidFill>
                <a:latin typeface="Century Gothic" panose="020B0502020202020204" pitchFamily="34" charset="0"/>
              </a:rPr>
              <a:t> </a:t>
            </a:r>
            <a:r>
              <a:rPr lang="en-GB" sz="2800" dirty="0">
                <a:solidFill>
                  <a:srgbClr val="002060"/>
                </a:solidFill>
                <a:latin typeface="Century Gothic" panose="020B0502020202020204" pitchFamily="34" charset="0"/>
              </a:rPr>
              <a:t>or </a:t>
            </a:r>
            <a:r>
              <a:rPr lang="en-GB" sz="2800" b="1" dirty="0">
                <a:solidFill>
                  <a:srgbClr val="002060"/>
                </a:solidFill>
                <a:latin typeface="Century Gothic" panose="020B0502020202020204" pitchFamily="34" charset="0"/>
              </a:rPr>
              <a:t>-</a:t>
            </a:r>
            <a:r>
              <a:rPr lang="en-GB" sz="2800" b="1" dirty="0" err="1">
                <a:solidFill>
                  <a:srgbClr val="002060"/>
                </a:solidFill>
                <a:latin typeface="Century Gothic" panose="020B0502020202020204" pitchFamily="34" charset="0"/>
              </a:rPr>
              <a:t>ien</a:t>
            </a:r>
            <a:endParaRPr lang="en-GB" sz="2800" b="1" dirty="0">
              <a:solidFill>
                <a:srgbClr val="002060"/>
              </a:solidFill>
              <a:latin typeface="Century Gothic" panose="020B0502020202020204" pitchFamily="34" charset="0"/>
            </a:endParaRPr>
          </a:p>
        </p:txBody>
      </p:sp>
      <p:sp>
        <p:nvSpPr>
          <p:cNvPr id="11" name="TextBox 10"/>
          <p:cNvSpPr txBox="1"/>
          <p:nvPr/>
        </p:nvSpPr>
        <p:spPr>
          <a:xfrm>
            <a:off x="2860964" y="3923178"/>
            <a:ext cx="1257299" cy="707886"/>
          </a:xfrm>
          <a:prstGeom prst="rect">
            <a:avLst/>
          </a:prstGeom>
          <a:noFill/>
        </p:spPr>
        <p:txBody>
          <a:bodyPr wrap="square" rtlCol="0">
            <a:spAutoFit/>
          </a:bodyPr>
          <a:lstStyle/>
          <a:p>
            <a:r>
              <a:rPr lang="en-GB" sz="4000" b="1" dirty="0" err="1">
                <a:solidFill>
                  <a:srgbClr val="FF6600"/>
                </a:solidFill>
                <a:latin typeface="Century Gothic" panose="020B0502020202020204" pitchFamily="34" charset="0"/>
              </a:rPr>
              <a:t>ien</a:t>
            </a:r>
            <a:endParaRPr lang="en-GB" sz="4000" b="1" dirty="0">
              <a:solidFill>
                <a:srgbClr val="FF6600"/>
              </a:solidFill>
              <a:latin typeface="Century Gothic" panose="020B0502020202020204" pitchFamily="34" charset="0"/>
            </a:endParaRPr>
          </a:p>
        </p:txBody>
      </p:sp>
      <p:sp>
        <p:nvSpPr>
          <p:cNvPr id="12" name="TextBox 11"/>
          <p:cNvSpPr txBox="1"/>
          <p:nvPr/>
        </p:nvSpPr>
        <p:spPr>
          <a:xfrm>
            <a:off x="3283034" y="1233937"/>
            <a:ext cx="1163782" cy="707886"/>
          </a:xfrm>
          <a:prstGeom prst="rect">
            <a:avLst/>
          </a:prstGeom>
          <a:noFill/>
        </p:spPr>
        <p:txBody>
          <a:bodyPr wrap="square" rtlCol="0">
            <a:spAutoFit/>
          </a:bodyPr>
          <a:lstStyle/>
          <a:p>
            <a:r>
              <a:rPr lang="en-GB" sz="4000" b="1" dirty="0" err="1">
                <a:solidFill>
                  <a:srgbClr val="FF6600"/>
                </a:solidFill>
                <a:latin typeface="Century Gothic" panose="020B0502020202020204" pitchFamily="34" charset="0"/>
              </a:rPr>
              <a:t>ien</a:t>
            </a:r>
            <a:endParaRPr lang="en-GB" sz="4000" b="1" dirty="0">
              <a:solidFill>
                <a:srgbClr val="FF6600"/>
              </a:solidFill>
              <a:latin typeface="Century Gothic" panose="020B0502020202020204" pitchFamily="34" charset="0"/>
            </a:endParaRPr>
          </a:p>
        </p:txBody>
      </p:sp>
      <p:sp>
        <p:nvSpPr>
          <p:cNvPr id="14" name="TextBox 13"/>
          <p:cNvSpPr txBox="1"/>
          <p:nvPr/>
        </p:nvSpPr>
        <p:spPr>
          <a:xfrm>
            <a:off x="2797674" y="5034824"/>
            <a:ext cx="1163782" cy="707886"/>
          </a:xfrm>
          <a:prstGeom prst="rect">
            <a:avLst/>
          </a:prstGeom>
          <a:noFill/>
        </p:spPr>
        <p:txBody>
          <a:bodyPr wrap="square" rtlCol="0">
            <a:spAutoFit/>
          </a:bodyPr>
          <a:lstStyle/>
          <a:p>
            <a:r>
              <a:rPr lang="en-GB" sz="4000" b="1" dirty="0" err="1">
                <a:solidFill>
                  <a:srgbClr val="FF6600"/>
                </a:solidFill>
                <a:latin typeface="Century Gothic" panose="020B0502020202020204" pitchFamily="34" charset="0"/>
              </a:rPr>
              <a:t>tion</a:t>
            </a:r>
            <a:endParaRPr lang="en-GB" sz="4000" b="1" dirty="0">
              <a:solidFill>
                <a:srgbClr val="FF6600"/>
              </a:solidFill>
              <a:latin typeface="Century Gothic" panose="020B0502020202020204" pitchFamily="34" charset="0"/>
            </a:endParaRPr>
          </a:p>
        </p:txBody>
      </p:sp>
      <p:sp>
        <p:nvSpPr>
          <p:cNvPr id="15" name="TextBox 14"/>
          <p:cNvSpPr txBox="1"/>
          <p:nvPr/>
        </p:nvSpPr>
        <p:spPr>
          <a:xfrm>
            <a:off x="7093356" y="2590476"/>
            <a:ext cx="1163782" cy="707886"/>
          </a:xfrm>
          <a:prstGeom prst="rect">
            <a:avLst/>
          </a:prstGeom>
          <a:noFill/>
        </p:spPr>
        <p:txBody>
          <a:bodyPr wrap="square" rtlCol="0">
            <a:spAutoFit/>
          </a:bodyPr>
          <a:lstStyle/>
          <a:p>
            <a:r>
              <a:rPr lang="en-GB" sz="4000" b="1" dirty="0" err="1">
                <a:solidFill>
                  <a:srgbClr val="FF6600"/>
                </a:solidFill>
                <a:latin typeface="Century Gothic" panose="020B0502020202020204" pitchFamily="34" charset="0"/>
              </a:rPr>
              <a:t>ien</a:t>
            </a:r>
            <a:endParaRPr lang="en-GB" sz="4000" b="1" dirty="0">
              <a:solidFill>
                <a:srgbClr val="FF6600"/>
              </a:solidFill>
              <a:latin typeface="Century Gothic" panose="020B0502020202020204" pitchFamily="34" charset="0"/>
            </a:endParaRPr>
          </a:p>
        </p:txBody>
      </p:sp>
      <p:sp>
        <p:nvSpPr>
          <p:cNvPr id="16" name="TextBox 15"/>
          <p:cNvSpPr txBox="1"/>
          <p:nvPr/>
        </p:nvSpPr>
        <p:spPr>
          <a:xfrm>
            <a:off x="8498156" y="1288159"/>
            <a:ext cx="1239729" cy="707886"/>
          </a:xfrm>
          <a:prstGeom prst="rect">
            <a:avLst/>
          </a:prstGeom>
          <a:noFill/>
        </p:spPr>
        <p:txBody>
          <a:bodyPr wrap="square" rtlCol="0">
            <a:spAutoFit/>
          </a:bodyPr>
          <a:lstStyle/>
          <a:p>
            <a:r>
              <a:rPr lang="en-GB" sz="4000" b="1" dirty="0" err="1">
                <a:solidFill>
                  <a:srgbClr val="FF6600"/>
                </a:solidFill>
                <a:latin typeface="Century Gothic" panose="020B0502020202020204" pitchFamily="34" charset="0"/>
              </a:rPr>
              <a:t>tion</a:t>
            </a:r>
            <a:endParaRPr lang="en-GB" sz="4000" b="1" dirty="0">
              <a:solidFill>
                <a:srgbClr val="FF6600"/>
              </a:solidFill>
              <a:latin typeface="Century Gothic" panose="020B0502020202020204" pitchFamily="34" charset="0"/>
            </a:endParaRPr>
          </a:p>
        </p:txBody>
      </p:sp>
      <p:sp>
        <p:nvSpPr>
          <p:cNvPr id="17" name="TextBox 16"/>
          <p:cNvSpPr txBox="1"/>
          <p:nvPr/>
        </p:nvSpPr>
        <p:spPr>
          <a:xfrm>
            <a:off x="8059955" y="3888293"/>
            <a:ext cx="1163782" cy="707886"/>
          </a:xfrm>
          <a:prstGeom prst="rect">
            <a:avLst/>
          </a:prstGeom>
          <a:noFill/>
        </p:spPr>
        <p:txBody>
          <a:bodyPr wrap="square" rtlCol="0">
            <a:spAutoFit/>
          </a:bodyPr>
          <a:lstStyle/>
          <a:p>
            <a:r>
              <a:rPr lang="en-GB" sz="4000" b="1" dirty="0" err="1">
                <a:solidFill>
                  <a:srgbClr val="FF6600"/>
                </a:solidFill>
                <a:latin typeface="Century Gothic" panose="020B0502020202020204" pitchFamily="34" charset="0"/>
              </a:rPr>
              <a:t>tion</a:t>
            </a:r>
            <a:r>
              <a:rPr lang="en-GB" sz="4000" b="1" dirty="0">
                <a:solidFill>
                  <a:srgbClr val="FF6600"/>
                </a:solidFill>
                <a:latin typeface="Century Gothic" panose="020B0502020202020204" pitchFamily="34" charset="0"/>
              </a:rPr>
              <a:t> </a:t>
            </a:r>
          </a:p>
        </p:txBody>
      </p:sp>
      <p:sp>
        <p:nvSpPr>
          <p:cNvPr id="18" name="TextBox 17"/>
          <p:cNvSpPr txBox="1"/>
          <p:nvPr/>
        </p:nvSpPr>
        <p:spPr>
          <a:xfrm>
            <a:off x="2578758" y="2626647"/>
            <a:ext cx="1163782" cy="707886"/>
          </a:xfrm>
          <a:prstGeom prst="rect">
            <a:avLst/>
          </a:prstGeom>
          <a:noFill/>
        </p:spPr>
        <p:txBody>
          <a:bodyPr wrap="square" rtlCol="0">
            <a:spAutoFit/>
          </a:bodyPr>
          <a:lstStyle/>
          <a:p>
            <a:r>
              <a:rPr lang="en-GB" sz="4000" b="1" dirty="0" err="1">
                <a:solidFill>
                  <a:srgbClr val="FF6600"/>
                </a:solidFill>
                <a:latin typeface="Century Gothic" panose="020B0502020202020204" pitchFamily="34" charset="0"/>
              </a:rPr>
              <a:t>tion</a:t>
            </a:r>
            <a:endParaRPr lang="en-GB" sz="4000" b="1" dirty="0">
              <a:solidFill>
                <a:srgbClr val="FF6600"/>
              </a:solidFill>
              <a:latin typeface="Century Gothic" panose="020B0502020202020204" pitchFamily="34" charset="0"/>
            </a:endParaRPr>
          </a:p>
        </p:txBody>
      </p:sp>
      <p:sp>
        <p:nvSpPr>
          <p:cNvPr id="19" name="TextBox 18"/>
          <p:cNvSpPr txBox="1"/>
          <p:nvPr/>
        </p:nvSpPr>
        <p:spPr>
          <a:xfrm>
            <a:off x="6987884" y="5007819"/>
            <a:ext cx="1163782" cy="707886"/>
          </a:xfrm>
          <a:prstGeom prst="rect">
            <a:avLst/>
          </a:prstGeom>
          <a:noFill/>
        </p:spPr>
        <p:txBody>
          <a:bodyPr wrap="square" rtlCol="0">
            <a:spAutoFit/>
          </a:bodyPr>
          <a:lstStyle/>
          <a:p>
            <a:r>
              <a:rPr lang="en-GB" sz="4000" b="1" dirty="0" err="1">
                <a:solidFill>
                  <a:srgbClr val="FF6600"/>
                </a:solidFill>
                <a:latin typeface="Century Gothic" panose="020B0502020202020204" pitchFamily="34" charset="0"/>
              </a:rPr>
              <a:t>ien</a:t>
            </a:r>
            <a:endParaRPr lang="en-GB" sz="4000" b="1" dirty="0">
              <a:solidFill>
                <a:srgbClr val="FF6600"/>
              </a:solidFill>
              <a:latin typeface="Century Gothic" panose="020B0502020202020204" pitchFamily="34" charset="0"/>
            </a:endParaRPr>
          </a:p>
        </p:txBody>
      </p:sp>
      <p:sp>
        <p:nvSpPr>
          <p:cNvPr id="22" name="Action Button: Custom 21">
            <a:hlinkClick r:id="" action="ppaction://noaction" highlightClick="1">
              <a:snd r:embed="rId3" name="combien.wav"/>
            </a:hlinkClick>
          </p:cNvPr>
          <p:cNvSpPr/>
          <p:nvPr/>
        </p:nvSpPr>
        <p:spPr>
          <a:xfrm>
            <a:off x="481439" y="1346799"/>
            <a:ext cx="633848" cy="622812"/>
          </a:xfrm>
          <a:prstGeom prst="actionButtonBlank">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ction Button: Custom 22">
            <a:hlinkClick r:id="" action="ppaction://noaction" highlightClick="1"/>
          </p:cNvPr>
          <p:cNvSpPr/>
          <p:nvPr/>
        </p:nvSpPr>
        <p:spPr>
          <a:xfrm>
            <a:off x="526468" y="3985234"/>
            <a:ext cx="633848" cy="622812"/>
          </a:xfrm>
          <a:prstGeom prst="actionButtonBlank">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ction Button: Custom 23">
            <a:hlinkClick r:id="" action="ppaction://noaction" highlightClick="1">
              <a:snd r:embed="rId4" name="action.wav"/>
            </a:hlinkClick>
          </p:cNvPr>
          <p:cNvSpPr/>
          <p:nvPr/>
        </p:nvSpPr>
        <p:spPr>
          <a:xfrm>
            <a:off x="526468" y="2669184"/>
            <a:ext cx="633848" cy="622812"/>
          </a:xfrm>
          <a:prstGeom prst="actionButtonBlank">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ction Button: Custom 24">
            <a:hlinkClick r:id="" action="ppaction://noaction" highlightClick="1">
              <a:snd r:embed="rId5" name="solution.wav"/>
            </a:hlinkClick>
          </p:cNvPr>
          <p:cNvSpPr/>
          <p:nvPr/>
        </p:nvSpPr>
        <p:spPr>
          <a:xfrm>
            <a:off x="526468" y="5119898"/>
            <a:ext cx="633848" cy="622812"/>
          </a:xfrm>
          <a:prstGeom prst="actionButtonBlank">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ction Button: Custom 25">
            <a:hlinkClick r:id="" action="ppaction://noaction" highlightClick="1"/>
          </p:cNvPr>
          <p:cNvSpPr/>
          <p:nvPr/>
        </p:nvSpPr>
        <p:spPr>
          <a:xfrm>
            <a:off x="5886446" y="1407999"/>
            <a:ext cx="633848" cy="622812"/>
          </a:xfrm>
          <a:prstGeom prst="actionButtonBlank">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ction Button: Custom 26">
            <a:hlinkClick r:id="" action="ppaction://noaction" highlightClick="1">
              <a:snd r:embed="rId6" name="bientot.wav"/>
            </a:hlinkClick>
          </p:cNvPr>
          <p:cNvSpPr/>
          <p:nvPr/>
        </p:nvSpPr>
        <p:spPr>
          <a:xfrm>
            <a:off x="5902032" y="2642166"/>
            <a:ext cx="633848" cy="622812"/>
          </a:xfrm>
          <a:prstGeom prst="actionButtonBlank">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ction Button: Custom 27">
            <a:hlinkClick r:id="" action="ppaction://noaction" highlightClick="1">
              <a:snd r:embed="rId7" name="attention.wav"/>
            </a:hlinkClick>
          </p:cNvPr>
          <p:cNvSpPr/>
          <p:nvPr/>
        </p:nvSpPr>
        <p:spPr>
          <a:xfrm>
            <a:off x="5902032" y="3972354"/>
            <a:ext cx="633848" cy="622812"/>
          </a:xfrm>
          <a:prstGeom prst="actionButtonBlank">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ction Button: Custom 28">
            <a:hlinkClick r:id="" action="ppaction://noaction" highlightClick="1">
              <a:snd r:embed="rId8" name="rien.wav"/>
            </a:hlinkClick>
          </p:cNvPr>
          <p:cNvSpPr/>
          <p:nvPr/>
        </p:nvSpPr>
        <p:spPr>
          <a:xfrm>
            <a:off x="5886447" y="5062263"/>
            <a:ext cx="633848" cy="622812"/>
          </a:xfrm>
          <a:prstGeom prst="actionButtonBlank">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hlinkClick r:id="" action="ppaction://noaction">
              <a:snd r:embed="rId3" name="combien.wav"/>
            </a:hlinkClick>
          </p:cNvPr>
          <p:cNvSpPr txBox="1"/>
          <p:nvPr/>
        </p:nvSpPr>
        <p:spPr>
          <a:xfrm>
            <a:off x="557635" y="1384480"/>
            <a:ext cx="519551" cy="584775"/>
          </a:xfrm>
          <a:prstGeom prst="rect">
            <a:avLst/>
          </a:prstGeom>
          <a:solidFill>
            <a:srgbClr val="FF6600"/>
          </a:solidFill>
        </p:spPr>
        <p:txBody>
          <a:bodyPr wrap="square" rtlCol="0">
            <a:spAutoFit/>
          </a:bodyPr>
          <a:lstStyle/>
          <a:p>
            <a:pPr algn="ctr"/>
            <a:r>
              <a:rPr lang="en-GB" sz="3200" b="1" dirty="0">
                <a:solidFill>
                  <a:schemeClr val="bg1"/>
                </a:solidFill>
                <a:latin typeface="Century Gothic" panose="020B0502020202020204" pitchFamily="34" charset="0"/>
              </a:rPr>
              <a:t>1</a:t>
            </a:r>
          </a:p>
        </p:txBody>
      </p:sp>
      <p:sp>
        <p:nvSpPr>
          <p:cNvPr id="40" name="TextBox 39">
            <a:hlinkClick r:id="" action="ppaction://noaction">
              <a:snd r:embed="rId9" name="bientot.wav"/>
            </a:hlinkClick>
          </p:cNvPr>
          <p:cNvSpPr txBox="1"/>
          <p:nvPr/>
        </p:nvSpPr>
        <p:spPr>
          <a:xfrm>
            <a:off x="5886445" y="2642033"/>
            <a:ext cx="655495" cy="584775"/>
          </a:xfrm>
          <a:prstGeom prst="rect">
            <a:avLst/>
          </a:prstGeom>
          <a:noFill/>
        </p:spPr>
        <p:txBody>
          <a:bodyPr wrap="square" rtlCol="0">
            <a:spAutoFit/>
          </a:bodyPr>
          <a:lstStyle/>
          <a:p>
            <a:pPr algn="ctr"/>
            <a:r>
              <a:rPr lang="en-GB" sz="3200" b="1" dirty="0">
                <a:solidFill>
                  <a:schemeClr val="bg1"/>
                </a:solidFill>
                <a:latin typeface="Century Gothic" panose="020B0502020202020204" pitchFamily="34" charset="0"/>
              </a:rPr>
              <a:t>6</a:t>
            </a:r>
          </a:p>
        </p:txBody>
      </p:sp>
      <p:sp>
        <p:nvSpPr>
          <p:cNvPr id="41" name="TextBox 40">
            <a:hlinkClick r:id="" action="ppaction://noaction">
              <a:snd r:embed="rId10" name="international.wav"/>
            </a:hlinkClick>
          </p:cNvPr>
          <p:cNvSpPr txBox="1"/>
          <p:nvPr/>
        </p:nvSpPr>
        <p:spPr>
          <a:xfrm>
            <a:off x="5931462" y="1446169"/>
            <a:ext cx="519551" cy="584775"/>
          </a:xfrm>
          <a:prstGeom prst="rect">
            <a:avLst/>
          </a:prstGeom>
          <a:solidFill>
            <a:srgbClr val="FF6600"/>
          </a:solidFill>
        </p:spPr>
        <p:txBody>
          <a:bodyPr wrap="square" rtlCol="0">
            <a:spAutoFit/>
          </a:bodyPr>
          <a:lstStyle/>
          <a:p>
            <a:pPr algn="ctr"/>
            <a:r>
              <a:rPr lang="en-GB" sz="3200" b="1" dirty="0">
                <a:solidFill>
                  <a:schemeClr val="bg1"/>
                </a:solidFill>
                <a:latin typeface="Century Gothic" panose="020B0502020202020204" pitchFamily="34" charset="0"/>
              </a:rPr>
              <a:t>5</a:t>
            </a:r>
          </a:p>
        </p:txBody>
      </p:sp>
      <p:sp>
        <p:nvSpPr>
          <p:cNvPr id="42" name="TextBox 41">
            <a:hlinkClick r:id="" action="ppaction://noaction">
              <a:snd r:embed="rId4" name="action.wav"/>
            </a:hlinkClick>
          </p:cNvPr>
          <p:cNvSpPr txBox="1"/>
          <p:nvPr/>
        </p:nvSpPr>
        <p:spPr>
          <a:xfrm>
            <a:off x="583616" y="2680203"/>
            <a:ext cx="519551" cy="584775"/>
          </a:xfrm>
          <a:prstGeom prst="rect">
            <a:avLst/>
          </a:prstGeom>
          <a:solidFill>
            <a:srgbClr val="FF6600"/>
          </a:solidFill>
        </p:spPr>
        <p:txBody>
          <a:bodyPr wrap="square" rtlCol="0">
            <a:spAutoFit/>
          </a:bodyPr>
          <a:lstStyle/>
          <a:p>
            <a:pPr algn="ctr"/>
            <a:r>
              <a:rPr lang="en-GB" sz="3200" b="1" dirty="0">
                <a:solidFill>
                  <a:schemeClr val="bg1"/>
                </a:solidFill>
                <a:latin typeface="Century Gothic" panose="020B0502020202020204" pitchFamily="34" charset="0"/>
              </a:rPr>
              <a:t>2</a:t>
            </a:r>
          </a:p>
        </p:txBody>
      </p:sp>
      <p:sp>
        <p:nvSpPr>
          <p:cNvPr id="43" name="TextBox 42">
            <a:hlinkClick r:id="" action="ppaction://noaction">
              <a:snd r:embed="rId5" name="solution.wav"/>
            </a:hlinkClick>
          </p:cNvPr>
          <p:cNvSpPr txBox="1"/>
          <p:nvPr/>
        </p:nvSpPr>
        <p:spPr>
          <a:xfrm>
            <a:off x="593992" y="5119897"/>
            <a:ext cx="519551" cy="584775"/>
          </a:xfrm>
          <a:prstGeom prst="rect">
            <a:avLst/>
          </a:prstGeom>
          <a:solidFill>
            <a:srgbClr val="FF6600"/>
          </a:solidFill>
        </p:spPr>
        <p:txBody>
          <a:bodyPr wrap="square" rtlCol="0">
            <a:spAutoFit/>
          </a:bodyPr>
          <a:lstStyle/>
          <a:p>
            <a:pPr algn="ctr"/>
            <a:r>
              <a:rPr lang="en-GB" sz="3200" b="1" dirty="0">
                <a:solidFill>
                  <a:schemeClr val="bg1"/>
                </a:solidFill>
                <a:latin typeface="Century Gothic" panose="020B0502020202020204" pitchFamily="34" charset="0"/>
              </a:rPr>
              <a:t>4</a:t>
            </a:r>
          </a:p>
        </p:txBody>
      </p:sp>
      <p:sp>
        <p:nvSpPr>
          <p:cNvPr id="44" name="TextBox 43">
            <a:hlinkClick r:id="" action="ppaction://noaction">
              <a:snd r:embed="rId11" name="ancien].wav"/>
            </a:hlinkClick>
          </p:cNvPr>
          <p:cNvSpPr txBox="1"/>
          <p:nvPr/>
        </p:nvSpPr>
        <p:spPr>
          <a:xfrm>
            <a:off x="580149" y="4004252"/>
            <a:ext cx="519551" cy="584775"/>
          </a:xfrm>
          <a:prstGeom prst="rect">
            <a:avLst/>
          </a:prstGeom>
          <a:solidFill>
            <a:srgbClr val="FF6600"/>
          </a:solidFill>
        </p:spPr>
        <p:txBody>
          <a:bodyPr wrap="square" rtlCol="0">
            <a:spAutoFit/>
          </a:bodyPr>
          <a:lstStyle/>
          <a:p>
            <a:pPr algn="ctr"/>
            <a:r>
              <a:rPr lang="en-GB" sz="3200" b="1" dirty="0">
                <a:solidFill>
                  <a:schemeClr val="bg1"/>
                </a:solidFill>
                <a:latin typeface="Century Gothic" panose="020B0502020202020204" pitchFamily="34" charset="0"/>
              </a:rPr>
              <a:t>3</a:t>
            </a:r>
          </a:p>
        </p:txBody>
      </p:sp>
      <p:sp>
        <p:nvSpPr>
          <p:cNvPr id="45" name="TextBox 44">
            <a:hlinkClick r:id="" action="ppaction://noaction">
              <a:snd r:embed="rId12" name="attention.wav"/>
            </a:hlinkClick>
          </p:cNvPr>
          <p:cNvSpPr txBox="1"/>
          <p:nvPr/>
        </p:nvSpPr>
        <p:spPr>
          <a:xfrm>
            <a:off x="5986886" y="3989324"/>
            <a:ext cx="519551" cy="584775"/>
          </a:xfrm>
          <a:prstGeom prst="rect">
            <a:avLst/>
          </a:prstGeom>
          <a:solidFill>
            <a:srgbClr val="FF6600"/>
          </a:solidFill>
        </p:spPr>
        <p:txBody>
          <a:bodyPr wrap="square" rtlCol="0">
            <a:spAutoFit/>
          </a:bodyPr>
          <a:lstStyle/>
          <a:p>
            <a:pPr algn="ctr"/>
            <a:r>
              <a:rPr lang="en-GB" sz="3200" b="1" dirty="0">
                <a:solidFill>
                  <a:schemeClr val="bg1"/>
                </a:solidFill>
                <a:latin typeface="Century Gothic" panose="020B0502020202020204" pitchFamily="34" charset="0"/>
              </a:rPr>
              <a:t>7</a:t>
            </a:r>
          </a:p>
        </p:txBody>
      </p:sp>
      <p:sp>
        <p:nvSpPr>
          <p:cNvPr id="46" name="TextBox 45">
            <a:hlinkClick r:id="" action="ppaction://noaction">
              <a:snd r:embed="rId8" name="rien.wav"/>
            </a:hlinkClick>
          </p:cNvPr>
          <p:cNvSpPr txBox="1"/>
          <p:nvPr/>
        </p:nvSpPr>
        <p:spPr>
          <a:xfrm>
            <a:off x="5959180" y="5119898"/>
            <a:ext cx="519551" cy="584775"/>
          </a:xfrm>
          <a:prstGeom prst="rect">
            <a:avLst/>
          </a:prstGeom>
          <a:noFill/>
        </p:spPr>
        <p:txBody>
          <a:bodyPr wrap="square" rtlCol="0">
            <a:spAutoFit/>
          </a:bodyPr>
          <a:lstStyle/>
          <a:p>
            <a:pPr algn="ctr"/>
            <a:r>
              <a:rPr lang="en-GB" sz="3200" b="1" dirty="0">
                <a:solidFill>
                  <a:schemeClr val="bg1"/>
                </a:solidFill>
                <a:latin typeface="Century Gothic" panose="020B0502020202020204" pitchFamily="34" charset="0"/>
              </a:rPr>
              <a:t>8</a:t>
            </a:r>
          </a:p>
        </p:txBody>
      </p:sp>
      <p:sp>
        <p:nvSpPr>
          <p:cNvPr id="36" name="Rounded Rectangle 35"/>
          <p:cNvSpPr/>
          <p:nvPr/>
        </p:nvSpPr>
        <p:spPr>
          <a:xfrm>
            <a:off x="9081655" y="120588"/>
            <a:ext cx="2825423" cy="496957"/>
          </a:xfrm>
          <a:prstGeom prst="roundRect">
            <a:avLst/>
          </a:prstGeom>
          <a:solidFill>
            <a:schemeClr val="accent1">
              <a:lumMod val="50000"/>
            </a:schemeClr>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bg1"/>
              </a:solidFill>
              <a:latin typeface="Century Gothic" panose="020B0502020202020204" pitchFamily="34" charset="0"/>
            </a:endParaRPr>
          </a:p>
        </p:txBody>
      </p:sp>
      <p:sp>
        <p:nvSpPr>
          <p:cNvPr id="3" name="Title 2">
            <a:extLst>
              <a:ext uri="{FF2B5EF4-FFF2-40B4-BE49-F238E27FC236}">
                <a16:creationId xmlns:a16="http://schemas.microsoft.com/office/drawing/2014/main" id="{DA31FADA-9797-7040-8EE0-7DFC96ADF1AE}"/>
              </a:ext>
            </a:extLst>
          </p:cNvPr>
          <p:cNvSpPr>
            <a:spLocks noGrp="1"/>
          </p:cNvSpPr>
          <p:nvPr>
            <p:ph type="title"/>
          </p:nvPr>
        </p:nvSpPr>
        <p:spPr>
          <a:xfrm>
            <a:off x="9081654" y="117615"/>
            <a:ext cx="2825423" cy="606649"/>
          </a:xfrm>
        </p:spPr>
        <p:txBody>
          <a:bodyPr>
            <a:normAutofit/>
          </a:bodyPr>
          <a:lstStyle/>
          <a:p>
            <a:pPr algn="ctr"/>
            <a:r>
              <a:rPr lang="en-GB" sz="2000" b="1" dirty="0" err="1">
                <a:solidFill>
                  <a:schemeClr val="bg1"/>
                </a:solidFill>
              </a:rPr>
              <a:t>écouter</a:t>
            </a:r>
            <a:r>
              <a:rPr lang="en-GB" sz="2000" b="1" dirty="0">
                <a:solidFill>
                  <a:schemeClr val="bg1"/>
                </a:solidFill>
              </a:rPr>
              <a:t> et </a:t>
            </a:r>
            <a:r>
              <a:rPr lang="en-GB" sz="2000" b="1" dirty="0" err="1">
                <a:solidFill>
                  <a:schemeClr val="bg1"/>
                </a:solidFill>
              </a:rPr>
              <a:t>écrire</a:t>
            </a:r>
            <a:endParaRPr lang="en-US" sz="2000" b="1" dirty="0"/>
          </a:p>
        </p:txBody>
      </p:sp>
    </p:spTree>
    <p:extLst>
      <p:ext uri="{BB962C8B-B14F-4D97-AF65-F5344CB8AC3E}">
        <p14:creationId xmlns:p14="http://schemas.microsoft.com/office/powerpoint/2010/main" val="269881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P spid="16" grpId="0"/>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018442" y="5081181"/>
            <a:ext cx="745068" cy="765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TextBox 19"/>
          <p:cNvSpPr txBox="1"/>
          <p:nvPr/>
        </p:nvSpPr>
        <p:spPr>
          <a:xfrm>
            <a:off x="286504" y="5014725"/>
            <a:ext cx="3462433" cy="1015663"/>
          </a:xfrm>
          <a:prstGeom prst="rect">
            <a:avLst/>
          </a:prstGeom>
          <a:noFill/>
        </p:spPr>
        <p:txBody>
          <a:bodyPr wrap="square" rtlCol="0">
            <a:spAutoFit/>
          </a:bodyPr>
          <a:lstStyle/>
          <a:p>
            <a:pPr algn="ctr"/>
            <a:r>
              <a:rPr lang="en-GB" sz="6000" dirty="0" err="1">
                <a:solidFill>
                  <a:srgbClr val="002060"/>
                </a:solidFill>
                <a:latin typeface="Century Gothic" panose="020B0502020202020204" pitchFamily="34" charset="0"/>
              </a:rPr>
              <a:t>b</a:t>
            </a:r>
            <a:r>
              <a:rPr lang="en-GB" sz="6000" dirty="0" err="1">
                <a:solidFill>
                  <a:srgbClr val="FF6600"/>
                </a:solidFill>
                <a:latin typeface="Century Gothic" panose="020B0502020202020204" pitchFamily="34" charset="0"/>
              </a:rPr>
              <a:t>ien</a:t>
            </a:r>
            <a:r>
              <a:rPr lang="en-GB" sz="6000" dirty="0" err="1">
                <a:solidFill>
                  <a:srgbClr val="002060"/>
                </a:solidFill>
                <a:latin typeface="Century Gothic" panose="020B0502020202020204" pitchFamily="34" charset="0"/>
              </a:rPr>
              <a:t>tôt</a:t>
            </a:r>
            <a:endParaRPr lang="en-GB" sz="6000" dirty="0">
              <a:solidFill>
                <a:srgbClr val="002060"/>
              </a:solidFill>
              <a:latin typeface="Century Gothic" panose="020B0502020202020204" pitchFamily="34" charset="0"/>
              <a:cs typeface="Calibri" panose="020F0502020204030204" pitchFamily="34" charset="0"/>
            </a:endParaRPr>
          </a:p>
        </p:txBody>
      </p:sp>
      <p:sp>
        <p:nvSpPr>
          <p:cNvPr id="21" name="TextBox 20"/>
          <p:cNvSpPr txBox="1"/>
          <p:nvPr/>
        </p:nvSpPr>
        <p:spPr>
          <a:xfrm>
            <a:off x="2245244" y="326326"/>
            <a:ext cx="3007386"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ac</a:t>
            </a:r>
            <a:r>
              <a:rPr lang="en-GB" sz="6000" dirty="0">
                <a:solidFill>
                  <a:srgbClr val="FF6600"/>
                </a:solidFill>
                <a:latin typeface="Century Gothic" panose="020B0502020202020204" pitchFamily="34" charset="0"/>
                <a:cs typeface="Calibri" panose="020F0502020204030204" pitchFamily="34" charset="0"/>
              </a:rPr>
              <a:t>tion</a:t>
            </a:r>
          </a:p>
        </p:txBody>
      </p:sp>
      <p:sp>
        <p:nvSpPr>
          <p:cNvPr id="22" name="TextBox 21"/>
          <p:cNvSpPr txBox="1"/>
          <p:nvPr/>
        </p:nvSpPr>
        <p:spPr>
          <a:xfrm>
            <a:off x="4865837" y="5299115"/>
            <a:ext cx="4504249" cy="1053133"/>
          </a:xfrm>
          <a:prstGeom prst="rect">
            <a:avLst/>
          </a:prstGeom>
          <a:noFill/>
        </p:spPr>
        <p:txBody>
          <a:bodyPr wrap="square" rtlCol="0">
            <a:spAutoFit/>
          </a:bodyPr>
          <a:lstStyle/>
          <a:p>
            <a:pPr algn="ctr"/>
            <a:r>
              <a:rPr lang="en-GB" sz="6000" dirty="0">
                <a:solidFill>
                  <a:srgbClr val="002060"/>
                </a:solidFill>
                <a:latin typeface="Century Gothic" panose="020B0502020202020204" pitchFamily="34" charset="0"/>
                <a:cs typeface="Calibri" panose="020F0502020204030204" pitchFamily="34" charset="0"/>
              </a:rPr>
              <a:t>popula</a:t>
            </a:r>
            <a:r>
              <a:rPr lang="en-GB" sz="6000" dirty="0">
                <a:solidFill>
                  <a:srgbClr val="FF6600"/>
                </a:solidFill>
                <a:latin typeface="Century Gothic" panose="020B0502020202020204" pitchFamily="34" charset="0"/>
                <a:cs typeface="Calibri" panose="020F0502020204030204" pitchFamily="34" charset="0"/>
              </a:rPr>
              <a:t>tion</a:t>
            </a:r>
          </a:p>
        </p:txBody>
      </p:sp>
      <p:sp>
        <p:nvSpPr>
          <p:cNvPr id="23" name="TextBox 22"/>
          <p:cNvSpPr txBox="1"/>
          <p:nvPr/>
        </p:nvSpPr>
        <p:spPr>
          <a:xfrm>
            <a:off x="2954495" y="2934177"/>
            <a:ext cx="4301405"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atten</a:t>
            </a:r>
            <a:r>
              <a:rPr lang="en-GB" sz="6000" dirty="0">
                <a:solidFill>
                  <a:srgbClr val="FF6600"/>
                </a:solidFill>
                <a:latin typeface="Century Gothic" panose="020B0502020202020204" pitchFamily="34" charset="0"/>
                <a:cs typeface="Calibri" panose="020F0502020204030204" pitchFamily="34" charset="0"/>
              </a:rPr>
              <a:t>tion</a:t>
            </a:r>
          </a:p>
        </p:txBody>
      </p:sp>
      <p:sp>
        <p:nvSpPr>
          <p:cNvPr id="24" name="TextBox 23"/>
          <p:cNvSpPr txBox="1"/>
          <p:nvPr/>
        </p:nvSpPr>
        <p:spPr>
          <a:xfrm>
            <a:off x="306909" y="2629117"/>
            <a:ext cx="3007386" cy="1015663"/>
          </a:xfrm>
          <a:prstGeom prst="rect">
            <a:avLst/>
          </a:prstGeom>
          <a:noFill/>
        </p:spPr>
        <p:txBody>
          <a:bodyPr wrap="square" rtlCol="0">
            <a:spAutoFit/>
          </a:bodyPr>
          <a:lstStyle/>
          <a:p>
            <a:pPr algn="ctr"/>
            <a:r>
              <a:rPr lang="en-GB" sz="6000" dirty="0" err="1">
                <a:solidFill>
                  <a:srgbClr val="002060"/>
                </a:solidFill>
                <a:latin typeface="Century Gothic" panose="020B0502020202020204" pitchFamily="34" charset="0"/>
                <a:cs typeface="Calibri" panose="020F0502020204030204" pitchFamily="34" charset="0"/>
              </a:rPr>
              <a:t>b</a:t>
            </a:r>
            <a:r>
              <a:rPr lang="en-GB" sz="6000" dirty="0" err="1">
                <a:solidFill>
                  <a:srgbClr val="FF6600"/>
                </a:solidFill>
                <a:latin typeface="Century Gothic" panose="020B0502020202020204" pitchFamily="34" charset="0"/>
                <a:cs typeface="Calibri" panose="020F0502020204030204" pitchFamily="34" charset="0"/>
              </a:rPr>
              <a:t>ien</a:t>
            </a:r>
            <a:endParaRPr lang="en-GB" sz="6000" dirty="0">
              <a:solidFill>
                <a:srgbClr val="FF6600"/>
              </a:solidFill>
              <a:latin typeface="Century Gothic" panose="020B0502020202020204" pitchFamily="34" charset="0"/>
              <a:cs typeface="Calibri" panose="020F0502020204030204" pitchFamily="34" charset="0"/>
            </a:endParaRPr>
          </a:p>
        </p:txBody>
      </p:sp>
      <p:sp>
        <p:nvSpPr>
          <p:cNvPr id="30" name="TextBox 29"/>
          <p:cNvSpPr txBox="1"/>
          <p:nvPr/>
        </p:nvSpPr>
        <p:spPr>
          <a:xfrm>
            <a:off x="3072324" y="4386170"/>
            <a:ext cx="4301405" cy="1015663"/>
          </a:xfrm>
          <a:prstGeom prst="rect">
            <a:avLst/>
          </a:prstGeom>
          <a:noFill/>
        </p:spPr>
        <p:txBody>
          <a:bodyPr wrap="square" rtlCol="0">
            <a:spAutoFit/>
          </a:bodyPr>
          <a:lstStyle/>
          <a:p>
            <a:pPr algn="ctr"/>
            <a:r>
              <a:rPr lang="en-GB" sz="6000" dirty="0">
                <a:solidFill>
                  <a:srgbClr val="002060"/>
                </a:solidFill>
                <a:latin typeface="Century Gothic" panose="020B0502020202020204" pitchFamily="34" charset="0"/>
                <a:cs typeface="Calibri" panose="020F0502020204030204" pitchFamily="34" charset="0"/>
              </a:rPr>
              <a:t>solu</a:t>
            </a:r>
            <a:r>
              <a:rPr lang="en-GB" sz="6000" dirty="0">
                <a:solidFill>
                  <a:srgbClr val="FF6600"/>
                </a:solidFill>
                <a:latin typeface="Century Gothic" panose="020B0502020202020204" pitchFamily="34" charset="0"/>
                <a:cs typeface="Calibri" panose="020F0502020204030204" pitchFamily="34" charset="0"/>
              </a:rPr>
              <a:t>tion</a:t>
            </a:r>
          </a:p>
        </p:txBody>
      </p:sp>
      <p:pic>
        <p:nvPicPr>
          <p:cNvPr id="31" name="Picture 30"/>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08638" y="162088"/>
            <a:ext cx="896536" cy="67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5474" y="299061"/>
            <a:ext cx="551646" cy="535097"/>
          </a:xfrm>
          <a:prstGeom prst="rect">
            <a:avLst/>
          </a:prstGeom>
        </p:spPr>
      </p:pic>
      <p:sp>
        <p:nvSpPr>
          <p:cNvPr id="33" name="TextBox 19"/>
          <p:cNvSpPr txBox="1"/>
          <p:nvPr/>
        </p:nvSpPr>
        <p:spPr>
          <a:xfrm>
            <a:off x="0" y="3849544"/>
            <a:ext cx="3963527"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6000" dirty="0">
                <a:solidFill>
                  <a:srgbClr val="115076"/>
                </a:solidFill>
                <a:latin typeface="Century Gothic" panose="020B0502020202020204" pitchFamily="34" charset="0"/>
                <a:cs typeface="Calibri" panose="020F0502020204030204" pitchFamily="34" charset="0"/>
              </a:rPr>
              <a:t>situa</a:t>
            </a:r>
            <a:r>
              <a:rPr lang="en-GB" sz="6000" dirty="0">
                <a:solidFill>
                  <a:srgbClr val="FF6600"/>
                </a:solidFill>
                <a:latin typeface="Century Gothic" panose="020B0502020202020204" pitchFamily="34" charset="0"/>
                <a:cs typeface="Calibri" panose="020F0502020204030204" pitchFamily="34" charset="0"/>
              </a:rPr>
              <a:t>tion</a:t>
            </a:r>
          </a:p>
        </p:txBody>
      </p:sp>
      <p:sp>
        <p:nvSpPr>
          <p:cNvPr id="34" name="TextBox 20"/>
          <p:cNvSpPr txBox="1"/>
          <p:nvPr/>
        </p:nvSpPr>
        <p:spPr>
          <a:xfrm flipH="1">
            <a:off x="6684584" y="3917061"/>
            <a:ext cx="2685502"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6000" dirty="0" err="1">
                <a:solidFill>
                  <a:srgbClr val="115076"/>
                </a:solidFill>
                <a:latin typeface="Century Gothic" panose="020B0502020202020204" pitchFamily="34" charset="0"/>
                <a:cs typeface="Calibri" panose="020F0502020204030204" pitchFamily="34" charset="0"/>
              </a:rPr>
              <a:t>ch</a:t>
            </a:r>
            <a:r>
              <a:rPr lang="en-GB" sz="6000" dirty="0" err="1">
                <a:solidFill>
                  <a:srgbClr val="FF6600"/>
                </a:solidFill>
                <a:latin typeface="Century Gothic" panose="020B0502020202020204" pitchFamily="34" charset="0"/>
                <a:cs typeface="Calibri" panose="020F0502020204030204" pitchFamily="34" charset="0"/>
              </a:rPr>
              <a:t>ien</a:t>
            </a:r>
            <a:endParaRPr lang="en-GB" sz="6000" dirty="0">
              <a:solidFill>
                <a:srgbClr val="FF6600"/>
              </a:solidFill>
              <a:latin typeface="Century Gothic" panose="020B0502020202020204" pitchFamily="34" charset="0"/>
              <a:cs typeface="Calibri" panose="020F0502020204030204" pitchFamily="34" charset="0"/>
            </a:endParaRPr>
          </a:p>
        </p:txBody>
      </p:sp>
      <p:sp>
        <p:nvSpPr>
          <p:cNvPr id="35" name="TextBox 21"/>
          <p:cNvSpPr txBox="1"/>
          <p:nvPr/>
        </p:nvSpPr>
        <p:spPr>
          <a:xfrm>
            <a:off x="286504" y="1491507"/>
            <a:ext cx="503732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6000" dirty="0">
                <a:solidFill>
                  <a:srgbClr val="115076"/>
                </a:solidFill>
                <a:latin typeface="Century Gothic" panose="020B0502020202020204" pitchFamily="34" charset="0"/>
                <a:cs typeface="Calibri" panose="020F0502020204030204" pitchFamily="34" charset="0"/>
              </a:rPr>
              <a:t>interna</a:t>
            </a:r>
            <a:r>
              <a:rPr lang="en-GB" sz="6000" dirty="0">
                <a:solidFill>
                  <a:srgbClr val="FF6600"/>
                </a:solidFill>
                <a:latin typeface="Century Gothic" panose="020B0502020202020204" pitchFamily="34" charset="0"/>
                <a:cs typeface="Calibri" panose="020F0502020204030204" pitchFamily="34" charset="0"/>
              </a:rPr>
              <a:t>tion</a:t>
            </a:r>
            <a:r>
              <a:rPr lang="en-GB" sz="6000" dirty="0">
                <a:solidFill>
                  <a:srgbClr val="115076"/>
                </a:solidFill>
                <a:latin typeface="Century Gothic" panose="020B0502020202020204" pitchFamily="34" charset="0"/>
                <a:cs typeface="Calibri" panose="020F0502020204030204" pitchFamily="34" charset="0"/>
              </a:rPr>
              <a:t>al</a:t>
            </a:r>
            <a:endParaRPr lang="en-GB" sz="6000" dirty="0">
              <a:solidFill>
                <a:srgbClr val="FA6500"/>
              </a:solidFill>
              <a:latin typeface="Century Gothic" panose="020B0502020202020204" pitchFamily="34" charset="0"/>
              <a:cs typeface="Calibri" panose="020F0502020204030204" pitchFamily="34" charset="0"/>
            </a:endParaRPr>
          </a:p>
        </p:txBody>
      </p:sp>
      <p:sp>
        <p:nvSpPr>
          <p:cNvPr id="36" name="TextBox 22"/>
          <p:cNvSpPr txBox="1"/>
          <p:nvPr/>
        </p:nvSpPr>
        <p:spPr>
          <a:xfrm>
            <a:off x="6746824" y="2226844"/>
            <a:ext cx="2175862"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6000" dirty="0" err="1">
                <a:solidFill>
                  <a:srgbClr val="115076"/>
                </a:solidFill>
                <a:latin typeface="Century Gothic" panose="020B0502020202020204" pitchFamily="34" charset="0"/>
                <a:cs typeface="Calibri" panose="020F0502020204030204" pitchFamily="34" charset="0"/>
              </a:rPr>
              <a:t>r</a:t>
            </a:r>
            <a:r>
              <a:rPr lang="en-GB" sz="6000" dirty="0" err="1">
                <a:solidFill>
                  <a:srgbClr val="FF6600"/>
                </a:solidFill>
                <a:latin typeface="Century Gothic" panose="020B0502020202020204" pitchFamily="34" charset="0"/>
                <a:cs typeface="Calibri" panose="020F0502020204030204" pitchFamily="34" charset="0"/>
              </a:rPr>
              <a:t>ien</a:t>
            </a:r>
            <a:endParaRPr lang="en-GB" sz="6000" dirty="0">
              <a:solidFill>
                <a:srgbClr val="FF6600"/>
              </a:solidFill>
              <a:latin typeface="Century Gothic" panose="020B0502020202020204" pitchFamily="34" charset="0"/>
              <a:cs typeface="Calibri" panose="020F0502020204030204" pitchFamily="34" charset="0"/>
            </a:endParaRPr>
          </a:p>
        </p:txBody>
      </p:sp>
      <p:sp>
        <p:nvSpPr>
          <p:cNvPr id="38" name="TextBox 20"/>
          <p:cNvSpPr txBox="1"/>
          <p:nvPr/>
        </p:nvSpPr>
        <p:spPr>
          <a:xfrm flipH="1">
            <a:off x="5789035" y="162088"/>
            <a:ext cx="3102970"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6000" dirty="0" err="1">
                <a:solidFill>
                  <a:srgbClr val="002060"/>
                </a:solidFill>
                <a:latin typeface="Century Gothic" panose="020B0502020202020204" pitchFamily="34" charset="0"/>
                <a:cs typeface="Calibri" panose="020F0502020204030204" pitchFamily="34" charset="0"/>
              </a:rPr>
              <a:t>anc</a:t>
            </a:r>
            <a:r>
              <a:rPr lang="en-GB" sz="6000" dirty="0" err="1">
                <a:solidFill>
                  <a:srgbClr val="FF6600"/>
                </a:solidFill>
                <a:latin typeface="Century Gothic" panose="020B0502020202020204" pitchFamily="34" charset="0"/>
                <a:cs typeface="Calibri" panose="020F0502020204030204" pitchFamily="34" charset="0"/>
              </a:rPr>
              <a:t>ien</a:t>
            </a:r>
            <a:endParaRPr lang="en-GB" sz="6000" dirty="0">
              <a:solidFill>
                <a:srgbClr val="FF6600"/>
              </a:solidFill>
              <a:latin typeface="Century Gothic" panose="020B0502020202020204" pitchFamily="34" charset="0"/>
              <a:cs typeface="Calibri" panose="020F0502020204030204" pitchFamily="34" charset="0"/>
            </a:endParaRPr>
          </a:p>
        </p:txBody>
      </p:sp>
      <p:sp>
        <p:nvSpPr>
          <p:cNvPr id="39" name="TextBox 20"/>
          <p:cNvSpPr txBox="1"/>
          <p:nvPr/>
        </p:nvSpPr>
        <p:spPr>
          <a:xfrm flipH="1">
            <a:off x="5442219" y="1221411"/>
            <a:ext cx="4394223"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6000" dirty="0" err="1">
                <a:solidFill>
                  <a:srgbClr val="002060"/>
                </a:solidFill>
                <a:latin typeface="Century Gothic" panose="020B0502020202020204" pitchFamily="34" charset="0"/>
                <a:cs typeface="Calibri" panose="020F0502020204030204" pitchFamily="34" charset="0"/>
              </a:rPr>
              <a:t>comb</a:t>
            </a:r>
            <a:r>
              <a:rPr lang="en-GB" sz="6000" dirty="0" err="1">
                <a:solidFill>
                  <a:srgbClr val="FF6600"/>
                </a:solidFill>
                <a:latin typeface="Century Gothic" panose="020B0502020202020204" pitchFamily="34" charset="0"/>
                <a:cs typeface="Calibri" panose="020F0502020204030204" pitchFamily="34" charset="0"/>
              </a:rPr>
              <a:t>ien</a:t>
            </a:r>
            <a:r>
              <a:rPr lang="en-GB" sz="6000" dirty="0">
                <a:solidFill>
                  <a:srgbClr val="002060"/>
                </a:solidFill>
                <a:latin typeface="Century Gothic" panose="020B0502020202020204" pitchFamily="34" charset="0"/>
                <a:cs typeface="Calibri" panose="020F0502020204030204" pitchFamily="34" charset="0"/>
              </a:rPr>
              <a:t> ?</a:t>
            </a:r>
          </a:p>
        </p:txBody>
      </p:sp>
      <p:sp>
        <p:nvSpPr>
          <p:cNvPr id="27" name="Rounded Rectangle 26"/>
          <p:cNvSpPr/>
          <p:nvPr/>
        </p:nvSpPr>
        <p:spPr>
          <a:xfrm>
            <a:off x="9973518" y="22739"/>
            <a:ext cx="2186609" cy="496957"/>
          </a:xfrm>
          <a:prstGeom prst="roundRect">
            <a:avLst/>
          </a:prstGeom>
          <a:solidFill>
            <a:schemeClr val="accent1">
              <a:lumMod val="50000"/>
            </a:schemeClr>
          </a:solidFill>
          <a:ln>
            <a:solidFill>
              <a:schemeClr val="accent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bg1"/>
              </a:solidFill>
              <a:latin typeface="Century Gothic" panose="020B0502020202020204" pitchFamily="34" charset="0"/>
            </a:endParaRPr>
          </a:p>
        </p:txBody>
      </p:sp>
      <p:sp>
        <p:nvSpPr>
          <p:cNvPr id="40" name="Rectangle 2"/>
          <p:cNvSpPr>
            <a:spLocks noChangeArrowheads="1"/>
          </p:cNvSpPr>
          <p:nvPr/>
        </p:nvSpPr>
        <p:spPr bwMode="auto">
          <a:xfrm>
            <a:off x="10068765" y="650739"/>
            <a:ext cx="502131" cy="4156257"/>
          </a:xfrm>
          <a:prstGeom prst="rect">
            <a:avLst/>
          </a:prstGeom>
          <a:solidFill>
            <a:srgbClr val="CC0099"/>
          </a:solidFill>
          <a:ln w="9525">
            <a:solidFill>
              <a:schemeClr val="tx1"/>
            </a:solidFill>
            <a:miter lim="800000"/>
            <a:headEnd/>
            <a:tailEnd/>
          </a:ln>
          <a:effectLst/>
          <a:scene3d>
            <a:camera prst="orthographicFront"/>
            <a:lightRig rig="threePt" dir="t"/>
          </a:scene3d>
          <a:sp3d extrusionH="76200" prstMaterial="clear">
            <a:bevelT w="152400" h="50800" prst="softRound"/>
            <a:bevelB/>
            <a:extrusionClr>
              <a:schemeClr val="bg1"/>
            </a:extrusionClr>
          </a:sp3d>
        </p:spPr>
        <p:txBody>
          <a:bodyPr wrap="none" anchor="ctr"/>
          <a:lstStyle/>
          <a:p>
            <a:pPr fontAlgn="base">
              <a:spcBef>
                <a:spcPct val="0"/>
              </a:spcBef>
              <a:spcAft>
                <a:spcPct val="0"/>
              </a:spcAft>
              <a:defRPr/>
            </a:pPr>
            <a:endParaRPr lang="en-GB" sz="2000" dirty="0">
              <a:solidFill>
                <a:prstClr val="black"/>
              </a:solidFill>
              <a:latin typeface="Century Gothic" panose="020B0502020202020204" pitchFamily="34" charset="0"/>
            </a:endParaRPr>
          </a:p>
        </p:txBody>
      </p:sp>
      <p:sp>
        <p:nvSpPr>
          <p:cNvPr id="41" name="Rectangle 3"/>
          <p:cNvSpPr>
            <a:spLocks noChangeArrowheads="1"/>
          </p:cNvSpPr>
          <p:nvPr/>
        </p:nvSpPr>
        <p:spPr bwMode="auto">
          <a:xfrm>
            <a:off x="10066399" y="650737"/>
            <a:ext cx="503528" cy="4156259"/>
          </a:xfrm>
          <a:prstGeom prst="rect">
            <a:avLst/>
          </a:prstGeom>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fontAlgn="base">
              <a:spcBef>
                <a:spcPct val="0"/>
              </a:spcBef>
              <a:spcAft>
                <a:spcPct val="0"/>
              </a:spcAft>
              <a:defRPr/>
            </a:pPr>
            <a:endParaRPr lang="en-GB" sz="2000" dirty="0">
              <a:solidFill>
                <a:prstClr val="black"/>
              </a:solidFill>
              <a:latin typeface="Century Gothic" panose="020B0502020202020204" pitchFamily="34" charset="0"/>
            </a:endParaRPr>
          </a:p>
        </p:txBody>
      </p:sp>
      <p:sp>
        <p:nvSpPr>
          <p:cNvPr id="42" name="Line 4"/>
          <p:cNvSpPr>
            <a:spLocks noChangeShapeType="1"/>
          </p:cNvSpPr>
          <p:nvPr/>
        </p:nvSpPr>
        <p:spPr bwMode="auto">
          <a:xfrm>
            <a:off x="10752138" y="639311"/>
            <a:ext cx="0" cy="4156259"/>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43" name="Line 7"/>
          <p:cNvSpPr>
            <a:spLocks noChangeShapeType="1"/>
          </p:cNvSpPr>
          <p:nvPr/>
        </p:nvSpPr>
        <p:spPr bwMode="auto">
          <a:xfrm>
            <a:off x="10776826" y="639311"/>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44" name="Line 9"/>
          <p:cNvSpPr>
            <a:spLocks noChangeShapeType="1"/>
          </p:cNvSpPr>
          <p:nvPr/>
        </p:nvSpPr>
        <p:spPr bwMode="auto">
          <a:xfrm>
            <a:off x="10752138" y="4795570"/>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45" name="Text Box 12"/>
          <p:cNvSpPr txBox="1">
            <a:spLocks noChangeArrowheads="1"/>
          </p:cNvSpPr>
          <p:nvPr/>
        </p:nvSpPr>
        <p:spPr bwMode="auto">
          <a:xfrm>
            <a:off x="10993617" y="481460"/>
            <a:ext cx="431800" cy="338554"/>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b="1" dirty="0">
                <a:solidFill>
                  <a:srgbClr val="5B9BD5">
                    <a:lumMod val="50000"/>
                  </a:srgbClr>
                </a:solidFill>
                <a:latin typeface="Century Gothic" panose="020B0502020202020204" pitchFamily="34" charset="0"/>
              </a:rPr>
              <a:t>60</a:t>
            </a:r>
          </a:p>
        </p:txBody>
      </p:sp>
      <p:sp>
        <p:nvSpPr>
          <p:cNvPr id="46" name="Text Box 14"/>
          <p:cNvSpPr txBox="1">
            <a:spLocks noChangeArrowheads="1"/>
          </p:cNvSpPr>
          <p:nvPr/>
        </p:nvSpPr>
        <p:spPr bwMode="auto">
          <a:xfrm>
            <a:off x="10968929" y="4615042"/>
            <a:ext cx="734174" cy="338554"/>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b="1" dirty="0">
                <a:solidFill>
                  <a:srgbClr val="5B9BD5">
                    <a:lumMod val="50000"/>
                  </a:srgbClr>
                </a:solidFill>
                <a:latin typeface="Century Gothic" panose="020B0502020202020204" pitchFamily="34" charset="0"/>
              </a:rPr>
              <a:t>0</a:t>
            </a:r>
          </a:p>
        </p:txBody>
      </p:sp>
      <p:sp>
        <p:nvSpPr>
          <p:cNvPr id="47" name="Rectangle 46"/>
          <p:cNvSpPr/>
          <p:nvPr/>
        </p:nvSpPr>
        <p:spPr>
          <a:xfrm>
            <a:off x="9915171" y="4806996"/>
            <a:ext cx="745068" cy="765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8" name="AutoShape 11">
            <a:hlinkClick r:id="" action="ppaction://noaction" highlightClick="1"/>
          </p:cNvPr>
          <p:cNvSpPr>
            <a:spLocks noChangeArrowheads="1"/>
          </p:cNvSpPr>
          <p:nvPr/>
        </p:nvSpPr>
        <p:spPr bwMode="auto">
          <a:xfrm>
            <a:off x="9805501" y="5025990"/>
            <a:ext cx="1058732" cy="382082"/>
          </a:xfrm>
          <a:prstGeom prst="actionButtonBlank">
            <a:avLst/>
          </a:prstGeom>
          <a:solidFill>
            <a:srgbClr val="1F4E7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defRPr/>
            </a:pPr>
            <a:r>
              <a:rPr lang="en-GB" b="1" dirty="0">
                <a:solidFill>
                  <a:prstClr val="white"/>
                </a:solidFill>
                <a:latin typeface="Century Gothic" panose="020B0502020202020204" pitchFamily="34" charset="0"/>
              </a:rPr>
              <a:t>DÉBUT</a:t>
            </a:r>
          </a:p>
        </p:txBody>
      </p:sp>
      <p:sp>
        <p:nvSpPr>
          <p:cNvPr id="2" name="Title 1">
            <a:extLst>
              <a:ext uri="{FF2B5EF4-FFF2-40B4-BE49-F238E27FC236}">
                <a16:creationId xmlns:a16="http://schemas.microsoft.com/office/drawing/2014/main" id="{D6CA4FFF-21FA-1C45-92C4-208393E9E307}"/>
              </a:ext>
            </a:extLst>
          </p:cNvPr>
          <p:cNvSpPr>
            <a:spLocks noGrp="1"/>
          </p:cNvSpPr>
          <p:nvPr>
            <p:ph type="title"/>
          </p:nvPr>
        </p:nvSpPr>
        <p:spPr>
          <a:xfrm>
            <a:off x="9973835" y="37239"/>
            <a:ext cx="2186292" cy="511808"/>
          </a:xfrm>
        </p:spPr>
        <p:txBody>
          <a:bodyPr>
            <a:normAutofit/>
          </a:bodyPr>
          <a:lstStyle/>
          <a:p>
            <a:pPr algn="ctr"/>
            <a:r>
              <a:rPr lang="en-GB" sz="2000" b="1" dirty="0" err="1">
                <a:solidFill>
                  <a:schemeClr val="bg1"/>
                </a:solidFill>
              </a:rPr>
              <a:t>parler</a:t>
            </a:r>
            <a:endParaRPr lang="en-US" sz="2000" b="1" dirty="0"/>
          </a:p>
        </p:txBody>
      </p:sp>
    </p:spTree>
    <p:extLst>
      <p:ext uri="{BB962C8B-B14F-4D97-AF65-F5344CB8AC3E}">
        <p14:creationId xmlns:p14="http://schemas.microsoft.com/office/powerpoint/2010/main" val="8953282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nodeType="afterEffect">
                                  <p:stCondLst>
                                    <p:cond delay="0"/>
                                  </p:stCondLst>
                                  <p:childTnLst>
                                    <p:animEffect transition="out" filter="slide(fromBottom)">
                                      <p:cBhvr>
                                        <p:cTn id="6" dur="59000"/>
                                        <p:tgtEl>
                                          <p:spTgt spid="41"/>
                                        </p:tgtEl>
                                      </p:cBhvr>
                                    </p:animEffect>
                                    <p:set>
                                      <p:cBhvr>
                                        <p:cTn id="7" dur="1" fill="hold">
                                          <p:stCondLst>
                                            <p:cond delay="589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43265" y="4288221"/>
            <a:ext cx="7505470" cy="1938992"/>
          </a:xfrm>
          <a:prstGeom prst="rect">
            <a:avLst/>
          </a:prstGeom>
          <a:noFill/>
        </p:spPr>
        <p:txBody>
          <a:bodyPr wrap="square" rtlCol="0">
            <a:spAutoFit/>
          </a:bodyPr>
          <a:lstStyle/>
          <a:p>
            <a:r>
              <a:rPr lang="en-GB" sz="12000" dirty="0">
                <a:solidFill>
                  <a:srgbClr val="1F4E79"/>
                </a:solidFill>
                <a:latin typeface="Century Gothic" panose="020B0502020202020204" pitchFamily="34" charset="0"/>
                <a:cs typeface="Calibri" panose="020F0502020204030204" pitchFamily="34" charset="0"/>
              </a:rPr>
              <a:t>Atten</a:t>
            </a:r>
            <a:r>
              <a:rPr lang="en-GB" sz="12000" b="1" dirty="0">
                <a:solidFill>
                  <a:srgbClr val="FA6500"/>
                </a:solidFill>
                <a:latin typeface="Century Gothic" panose="020B0502020202020204" pitchFamily="34" charset="0"/>
                <a:cs typeface="Calibri" panose="020F0502020204030204" pitchFamily="34" charset="0"/>
              </a:rPr>
              <a:t>tion</a:t>
            </a:r>
            <a:r>
              <a:rPr lang="en-GB" sz="12000" dirty="0">
                <a:solidFill>
                  <a:srgbClr val="1F4E79"/>
                </a:solidFill>
                <a:latin typeface="Century Gothic" panose="020B0502020202020204" pitchFamily="34" charset="0"/>
                <a:cs typeface="Calibri" panose="020F0502020204030204" pitchFamily="34" charset="0"/>
              </a:rPr>
              <a:t>!</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1611" y="1096226"/>
            <a:ext cx="3558385" cy="3130267"/>
          </a:xfrm>
          <a:prstGeom prst="rect">
            <a:avLst/>
          </a:prstGeom>
        </p:spPr>
      </p:pic>
      <p:sp>
        <p:nvSpPr>
          <p:cNvPr id="5" name="Title 4">
            <a:extLst>
              <a:ext uri="{FF2B5EF4-FFF2-40B4-BE49-F238E27FC236}">
                <a16:creationId xmlns:a16="http://schemas.microsoft.com/office/drawing/2014/main" id="{51495B60-9D55-E14C-8F02-1F6AE1893CE5}"/>
              </a:ext>
            </a:extLst>
          </p:cNvPr>
          <p:cNvSpPr>
            <a:spLocks noGrp="1"/>
          </p:cNvSpPr>
          <p:nvPr>
            <p:ph type="title"/>
          </p:nvPr>
        </p:nvSpPr>
        <p:spPr>
          <a:xfrm>
            <a:off x="81125" y="371716"/>
            <a:ext cx="10515600" cy="1325563"/>
          </a:xfrm>
        </p:spPr>
        <p:txBody>
          <a:bodyPr>
            <a:noAutofit/>
          </a:bodyPr>
          <a:lstStyle/>
          <a:p>
            <a:r>
              <a:rPr lang="en-GB" sz="15000" b="1" dirty="0">
                <a:solidFill>
                  <a:srgbClr val="1F4E79"/>
                </a:solidFill>
                <a:cs typeface="Calibri" panose="020F0502020204030204" pitchFamily="34" charset="0"/>
              </a:rPr>
              <a:t>-</a:t>
            </a:r>
            <a:r>
              <a:rPr lang="en-GB" sz="15000" b="1" dirty="0" err="1">
                <a:solidFill>
                  <a:srgbClr val="1F4E79"/>
                </a:solidFill>
                <a:cs typeface="Calibri" panose="020F0502020204030204" pitchFamily="34" charset="0"/>
              </a:rPr>
              <a:t>tion</a:t>
            </a:r>
            <a:endParaRPr lang="en-US" sz="15000" dirty="0"/>
          </a:p>
        </p:txBody>
      </p:sp>
    </p:spTree>
    <p:extLst>
      <p:ext uri="{BB962C8B-B14F-4D97-AF65-F5344CB8AC3E}">
        <p14:creationId xmlns:p14="http://schemas.microsoft.com/office/powerpoint/2010/main" val="296687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tion.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attention.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subTnLst>
                                    <p:audio>
                                      <p:cMediaNode>
                                        <p:cTn display="0" masterRel="sameClick">
                                          <p:stCondLst>
                                            <p:cond evt="begin" delay="0">
                                              <p:tn val="15"/>
                                            </p:cond>
                                          </p:stCondLst>
                                          <p:endCondLst>
                                            <p:cond evt="onStopAudio" delay="0">
                                              <p:tgtEl>
                                                <p:sldTgt/>
                                              </p:tgtEl>
                                            </p:cond>
                                          </p:endCondLst>
                                        </p:cTn>
                                        <p:tgtEl>
                                          <p:sndTgt r:embed="rId4" name="atten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43265" y="2146270"/>
            <a:ext cx="7505470" cy="1938992"/>
          </a:xfrm>
          <a:prstGeom prst="rect">
            <a:avLst/>
          </a:prstGeom>
          <a:noFill/>
        </p:spPr>
        <p:txBody>
          <a:bodyPr wrap="square" rtlCol="0">
            <a:spAutoFit/>
          </a:bodyPr>
          <a:lstStyle/>
          <a:p>
            <a:r>
              <a:rPr lang="en-GB" sz="12000" dirty="0">
                <a:solidFill>
                  <a:srgbClr val="1F4E79"/>
                </a:solidFill>
                <a:latin typeface="Century Gothic" panose="020B0502020202020204" pitchFamily="34" charset="0"/>
                <a:cs typeface="Calibri" panose="020F0502020204030204" pitchFamily="34" charset="0"/>
              </a:rPr>
              <a:t>Atten</a:t>
            </a:r>
            <a:r>
              <a:rPr lang="en-GB" sz="12000" b="1" dirty="0">
                <a:solidFill>
                  <a:srgbClr val="FA6500"/>
                </a:solidFill>
                <a:latin typeface="Century Gothic" panose="020B0502020202020204" pitchFamily="34" charset="0"/>
                <a:cs typeface="Calibri" panose="020F0502020204030204" pitchFamily="34" charset="0"/>
              </a:rPr>
              <a:t>tion</a:t>
            </a:r>
            <a:r>
              <a:rPr lang="en-GB" sz="12000" dirty="0">
                <a:solidFill>
                  <a:srgbClr val="1F4E79"/>
                </a:solidFill>
                <a:latin typeface="Century Gothic" panose="020B0502020202020204" pitchFamily="34" charset="0"/>
                <a:cs typeface="Calibri" panose="020F0502020204030204" pitchFamily="34" charset="0"/>
              </a:rPr>
              <a:t>!</a:t>
            </a:r>
          </a:p>
        </p:txBody>
      </p:sp>
      <p:sp>
        <p:nvSpPr>
          <p:cNvPr id="4" name="Title 3">
            <a:extLst>
              <a:ext uri="{FF2B5EF4-FFF2-40B4-BE49-F238E27FC236}">
                <a16:creationId xmlns:a16="http://schemas.microsoft.com/office/drawing/2014/main" id="{7BF4C08B-2988-6346-B842-023FA00613B2}"/>
              </a:ext>
            </a:extLst>
          </p:cNvPr>
          <p:cNvSpPr>
            <a:spLocks noGrp="1"/>
          </p:cNvSpPr>
          <p:nvPr>
            <p:ph type="title"/>
          </p:nvPr>
        </p:nvSpPr>
        <p:spPr>
          <a:xfrm>
            <a:off x="81810" y="379278"/>
            <a:ext cx="10515600" cy="1325563"/>
          </a:xfrm>
        </p:spPr>
        <p:txBody>
          <a:bodyPr>
            <a:noAutofit/>
          </a:bodyPr>
          <a:lstStyle/>
          <a:p>
            <a:r>
              <a:rPr lang="en-GB" sz="15000" b="1" dirty="0">
                <a:solidFill>
                  <a:srgbClr val="1F4E79"/>
                </a:solidFill>
                <a:cs typeface="Calibri" panose="020F0502020204030204" pitchFamily="34" charset="0"/>
              </a:rPr>
              <a:t>-</a:t>
            </a:r>
            <a:r>
              <a:rPr lang="en-GB" sz="15000" b="1" dirty="0" err="1">
                <a:solidFill>
                  <a:srgbClr val="1F4E79"/>
                </a:solidFill>
                <a:cs typeface="Calibri" panose="020F0502020204030204" pitchFamily="34" charset="0"/>
              </a:rPr>
              <a:t>tion</a:t>
            </a:r>
            <a:endParaRPr lang="en-US" sz="15000" dirty="0"/>
          </a:p>
        </p:txBody>
      </p:sp>
    </p:spTree>
    <p:extLst>
      <p:ext uri="{BB962C8B-B14F-4D97-AF65-F5344CB8AC3E}">
        <p14:creationId xmlns:p14="http://schemas.microsoft.com/office/powerpoint/2010/main" val="193121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tion.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atten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55768" y="3327459"/>
            <a:ext cx="3901034"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atten</a:t>
            </a:r>
            <a:r>
              <a:rPr lang="en-GB" sz="6000" dirty="0">
                <a:solidFill>
                  <a:srgbClr val="E65D00"/>
                </a:solidFill>
                <a:latin typeface="Century Gothic" panose="020B0502020202020204" pitchFamily="34" charset="0"/>
                <a:cs typeface="Calibri" panose="020F0502020204030204" pitchFamily="34" charset="0"/>
              </a:rPr>
              <a:t>tion</a:t>
            </a:r>
            <a:r>
              <a:rPr lang="en-GB" sz="6000" dirty="0">
                <a:solidFill>
                  <a:srgbClr val="115076"/>
                </a:solidFill>
                <a:latin typeface="Century Gothic" panose="020B0502020202020204" pitchFamily="34" charset="0"/>
                <a:cs typeface="Calibri" panose="020F0502020204030204" pitchFamily="34" charset="0"/>
              </a:rPr>
              <a:t>!</a:t>
            </a:r>
          </a:p>
        </p:txBody>
      </p:sp>
      <p:sp>
        <p:nvSpPr>
          <p:cNvPr id="4" name="TextBox 3"/>
          <p:cNvSpPr txBox="1"/>
          <p:nvPr/>
        </p:nvSpPr>
        <p:spPr>
          <a:xfrm>
            <a:off x="8597430" y="3555503"/>
            <a:ext cx="3594570"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solu</a:t>
            </a:r>
            <a:r>
              <a:rPr lang="en-GB" sz="6000" dirty="0">
                <a:solidFill>
                  <a:srgbClr val="E65D00"/>
                </a:solidFill>
                <a:latin typeface="Century Gothic" panose="020B0502020202020204" pitchFamily="34" charset="0"/>
                <a:cs typeface="Calibri" panose="020F0502020204030204" pitchFamily="34" charset="0"/>
              </a:rPr>
              <a:t>tion</a:t>
            </a:r>
          </a:p>
        </p:txBody>
      </p:sp>
      <p:sp>
        <p:nvSpPr>
          <p:cNvPr id="5" name="TextBox 4"/>
          <p:cNvSpPr txBox="1"/>
          <p:nvPr/>
        </p:nvSpPr>
        <p:spPr>
          <a:xfrm>
            <a:off x="649127" y="3555503"/>
            <a:ext cx="2959842"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ac</a:t>
            </a:r>
            <a:r>
              <a:rPr lang="en-GB" sz="6000" dirty="0">
                <a:solidFill>
                  <a:srgbClr val="E65D00"/>
                </a:solidFill>
                <a:latin typeface="Century Gothic" panose="020B0502020202020204" pitchFamily="34" charset="0"/>
                <a:cs typeface="Calibri" panose="020F0502020204030204" pitchFamily="34" charset="0"/>
              </a:rPr>
              <a:t>tion</a:t>
            </a:r>
          </a:p>
        </p:txBody>
      </p:sp>
      <p:sp>
        <p:nvSpPr>
          <p:cNvPr id="6" name="TextBox 5"/>
          <p:cNvSpPr txBox="1"/>
          <p:nvPr/>
        </p:nvSpPr>
        <p:spPr>
          <a:xfrm>
            <a:off x="8260188" y="488396"/>
            <a:ext cx="3931812"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situa</a:t>
            </a:r>
            <a:r>
              <a:rPr lang="en-GB" sz="6000" dirty="0">
                <a:solidFill>
                  <a:srgbClr val="E65D00"/>
                </a:solidFill>
                <a:latin typeface="Century Gothic" panose="020B0502020202020204" pitchFamily="34" charset="0"/>
                <a:cs typeface="Calibri" panose="020F0502020204030204" pitchFamily="34" charset="0"/>
              </a:rPr>
              <a:t>tion</a:t>
            </a:r>
          </a:p>
        </p:txBody>
      </p:sp>
      <p:sp>
        <p:nvSpPr>
          <p:cNvPr id="7" name="TextBox 6"/>
          <p:cNvSpPr txBox="1"/>
          <p:nvPr/>
        </p:nvSpPr>
        <p:spPr>
          <a:xfrm>
            <a:off x="3344844" y="4937737"/>
            <a:ext cx="5722882"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interna</a:t>
            </a:r>
            <a:r>
              <a:rPr lang="en-GB" sz="6000" dirty="0">
                <a:solidFill>
                  <a:srgbClr val="E65D00"/>
                </a:solidFill>
                <a:latin typeface="Century Gothic" panose="020B0502020202020204" pitchFamily="34" charset="0"/>
                <a:cs typeface="Calibri" panose="020F0502020204030204" pitchFamily="34" charset="0"/>
              </a:rPr>
              <a:t>tion</a:t>
            </a:r>
            <a:r>
              <a:rPr lang="en-GB" sz="6000" dirty="0">
                <a:solidFill>
                  <a:srgbClr val="115076"/>
                </a:solidFill>
                <a:latin typeface="Century Gothic" panose="020B0502020202020204" pitchFamily="34" charset="0"/>
                <a:cs typeface="Calibri" panose="020F0502020204030204" pitchFamily="34" charset="0"/>
              </a:rPr>
              <a:t>al</a:t>
            </a:r>
          </a:p>
        </p:txBody>
      </p:sp>
      <p:sp>
        <p:nvSpPr>
          <p:cNvPr id="8" name="Rounded Rectangle 7"/>
          <p:cNvSpPr/>
          <p:nvPr/>
        </p:nvSpPr>
        <p:spPr>
          <a:xfrm>
            <a:off x="4218711" y="1666286"/>
            <a:ext cx="3975148" cy="2735168"/>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9" name="TextBox 8"/>
          <p:cNvSpPr txBox="1"/>
          <p:nvPr/>
        </p:nvSpPr>
        <p:spPr>
          <a:xfrm>
            <a:off x="-507912" y="488397"/>
            <a:ext cx="5722882"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popula</a:t>
            </a:r>
            <a:r>
              <a:rPr lang="en-GB" sz="6000" dirty="0">
                <a:solidFill>
                  <a:srgbClr val="E65D00"/>
                </a:solidFill>
                <a:latin typeface="Century Gothic" panose="020B0502020202020204" pitchFamily="34" charset="0"/>
                <a:cs typeface="Calibri" panose="020F0502020204030204" pitchFamily="34" charset="0"/>
              </a:rPr>
              <a:t>tion</a:t>
            </a:r>
          </a:p>
        </p:txBody>
      </p:sp>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08837" y="1759504"/>
            <a:ext cx="1794896" cy="1578947"/>
          </a:xfrm>
          <a:prstGeom prst="rect">
            <a:avLst/>
          </a:prstGeom>
        </p:spPr>
      </p:pic>
      <p:sp>
        <p:nvSpPr>
          <p:cNvPr id="3" name="Title 2">
            <a:extLst>
              <a:ext uri="{FF2B5EF4-FFF2-40B4-BE49-F238E27FC236}">
                <a16:creationId xmlns:a16="http://schemas.microsoft.com/office/drawing/2014/main" id="{D76D2CEB-A53B-A142-9195-D96AB03BDE55}"/>
              </a:ext>
            </a:extLst>
          </p:cNvPr>
          <p:cNvSpPr>
            <a:spLocks noGrp="1"/>
          </p:cNvSpPr>
          <p:nvPr>
            <p:ph type="title"/>
          </p:nvPr>
        </p:nvSpPr>
        <p:spPr>
          <a:xfrm>
            <a:off x="838200" y="250655"/>
            <a:ext cx="10515600" cy="1325563"/>
          </a:xfrm>
        </p:spPr>
        <p:txBody>
          <a:bodyPr>
            <a:noAutofit/>
          </a:bodyPr>
          <a:lstStyle/>
          <a:p>
            <a:pPr algn="ctr"/>
            <a:r>
              <a:rPr lang="en-GB" sz="10000" b="1" dirty="0">
                <a:solidFill>
                  <a:srgbClr val="1F4E79"/>
                </a:solidFill>
                <a:cs typeface="Calibri" panose="020F0502020204030204" pitchFamily="34" charset="0"/>
              </a:rPr>
              <a:t>-</a:t>
            </a:r>
            <a:r>
              <a:rPr lang="en-GB" sz="10000" b="1" dirty="0" err="1">
                <a:solidFill>
                  <a:srgbClr val="1F4E79"/>
                </a:solidFill>
                <a:cs typeface="Calibri" panose="020F0502020204030204" pitchFamily="34" charset="0"/>
              </a:rPr>
              <a:t>tion</a:t>
            </a:r>
            <a:endParaRPr lang="en-US" sz="10000" dirty="0"/>
          </a:p>
        </p:txBody>
      </p:sp>
    </p:spTree>
    <p:extLst>
      <p:ext uri="{BB962C8B-B14F-4D97-AF65-F5344CB8AC3E}">
        <p14:creationId xmlns:p14="http://schemas.microsoft.com/office/powerpoint/2010/main" val="150088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tion.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4" name="attention.wav"/>
                                        </p:tgtEl>
                                      </p:cMediaNode>
                                    </p:audio>
                                  </p:sub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subTnLst>
                                    <p:audio>
                                      <p:cMediaNode>
                                        <p:cTn display="0" masterRel="sameClick">
                                          <p:stCondLst>
                                            <p:cond evt="begin" delay="0">
                                              <p:tn val="21"/>
                                            </p:cond>
                                          </p:stCondLst>
                                          <p:endCondLst>
                                            <p:cond evt="onStopAudio" delay="0">
                                              <p:tgtEl>
                                                <p:sldTgt/>
                                              </p:tgtEl>
                                            </p:cond>
                                          </p:endCondLst>
                                        </p:cTn>
                                        <p:tgtEl>
                                          <p:sndTgt r:embed="rId5" name="population.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subTnLst>
                                    <p:audio>
                                      <p:cMediaNode>
                                        <p:cTn display="0" masterRel="sameClick">
                                          <p:stCondLst>
                                            <p:cond evt="begin" delay="0">
                                              <p:tn val="26"/>
                                            </p:cond>
                                          </p:stCondLst>
                                          <p:endCondLst>
                                            <p:cond evt="onStopAudio" delay="0">
                                              <p:tgtEl>
                                                <p:sldTgt/>
                                              </p:tgtEl>
                                            </p:cond>
                                          </p:endCondLst>
                                        </p:cTn>
                                        <p:tgtEl>
                                          <p:sndTgt r:embed="rId6" name="situation.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subTnLst>
                                    <p:audio>
                                      <p:cMediaNode>
                                        <p:cTn display="0" masterRel="sameClick">
                                          <p:stCondLst>
                                            <p:cond evt="begin" delay="0">
                                              <p:tn val="31"/>
                                            </p:cond>
                                          </p:stCondLst>
                                          <p:endCondLst>
                                            <p:cond evt="onStopAudio" delay="0">
                                              <p:tgtEl>
                                                <p:sldTgt/>
                                              </p:tgtEl>
                                            </p:cond>
                                          </p:endCondLst>
                                        </p:cTn>
                                        <p:tgtEl>
                                          <p:sndTgt r:embed="rId7" name="action.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subTnLst>
                                    <p:audio>
                                      <p:cMediaNode>
                                        <p:cTn display="0" masterRel="sameClick">
                                          <p:stCondLst>
                                            <p:cond evt="begin" delay="0">
                                              <p:tn val="36"/>
                                            </p:cond>
                                          </p:stCondLst>
                                          <p:endCondLst>
                                            <p:cond evt="onStopAudio" delay="0">
                                              <p:tgtEl>
                                                <p:sldTgt/>
                                              </p:tgtEl>
                                            </p:cond>
                                          </p:endCondLst>
                                        </p:cTn>
                                        <p:tgtEl>
                                          <p:sndTgt r:embed="rId8" name="international.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subTnLst>
                                    <p:audio>
                                      <p:cMediaNode>
                                        <p:cTn display="0" masterRel="sameClick">
                                          <p:stCondLst>
                                            <p:cond evt="begin" delay="0">
                                              <p:tn val="41"/>
                                            </p:cond>
                                          </p:stCondLst>
                                          <p:endCondLst>
                                            <p:cond evt="onStopAudio" delay="0">
                                              <p:tgtEl>
                                                <p:sldTgt/>
                                              </p:tgtEl>
                                            </p:cond>
                                          </p:endCondLst>
                                        </p:cTn>
                                        <p:tgtEl>
                                          <p:sndTgt r:embed="rId9" name="solu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animBg="1"/>
      <p:bldP spid="9"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55768" y="3327459"/>
            <a:ext cx="3901034"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atten</a:t>
            </a:r>
            <a:r>
              <a:rPr lang="en-GB" sz="6000" dirty="0">
                <a:solidFill>
                  <a:srgbClr val="E65D00"/>
                </a:solidFill>
                <a:latin typeface="Century Gothic" panose="020B0502020202020204" pitchFamily="34" charset="0"/>
                <a:cs typeface="Calibri" panose="020F0502020204030204" pitchFamily="34" charset="0"/>
              </a:rPr>
              <a:t>tion</a:t>
            </a:r>
            <a:r>
              <a:rPr lang="en-GB" sz="6000" dirty="0">
                <a:solidFill>
                  <a:srgbClr val="115076"/>
                </a:solidFill>
                <a:latin typeface="Century Gothic" panose="020B0502020202020204" pitchFamily="34" charset="0"/>
                <a:cs typeface="Calibri" panose="020F0502020204030204" pitchFamily="34" charset="0"/>
              </a:rPr>
              <a:t>!</a:t>
            </a:r>
          </a:p>
        </p:txBody>
      </p:sp>
      <p:sp>
        <p:nvSpPr>
          <p:cNvPr id="4" name="TextBox 3"/>
          <p:cNvSpPr txBox="1"/>
          <p:nvPr/>
        </p:nvSpPr>
        <p:spPr>
          <a:xfrm>
            <a:off x="8597430" y="3555503"/>
            <a:ext cx="3594570"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solu</a:t>
            </a:r>
            <a:r>
              <a:rPr lang="en-GB" sz="6000" dirty="0">
                <a:solidFill>
                  <a:srgbClr val="E65D00"/>
                </a:solidFill>
                <a:latin typeface="Century Gothic" panose="020B0502020202020204" pitchFamily="34" charset="0"/>
                <a:cs typeface="Calibri" panose="020F0502020204030204" pitchFamily="34" charset="0"/>
              </a:rPr>
              <a:t>tion</a:t>
            </a:r>
          </a:p>
        </p:txBody>
      </p:sp>
      <p:sp>
        <p:nvSpPr>
          <p:cNvPr id="5" name="TextBox 4"/>
          <p:cNvSpPr txBox="1"/>
          <p:nvPr/>
        </p:nvSpPr>
        <p:spPr>
          <a:xfrm>
            <a:off x="649127" y="3555503"/>
            <a:ext cx="2959842"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ac</a:t>
            </a:r>
            <a:r>
              <a:rPr lang="en-GB" sz="6000" dirty="0">
                <a:solidFill>
                  <a:srgbClr val="E65D00"/>
                </a:solidFill>
                <a:latin typeface="Century Gothic" panose="020B0502020202020204" pitchFamily="34" charset="0"/>
                <a:cs typeface="Calibri" panose="020F0502020204030204" pitchFamily="34" charset="0"/>
              </a:rPr>
              <a:t>tion</a:t>
            </a:r>
          </a:p>
        </p:txBody>
      </p:sp>
      <p:sp>
        <p:nvSpPr>
          <p:cNvPr id="6" name="TextBox 5"/>
          <p:cNvSpPr txBox="1"/>
          <p:nvPr/>
        </p:nvSpPr>
        <p:spPr>
          <a:xfrm>
            <a:off x="8260188" y="488396"/>
            <a:ext cx="3931812"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situa</a:t>
            </a:r>
            <a:r>
              <a:rPr lang="en-GB" sz="6000" dirty="0">
                <a:solidFill>
                  <a:srgbClr val="E65D00"/>
                </a:solidFill>
                <a:latin typeface="Century Gothic" panose="020B0502020202020204" pitchFamily="34" charset="0"/>
                <a:cs typeface="Calibri" panose="020F0502020204030204" pitchFamily="34" charset="0"/>
              </a:rPr>
              <a:t>tion</a:t>
            </a:r>
          </a:p>
        </p:txBody>
      </p:sp>
      <p:sp>
        <p:nvSpPr>
          <p:cNvPr id="7" name="TextBox 6"/>
          <p:cNvSpPr txBox="1"/>
          <p:nvPr/>
        </p:nvSpPr>
        <p:spPr>
          <a:xfrm>
            <a:off x="3344844" y="4937737"/>
            <a:ext cx="5722882"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interna</a:t>
            </a:r>
            <a:r>
              <a:rPr lang="en-GB" sz="6000" dirty="0">
                <a:solidFill>
                  <a:srgbClr val="E65D00"/>
                </a:solidFill>
                <a:latin typeface="Century Gothic" panose="020B0502020202020204" pitchFamily="34" charset="0"/>
                <a:cs typeface="Calibri" panose="020F0502020204030204" pitchFamily="34" charset="0"/>
              </a:rPr>
              <a:t>tion</a:t>
            </a:r>
            <a:r>
              <a:rPr lang="en-GB" sz="6000" dirty="0">
                <a:solidFill>
                  <a:srgbClr val="115076"/>
                </a:solidFill>
                <a:latin typeface="Century Gothic" panose="020B0502020202020204" pitchFamily="34" charset="0"/>
                <a:cs typeface="Calibri" panose="020F0502020204030204" pitchFamily="34" charset="0"/>
              </a:rPr>
              <a:t>al</a:t>
            </a:r>
          </a:p>
        </p:txBody>
      </p:sp>
      <p:sp>
        <p:nvSpPr>
          <p:cNvPr id="8" name="Rounded Rectangle 7"/>
          <p:cNvSpPr/>
          <p:nvPr/>
        </p:nvSpPr>
        <p:spPr>
          <a:xfrm>
            <a:off x="4218711" y="1666286"/>
            <a:ext cx="3975148" cy="2735168"/>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9" name="TextBox 8"/>
          <p:cNvSpPr txBox="1"/>
          <p:nvPr/>
        </p:nvSpPr>
        <p:spPr>
          <a:xfrm>
            <a:off x="-507912" y="488397"/>
            <a:ext cx="5722882"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popula</a:t>
            </a:r>
            <a:r>
              <a:rPr lang="en-GB" sz="6000" dirty="0">
                <a:solidFill>
                  <a:srgbClr val="E65D00"/>
                </a:solidFill>
                <a:latin typeface="Century Gothic" panose="020B0502020202020204" pitchFamily="34" charset="0"/>
                <a:cs typeface="Calibri" panose="020F0502020204030204" pitchFamily="34" charset="0"/>
              </a:rPr>
              <a:t>tion</a:t>
            </a:r>
          </a:p>
        </p:txBody>
      </p:sp>
      <p:sp>
        <p:nvSpPr>
          <p:cNvPr id="3" name="Title 2">
            <a:extLst>
              <a:ext uri="{FF2B5EF4-FFF2-40B4-BE49-F238E27FC236}">
                <a16:creationId xmlns:a16="http://schemas.microsoft.com/office/drawing/2014/main" id="{D339B2AC-D3A4-2343-B7C3-3AA3F9CDADEE}"/>
              </a:ext>
            </a:extLst>
          </p:cNvPr>
          <p:cNvSpPr>
            <a:spLocks noGrp="1"/>
          </p:cNvSpPr>
          <p:nvPr>
            <p:ph type="title"/>
          </p:nvPr>
        </p:nvSpPr>
        <p:spPr>
          <a:xfrm>
            <a:off x="4507610" y="285057"/>
            <a:ext cx="3159941" cy="1325563"/>
          </a:xfrm>
        </p:spPr>
        <p:txBody>
          <a:bodyPr>
            <a:noAutofit/>
          </a:bodyPr>
          <a:lstStyle/>
          <a:p>
            <a:pPr algn="ctr"/>
            <a:r>
              <a:rPr lang="en-GB" sz="10000" b="1" dirty="0">
                <a:solidFill>
                  <a:srgbClr val="1F4E79"/>
                </a:solidFill>
                <a:cs typeface="Calibri" panose="020F0502020204030204" pitchFamily="34" charset="0"/>
              </a:rPr>
              <a:t>-</a:t>
            </a:r>
            <a:r>
              <a:rPr lang="en-GB" sz="10000" b="1" dirty="0" err="1">
                <a:solidFill>
                  <a:srgbClr val="1F4E79"/>
                </a:solidFill>
                <a:cs typeface="Calibri" panose="020F0502020204030204" pitchFamily="34" charset="0"/>
              </a:rPr>
              <a:t>tion</a:t>
            </a:r>
            <a:endParaRPr lang="en-US" sz="10000" dirty="0"/>
          </a:p>
        </p:txBody>
      </p:sp>
    </p:spTree>
    <p:extLst>
      <p:ext uri="{BB962C8B-B14F-4D97-AF65-F5344CB8AC3E}">
        <p14:creationId xmlns:p14="http://schemas.microsoft.com/office/powerpoint/2010/main" val="3808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tion.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4" name="attention.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subTnLst>
                                    <p:audio>
                                      <p:cMediaNode>
                                        <p:cTn display="0" masterRel="sameClick">
                                          <p:stCondLst>
                                            <p:cond evt="begin" delay="0">
                                              <p:tn val="18"/>
                                            </p:cond>
                                          </p:stCondLst>
                                          <p:endCondLst>
                                            <p:cond evt="onStopAudio" delay="0">
                                              <p:tgtEl>
                                                <p:sldTgt/>
                                              </p:tgtEl>
                                            </p:cond>
                                          </p:endCondLst>
                                        </p:cTn>
                                        <p:tgtEl>
                                          <p:sndTgt r:embed="rId5" name="population.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6" name="situation.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subTnLst>
                                    <p:audio>
                                      <p:cMediaNode>
                                        <p:cTn display="0" masterRel="sameClick">
                                          <p:stCondLst>
                                            <p:cond evt="begin" delay="0">
                                              <p:tn val="28"/>
                                            </p:cond>
                                          </p:stCondLst>
                                          <p:endCondLst>
                                            <p:cond evt="onStopAudio" delay="0">
                                              <p:tgtEl>
                                                <p:sldTgt/>
                                              </p:tgtEl>
                                            </p:cond>
                                          </p:endCondLst>
                                        </p:cTn>
                                        <p:tgtEl>
                                          <p:sndTgt r:embed="rId7" name="action.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subTnLst>
                                    <p:audio>
                                      <p:cMediaNode>
                                        <p:cTn display="0" masterRel="sameClick">
                                          <p:stCondLst>
                                            <p:cond evt="begin" delay="0">
                                              <p:tn val="33"/>
                                            </p:cond>
                                          </p:stCondLst>
                                          <p:endCondLst>
                                            <p:cond evt="onStopAudio" delay="0">
                                              <p:tgtEl>
                                                <p:sldTgt/>
                                              </p:tgtEl>
                                            </p:cond>
                                          </p:endCondLst>
                                        </p:cTn>
                                        <p:tgtEl>
                                          <p:sndTgt r:embed="rId8" name="international.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subTnLst>
                                    <p:audio>
                                      <p:cMediaNode>
                                        <p:cTn display="0" masterRel="sameClick">
                                          <p:stCondLst>
                                            <p:cond evt="begin" delay="0">
                                              <p:tn val="38"/>
                                            </p:cond>
                                          </p:stCondLst>
                                          <p:endCondLst>
                                            <p:cond evt="onStopAudio" delay="0">
                                              <p:tgtEl>
                                                <p:sldTgt/>
                                              </p:tgtEl>
                                            </p:cond>
                                          </p:endCondLst>
                                        </p:cTn>
                                        <p:tgtEl>
                                          <p:sndTgt r:embed="rId9" name="solu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animBg="1"/>
      <p:bldP spid="9"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55768" y="3327459"/>
            <a:ext cx="3901034"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atten</a:t>
            </a:r>
            <a:r>
              <a:rPr lang="en-GB" sz="6000" dirty="0">
                <a:solidFill>
                  <a:srgbClr val="E65D00"/>
                </a:solidFill>
                <a:latin typeface="Century Gothic" panose="020B0502020202020204" pitchFamily="34" charset="0"/>
                <a:cs typeface="Calibri" panose="020F0502020204030204" pitchFamily="34" charset="0"/>
              </a:rPr>
              <a:t>tion</a:t>
            </a:r>
            <a:r>
              <a:rPr lang="en-GB" sz="6000" dirty="0">
                <a:solidFill>
                  <a:srgbClr val="115076"/>
                </a:solidFill>
                <a:latin typeface="Century Gothic" panose="020B0502020202020204" pitchFamily="34" charset="0"/>
                <a:cs typeface="Calibri" panose="020F0502020204030204" pitchFamily="34" charset="0"/>
              </a:rPr>
              <a:t>!</a:t>
            </a:r>
          </a:p>
        </p:txBody>
      </p:sp>
      <p:sp>
        <p:nvSpPr>
          <p:cNvPr id="4" name="TextBox 3"/>
          <p:cNvSpPr txBox="1"/>
          <p:nvPr/>
        </p:nvSpPr>
        <p:spPr>
          <a:xfrm>
            <a:off x="8597430" y="3555503"/>
            <a:ext cx="3594570"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solu</a:t>
            </a:r>
            <a:r>
              <a:rPr lang="en-GB" sz="6000" dirty="0">
                <a:solidFill>
                  <a:srgbClr val="E65D00"/>
                </a:solidFill>
                <a:latin typeface="Century Gothic" panose="020B0502020202020204" pitchFamily="34" charset="0"/>
                <a:cs typeface="Calibri" panose="020F0502020204030204" pitchFamily="34" charset="0"/>
              </a:rPr>
              <a:t>tion</a:t>
            </a:r>
          </a:p>
        </p:txBody>
      </p:sp>
      <p:sp>
        <p:nvSpPr>
          <p:cNvPr id="5" name="TextBox 4"/>
          <p:cNvSpPr txBox="1"/>
          <p:nvPr/>
        </p:nvSpPr>
        <p:spPr>
          <a:xfrm>
            <a:off x="649127" y="3555503"/>
            <a:ext cx="2959842"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ac</a:t>
            </a:r>
            <a:r>
              <a:rPr lang="en-GB" sz="6000" dirty="0">
                <a:solidFill>
                  <a:srgbClr val="E65D00"/>
                </a:solidFill>
                <a:latin typeface="Century Gothic" panose="020B0502020202020204" pitchFamily="34" charset="0"/>
                <a:cs typeface="Calibri" panose="020F0502020204030204" pitchFamily="34" charset="0"/>
              </a:rPr>
              <a:t>tion</a:t>
            </a:r>
          </a:p>
        </p:txBody>
      </p:sp>
      <p:sp>
        <p:nvSpPr>
          <p:cNvPr id="6" name="TextBox 5"/>
          <p:cNvSpPr txBox="1"/>
          <p:nvPr/>
        </p:nvSpPr>
        <p:spPr>
          <a:xfrm>
            <a:off x="8260188" y="488396"/>
            <a:ext cx="3931812"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situa</a:t>
            </a:r>
            <a:r>
              <a:rPr lang="en-GB" sz="6000" dirty="0">
                <a:solidFill>
                  <a:srgbClr val="E65D00"/>
                </a:solidFill>
                <a:latin typeface="Century Gothic" panose="020B0502020202020204" pitchFamily="34" charset="0"/>
                <a:cs typeface="Calibri" panose="020F0502020204030204" pitchFamily="34" charset="0"/>
              </a:rPr>
              <a:t>tion</a:t>
            </a:r>
          </a:p>
        </p:txBody>
      </p:sp>
      <p:sp>
        <p:nvSpPr>
          <p:cNvPr id="7" name="TextBox 6"/>
          <p:cNvSpPr txBox="1"/>
          <p:nvPr/>
        </p:nvSpPr>
        <p:spPr>
          <a:xfrm>
            <a:off x="3344844" y="4937737"/>
            <a:ext cx="5722882"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interna</a:t>
            </a:r>
            <a:r>
              <a:rPr lang="en-GB" sz="6000" dirty="0">
                <a:solidFill>
                  <a:srgbClr val="E65D00"/>
                </a:solidFill>
                <a:latin typeface="Century Gothic" panose="020B0502020202020204" pitchFamily="34" charset="0"/>
                <a:cs typeface="Calibri" panose="020F0502020204030204" pitchFamily="34" charset="0"/>
              </a:rPr>
              <a:t>tion</a:t>
            </a:r>
            <a:r>
              <a:rPr lang="en-GB" sz="6000" dirty="0">
                <a:solidFill>
                  <a:srgbClr val="115076"/>
                </a:solidFill>
                <a:latin typeface="Century Gothic" panose="020B0502020202020204" pitchFamily="34" charset="0"/>
                <a:cs typeface="Calibri" panose="020F0502020204030204" pitchFamily="34" charset="0"/>
              </a:rPr>
              <a:t>al</a:t>
            </a:r>
          </a:p>
        </p:txBody>
      </p:sp>
      <p:sp>
        <p:nvSpPr>
          <p:cNvPr id="8" name="Rounded Rectangle 7"/>
          <p:cNvSpPr/>
          <p:nvPr/>
        </p:nvSpPr>
        <p:spPr>
          <a:xfrm>
            <a:off x="4218711" y="1666286"/>
            <a:ext cx="3975148" cy="2735168"/>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9" name="TextBox 8"/>
          <p:cNvSpPr txBox="1"/>
          <p:nvPr/>
        </p:nvSpPr>
        <p:spPr>
          <a:xfrm>
            <a:off x="-507912" y="488397"/>
            <a:ext cx="5722882"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popula</a:t>
            </a:r>
            <a:r>
              <a:rPr lang="en-GB" sz="6000" dirty="0">
                <a:solidFill>
                  <a:srgbClr val="E65D00"/>
                </a:solidFill>
                <a:latin typeface="Century Gothic" panose="020B0502020202020204" pitchFamily="34" charset="0"/>
                <a:cs typeface="Calibri" panose="020F0502020204030204" pitchFamily="34" charset="0"/>
              </a:rPr>
              <a:t>tion</a:t>
            </a:r>
          </a:p>
        </p:txBody>
      </p:sp>
      <p:sp>
        <p:nvSpPr>
          <p:cNvPr id="3" name="Title 2">
            <a:extLst>
              <a:ext uri="{FF2B5EF4-FFF2-40B4-BE49-F238E27FC236}">
                <a16:creationId xmlns:a16="http://schemas.microsoft.com/office/drawing/2014/main" id="{6CA01ADB-77E3-5E4A-A867-ED134D2C8A85}"/>
              </a:ext>
            </a:extLst>
          </p:cNvPr>
          <p:cNvSpPr>
            <a:spLocks noGrp="1"/>
          </p:cNvSpPr>
          <p:nvPr>
            <p:ph type="title"/>
          </p:nvPr>
        </p:nvSpPr>
        <p:spPr>
          <a:xfrm>
            <a:off x="838200" y="282391"/>
            <a:ext cx="10515600" cy="1325563"/>
          </a:xfrm>
        </p:spPr>
        <p:txBody>
          <a:bodyPr>
            <a:noAutofit/>
          </a:bodyPr>
          <a:lstStyle/>
          <a:p>
            <a:pPr algn="ctr"/>
            <a:r>
              <a:rPr lang="en-GB" sz="10000" b="1" dirty="0">
                <a:solidFill>
                  <a:srgbClr val="115076"/>
                </a:solidFill>
                <a:cs typeface="Calibri" panose="020F0502020204030204" pitchFamily="34" charset="0"/>
              </a:rPr>
              <a:t>-</a:t>
            </a:r>
            <a:r>
              <a:rPr lang="en-GB" sz="10000" b="1" dirty="0" err="1">
                <a:solidFill>
                  <a:srgbClr val="115076"/>
                </a:solidFill>
                <a:cs typeface="Calibri" panose="020F0502020204030204" pitchFamily="34" charset="0"/>
              </a:rPr>
              <a:t>tion</a:t>
            </a:r>
            <a:endParaRPr lang="en-US" sz="10000" dirty="0"/>
          </a:p>
        </p:txBody>
      </p:sp>
    </p:spTree>
    <p:extLst>
      <p:ext uri="{BB962C8B-B14F-4D97-AF65-F5344CB8AC3E}">
        <p14:creationId xmlns:p14="http://schemas.microsoft.com/office/powerpoint/2010/main" val="79644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animBg="1"/>
      <p:bldP spid="9"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39750" y="4410175"/>
            <a:ext cx="3512500" cy="1938992"/>
          </a:xfrm>
          <a:prstGeom prst="rect">
            <a:avLst/>
          </a:prstGeom>
          <a:noFill/>
        </p:spPr>
        <p:txBody>
          <a:bodyPr wrap="none" rtlCol="0">
            <a:spAutoFit/>
          </a:bodyPr>
          <a:lstStyle/>
          <a:p>
            <a:r>
              <a:rPr lang="en-GB" sz="12000" dirty="0" err="1">
                <a:solidFill>
                  <a:srgbClr val="1F4E79"/>
                </a:solidFill>
                <a:latin typeface="Century Gothic" panose="020B0502020202020204" pitchFamily="34" charset="0"/>
                <a:cs typeface="Calibri" panose="020F0502020204030204" pitchFamily="34" charset="0"/>
              </a:rPr>
              <a:t>b</a:t>
            </a:r>
            <a:r>
              <a:rPr lang="en-GB" sz="12000" b="1" dirty="0" err="1">
                <a:solidFill>
                  <a:srgbClr val="FA6500"/>
                </a:solidFill>
                <a:latin typeface="Century Gothic" panose="020B0502020202020204" pitchFamily="34" charset="0"/>
                <a:cs typeface="Calibri" panose="020F0502020204030204" pitchFamily="34" charset="0"/>
              </a:rPr>
              <a:t>ien</a:t>
            </a:r>
            <a:endParaRPr lang="en-GB" sz="12000" b="1" dirty="0">
              <a:solidFill>
                <a:srgbClr val="FA6500"/>
              </a:solidFill>
              <a:latin typeface="Century Gothic" panose="020B0502020202020204" pitchFamily="34" charset="0"/>
              <a:cs typeface="Calibri" panose="020F0502020204030204" pitchFamily="34" charset="0"/>
            </a:endParaRPr>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65057" y="713304"/>
            <a:ext cx="3245977" cy="35906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18D488A-287C-234F-A92D-FCBE2B6B647B}"/>
              </a:ext>
            </a:extLst>
          </p:cNvPr>
          <p:cNvSpPr>
            <a:spLocks noGrp="1"/>
          </p:cNvSpPr>
          <p:nvPr>
            <p:ph type="title"/>
          </p:nvPr>
        </p:nvSpPr>
        <p:spPr>
          <a:xfrm>
            <a:off x="140853" y="336884"/>
            <a:ext cx="4393019" cy="2443894"/>
          </a:xfrm>
        </p:spPr>
        <p:txBody>
          <a:bodyPr>
            <a:normAutofit fontScale="90000"/>
          </a:bodyPr>
          <a:lstStyle/>
          <a:p>
            <a:r>
              <a:rPr lang="en-GB" sz="22200" b="1" dirty="0" err="1">
                <a:solidFill>
                  <a:srgbClr val="1F4E79"/>
                </a:solidFill>
                <a:cs typeface="Calibri" panose="020F0502020204030204" pitchFamily="34" charset="0"/>
              </a:rPr>
              <a:t>ien</a:t>
            </a:r>
            <a:br>
              <a:rPr lang="en-GB" sz="9600" b="1" dirty="0">
                <a:solidFill>
                  <a:srgbClr val="1F4E79"/>
                </a:solidFill>
                <a:cs typeface="Calibri" panose="020F0502020204030204" pitchFamily="34" charset="0"/>
              </a:rPr>
            </a:br>
            <a:endParaRPr lang="en-US" dirty="0"/>
          </a:p>
        </p:txBody>
      </p:sp>
    </p:spTree>
    <p:extLst>
      <p:ext uri="{BB962C8B-B14F-4D97-AF65-F5344CB8AC3E}">
        <p14:creationId xmlns:p14="http://schemas.microsoft.com/office/powerpoint/2010/main" val="364710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ien.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bien.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fade">
                                      <p:cBhvr>
                                        <p:cTn id="17" dur="500"/>
                                        <p:tgtEl>
                                          <p:spTgt spid="10242"/>
                                        </p:tgtEl>
                                      </p:cBhvr>
                                    </p:animEffect>
                                  </p:childTnLst>
                                  <p:subTnLst>
                                    <p:audio>
                                      <p:cMediaNode>
                                        <p:cTn display="0" masterRel="sameClick">
                                          <p:stCondLst>
                                            <p:cond evt="begin" delay="0">
                                              <p:tn val="15"/>
                                            </p:cond>
                                          </p:stCondLst>
                                          <p:endCondLst>
                                            <p:cond evt="onStopAudio" delay="0">
                                              <p:tgtEl>
                                                <p:sldTgt/>
                                              </p:tgtEl>
                                            </p:cond>
                                          </p:endCondLst>
                                        </p:cTn>
                                        <p:tgtEl>
                                          <p:sndTgt r:embed="rId4" name="bie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39750" y="1917496"/>
            <a:ext cx="3512500" cy="1938992"/>
          </a:xfrm>
          <a:prstGeom prst="rect">
            <a:avLst/>
          </a:prstGeom>
          <a:noFill/>
        </p:spPr>
        <p:txBody>
          <a:bodyPr wrap="none" rtlCol="0">
            <a:spAutoFit/>
          </a:bodyPr>
          <a:lstStyle/>
          <a:p>
            <a:r>
              <a:rPr lang="en-GB" sz="12000" dirty="0" err="1">
                <a:solidFill>
                  <a:srgbClr val="1F4E79"/>
                </a:solidFill>
                <a:latin typeface="Century Gothic" panose="020B0502020202020204" pitchFamily="34" charset="0"/>
                <a:cs typeface="Calibri" panose="020F0502020204030204" pitchFamily="34" charset="0"/>
              </a:rPr>
              <a:t>b</a:t>
            </a:r>
            <a:r>
              <a:rPr lang="en-GB" sz="12000" b="1" dirty="0" err="1">
                <a:solidFill>
                  <a:srgbClr val="FA6500"/>
                </a:solidFill>
                <a:latin typeface="Century Gothic" panose="020B0502020202020204" pitchFamily="34" charset="0"/>
                <a:cs typeface="Calibri" panose="020F0502020204030204" pitchFamily="34" charset="0"/>
              </a:rPr>
              <a:t>ien</a:t>
            </a:r>
            <a:endParaRPr lang="en-GB" sz="12000" b="1" dirty="0">
              <a:solidFill>
                <a:srgbClr val="FA6500"/>
              </a:solidFill>
              <a:latin typeface="Century Gothic" panose="020B0502020202020204" pitchFamily="34" charset="0"/>
              <a:cs typeface="Calibri" panose="020F0502020204030204" pitchFamily="34" charset="0"/>
            </a:endParaRPr>
          </a:p>
        </p:txBody>
      </p:sp>
      <p:sp>
        <p:nvSpPr>
          <p:cNvPr id="2" name="Title 1">
            <a:extLst>
              <a:ext uri="{FF2B5EF4-FFF2-40B4-BE49-F238E27FC236}">
                <a16:creationId xmlns:a16="http://schemas.microsoft.com/office/drawing/2014/main" id="{232DEF20-4A78-4743-9E39-758E9991D1C9}"/>
              </a:ext>
            </a:extLst>
          </p:cNvPr>
          <p:cNvSpPr>
            <a:spLocks noGrp="1"/>
          </p:cNvSpPr>
          <p:nvPr>
            <p:ph type="title"/>
          </p:nvPr>
        </p:nvSpPr>
        <p:spPr>
          <a:xfrm>
            <a:off x="140853" y="591933"/>
            <a:ext cx="4198897" cy="1325563"/>
          </a:xfrm>
        </p:spPr>
        <p:txBody>
          <a:bodyPr>
            <a:noAutofit/>
          </a:bodyPr>
          <a:lstStyle/>
          <a:p>
            <a:r>
              <a:rPr lang="en-GB" sz="20000" b="1" dirty="0" err="1">
                <a:solidFill>
                  <a:srgbClr val="1F4E79"/>
                </a:solidFill>
                <a:cs typeface="Calibri" panose="020F0502020204030204" pitchFamily="34" charset="0"/>
              </a:rPr>
              <a:t>ien</a:t>
            </a:r>
            <a:endParaRPr lang="en-US" sz="20000" dirty="0"/>
          </a:p>
        </p:txBody>
      </p:sp>
    </p:spTree>
    <p:extLst>
      <p:ext uri="{BB962C8B-B14F-4D97-AF65-F5344CB8AC3E}">
        <p14:creationId xmlns:p14="http://schemas.microsoft.com/office/powerpoint/2010/main" val="313899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ien.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bie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5244" y="520979"/>
            <a:ext cx="2276585" cy="1015663"/>
          </a:xfrm>
          <a:prstGeom prst="rect">
            <a:avLst/>
          </a:prstGeom>
        </p:spPr>
        <p:txBody>
          <a:bodyPr wrap="none">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ch</a:t>
            </a:r>
            <a:r>
              <a:rPr lang="en-GB" sz="6000" dirty="0" err="1">
                <a:solidFill>
                  <a:srgbClr val="E65D00"/>
                </a:solidFill>
                <a:latin typeface="Century Gothic" panose="020B0502020202020204" pitchFamily="34" charset="0"/>
                <a:cs typeface="Calibri" panose="020F0502020204030204" pitchFamily="34" charset="0"/>
              </a:rPr>
              <a:t>ien</a:t>
            </a:r>
            <a:endParaRPr lang="en-GB" sz="6000" dirty="0">
              <a:solidFill>
                <a:srgbClr val="E65D00"/>
              </a:solidFill>
              <a:latin typeface="Century Gothic" panose="020B0502020202020204" pitchFamily="34" charset="0"/>
              <a:cs typeface="Calibri" panose="020F0502020204030204" pitchFamily="34" charset="0"/>
            </a:endParaRPr>
          </a:p>
        </p:txBody>
      </p:sp>
      <p:sp>
        <p:nvSpPr>
          <p:cNvPr id="5" name="TextBox 4"/>
          <p:cNvSpPr txBox="1"/>
          <p:nvPr/>
        </p:nvSpPr>
        <p:spPr>
          <a:xfrm>
            <a:off x="5130299" y="3061351"/>
            <a:ext cx="1846980" cy="1015663"/>
          </a:xfrm>
          <a:prstGeom prst="rect">
            <a:avLst/>
          </a:prstGeom>
          <a:noFill/>
        </p:spPr>
        <p:txBody>
          <a:bodyPr wrap="none" rtlCol="0">
            <a:spAutoFit/>
          </a:bodyPr>
          <a:lstStyle/>
          <a:p>
            <a:r>
              <a:rPr lang="en-GB" sz="6000" dirty="0" err="1">
                <a:solidFill>
                  <a:srgbClr val="115076"/>
                </a:solidFill>
                <a:latin typeface="Century Gothic" panose="020B0502020202020204" pitchFamily="34" charset="0"/>
                <a:cs typeface="Calibri" panose="020F0502020204030204" pitchFamily="34" charset="0"/>
              </a:rPr>
              <a:t>b</a:t>
            </a:r>
            <a:r>
              <a:rPr lang="en-GB" sz="6000" dirty="0" err="1">
                <a:solidFill>
                  <a:srgbClr val="E65D00"/>
                </a:solidFill>
                <a:latin typeface="Century Gothic" panose="020B0502020202020204" pitchFamily="34" charset="0"/>
                <a:cs typeface="Calibri" panose="020F0502020204030204" pitchFamily="34" charset="0"/>
              </a:rPr>
              <a:t>ien</a:t>
            </a:r>
            <a:endParaRPr lang="en-GB" sz="6000" dirty="0">
              <a:solidFill>
                <a:srgbClr val="E65D00"/>
              </a:solidFill>
              <a:latin typeface="Century Gothic" panose="020B0502020202020204" pitchFamily="34" charset="0"/>
              <a:cs typeface="Calibri" panose="020F0502020204030204" pitchFamily="34" charset="0"/>
            </a:endParaRPr>
          </a:p>
        </p:txBody>
      </p:sp>
      <p:pic>
        <p:nvPicPr>
          <p:cNvPr id="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5493694" y="1847824"/>
            <a:ext cx="1113362" cy="12315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088432" y="4536115"/>
            <a:ext cx="4015136"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b</a:t>
            </a:r>
            <a:r>
              <a:rPr lang="en-GB" sz="6000" dirty="0" err="1">
                <a:solidFill>
                  <a:srgbClr val="E65D00"/>
                </a:solidFill>
                <a:latin typeface="Century Gothic" panose="020B0502020202020204" pitchFamily="34" charset="0"/>
                <a:cs typeface="Calibri" panose="020F0502020204030204" pitchFamily="34" charset="0"/>
              </a:rPr>
              <a:t>ien</a:t>
            </a:r>
            <a:r>
              <a:rPr lang="en-GB" sz="6000" dirty="0" err="1">
                <a:solidFill>
                  <a:srgbClr val="115076"/>
                </a:solidFill>
                <a:latin typeface="Century Gothic" panose="020B0502020202020204" pitchFamily="34" charset="0"/>
                <a:cs typeface="Calibri" panose="020F0502020204030204" pitchFamily="34" charset="0"/>
              </a:rPr>
              <a:t>tôt</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8" name="TextBox 7"/>
          <p:cNvSpPr txBox="1"/>
          <p:nvPr/>
        </p:nvSpPr>
        <p:spPr>
          <a:xfrm>
            <a:off x="8238993" y="395980"/>
            <a:ext cx="3688134" cy="1107996"/>
          </a:xfrm>
          <a:prstGeom prst="rect">
            <a:avLst/>
          </a:prstGeom>
          <a:noFill/>
        </p:spPr>
        <p:txBody>
          <a:bodyPr wrap="square" rtlCol="0">
            <a:spAutoFit/>
          </a:bodyPr>
          <a:lstStyle/>
          <a:p>
            <a:pPr algn="ctr"/>
            <a:r>
              <a:rPr lang="en-GB" sz="6600" dirty="0" err="1">
                <a:solidFill>
                  <a:srgbClr val="115076"/>
                </a:solidFill>
                <a:latin typeface="Century Gothic" panose="020B0502020202020204" pitchFamily="34" charset="0"/>
                <a:cs typeface="Calibri" panose="020F0502020204030204" pitchFamily="34" charset="0"/>
              </a:rPr>
              <a:t>anc</a:t>
            </a:r>
            <a:r>
              <a:rPr lang="en-GB" sz="6600" dirty="0" err="1">
                <a:solidFill>
                  <a:srgbClr val="E65D00"/>
                </a:solidFill>
                <a:latin typeface="Century Gothic" panose="020B0502020202020204" pitchFamily="34" charset="0"/>
                <a:cs typeface="Calibri" panose="020F0502020204030204" pitchFamily="34" charset="0"/>
              </a:rPr>
              <a:t>ien</a:t>
            </a:r>
            <a:endParaRPr lang="en-GB" sz="6600" dirty="0">
              <a:solidFill>
                <a:srgbClr val="E65D00"/>
              </a:solidFill>
              <a:latin typeface="Century Gothic" panose="020B0502020202020204" pitchFamily="34" charset="0"/>
              <a:cs typeface="Calibri" panose="020F0502020204030204" pitchFamily="34" charset="0"/>
            </a:endParaRPr>
          </a:p>
        </p:txBody>
      </p:sp>
      <p:sp>
        <p:nvSpPr>
          <p:cNvPr id="9" name="Rounded Rectangle 8"/>
          <p:cNvSpPr/>
          <p:nvPr/>
        </p:nvSpPr>
        <p:spPr>
          <a:xfrm>
            <a:off x="4450570" y="1536642"/>
            <a:ext cx="3216981" cy="2569400"/>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0" name="Rectangle 9"/>
          <p:cNvSpPr/>
          <p:nvPr/>
        </p:nvSpPr>
        <p:spPr>
          <a:xfrm>
            <a:off x="8148037" y="3598210"/>
            <a:ext cx="4124847" cy="1015663"/>
          </a:xfrm>
          <a:prstGeom prst="rect">
            <a:avLst/>
          </a:prstGeom>
        </p:spPr>
        <p:txBody>
          <a:bodyPr wrap="none">
            <a:spAutoFit/>
          </a:bodyPr>
          <a:lstStyle/>
          <a:p>
            <a:r>
              <a:rPr lang="en-GB" sz="6000" dirty="0" err="1">
                <a:solidFill>
                  <a:srgbClr val="115076"/>
                </a:solidFill>
                <a:latin typeface="Century Gothic" panose="020B0502020202020204" pitchFamily="34" charset="0"/>
                <a:cs typeface="Calibri" panose="020F0502020204030204" pitchFamily="34" charset="0"/>
              </a:rPr>
              <a:t>comb</a:t>
            </a:r>
            <a:r>
              <a:rPr lang="en-GB" sz="6000" dirty="0" err="1">
                <a:solidFill>
                  <a:srgbClr val="E65D00"/>
                </a:solidFill>
                <a:latin typeface="Century Gothic" panose="020B0502020202020204" pitchFamily="34" charset="0"/>
                <a:cs typeface="Calibri" panose="020F0502020204030204" pitchFamily="34" charset="0"/>
              </a:rPr>
              <a:t>ien</a:t>
            </a:r>
            <a:r>
              <a:rPr lang="en-GB" sz="6000" dirty="0">
                <a:solidFill>
                  <a:srgbClr val="E65D00"/>
                </a:solidFill>
                <a:latin typeface="Century Gothic" panose="020B0502020202020204" pitchFamily="34" charset="0"/>
                <a:cs typeface="Calibri" panose="020F0502020204030204" pitchFamily="34" charset="0"/>
              </a:rPr>
              <a:t> </a:t>
            </a:r>
            <a:r>
              <a:rPr lang="en-GB" sz="6000" dirty="0">
                <a:solidFill>
                  <a:srgbClr val="115076"/>
                </a:solidFill>
                <a:latin typeface="Calibri" panose="020F0502020204030204" pitchFamily="34" charset="0"/>
                <a:cs typeface="Calibri" panose="020F0502020204030204" pitchFamily="34" charset="0"/>
              </a:rPr>
              <a:t>?</a:t>
            </a:r>
          </a:p>
        </p:txBody>
      </p:sp>
      <p:grpSp>
        <p:nvGrpSpPr>
          <p:cNvPr id="21" name="Group 20"/>
          <p:cNvGrpSpPr/>
          <p:nvPr/>
        </p:nvGrpSpPr>
        <p:grpSpPr>
          <a:xfrm>
            <a:off x="9234453" y="4685759"/>
            <a:ext cx="1798274" cy="1588475"/>
            <a:chOff x="9234453" y="4685759"/>
            <a:chExt cx="1798274" cy="1588475"/>
          </a:xfrm>
        </p:grpSpPr>
        <p:pic>
          <p:nvPicPr>
            <p:cNvPr id="20" name="Picture 19"/>
            <p:cNvPicPr>
              <a:picLocks noChangeAspect="1"/>
            </p:cNvPicPr>
            <p:nvPr/>
          </p:nvPicPr>
          <p:blipFill>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234453" y="4685759"/>
              <a:ext cx="1798274" cy="1588475"/>
            </a:xfrm>
            <a:prstGeom prst="rect">
              <a:avLst/>
            </a:prstGeom>
          </p:spPr>
        </p:pic>
        <p:sp>
          <p:nvSpPr>
            <p:cNvPr id="14" name="TextBox 13"/>
            <p:cNvSpPr txBox="1"/>
            <p:nvPr/>
          </p:nvSpPr>
          <p:spPr>
            <a:xfrm>
              <a:off x="9498107" y="4804262"/>
              <a:ext cx="1424709" cy="1015663"/>
            </a:xfrm>
            <a:prstGeom prst="rect">
              <a:avLst/>
            </a:prstGeom>
            <a:noFill/>
          </p:spPr>
          <p:txBody>
            <a:bodyPr wrap="square" rtlCol="0">
              <a:spAutoFit/>
            </a:bodyPr>
            <a:lstStyle/>
            <a:p>
              <a:r>
                <a:rPr lang="en-GB" sz="6000" dirty="0">
                  <a:latin typeface="Century Gothic" panose="020B0502020202020204" pitchFamily="34" charset="0"/>
                  <a:cs typeface="Calibri" panose="020F0502020204030204" pitchFamily="34" charset="0"/>
                </a:rPr>
                <a:t>€</a:t>
              </a:r>
              <a:r>
                <a:rPr lang="en-GB" sz="4800" dirty="0">
                  <a:latin typeface="Century Gothic" panose="020B0502020202020204" pitchFamily="34" charset="0"/>
                  <a:cs typeface="Calibri" panose="020F0502020204030204" pitchFamily="34" charset="0"/>
                </a:rPr>
                <a:t> </a:t>
              </a:r>
              <a:r>
                <a:rPr lang="en-GB" sz="6000" b="1" dirty="0">
                  <a:latin typeface="Century Gothic" panose="020B0502020202020204" pitchFamily="34" charset="0"/>
                  <a:cs typeface="Calibri" panose="020F0502020204030204" pitchFamily="34" charset="0"/>
                </a:rPr>
                <a:t>?</a:t>
              </a:r>
            </a:p>
          </p:txBody>
        </p:sp>
      </p:grpSp>
      <p:sp>
        <p:nvSpPr>
          <p:cNvPr id="15" name="TextBox 14"/>
          <p:cNvSpPr txBox="1"/>
          <p:nvPr/>
        </p:nvSpPr>
        <p:spPr>
          <a:xfrm>
            <a:off x="923352" y="3531440"/>
            <a:ext cx="2771604" cy="1107996"/>
          </a:xfrm>
          <a:prstGeom prst="rect">
            <a:avLst/>
          </a:prstGeom>
          <a:noFill/>
        </p:spPr>
        <p:txBody>
          <a:bodyPr wrap="square" rtlCol="0">
            <a:spAutoFit/>
          </a:bodyPr>
          <a:lstStyle/>
          <a:p>
            <a:pPr algn="ctr"/>
            <a:r>
              <a:rPr lang="en-GB" sz="6600" dirty="0" err="1">
                <a:solidFill>
                  <a:srgbClr val="115076"/>
                </a:solidFill>
                <a:latin typeface="Century Gothic" panose="020B0502020202020204" pitchFamily="34" charset="0"/>
                <a:cs typeface="Calibri" panose="020F0502020204030204" pitchFamily="34" charset="0"/>
              </a:rPr>
              <a:t>r</a:t>
            </a:r>
            <a:r>
              <a:rPr lang="en-GB" sz="6600" dirty="0" err="1">
                <a:solidFill>
                  <a:srgbClr val="E65D00"/>
                </a:solidFill>
                <a:latin typeface="Century Gothic" panose="020B0502020202020204" pitchFamily="34" charset="0"/>
                <a:cs typeface="Calibri" panose="020F0502020204030204" pitchFamily="34" charset="0"/>
              </a:rPr>
              <a:t>ien</a:t>
            </a:r>
            <a:endParaRPr lang="en-GB" sz="6600" dirty="0">
              <a:solidFill>
                <a:srgbClr val="E65D00"/>
              </a:solidFill>
              <a:latin typeface="Century Gothic" panose="020B0502020202020204" pitchFamily="34" charset="0"/>
              <a:cs typeface="Calibri" panose="020F0502020204030204" pitchFamily="34" charset="0"/>
            </a:endParaRPr>
          </a:p>
        </p:txBody>
      </p:sp>
      <p:sp>
        <p:nvSpPr>
          <p:cNvPr id="2" name="Rectangle 1"/>
          <p:cNvSpPr/>
          <p:nvPr/>
        </p:nvSpPr>
        <p:spPr>
          <a:xfrm>
            <a:off x="5262339" y="5394679"/>
            <a:ext cx="1576072" cy="646331"/>
          </a:xfrm>
          <a:prstGeom prst="rect">
            <a:avLst/>
          </a:prstGeom>
        </p:spPr>
        <p:txBody>
          <a:bodyPr wrap="none">
            <a:spAutoFit/>
          </a:bodyPr>
          <a:lstStyle/>
          <a:p>
            <a:pPr lvl="0" algn="ctr"/>
            <a:r>
              <a:rPr lang="en-GB" sz="3600" dirty="0">
                <a:solidFill>
                  <a:srgbClr val="115076"/>
                </a:solidFill>
                <a:latin typeface="Century Gothic" panose="020B0502020202020204" pitchFamily="34" charset="0"/>
                <a:cs typeface="Calibri" panose="020F0502020204030204" pitchFamily="34" charset="0"/>
              </a:rPr>
              <a:t>[soon]</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3" name="Rectangle 2"/>
          <p:cNvSpPr/>
          <p:nvPr/>
        </p:nvSpPr>
        <p:spPr>
          <a:xfrm>
            <a:off x="1223769" y="4481096"/>
            <a:ext cx="2218876" cy="646331"/>
          </a:xfrm>
          <a:prstGeom prst="rect">
            <a:avLst/>
          </a:prstGeom>
        </p:spPr>
        <p:txBody>
          <a:bodyPr wrap="none">
            <a:spAutoFit/>
          </a:bodyPr>
          <a:lstStyle/>
          <a:p>
            <a:pPr lvl="0" algn="ctr"/>
            <a:r>
              <a:rPr lang="en-GB" sz="3600" dirty="0">
                <a:solidFill>
                  <a:srgbClr val="115076"/>
                </a:solidFill>
                <a:latin typeface="Century Gothic" panose="020B0502020202020204" pitchFamily="34" charset="0"/>
                <a:cs typeface="Calibri" panose="020F0502020204030204" pitchFamily="34" charset="0"/>
              </a:rPr>
              <a:t>[nothing]</a:t>
            </a:r>
            <a:endParaRPr lang="en-GB" sz="6000" dirty="0">
              <a:solidFill>
                <a:srgbClr val="115076"/>
              </a:solidFill>
              <a:latin typeface="Century Gothic" panose="020B0502020202020204" pitchFamily="34" charset="0"/>
              <a:cs typeface="Calibri" panose="020F0502020204030204" pitchFamily="34" charset="0"/>
            </a:endParaRPr>
          </a:p>
        </p:txBody>
      </p:sp>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84578" y="1536642"/>
            <a:ext cx="2077915" cy="1994798"/>
          </a:xfrm>
          <a:prstGeom prst="rect">
            <a:avLst/>
          </a:prstGeom>
        </p:spPr>
      </p:pic>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026921" y="1393740"/>
            <a:ext cx="2213337" cy="1427602"/>
          </a:xfrm>
          <a:prstGeom prst="rect">
            <a:avLst/>
          </a:prstGeom>
        </p:spPr>
      </p:pic>
      <p:sp>
        <p:nvSpPr>
          <p:cNvPr id="11" name="Title 10">
            <a:extLst>
              <a:ext uri="{FF2B5EF4-FFF2-40B4-BE49-F238E27FC236}">
                <a16:creationId xmlns:a16="http://schemas.microsoft.com/office/drawing/2014/main" id="{8D374648-8DCA-414D-84DD-1A00D33F3144}"/>
              </a:ext>
            </a:extLst>
          </p:cNvPr>
          <p:cNvSpPr>
            <a:spLocks noGrp="1"/>
          </p:cNvSpPr>
          <p:nvPr>
            <p:ph type="title"/>
          </p:nvPr>
        </p:nvSpPr>
        <p:spPr>
          <a:xfrm>
            <a:off x="4535667" y="163108"/>
            <a:ext cx="3131884" cy="1325563"/>
          </a:xfrm>
        </p:spPr>
        <p:txBody>
          <a:bodyPr>
            <a:noAutofit/>
          </a:bodyPr>
          <a:lstStyle/>
          <a:p>
            <a:pPr algn="ctr"/>
            <a:r>
              <a:rPr lang="en-GB" sz="12000" b="1" dirty="0" err="1">
                <a:solidFill>
                  <a:srgbClr val="115076"/>
                </a:solidFill>
                <a:cs typeface="Calibri" panose="020F0502020204030204" pitchFamily="34" charset="0"/>
              </a:rPr>
              <a:t>ien</a:t>
            </a:r>
            <a:endParaRPr lang="en-US" sz="12000" dirty="0"/>
          </a:p>
        </p:txBody>
      </p:sp>
    </p:spTree>
    <p:extLst>
      <p:ext uri="{BB962C8B-B14F-4D97-AF65-F5344CB8AC3E}">
        <p14:creationId xmlns:p14="http://schemas.microsoft.com/office/powerpoint/2010/main" val="98586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ien.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subTnLst>
                                    <p:audio>
                                      <p:cMediaNode>
                                        <p:cTn display="0" masterRel="sameClick">
                                          <p:stCondLst>
                                            <p:cond evt="begin" delay="0">
                                              <p:tn val="10"/>
                                            </p:cond>
                                          </p:stCondLst>
                                          <p:endCondLst>
                                            <p:cond evt="onStopAudio" delay="0">
                                              <p:tgtEl>
                                                <p:sldTgt/>
                                              </p:tgtEl>
                                            </p:cond>
                                          </p:endCondLst>
                                        </p:cTn>
                                        <p:tgtEl>
                                          <p:sndTgt r:embed="rId4" name="bien.wav"/>
                                        </p:tgtEl>
                                      </p:cMediaNode>
                                    </p:audio>
                                  </p:sub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subTnLst>
                                    <p:audio>
                                      <p:cMediaNode>
                                        <p:cTn display="0" masterRel="sameClick">
                                          <p:stCondLst>
                                            <p:cond evt="begin" delay="0">
                                              <p:tn val="21"/>
                                            </p:cond>
                                          </p:stCondLst>
                                          <p:endCondLst>
                                            <p:cond evt="onStopAudio" delay="0">
                                              <p:tgtEl>
                                                <p:sldTgt/>
                                              </p:tgtEl>
                                            </p:cond>
                                          </p:endCondLst>
                                        </p:cTn>
                                        <p:tgtEl>
                                          <p:sndTgt r:embed="rId5" name="chien.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subTnLst>
                                    <p:audio>
                                      <p:cMediaNode>
                                        <p:cTn display="0" masterRel="sameClick">
                                          <p:stCondLst>
                                            <p:cond evt="begin" delay="0">
                                              <p:tn val="31"/>
                                            </p:cond>
                                          </p:stCondLst>
                                          <p:endCondLst>
                                            <p:cond evt="onStopAudio" delay="0">
                                              <p:tgtEl>
                                                <p:sldTgt/>
                                              </p:tgtEl>
                                            </p:cond>
                                          </p:endCondLst>
                                        </p:cTn>
                                        <p:tgtEl>
                                          <p:sndTgt r:embed="rId6" name="ancien.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subTnLst>
                                    <p:audio>
                                      <p:cMediaNode>
                                        <p:cTn display="0" masterRel="sameClick">
                                          <p:stCondLst>
                                            <p:cond evt="begin" delay="0">
                                              <p:tn val="41"/>
                                            </p:cond>
                                          </p:stCondLst>
                                          <p:endCondLst>
                                            <p:cond evt="onStopAudio" delay="0">
                                              <p:tgtEl>
                                                <p:sldTgt/>
                                              </p:tgtEl>
                                            </p:cond>
                                          </p:endCondLst>
                                        </p:cTn>
                                        <p:tgtEl>
                                          <p:sndTgt r:embed="rId7" name="rien.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subTnLst>
                                    <p:audio>
                                      <p:cMediaNode>
                                        <p:cTn display="0" masterRel="sameClick">
                                          <p:stCondLst>
                                            <p:cond evt="begin" delay="0">
                                              <p:tn val="51"/>
                                            </p:cond>
                                          </p:stCondLst>
                                          <p:endCondLst>
                                            <p:cond evt="onStopAudio" delay="0">
                                              <p:tgtEl>
                                                <p:sldTgt/>
                                              </p:tgtEl>
                                            </p:cond>
                                          </p:endCondLst>
                                        </p:cTn>
                                        <p:tgtEl>
                                          <p:sndTgt r:embed="rId8" name="bientot.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500"/>
                                        <p:tgtEl>
                                          <p:spTgt spid="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subTnLst>
                                    <p:audio>
                                      <p:cMediaNode>
                                        <p:cTn display="0" masterRel="sameClick">
                                          <p:stCondLst>
                                            <p:cond evt="begin" delay="0">
                                              <p:tn val="61"/>
                                            </p:cond>
                                          </p:stCondLst>
                                          <p:endCondLst>
                                            <p:cond evt="onStopAudio" delay="0">
                                              <p:tgtEl>
                                                <p:sldTgt/>
                                              </p:tgtEl>
                                            </p:cond>
                                          </p:endCondLst>
                                        </p:cTn>
                                        <p:tgtEl>
                                          <p:sndTgt r:embed="rId9" name="combien.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animBg="1"/>
      <p:bldP spid="10" grpId="0"/>
      <p:bldP spid="15" grpId="0"/>
      <p:bldP spid="2" grpId="0"/>
      <p:bldP spid="3" grpId="0"/>
      <p:bldP spid="11"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_Resources" id="{11A74820-D49C-4102-A547-EA352E383B78}" vid="{F925F16B-5C62-4A9E-8DE9-3F9C4922FCE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1637</TotalTime>
  <Words>641</Words>
  <Application>Microsoft Macintosh PowerPoint</Application>
  <PresentationFormat>Widescreen</PresentationFormat>
  <Paragraphs>221</Paragraphs>
  <Slides>15</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Bookshelf Symbol 7</vt:lpstr>
      <vt:lpstr>Calibri</vt:lpstr>
      <vt:lpstr>Century Gothic</vt:lpstr>
      <vt:lpstr>Times New Roman</vt:lpstr>
      <vt:lpstr>Tw Cen MT</vt:lpstr>
      <vt:lpstr>1_Office Theme</vt:lpstr>
      <vt:lpstr>2_Office Theme</vt:lpstr>
      <vt:lpstr>Phonics</vt:lpstr>
      <vt:lpstr>-tion</vt:lpstr>
      <vt:lpstr>-tion</vt:lpstr>
      <vt:lpstr>-tion</vt:lpstr>
      <vt:lpstr>-tion</vt:lpstr>
      <vt:lpstr>-tion</vt:lpstr>
      <vt:lpstr>ien </vt:lpstr>
      <vt:lpstr>ien</vt:lpstr>
      <vt:lpstr>ien</vt:lpstr>
      <vt:lpstr>ien</vt:lpstr>
      <vt:lpstr>ien</vt:lpstr>
      <vt:lpstr>écouter</vt:lpstr>
      <vt:lpstr>écouter</vt:lpstr>
      <vt:lpstr>écouter et écrire</vt:lpstr>
      <vt:lpstr>parler</vt:lpstr>
    </vt:vector>
  </TitlesOfParts>
  <Company>University of York</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Finlayson</dc:creator>
  <cp:lastModifiedBy>Helen Thomas</cp:lastModifiedBy>
  <cp:revision>333</cp:revision>
  <dcterms:created xsi:type="dcterms:W3CDTF">2019-10-14T11:05:21Z</dcterms:created>
  <dcterms:modified xsi:type="dcterms:W3CDTF">2020-02-23T10:15:07Z</dcterms:modified>
</cp:coreProperties>
</file>