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7"/>
  </p:notesMasterIdLst>
  <p:sldIdLst>
    <p:sldId id="268" r:id="rId2"/>
    <p:sldId id="384" r:id="rId3"/>
    <p:sldId id="269" r:id="rId4"/>
    <p:sldId id="382" r:id="rId5"/>
    <p:sldId id="392" r:id="rId6"/>
    <p:sldId id="393" r:id="rId7"/>
    <p:sldId id="394" r:id="rId8"/>
    <p:sldId id="395" r:id="rId9"/>
    <p:sldId id="391" r:id="rId10"/>
    <p:sldId id="396" r:id="rId11"/>
    <p:sldId id="390" r:id="rId12"/>
    <p:sldId id="270" r:id="rId13"/>
    <p:sldId id="389" r:id="rId14"/>
    <p:sldId id="397" r:id="rId15"/>
    <p:sldId id="402" r:id="rId16"/>
    <p:sldId id="403" r:id="rId17"/>
    <p:sldId id="404" r:id="rId18"/>
    <p:sldId id="401" r:id="rId19"/>
    <p:sldId id="405" r:id="rId20"/>
    <p:sldId id="400" r:id="rId21"/>
    <p:sldId id="398" r:id="rId22"/>
    <p:sldId id="399" r:id="rId23"/>
    <p:sldId id="407" r:id="rId24"/>
    <p:sldId id="271" r:id="rId25"/>
    <p:sldId id="4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17404" autoAdjust="0"/>
    <p:restoredTop sz="86401" autoAdjust="0"/>
  </p:normalViewPr>
  <p:slideViewPr>
    <p:cSldViewPr snapToGrid="0">
      <p:cViewPr varScale="1">
        <p:scale>
          <a:sx n="85" d="100"/>
          <a:sy n="85" d="100"/>
        </p:scale>
        <p:origin x="184" y="6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13024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07909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88292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018332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chemeClr val="tx1"/>
                </a:solidFill>
                <a:effectLst/>
                <a:latin typeface="+mn-lt"/>
                <a:ea typeface="+mn-ea"/>
                <a:cs typeface="+mn-cs"/>
              </a:rPr>
              <a:t>Antworten</a:t>
            </a: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Was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die </a:t>
            </a:r>
            <a:r>
              <a:rPr lang="en-GB" sz="1200" b="0" i="0" u="none" strike="noStrike" kern="1200" dirty="0" err="1">
                <a:solidFill>
                  <a:schemeClr val="tx1"/>
                </a:solidFill>
                <a:effectLst/>
                <a:latin typeface="+mn-lt"/>
                <a:ea typeface="+mn-ea"/>
                <a:cs typeface="+mn-cs"/>
              </a:rPr>
              <a:t>Antwort</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Die </a:t>
            </a:r>
            <a:r>
              <a:rPr lang="en-GB" sz="1200" b="0" i="1" u="none" strike="noStrike" kern="1200" dirty="0" err="1">
                <a:solidFill>
                  <a:schemeClr val="tx1"/>
                </a:solidFill>
                <a:effectLst/>
                <a:latin typeface="+mn-lt"/>
                <a:ea typeface="+mn-ea"/>
                <a:cs typeface="+mn-cs"/>
              </a:rPr>
              <a:t>Antwort</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is in the vocab revisit list, elicit the meaning from students).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Note:</a:t>
            </a:r>
            <a:r>
              <a:rPr lang="en-GB" sz="1200" b="0" i="0" u="none" strike="noStrike" kern="1200" baseline="0" dirty="0">
                <a:solidFill>
                  <a:schemeClr val="tx1"/>
                </a:solidFill>
                <a:effectLst/>
                <a:latin typeface="+mn-lt"/>
                <a:ea typeface="+mn-ea"/>
                <a:cs typeface="+mn-cs"/>
              </a:rPr>
              <a:t> If students have done the suggested written version of the activity, then the oral feedback provides an opportunity for them to read aloud their own answers.  As a few of these words have not been previously taught, this provides practice in applying SSC knowledge.  Teachers can listen out for the ‘z’ in </a:t>
            </a:r>
            <a:r>
              <a:rPr lang="en-GB" sz="1200" b="0" i="0" u="none" strike="noStrike" kern="1200" baseline="0" dirty="0" err="1">
                <a:solidFill>
                  <a:schemeClr val="tx1"/>
                </a:solidFill>
                <a:effectLst/>
                <a:latin typeface="+mn-lt"/>
                <a:ea typeface="+mn-ea"/>
                <a:cs typeface="+mn-cs"/>
              </a:rPr>
              <a:t>Kerzen</a:t>
            </a:r>
            <a:r>
              <a:rPr lang="en-GB" sz="1200" b="0" i="0" u="none" strike="noStrike" kern="1200" baseline="0" dirty="0">
                <a:solidFill>
                  <a:schemeClr val="tx1"/>
                </a:solidFill>
                <a:effectLst/>
                <a:latin typeface="+mn-lt"/>
                <a:ea typeface="+mn-ea"/>
                <a:cs typeface="+mn-cs"/>
              </a:rPr>
              <a:t>, and the ‘u’ in </a:t>
            </a:r>
            <a:r>
              <a:rPr lang="en-GB" sz="1200" b="0" i="0" u="none" strike="noStrike" kern="1200" baseline="0" dirty="0" err="1">
                <a:solidFill>
                  <a:schemeClr val="tx1"/>
                </a:solidFill>
                <a:effectLst/>
                <a:latin typeface="+mn-lt"/>
                <a:ea typeface="+mn-ea"/>
                <a:cs typeface="+mn-cs"/>
              </a:rPr>
              <a:t>Kugeln</a:t>
            </a:r>
            <a:r>
              <a:rPr lang="en-GB" sz="1200" b="0" i="0" u="none" strike="noStrike" kern="1200" baseline="0" dirty="0">
                <a:solidFill>
                  <a:schemeClr val="tx1"/>
                </a:solidFill>
                <a:effectLst/>
                <a:latin typeface="+mn-lt"/>
                <a:ea typeface="+mn-ea"/>
                <a:cs typeface="+mn-cs"/>
              </a:rPr>
              <a:t>, in particular.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Kirche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Kirchen</a:t>
            </a:r>
            <a:r>
              <a:rPr lang="en-GB" sz="1200" b="0" i="0" u="none" strike="noStrike" kern="1200" dirty="0">
                <a:solidFill>
                  <a:schemeClr val="tx1"/>
                </a:solidFill>
                <a:effectLst/>
                <a:latin typeface="+mn-lt"/>
                <a:ea typeface="+mn-ea"/>
                <a:cs typeface="+mn-cs"/>
              </a:rPr>
              <a:t> [519]</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Familie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Familien</a:t>
            </a:r>
            <a:r>
              <a:rPr lang="en-GB" sz="1200" b="0" i="0" u="none" strike="noStrike" kern="1200" dirty="0">
                <a:solidFill>
                  <a:schemeClr val="tx1"/>
                </a:solidFill>
                <a:effectLst/>
                <a:latin typeface="+mn-lt"/>
                <a:ea typeface="+mn-ea"/>
                <a:cs typeface="+mn-cs"/>
              </a:rPr>
              <a:t>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Idee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Ideen</a:t>
            </a:r>
            <a:r>
              <a:rPr lang="en-GB" sz="1200" b="0" i="0" u="none" strike="noStrike" kern="1200" dirty="0">
                <a:solidFill>
                  <a:schemeClr val="tx1"/>
                </a:solidFill>
                <a:effectLst/>
                <a:latin typeface="+mn-lt"/>
                <a:ea typeface="+mn-ea"/>
                <a:cs typeface="+mn-cs"/>
              </a:rPr>
              <a:t> [641]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Wochen</a:t>
            </a:r>
            <a:r>
              <a:rPr lang="en-GB" sz="1200" b="0" i="0" u="none" strike="noStrike" kern="1200" dirty="0">
                <a:solidFill>
                  <a:schemeClr val="tx1"/>
                </a:solidFill>
                <a:effectLst/>
                <a:latin typeface="+mn-lt"/>
                <a:ea typeface="+mn-ea"/>
                <a:cs typeface="+mn-cs"/>
              </a:rPr>
              <a:t>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Liste</a:t>
            </a:r>
            <a:r>
              <a:rPr lang="en-GB" sz="1200" b="0" i="0" u="none" strike="noStrike" kern="1200" dirty="0">
                <a:solidFill>
                  <a:schemeClr val="tx1"/>
                </a:solidFill>
                <a:effectLst/>
                <a:latin typeface="+mn-lt"/>
                <a:ea typeface="+mn-ea"/>
                <a:cs typeface="+mn-cs"/>
              </a:rPr>
              <a:t> / Listen [1975]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Million / </a:t>
            </a:r>
            <a:r>
              <a:rPr lang="en-GB" sz="1200" b="0" i="0" u="none" strike="noStrike" kern="1200" dirty="0" err="1">
                <a:solidFill>
                  <a:schemeClr val="tx1"/>
                </a:solidFill>
                <a:effectLst/>
                <a:latin typeface="+mn-lt"/>
                <a:ea typeface="+mn-ea"/>
                <a:cs typeface="+mn-cs"/>
              </a:rPr>
              <a:t>Millionen</a:t>
            </a:r>
            <a:r>
              <a:rPr lang="en-GB" sz="1200" b="0" i="0" u="none" strike="noStrike" kern="1200" dirty="0">
                <a:solidFill>
                  <a:schemeClr val="tx1"/>
                </a:solidFill>
                <a:effectLst/>
                <a:latin typeface="+mn-lt"/>
                <a:ea typeface="+mn-ea"/>
                <a:cs typeface="+mn-cs"/>
              </a:rPr>
              <a:t>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Kerze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Kerzen</a:t>
            </a:r>
            <a:r>
              <a:rPr lang="en-GB" sz="1200" b="0" i="0" u="none" strike="noStrike" kern="1200" dirty="0">
                <a:solidFill>
                  <a:schemeClr val="tx1"/>
                </a:solidFill>
                <a:effectLst/>
                <a:latin typeface="+mn-lt"/>
                <a:ea typeface="+mn-ea"/>
                <a:cs typeface="+mn-cs"/>
              </a:rPr>
              <a:t> [3985]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Glocke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Glocken</a:t>
            </a:r>
            <a:r>
              <a:rPr lang="en-GB" sz="1200" b="0" i="0" u="none" strike="noStrike"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Kugel / </a:t>
            </a:r>
            <a:r>
              <a:rPr lang="en-GB" sz="1200" b="0" i="0" u="none" strike="noStrike" kern="1200" dirty="0" err="1">
                <a:solidFill>
                  <a:schemeClr val="tx1"/>
                </a:solidFill>
                <a:effectLst/>
                <a:latin typeface="+mn-lt"/>
                <a:ea typeface="+mn-ea"/>
                <a:cs typeface="+mn-cs"/>
              </a:rPr>
              <a:t>Kugeln</a:t>
            </a:r>
            <a:r>
              <a:rPr lang="en-GB" sz="1200" b="0" i="0" u="none" strike="noStrike" kern="1200" dirty="0">
                <a:solidFill>
                  <a:schemeClr val="tx1"/>
                </a:solidFill>
                <a:effectLst/>
                <a:latin typeface="+mn-lt"/>
                <a:ea typeface="+mn-ea"/>
                <a:cs typeface="+mn-cs"/>
              </a:rPr>
              <a:t> [3618]</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77145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07425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01548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970714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85682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412509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Grammar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Explanation about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a:t>
            </a:r>
            <a:r>
              <a:rPr lang="en-GB" sz="1200" b="0" i="0" u="none" strike="noStrike" kern="1200" dirty="0" err="1">
                <a:solidFill>
                  <a:schemeClr val="tx1"/>
                </a:solidFill>
                <a:effectLst/>
                <a:latin typeface="+mn-lt"/>
                <a:ea typeface="+mn-ea"/>
                <a:cs typeface="+mn-cs"/>
              </a:rPr>
              <a:t>sind</a:t>
            </a:r>
            <a:r>
              <a:rPr lang="en-GB" sz="1200" b="0" i="0" u="none" strike="noStrike" kern="1200" dirty="0">
                <a:solidFill>
                  <a:schemeClr val="tx1"/>
                </a:solidFill>
                <a:effectLst/>
                <a:latin typeface="+mn-lt"/>
                <a:ea typeface="+mn-ea"/>
                <a:cs typeface="+mn-cs"/>
              </a:rPr>
              <a:t> - with examples </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Note: remind</a:t>
            </a:r>
            <a:r>
              <a:rPr lang="en-GB" sz="1200" b="0" i="0" u="none" strike="noStrike" kern="1200" baseline="0" dirty="0">
                <a:solidFill>
                  <a:schemeClr val="tx1"/>
                </a:solidFill>
                <a:effectLst/>
                <a:latin typeface="+mn-lt"/>
                <a:ea typeface="+mn-ea"/>
                <a:cs typeface="+mn-cs"/>
              </a:rPr>
              <a:t> / elicit from students that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a:t>
            </a:r>
            <a:r>
              <a:rPr lang="en-GB" sz="1200" b="0" i="0" u="none" strike="noStrike" kern="1200" baseline="0" dirty="0" err="1">
                <a:solidFill>
                  <a:schemeClr val="tx1"/>
                </a:solidFill>
                <a:effectLst/>
                <a:latin typeface="+mn-lt"/>
                <a:ea typeface="+mn-ea"/>
                <a:cs typeface="+mn-cs"/>
              </a:rPr>
              <a:t>sind</a:t>
            </a:r>
            <a:r>
              <a:rPr lang="en-GB" sz="1200" b="0" i="0" u="none" strike="noStrike" kern="1200" baseline="0" dirty="0">
                <a:solidFill>
                  <a:schemeClr val="tx1"/>
                </a:solidFill>
                <a:effectLst/>
                <a:latin typeface="+mn-lt"/>
                <a:ea typeface="+mn-ea"/>
                <a:cs typeface="+mn-cs"/>
              </a:rPr>
              <a:t> are both part of sein.  This is something that is hard to understand and retain, so needs regular reinforcement.</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dirty="0">
                <a:solidFill>
                  <a:schemeClr val="tx1"/>
                </a:solidFill>
                <a:effectLst/>
                <a:latin typeface="+mn-lt"/>
                <a:ea typeface="+mn-ea"/>
                <a:cs typeface="+mn-cs"/>
              </a:rPr>
              <a:t>Der Lehrer </a:t>
            </a:r>
            <a:r>
              <a:rPr lang="en-GB" sz="1200" b="0" i="0" u="none" strike="noStrike" kern="1200" dirty="0">
                <a:solidFill>
                  <a:schemeClr val="tx1"/>
                </a:solidFill>
                <a:effectLst/>
                <a:latin typeface="+mn-lt"/>
                <a:ea typeface="+mn-ea"/>
                <a:cs typeface="+mn-cs"/>
              </a:rPr>
              <a:t>and </a:t>
            </a:r>
            <a:r>
              <a:rPr lang="en-GB" sz="1200" b="0" i="1" u="none" strike="noStrike" kern="1200" dirty="0">
                <a:solidFill>
                  <a:schemeClr val="tx1"/>
                </a:solidFill>
                <a:effectLst/>
                <a:latin typeface="+mn-lt"/>
                <a:ea typeface="+mn-ea"/>
                <a:cs typeface="+mn-cs"/>
              </a:rPr>
              <a:t>das Wort </a:t>
            </a:r>
            <a:r>
              <a:rPr lang="en-GB" sz="1200" b="0" i="0" u="none" strike="noStrike" kern="1200" dirty="0">
                <a:solidFill>
                  <a:schemeClr val="tx1"/>
                </a:solidFill>
                <a:effectLst/>
                <a:latin typeface="+mn-lt"/>
                <a:ea typeface="+mn-ea"/>
                <a:cs typeface="+mn-cs"/>
              </a:rPr>
              <a:t>are on the vocab revisit list for this week. Elicit</a:t>
            </a:r>
            <a:r>
              <a:rPr lang="en-GB" sz="1200" b="0" i="0" u="none" strike="noStrike" kern="1200" baseline="0" dirty="0">
                <a:solidFill>
                  <a:schemeClr val="tx1"/>
                </a:solidFill>
                <a:effectLst/>
                <a:latin typeface="+mn-lt"/>
                <a:ea typeface="+mn-ea"/>
                <a:cs typeface="+mn-cs"/>
              </a:rPr>
              <a:t> the English meaning of each statement from students to reinforce the understanding of the grammar point and also vocabulary knowledge.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123778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274168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2027860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10483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NB: This slide and the following two all use the same phrases. Depending on time and ability level this first one could be skipped.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Listen to sentences and decide whether it is one or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NB: all nouns are feminine, i.e. the article does not supply any additional information.  It is</a:t>
            </a:r>
            <a:r>
              <a:rPr lang="en-GB" sz="1200" b="0" i="0" u="none" strike="noStrike" kern="1200" baseline="0" dirty="0">
                <a:solidFill>
                  <a:schemeClr val="tx1"/>
                </a:solidFill>
                <a:effectLst/>
                <a:latin typeface="+mn-lt"/>
                <a:ea typeface="+mn-ea"/>
                <a:cs typeface="+mn-cs"/>
              </a:rPr>
              <a:t> worth reminding students of this.  The only way they can distinguish between singular and plural here is the ending on the noun.</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Kirchen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offen</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Glocke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laut</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Kugeln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rot.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Wochen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kurz</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Idee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gut.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Millionen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falsch</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Familie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früh</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Kerzen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Liste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lang.</a:t>
            </a:r>
          </a:p>
          <a:p>
            <a:pPr lvl="0"/>
            <a:r>
              <a:rPr lang="en-GB" sz="1200" kern="1200" dirty="0">
                <a:solidFill>
                  <a:schemeClr val="tx1"/>
                </a:solidFill>
                <a:effectLst/>
                <a:latin typeface="+mn-lt"/>
                <a:ea typeface="+mn-ea"/>
                <a:cs typeface="+mn-cs"/>
              </a:rPr>
              <a:t>Die Frauen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6772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Listen to the sentences and transcribe using the correct form of the verb.</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Kirchen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offen</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Glocke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laut</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Kugeln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rot.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Wochen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kurz</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Idee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gut.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Millionen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falsch</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Familie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früh</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Kerzen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Liste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lang.</a:t>
            </a:r>
          </a:p>
          <a:p>
            <a:pPr lvl="0"/>
            <a:r>
              <a:rPr lang="en-GB" sz="1200" kern="1200" dirty="0">
                <a:solidFill>
                  <a:schemeClr val="tx1"/>
                </a:solidFill>
                <a:effectLst/>
                <a:latin typeface="+mn-lt"/>
                <a:ea typeface="+mn-ea"/>
                <a:cs typeface="+mn-cs"/>
              </a:rPr>
              <a:t>Die Frauen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61427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Translate the sentences into English</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Note:</a:t>
            </a:r>
            <a:r>
              <a:rPr lang="en-GB" sz="1200" b="0" i="0" u="none" strike="noStrike" kern="1200" baseline="0" dirty="0">
                <a:solidFill>
                  <a:schemeClr val="tx1"/>
                </a:solidFill>
                <a:effectLst/>
                <a:latin typeface="+mn-lt"/>
                <a:ea typeface="+mn-ea"/>
                <a:cs typeface="+mn-cs"/>
              </a:rPr>
              <a:t> The audio on this slide has the full sentences with no missing words.  </a:t>
            </a:r>
            <a:br>
              <a:rPr lang="en-GB" sz="1200" b="0" i="0" u="none" strike="noStrike" kern="1200" baseline="0" dirty="0">
                <a:solidFill>
                  <a:schemeClr val="tx1"/>
                </a:solidFill>
                <a:effectLst/>
                <a:latin typeface="+mn-lt"/>
                <a:ea typeface="+mn-ea"/>
                <a:cs typeface="+mn-cs"/>
              </a:rPr>
            </a:br>
            <a:endParaRPr lang="en-GB" sz="1200" b="0" i="0" u="none" strike="noStrike"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Kirchen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offen</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Glocke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laut</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Kugeln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rot.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Wochen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kurz</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Idee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gut.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Millionen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falsch</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Familie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früh</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Kerzen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Die </a:t>
            </a:r>
            <a:r>
              <a:rPr lang="en-GB" sz="1200" kern="1200" dirty="0" err="1">
                <a:solidFill>
                  <a:schemeClr val="tx1"/>
                </a:solidFill>
                <a:effectLst/>
                <a:latin typeface="+mn-lt"/>
                <a:ea typeface="+mn-ea"/>
                <a:cs typeface="+mn-cs"/>
              </a:rPr>
              <a:t>Liste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Die Frauen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33406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Reading text to decide</a:t>
            </a:r>
            <a:r>
              <a:rPr lang="en-GB" sz="1200" b="0" i="1" u="none" strike="noStrike" kern="1200" dirty="0">
                <a:solidFill>
                  <a:schemeClr val="tx1"/>
                </a:solidFill>
                <a:effectLst/>
                <a:latin typeface="+mn-lt"/>
                <a:ea typeface="+mn-ea"/>
                <a:cs typeface="+mn-cs"/>
              </a:rPr>
              <a:t> </a:t>
            </a:r>
            <a:r>
              <a:rPr lang="en-GB" sz="1200" b="0" i="1" u="none" strike="noStrike" kern="1200" dirty="0" err="1">
                <a:solidFill>
                  <a:schemeClr val="tx1"/>
                </a:solidFill>
                <a:effectLst/>
                <a:latin typeface="+mn-lt"/>
                <a:ea typeface="+mn-ea"/>
                <a:cs typeface="+mn-cs"/>
              </a:rPr>
              <a:t>ist</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or </a:t>
            </a:r>
            <a:r>
              <a:rPr lang="en-GB" sz="1200" b="0" i="1" u="none" strike="noStrike" kern="1200" dirty="0" err="1">
                <a:solidFill>
                  <a:schemeClr val="tx1"/>
                </a:solidFill>
                <a:effectLst/>
                <a:latin typeface="+mn-lt"/>
                <a:ea typeface="+mn-ea"/>
                <a:cs typeface="+mn-cs"/>
              </a:rPr>
              <a:t>sind</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depending on the form of the masculine plurals. Language includes nouns recycled from previous week, i.e. the Christmas words + other masculine nouns. Articles are obscured to force students to pay attention to the form.</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NB: </a:t>
            </a:r>
            <a:r>
              <a:rPr lang="en-GB" sz="1200" b="0" i="1" u="none" strike="noStrike" kern="1200" dirty="0" err="1">
                <a:solidFill>
                  <a:schemeClr val="tx1"/>
                </a:solidFill>
                <a:effectLst/>
                <a:latin typeface="+mn-lt"/>
                <a:ea typeface="+mn-ea"/>
                <a:cs typeface="+mn-cs"/>
              </a:rPr>
              <a:t>Stiefel</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and </a:t>
            </a:r>
            <a:r>
              <a:rPr lang="en-GB" sz="1200" b="0" i="1" u="none" strike="noStrike" kern="1200" dirty="0">
                <a:solidFill>
                  <a:schemeClr val="tx1"/>
                </a:solidFill>
                <a:effectLst/>
                <a:latin typeface="+mn-lt"/>
                <a:ea typeface="+mn-ea"/>
                <a:cs typeface="+mn-cs"/>
              </a:rPr>
              <a:t>Engel</a:t>
            </a:r>
            <a:r>
              <a:rPr lang="en-GB" sz="1200" b="0" i="0" u="none" strike="noStrike" kern="1200" dirty="0">
                <a:solidFill>
                  <a:schemeClr val="tx1"/>
                </a:solidFill>
                <a:effectLst/>
                <a:latin typeface="+mn-lt"/>
                <a:ea typeface="+mn-ea"/>
                <a:cs typeface="+mn-cs"/>
              </a:rPr>
              <a:t> could be both. Teacher can emphasise that the article is a crucial piece of information here.</a:t>
            </a:r>
          </a:p>
          <a:p>
            <a:r>
              <a:rPr lang="en-GB" sz="1200" b="0" i="0" u="none" strike="noStrike" kern="1200" dirty="0">
                <a:solidFill>
                  <a:schemeClr val="tx1"/>
                </a:solidFill>
                <a:effectLst/>
                <a:latin typeface="+mn-lt"/>
                <a:ea typeface="+mn-ea"/>
                <a:cs typeface="+mn-cs"/>
              </a:rPr>
              <a:t>NB: </a:t>
            </a:r>
            <a:r>
              <a:rPr lang="en-GB" sz="1200" b="0" i="1" u="none" strike="noStrike" kern="1200" dirty="0" err="1">
                <a:solidFill>
                  <a:schemeClr val="tx1"/>
                </a:solidFill>
                <a:effectLst/>
                <a:latin typeface="+mn-lt"/>
                <a:ea typeface="+mn-ea"/>
                <a:cs typeface="+mn-cs"/>
              </a:rPr>
              <a:t>lesen</a:t>
            </a:r>
            <a:r>
              <a:rPr lang="en-GB" sz="1200" b="0" i="1"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is on the list of words to repeat for this week, so this could be an opportunity to elicit the meaning from students.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Students </a:t>
            </a:r>
            <a:r>
              <a:rPr lang="en-GB" sz="1200" b="0" i="1" u="none" strike="noStrike" kern="1200" dirty="0">
                <a:solidFill>
                  <a:schemeClr val="tx1"/>
                </a:solidFill>
                <a:effectLst/>
                <a:latin typeface="+mn-lt"/>
                <a:ea typeface="+mn-ea"/>
                <a:cs typeface="+mn-cs"/>
              </a:rPr>
              <a:t>could </a:t>
            </a:r>
            <a:r>
              <a:rPr lang="en-GB" sz="1200" b="0" i="0" u="none" strike="noStrike" kern="1200" dirty="0">
                <a:solidFill>
                  <a:schemeClr val="tx1"/>
                </a:solidFill>
                <a:effectLst/>
                <a:latin typeface="+mn-lt"/>
                <a:ea typeface="+mn-ea"/>
                <a:cs typeface="+mn-cs"/>
              </a:rPr>
              <a:t>be</a:t>
            </a:r>
            <a:r>
              <a:rPr lang="en-GB" sz="1200" b="0" i="0" u="none" strike="noStrike" kern="1200" baseline="0" dirty="0">
                <a:solidFill>
                  <a:schemeClr val="tx1"/>
                </a:solidFill>
                <a:effectLst/>
                <a:latin typeface="+mn-lt"/>
                <a:ea typeface="+mn-ea"/>
                <a:cs typeface="+mn-cs"/>
              </a:rPr>
              <a:t> asked to write 1-10 and prepare to write full sentences here, first writing in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 or </a:t>
            </a:r>
            <a:r>
              <a:rPr lang="en-GB" sz="1200" b="0" i="0" u="none" strike="noStrike" kern="1200" baseline="0" dirty="0" err="1">
                <a:solidFill>
                  <a:schemeClr val="tx1"/>
                </a:solidFill>
                <a:effectLst/>
                <a:latin typeface="+mn-lt"/>
                <a:ea typeface="+mn-ea"/>
                <a:cs typeface="+mn-cs"/>
              </a:rPr>
              <a:t>sind</a:t>
            </a:r>
            <a:r>
              <a:rPr lang="en-GB" sz="1200" b="0" i="0" u="none" strike="noStrike" kern="1200" baseline="0" dirty="0">
                <a:solidFill>
                  <a:schemeClr val="tx1"/>
                </a:solidFill>
                <a:effectLst/>
                <a:latin typeface="+mn-lt"/>
                <a:ea typeface="+mn-ea"/>
                <a:cs typeface="+mn-cs"/>
              </a:rPr>
              <a:t>, and then the correct article.</a:t>
            </a:r>
            <a:br>
              <a:rPr lang="en-GB" sz="1200" b="0" i="0" u="none" strike="noStrike" kern="1200" baseline="0" dirty="0">
                <a:solidFill>
                  <a:schemeClr val="tx1"/>
                </a:solidFill>
                <a:effectLst/>
                <a:latin typeface="+mn-lt"/>
                <a:ea typeface="+mn-ea"/>
                <a:cs typeface="+mn-cs"/>
              </a:rPr>
            </a:b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Number one is worked through as a modelled example.</a:t>
            </a:r>
            <a:br>
              <a:rPr lang="en-GB" sz="1200" b="0" i="0" u="none" strike="noStrike" kern="1200" baseline="0" dirty="0">
                <a:solidFill>
                  <a:schemeClr val="tx1"/>
                </a:solidFill>
                <a:effectLst/>
                <a:latin typeface="+mn-lt"/>
                <a:ea typeface="+mn-ea"/>
                <a:cs typeface="+mn-cs"/>
              </a:rPr>
            </a:b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Thereafter, questions 2-10 are provided on a single click for students to work through.</a:t>
            </a:r>
          </a:p>
          <a:p>
            <a:r>
              <a:rPr lang="en-GB" sz="1200" b="0" i="0" u="none" strike="noStrike" kern="1200" baseline="0" dirty="0">
                <a:solidFill>
                  <a:schemeClr val="tx1"/>
                </a:solidFill>
                <a:effectLst/>
                <a:latin typeface="+mn-lt"/>
                <a:ea typeface="+mn-ea"/>
                <a:cs typeface="+mn-cs"/>
              </a:rPr>
              <a:t>Then the answers are revealed one by one, verb form first and then article.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Teachers to elicit both from students.</a:t>
            </a:r>
            <a:endParaRPr lang="en-GB" sz="1200" b="0" i="1"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228600" indent="-228600">
              <a:buAutoNum type="arabicPeriod"/>
            </a:pP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Marktplatz</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gro</a:t>
            </a:r>
            <a:r>
              <a:rPr lang="en-GB" sz="1200" b="0" i="0" u="none" strike="noStrike" kern="1200" dirty="0" err="1">
                <a:solidFill>
                  <a:schemeClr val="tx1"/>
                </a:solidFill>
                <a:effectLst/>
                <a:latin typeface="+mn-lt"/>
                <a:ea typeface="+mn-ea"/>
                <a:cs typeface="+mn-cs"/>
                <a:sym typeface="Wingdings" pitchFamily="2" charset="2"/>
              </a:rPr>
              <a:t>ß</a:t>
            </a:r>
            <a:r>
              <a:rPr lang="en-GB" sz="1200" b="0" i="0" u="none" strike="noStrike" kern="1200" dirty="0">
                <a:solidFill>
                  <a:schemeClr val="tx1"/>
                </a:solidFill>
                <a:effectLst/>
                <a:latin typeface="+mn-lt"/>
                <a:ea typeface="+mn-ea"/>
                <a:cs typeface="+mn-cs"/>
                <a:sym typeface="Wingdings" pitchFamily="2" charset="2"/>
              </a:rPr>
              <a:t>.</a:t>
            </a:r>
            <a:r>
              <a:rPr lang="en-GB" sz="1200" b="0" i="0" u="none" strike="noStrike" kern="1200" dirty="0">
                <a:solidFill>
                  <a:schemeClr val="tx1"/>
                </a:solidFill>
                <a:effectLst/>
                <a:latin typeface="+mn-lt"/>
                <a:ea typeface="+mn-ea"/>
                <a:cs typeface="+mn-cs"/>
              </a:rPr>
              <a:t> </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a:t>
            </a:r>
            <a:r>
              <a:rPr lang="en-GB" sz="1200" b="0" i="0" u="none" strike="noStrike" kern="1200" dirty="0" err="1">
                <a:solidFill>
                  <a:schemeClr val="tx1"/>
                </a:solidFill>
                <a:effectLst/>
                <a:latin typeface="+mn-lt"/>
                <a:ea typeface="+mn-ea"/>
                <a:cs typeface="+mn-cs"/>
                <a:sym typeface="Wingdings" pitchFamily="2" charset="2"/>
              </a:rPr>
              <a:t>Arzt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klein</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Weihnachtsmärkte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schön</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Kopf is </a:t>
            </a:r>
            <a:r>
              <a:rPr lang="en-GB" sz="1200" b="0" i="0" u="none" strike="noStrike" kern="1200" dirty="0" err="1">
                <a:solidFill>
                  <a:schemeClr val="tx1"/>
                </a:solidFill>
                <a:effectLst/>
                <a:latin typeface="+mn-lt"/>
                <a:ea typeface="+mn-ea"/>
                <a:cs typeface="+mn-cs"/>
                <a:sym typeface="Wingdings" pitchFamily="2" charset="2"/>
              </a:rPr>
              <a:t>groß</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Züge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kurz</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Bäume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grún</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Sterne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gelb</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a:t>
            </a:r>
            <a:r>
              <a:rPr lang="en-GB" sz="1200" b="0" i="0" u="none" strike="noStrike" kern="1200" dirty="0" err="1">
                <a:solidFill>
                  <a:schemeClr val="tx1"/>
                </a:solidFill>
                <a:effectLst/>
                <a:latin typeface="+mn-lt"/>
                <a:ea typeface="+mn-ea"/>
                <a:cs typeface="+mn-cs"/>
                <a:sym typeface="Wingdings" pitchFamily="2" charset="2"/>
              </a:rPr>
              <a:t>Schnee</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kalt</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Die </a:t>
            </a:r>
            <a:r>
              <a:rPr lang="en-GB" sz="1200" b="0" i="0" u="none" strike="noStrike" kern="1200" dirty="0" err="1">
                <a:solidFill>
                  <a:schemeClr val="tx1"/>
                </a:solidFill>
                <a:effectLst/>
                <a:latin typeface="+mn-lt"/>
                <a:ea typeface="+mn-ea"/>
                <a:cs typeface="+mn-cs"/>
                <a:sym typeface="Wingdings" pitchFamily="2" charset="2"/>
              </a:rPr>
              <a:t>Stiefel</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sind</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braun</a:t>
            </a:r>
            <a:r>
              <a:rPr lang="en-GB" sz="1200" b="0" i="0" u="none" strike="noStrike" kern="1200" dirty="0">
                <a:solidFill>
                  <a:schemeClr val="tx1"/>
                </a:solidFill>
                <a:effectLst/>
                <a:latin typeface="+mn-lt"/>
                <a:ea typeface="+mn-ea"/>
                <a:cs typeface="+mn-cs"/>
                <a:sym typeface="Wingdings" pitchFamily="2" charset="2"/>
              </a:rPr>
              <a:t>.</a:t>
            </a:r>
          </a:p>
          <a:p>
            <a:pPr marL="228600" indent="-228600">
              <a:buAutoNum type="arabicPeriod"/>
            </a:pPr>
            <a:r>
              <a:rPr lang="en-GB" sz="1200" b="0" i="0" u="none" strike="noStrike" kern="1200" dirty="0">
                <a:solidFill>
                  <a:schemeClr val="tx1"/>
                </a:solidFill>
                <a:effectLst/>
                <a:latin typeface="+mn-lt"/>
                <a:ea typeface="+mn-ea"/>
                <a:cs typeface="+mn-cs"/>
                <a:sym typeface="Wingdings" pitchFamily="2" charset="2"/>
              </a:rPr>
              <a:t>Der Engel </a:t>
            </a:r>
            <a:r>
              <a:rPr lang="en-GB" sz="1200" b="0" i="0" u="none" strike="noStrike" kern="1200" dirty="0" err="1">
                <a:solidFill>
                  <a:schemeClr val="tx1"/>
                </a:solidFill>
                <a:effectLst/>
                <a:latin typeface="+mn-lt"/>
                <a:ea typeface="+mn-ea"/>
                <a:cs typeface="+mn-cs"/>
                <a:sym typeface="Wingdings" pitchFamily="2" charset="2"/>
              </a:rPr>
              <a:t>ist</a:t>
            </a:r>
            <a:r>
              <a:rPr lang="en-GB" sz="1200" b="0" i="0" u="none" strike="noStrike" kern="1200" dirty="0">
                <a:solidFill>
                  <a:schemeClr val="tx1"/>
                </a:solidFill>
                <a:effectLst/>
                <a:latin typeface="+mn-lt"/>
                <a:ea typeface="+mn-ea"/>
                <a:cs typeface="+mn-cs"/>
                <a:sym typeface="Wingdings" pitchFamily="2" charset="2"/>
              </a:rPr>
              <a:t> </a:t>
            </a:r>
            <a:r>
              <a:rPr lang="en-GB" sz="1200" b="0" i="0" u="none" strike="noStrike" kern="1200" dirty="0" err="1">
                <a:solidFill>
                  <a:schemeClr val="tx1"/>
                </a:solidFill>
                <a:effectLst/>
                <a:latin typeface="+mn-lt"/>
                <a:ea typeface="+mn-ea"/>
                <a:cs typeface="+mn-cs"/>
                <a:sym typeface="Wingdings" pitchFamily="2" charset="2"/>
              </a:rPr>
              <a:t>weiß</a:t>
            </a:r>
            <a:endParaRPr lang="en-GB" sz="1200" b="0" i="0" u="none" strike="noStrike" kern="1200" dirty="0">
              <a:solidFill>
                <a:schemeClr val="tx1"/>
              </a:solidFill>
              <a:effectLst/>
              <a:latin typeface="+mn-lt"/>
              <a:ea typeface="+mn-ea"/>
              <a:cs typeface="+mn-cs"/>
              <a:sym typeface="Wingdings" pitchFamily="2" charset="2"/>
            </a:endParaRPr>
          </a:p>
          <a:p>
            <a:pPr marL="228600" indent="-228600">
              <a:buAutoNum type="arabicPeriod"/>
            </a:pP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814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Grammar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explanation of the feminine plurals.</a:t>
            </a:r>
            <a:br>
              <a:rPr lang="en-US" dirty="0"/>
            </a:br>
            <a:r>
              <a:rPr lang="en-US" dirty="0"/>
              <a:t>The word ‘</a:t>
            </a:r>
            <a:r>
              <a:rPr lang="en-US" dirty="0" err="1"/>
              <a:t>weiblich</a:t>
            </a:r>
            <a:r>
              <a:rPr lang="en-US" dirty="0"/>
              <a:t>’ is in the title [2491].  It’s equivalent ‘</a:t>
            </a:r>
            <a:r>
              <a:rPr lang="en-US" dirty="0" err="1"/>
              <a:t>männlich</a:t>
            </a:r>
            <a:r>
              <a:rPr lang="en-US" dirty="0"/>
              <a:t>’ [3326] hasn’t yet been used with students, but they know ‘Mann’ and the ‘ä’ SSC,</a:t>
            </a:r>
            <a:r>
              <a:rPr lang="en-US" baseline="0" dirty="0"/>
              <a:t> so it can be expected that these two adjectives could be consistently used in tasks focused on gender, from now on.</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4645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3] Grammar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Some examples of feminine nouns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Introduce the word.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dirty="0">
                <a:solidFill>
                  <a:schemeClr val="tx1"/>
                </a:solidFill>
                <a:effectLst/>
                <a:latin typeface="+mn-lt"/>
                <a:ea typeface="+mn-ea"/>
                <a:cs typeface="+mn-cs"/>
              </a:rPr>
              <a:t>Ask students to supply the plural using the rules they have just learnt.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Note: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Kirche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Idee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Woche</a:t>
            </a:r>
            <a:r>
              <a:rPr lang="en-GB" sz="1200" b="0" i="0" u="none" strike="noStrike" kern="1200" baseline="0" dirty="0">
                <a:solidFill>
                  <a:schemeClr val="tx1"/>
                </a:solidFill>
                <a:effectLst/>
                <a:latin typeface="+mn-lt"/>
                <a:ea typeface="+mn-ea"/>
                <a:cs typeface="+mn-cs"/>
              </a:rPr>
              <a:t> / </a:t>
            </a:r>
            <a:r>
              <a:rPr lang="en-GB" sz="1200" b="0" i="0" u="none" strike="noStrike" kern="1200" baseline="0" dirty="0" err="1">
                <a:solidFill>
                  <a:schemeClr val="tx1"/>
                </a:solidFill>
                <a:effectLst/>
                <a:latin typeface="+mn-lt"/>
                <a:ea typeface="+mn-ea"/>
                <a:cs typeface="+mn-cs"/>
              </a:rPr>
              <a:t>Familie</a:t>
            </a:r>
            <a:r>
              <a:rPr lang="en-GB" sz="1200" b="0" i="0" u="none" strike="noStrike" kern="1200" baseline="0" dirty="0">
                <a:solidFill>
                  <a:schemeClr val="tx1"/>
                </a:solidFill>
                <a:effectLst/>
                <a:latin typeface="+mn-lt"/>
                <a:ea typeface="+mn-ea"/>
                <a:cs typeface="+mn-cs"/>
              </a:rPr>
              <a:t> are on the vocabulary list for this week.  The other words are broadly Christmas-themed words or other HF words from the phonics clusters that we are not expecting students to learn, at this time.  However, depending on the level of the class, it might work well to do this activity as a written activity, relying on students’ working memory from having briefly seen the singular written form.  If done like this the activity would have the following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Schreib</a:t>
            </a:r>
            <a:r>
              <a:rPr lang="en-GB" sz="1200" b="0" i="0" u="none" strike="noStrike" kern="1200" baseline="0" dirty="0">
                <a:solidFill>
                  <a:schemeClr val="tx1"/>
                </a:solidFill>
                <a:effectLst/>
                <a:latin typeface="+mn-lt"/>
                <a:ea typeface="+mn-ea"/>
                <a:cs typeface="+mn-cs"/>
              </a:rPr>
              <a:t> 1-9.</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2. die </a:t>
            </a:r>
            <a:r>
              <a:rPr lang="en-GB" sz="1200" b="0" i="0" u="none" strike="noStrike" kern="1200" baseline="0" dirty="0" err="1">
                <a:solidFill>
                  <a:schemeClr val="tx1"/>
                </a:solidFill>
                <a:effectLst/>
                <a:latin typeface="+mn-lt"/>
                <a:ea typeface="+mn-ea"/>
                <a:cs typeface="+mn-cs"/>
              </a:rPr>
              <a:t>Singularform</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ansehen</a:t>
            </a:r>
            <a:r>
              <a:rPr lang="en-GB" sz="1200" b="0" i="0" u="none" strike="noStrike" kern="1200" baseline="0" dirty="0">
                <a:solidFill>
                  <a:schemeClr val="tx1"/>
                </a:solidFill>
                <a:effectLst/>
                <a:latin typeface="+mn-lt"/>
                <a:ea typeface="+mn-ea"/>
                <a:cs typeface="+mn-cs"/>
              </a:rPr>
              <a:t> (support this instruction with a gesture of ‘looking’ as you model this first one, die </a:t>
            </a:r>
            <a:r>
              <a:rPr lang="en-GB" sz="1200" b="0" i="0" u="none" strike="noStrike" kern="1200" baseline="0" dirty="0" err="1">
                <a:solidFill>
                  <a:schemeClr val="tx1"/>
                </a:solidFill>
                <a:effectLst/>
                <a:latin typeface="+mn-lt"/>
                <a:ea typeface="+mn-ea"/>
                <a:cs typeface="+mn-cs"/>
              </a:rPr>
              <a:t>Kirche</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3. Dann die </a:t>
            </a:r>
            <a:r>
              <a:rPr lang="en-GB" sz="1200" b="0" i="0" u="none" strike="noStrike" kern="1200" baseline="0" dirty="0" err="1">
                <a:solidFill>
                  <a:schemeClr val="tx1"/>
                </a:solidFill>
                <a:effectLst/>
                <a:latin typeface="+mn-lt"/>
                <a:ea typeface="+mn-ea"/>
                <a:cs typeface="+mn-cs"/>
              </a:rPr>
              <a:t>Pluralform</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schreiben</a:t>
            </a:r>
            <a:r>
              <a:rPr lang="en-GB" sz="1200" b="0" i="0" u="none" strike="noStrike" kern="1200" baseline="0" dirty="0">
                <a:solidFill>
                  <a:schemeClr val="tx1"/>
                </a:solidFill>
                <a:effectLst/>
                <a:latin typeface="+mn-lt"/>
                <a:ea typeface="+mn-ea"/>
                <a:cs typeface="+mn-cs"/>
              </a:rPr>
              <a:t>.</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4. OK. </a:t>
            </a:r>
            <a:r>
              <a:rPr lang="en-GB" sz="1200" b="0" i="0" u="none" strike="noStrike" kern="1200" baseline="0" dirty="0" err="1">
                <a:solidFill>
                  <a:schemeClr val="tx1"/>
                </a:solidFill>
                <a:effectLst/>
                <a:latin typeface="+mn-lt"/>
                <a:ea typeface="+mn-ea"/>
                <a:cs typeface="+mn-cs"/>
              </a:rPr>
              <a:t>Nummer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zwei</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Kirche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Kirchen</a:t>
            </a:r>
            <a:r>
              <a:rPr lang="en-GB" sz="1200" b="0" i="0" u="none" strike="noStrike" kern="1200" dirty="0">
                <a:solidFill>
                  <a:schemeClr val="tx1"/>
                </a:solidFill>
                <a:effectLst/>
                <a:latin typeface="+mn-lt"/>
                <a:ea typeface="+mn-ea"/>
                <a:cs typeface="+mn-cs"/>
              </a:rPr>
              <a:t> [519]</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Familie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Familien</a:t>
            </a:r>
            <a:r>
              <a:rPr lang="en-GB" sz="1200" b="0" i="0" u="none" strike="noStrike" kern="1200" dirty="0">
                <a:solidFill>
                  <a:schemeClr val="tx1"/>
                </a:solidFill>
                <a:effectLst/>
                <a:latin typeface="+mn-lt"/>
                <a:ea typeface="+mn-ea"/>
                <a:cs typeface="+mn-cs"/>
              </a:rPr>
              <a:t> [310]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Idee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Ideen</a:t>
            </a:r>
            <a:r>
              <a:rPr lang="en-GB" sz="1200" b="0" i="0" u="none" strike="noStrike" kern="1200" dirty="0">
                <a:solidFill>
                  <a:schemeClr val="tx1"/>
                </a:solidFill>
                <a:effectLst/>
                <a:latin typeface="+mn-lt"/>
                <a:ea typeface="+mn-ea"/>
                <a:cs typeface="+mn-cs"/>
              </a:rPr>
              <a:t> [641]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Woche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Wochen</a:t>
            </a:r>
            <a:r>
              <a:rPr lang="en-GB" sz="1200" b="0" i="0" u="none" strike="noStrike" kern="1200" dirty="0">
                <a:solidFill>
                  <a:schemeClr val="tx1"/>
                </a:solidFill>
                <a:effectLst/>
                <a:latin typeface="+mn-lt"/>
                <a:ea typeface="+mn-ea"/>
                <a:cs typeface="+mn-cs"/>
              </a:rPr>
              <a:t>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Liste</a:t>
            </a:r>
            <a:r>
              <a:rPr lang="en-GB" sz="1200" b="0" i="0" u="none" strike="noStrike" kern="1200" dirty="0">
                <a:solidFill>
                  <a:schemeClr val="tx1"/>
                </a:solidFill>
                <a:effectLst/>
                <a:latin typeface="+mn-lt"/>
                <a:ea typeface="+mn-ea"/>
                <a:cs typeface="+mn-cs"/>
              </a:rPr>
              <a:t> / Listen [1975]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Million / </a:t>
            </a:r>
            <a:r>
              <a:rPr lang="en-GB" sz="1200" b="0" i="0" u="none" strike="noStrike" kern="1200" dirty="0" err="1">
                <a:solidFill>
                  <a:schemeClr val="tx1"/>
                </a:solidFill>
                <a:effectLst/>
                <a:latin typeface="+mn-lt"/>
                <a:ea typeface="+mn-ea"/>
                <a:cs typeface="+mn-cs"/>
              </a:rPr>
              <a:t>Millionen</a:t>
            </a:r>
            <a:r>
              <a:rPr lang="en-GB" sz="1200" b="0" i="0" u="none" strike="noStrike" kern="1200" dirty="0">
                <a:solidFill>
                  <a:schemeClr val="tx1"/>
                </a:solidFill>
                <a:effectLst/>
                <a:latin typeface="+mn-lt"/>
                <a:ea typeface="+mn-ea"/>
                <a:cs typeface="+mn-cs"/>
              </a:rPr>
              <a:t> [206]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Kerze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Kerzen</a:t>
            </a:r>
            <a:r>
              <a:rPr lang="en-GB" sz="1200" b="0" i="0" u="none" strike="noStrike" kern="1200" dirty="0">
                <a:solidFill>
                  <a:schemeClr val="tx1"/>
                </a:solidFill>
                <a:effectLst/>
                <a:latin typeface="+mn-lt"/>
                <a:ea typeface="+mn-ea"/>
                <a:cs typeface="+mn-cs"/>
              </a:rPr>
              <a:t> [3985]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Glocke</a:t>
            </a:r>
            <a:r>
              <a:rPr lang="en-GB" sz="1200" b="0" i="0" u="none" strike="noStrike" kern="1200" dirty="0">
                <a:solidFill>
                  <a:schemeClr val="tx1"/>
                </a:solidFill>
                <a:effectLst/>
                <a:latin typeface="+mn-lt"/>
                <a:ea typeface="+mn-ea"/>
                <a:cs typeface="+mn-cs"/>
              </a:rPr>
              <a:t> / </a:t>
            </a:r>
            <a:r>
              <a:rPr lang="en-GB" sz="1200" b="0" i="0" u="none" strike="noStrike" kern="1200" dirty="0" err="1">
                <a:solidFill>
                  <a:schemeClr val="tx1"/>
                </a:solidFill>
                <a:effectLst/>
                <a:latin typeface="+mn-lt"/>
                <a:ea typeface="+mn-ea"/>
                <a:cs typeface="+mn-cs"/>
              </a:rPr>
              <a:t>Glocken</a:t>
            </a:r>
            <a:r>
              <a:rPr lang="en-GB" sz="1200" b="0" i="0" u="none" strike="noStrike"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Kugel / </a:t>
            </a:r>
            <a:r>
              <a:rPr lang="en-GB" sz="1200" b="0" i="0" u="none" strike="noStrike" kern="1200" dirty="0" err="1">
                <a:solidFill>
                  <a:schemeClr val="tx1"/>
                </a:solidFill>
                <a:effectLst/>
                <a:latin typeface="+mn-lt"/>
                <a:ea typeface="+mn-ea"/>
                <a:cs typeface="+mn-cs"/>
              </a:rPr>
              <a:t>Kugeln</a:t>
            </a:r>
            <a:r>
              <a:rPr lang="en-GB" sz="1200" b="0" i="0" u="none" strike="noStrike" kern="1200" dirty="0">
                <a:solidFill>
                  <a:schemeClr val="tx1"/>
                </a:solidFill>
                <a:effectLst/>
                <a:latin typeface="+mn-lt"/>
                <a:ea typeface="+mn-ea"/>
                <a:cs typeface="+mn-cs"/>
              </a:rPr>
              <a:t> [3618]</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57460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8077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27139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00913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37828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10/12/2019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10/12/2019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10/12/2019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10/12/2019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10/12/2019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10/12/2019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2.png"/><Relationship Id="rId7"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7.png"/><Relationship Id="rId5" Type="http://schemas.openxmlformats.org/officeDocument/2006/relationships/image" Target="../media/image11.tiff"/><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33.png"/><Relationship Id="rId3" Type="http://schemas.openxmlformats.org/officeDocument/2006/relationships/image" Target="../media/image30.png"/><Relationship Id="rId21" Type="http://schemas.openxmlformats.org/officeDocument/2006/relationships/image" Target="../media/image34.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19.png"/><Relationship Id="rId2" Type="http://schemas.openxmlformats.org/officeDocument/2006/relationships/notesSlide" Target="../notesSlides/notesSlide23.xml"/><Relationship Id="rId16" Type="http://schemas.openxmlformats.org/officeDocument/2006/relationships/image" Target="../media/image4.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11.tiff"/><Relationship Id="rId5" Type="http://schemas.openxmlformats.org/officeDocument/2006/relationships/audio" Target="../media/audio2.wav"/><Relationship Id="rId15" Type="http://schemas.openxmlformats.org/officeDocument/2006/relationships/image" Target="../media/image32.png"/><Relationship Id="rId23" Type="http://schemas.openxmlformats.org/officeDocument/2006/relationships/image" Target="../media/image36.png"/><Relationship Id="rId10" Type="http://schemas.openxmlformats.org/officeDocument/2006/relationships/audio" Target="../media/audio7.wav"/><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1.png"/><Relationship Id="rId22"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png"/><Relationship Id="rId7" Type="http://schemas.openxmlformats.org/officeDocument/2006/relationships/image" Target="../media/image12.tiff"/><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Describing singular and plural nouns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29581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a:t>
            </a:r>
          </a:p>
        </p:txBody>
      </p:sp>
      <p:sp>
        <p:nvSpPr>
          <p:cNvPr id="13" name="Title 3">
            <a:extLst>
              <a:ext uri="{FF2B5EF4-FFF2-40B4-BE49-F238E27FC236}">
                <a16:creationId xmlns:a16="http://schemas.microsoft.com/office/drawing/2014/main" id="{CECD60A5-F0F3-684D-A486-E09017C8A782}"/>
              </a:ext>
            </a:extLst>
          </p:cNvPr>
          <p:cNvSpPr txBox="1">
            <a:spLocks/>
          </p:cNvSpPr>
          <p:nvPr/>
        </p:nvSpPr>
        <p:spPr>
          <a:xfrm>
            <a:off x="168926" y="615233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02/12/2019</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39" name="Group 38">
            <a:extLst>
              <a:ext uri="{FF2B5EF4-FFF2-40B4-BE49-F238E27FC236}">
                <a16:creationId xmlns:a16="http://schemas.microsoft.com/office/drawing/2014/main" id="{A9F508C4-62AF-B742-97B9-E266808F3BCD}"/>
              </a:ext>
            </a:extLst>
          </p:cNvPr>
          <p:cNvGrpSpPr/>
          <p:nvPr/>
        </p:nvGrpSpPr>
        <p:grpSpPr>
          <a:xfrm>
            <a:off x="4717265" y="3290558"/>
            <a:ext cx="2757468" cy="543914"/>
            <a:chOff x="6345850" y="2967451"/>
            <a:chExt cx="2757468" cy="543914"/>
          </a:xfrm>
        </p:grpSpPr>
        <p:pic>
          <p:nvPicPr>
            <p:cNvPr id="30" name="Picture 29">
              <a:extLst>
                <a:ext uri="{FF2B5EF4-FFF2-40B4-BE49-F238E27FC236}">
                  <a16:creationId xmlns:a16="http://schemas.microsoft.com/office/drawing/2014/main" id="{6FF03B62-6DEC-7040-B85F-1675B69EA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1" name="Picture 30">
              <a:extLst>
                <a:ext uri="{FF2B5EF4-FFF2-40B4-BE49-F238E27FC236}">
                  <a16:creationId xmlns:a16="http://schemas.microsoft.com/office/drawing/2014/main" id="{89B95D85-3A26-424C-AE40-6EB6FF258C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2" name="Picture 31">
              <a:extLst>
                <a:ext uri="{FF2B5EF4-FFF2-40B4-BE49-F238E27FC236}">
                  <a16:creationId xmlns:a16="http://schemas.microsoft.com/office/drawing/2014/main" id="{CC537BD1-E1CA-B44C-9F4C-64E78F52B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3" name="Picture 32">
              <a:extLst>
                <a:ext uri="{FF2B5EF4-FFF2-40B4-BE49-F238E27FC236}">
                  <a16:creationId xmlns:a16="http://schemas.microsoft.com/office/drawing/2014/main" id="{F20A092C-F02A-E944-8ACD-5629D365F5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4" name="Picture 33">
              <a:extLst>
                <a:ext uri="{FF2B5EF4-FFF2-40B4-BE49-F238E27FC236}">
                  <a16:creationId xmlns:a16="http://schemas.microsoft.com/office/drawing/2014/main" id="{5DED68C4-DE77-104D-9B45-BE129FF78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5" name="Picture 34">
              <a:extLst>
                <a:ext uri="{FF2B5EF4-FFF2-40B4-BE49-F238E27FC236}">
                  <a16:creationId xmlns:a16="http://schemas.microsoft.com/office/drawing/2014/main" id="{DF0E3AFC-274D-B044-9712-1175A96ADF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6" name="Picture 35">
              <a:extLst>
                <a:ext uri="{FF2B5EF4-FFF2-40B4-BE49-F238E27FC236}">
                  <a16:creationId xmlns:a16="http://schemas.microsoft.com/office/drawing/2014/main" id="{BC4E704A-C52A-684D-AF38-7DE6DF8EB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
        <p:nvSpPr>
          <p:cNvPr id="62" name="Rectangle 61">
            <a:extLst>
              <a:ext uri="{FF2B5EF4-FFF2-40B4-BE49-F238E27FC236}">
                <a16:creationId xmlns:a16="http://schemas.microsoft.com/office/drawing/2014/main" id="{D3DFE5C4-387D-3947-B25B-A3C3B61EB273}"/>
              </a:ext>
            </a:extLst>
          </p:cNvPr>
          <p:cNvSpPr/>
          <p:nvPr/>
        </p:nvSpPr>
        <p:spPr>
          <a:xfrm>
            <a:off x="4124584" y="4103143"/>
            <a:ext cx="462510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Million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BA4DA4C5-065E-F744-8A1A-71478FCA27A5}"/>
              </a:ext>
            </a:extLst>
          </p:cNvPr>
          <p:cNvSpPr/>
          <p:nvPr/>
        </p:nvSpPr>
        <p:spPr>
          <a:xfrm>
            <a:off x="4124584" y="4103143"/>
            <a:ext cx="931252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32BC26DC-36AA-9541-A5C2-4E9B7ECF16D8}"/>
              </a:ext>
            </a:extLst>
          </p:cNvPr>
          <p:cNvGrpSpPr/>
          <p:nvPr/>
        </p:nvGrpSpPr>
        <p:grpSpPr>
          <a:xfrm>
            <a:off x="2966448" y="2361610"/>
            <a:ext cx="2757468" cy="543914"/>
            <a:chOff x="6345850" y="2967451"/>
            <a:chExt cx="2757468" cy="543914"/>
          </a:xfrm>
        </p:grpSpPr>
        <p:pic>
          <p:nvPicPr>
            <p:cNvPr id="41" name="Picture 40">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2" name="Picture 41">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4" name="Picture 43">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6" name="Picture 45">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0" name="Picture 49">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1" name="Picture 50">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31A7E961-AC3F-EC4C-8DEC-358F8D94EEB4}"/>
              </a:ext>
            </a:extLst>
          </p:cNvPr>
          <p:cNvGrpSpPr/>
          <p:nvPr/>
        </p:nvGrpSpPr>
        <p:grpSpPr>
          <a:xfrm>
            <a:off x="6133107" y="2325391"/>
            <a:ext cx="2757468" cy="543914"/>
            <a:chOff x="6345850" y="2967451"/>
            <a:chExt cx="2757468" cy="543914"/>
          </a:xfrm>
        </p:grpSpPr>
        <p:pic>
          <p:nvPicPr>
            <p:cNvPr id="66" name="Picture 65">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67" name="Picture 66">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68" name="Picture 67">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69" name="Picture 68">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0" name="Picture 69">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1" name="Picture 70">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72" name="Picture 71">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73" name="Group 72">
            <a:extLst>
              <a:ext uri="{FF2B5EF4-FFF2-40B4-BE49-F238E27FC236}">
                <a16:creationId xmlns:a16="http://schemas.microsoft.com/office/drawing/2014/main" id="{7858474F-994A-AB4B-802A-0170C1492784}"/>
              </a:ext>
            </a:extLst>
          </p:cNvPr>
          <p:cNvGrpSpPr/>
          <p:nvPr/>
        </p:nvGrpSpPr>
        <p:grpSpPr>
          <a:xfrm>
            <a:off x="4735819" y="3290259"/>
            <a:ext cx="2757468" cy="543914"/>
            <a:chOff x="6345850" y="2967451"/>
            <a:chExt cx="2757468" cy="543914"/>
          </a:xfrm>
        </p:grpSpPr>
        <p:pic>
          <p:nvPicPr>
            <p:cNvPr id="74" name="Picture 73">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75" name="Picture 74">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76" name="Picture 75">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77" name="Picture 76">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8" name="Picture 77">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9" name="Picture 78">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80" name="Picture 79">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8" name="Group 37">
            <a:extLst>
              <a:ext uri="{FF2B5EF4-FFF2-40B4-BE49-F238E27FC236}">
                <a16:creationId xmlns:a16="http://schemas.microsoft.com/office/drawing/2014/main" id="{31A7E961-AC3F-EC4C-8DEC-358F8D94EEB4}"/>
              </a:ext>
            </a:extLst>
          </p:cNvPr>
          <p:cNvGrpSpPr/>
          <p:nvPr/>
        </p:nvGrpSpPr>
        <p:grpSpPr>
          <a:xfrm>
            <a:off x="4592716" y="1441721"/>
            <a:ext cx="2757468" cy="543914"/>
            <a:chOff x="6345850" y="2967451"/>
            <a:chExt cx="2757468" cy="543914"/>
          </a:xfrm>
        </p:grpSpPr>
        <p:pic>
          <p:nvPicPr>
            <p:cNvPr id="43" name="Picture 42">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5" name="Picture 44">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7" name="Picture 46">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8" name="Picture 47">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49" name="Picture 48">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2" name="Picture 51">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3" name="Picture 52">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Tree>
    <p:extLst>
      <p:ext uri="{BB962C8B-B14F-4D97-AF65-F5344CB8AC3E}">
        <p14:creationId xmlns:p14="http://schemas.microsoft.com/office/powerpoint/2010/main" val="22392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3" name="Picture 42">
            <a:extLst>
              <a:ext uri="{FF2B5EF4-FFF2-40B4-BE49-F238E27FC236}">
                <a16:creationId xmlns:a16="http://schemas.microsoft.com/office/drawing/2014/main" id="{077EBBAE-46C7-B341-B53C-B43C9256F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821" y="1390722"/>
            <a:ext cx="1470354" cy="2345121"/>
          </a:xfrm>
          <a:prstGeom prst="rect">
            <a:avLst/>
          </a:prstGeom>
        </p:spPr>
      </p:pic>
      <p:sp>
        <p:nvSpPr>
          <p:cNvPr id="60" name="Rectangle 59">
            <a:extLst>
              <a:ext uri="{FF2B5EF4-FFF2-40B4-BE49-F238E27FC236}">
                <a16:creationId xmlns:a16="http://schemas.microsoft.com/office/drawing/2014/main" id="{920CD833-F644-6B4F-9F83-E50B899F75B7}"/>
              </a:ext>
            </a:extLst>
          </p:cNvPr>
          <p:cNvSpPr/>
          <p:nvPr/>
        </p:nvSpPr>
        <p:spPr>
          <a:xfrm>
            <a:off x="4679681" y="4069126"/>
            <a:ext cx="352933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0C36E2F3-8F3E-F34E-9BEF-4A59D5B3EE1A}"/>
              </a:ext>
            </a:extLst>
          </p:cNvPr>
          <p:cNvSpPr/>
          <p:nvPr/>
        </p:nvSpPr>
        <p:spPr>
          <a:xfrm>
            <a:off x="4298681" y="4069126"/>
            <a:ext cx="459141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D6B2F9D5-04A8-CA47-8A6D-229AE8BA6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434" y="1245273"/>
            <a:ext cx="3571206" cy="2678404"/>
          </a:xfrm>
          <a:prstGeom prst="rect">
            <a:avLst/>
          </a:prstGeom>
        </p:spPr>
      </p:pic>
      <p:sp>
        <p:nvSpPr>
          <p:cNvPr id="8"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600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21" name="Picture 20">
            <a:extLst>
              <a:ext uri="{FF2B5EF4-FFF2-40B4-BE49-F238E27FC236}">
                <a16:creationId xmlns:a16="http://schemas.microsoft.com/office/drawing/2014/main" id="{2744F4EF-D909-E940-B822-6C74FAF5A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209" y="1220648"/>
            <a:ext cx="2544946" cy="2931075"/>
          </a:xfrm>
          <a:prstGeom prst="rect">
            <a:avLst/>
          </a:prstGeom>
        </p:spPr>
      </p:pic>
      <p:sp>
        <p:nvSpPr>
          <p:cNvPr id="64" name="Rectangle 63">
            <a:extLst>
              <a:ext uri="{FF2B5EF4-FFF2-40B4-BE49-F238E27FC236}">
                <a16:creationId xmlns:a16="http://schemas.microsoft.com/office/drawing/2014/main" id="{40A2A2C8-2D02-F34E-B89A-F8F31DCE6337}"/>
              </a:ext>
            </a:extLst>
          </p:cNvPr>
          <p:cNvSpPr/>
          <p:nvPr/>
        </p:nvSpPr>
        <p:spPr>
          <a:xfrm>
            <a:off x="3622565" y="4208380"/>
            <a:ext cx="5246511" cy="923330"/>
          </a:xfrm>
          <a:prstGeom prst="rect">
            <a:avLst/>
          </a:prstGeom>
        </p:spPr>
        <p:txBody>
          <a:bodyPr wrap="square">
            <a:spAutoFit/>
          </a:bodyPr>
          <a:lstStyle/>
          <a:p>
            <a:pPr algn="ctr"/>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67" name="Picture 66">
            <a:extLst>
              <a:ext uri="{FF2B5EF4-FFF2-40B4-BE49-F238E27FC236}">
                <a16:creationId xmlns:a16="http://schemas.microsoft.com/office/drawing/2014/main" id="{4237D10B-C7E2-4D45-948C-36E710811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964" y="1220648"/>
            <a:ext cx="4557436" cy="3038291"/>
          </a:xfrm>
          <a:prstGeom prst="rect">
            <a:avLst/>
          </a:prstGeom>
        </p:spPr>
      </p:pic>
      <p:sp>
        <p:nvSpPr>
          <p:cNvPr id="68" name="Rectangle 67">
            <a:extLst>
              <a:ext uri="{FF2B5EF4-FFF2-40B4-BE49-F238E27FC236}">
                <a16:creationId xmlns:a16="http://schemas.microsoft.com/office/drawing/2014/main" id="{CE5F5F59-367B-D44C-A7CD-E129DC2F3EE3}"/>
              </a:ext>
            </a:extLst>
          </p:cNvPr>
          <p:cNvSpPr/>
          <p:nvPr/>
        </p:nvSpPr>
        <p:spPr>
          <a:xfrm>
            <a:off x="4325684" y="4224665"/>
            <a:ext cx="631055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1423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38" name="Picture 37">
            <a:extLst>
              <a:ext uri="{FF2B5EF4-FFF2-40B4-BE49-F238E27FC236}">
                <a16:creationId xmlns:a16="http://schemas.microsoft.com/office/drawing/2014/main" id="{8FA173AC-049C-154E-AF30-55C7A88C4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261" y="0"/>
            <a:ext cx="1574800" cy="3327400"/>
          </a:xfrm>
          <a:prstGeom prst="rect">
            <a:avLst/>
          </a:prstGeom>
        </p:spPr>
      </p:pic>
      <p:sp>
        <p:nvSpPr>
          <p:cNvPr id="37" name="Rectangle 36">
            <a:extLst>
              <a:ext uri="{FF2B5EF4-FFF2-40B4-BE49-F238E27FC236}">
                <a16:creationId xmlns:a16="http://schemas.microsoft.com/office/drawing/2014/main" id="{49A0DC0F-655C-A643-8190-6B9FEC4BCC19}"/>
              </a:ext>
            </a:extLst>
          </p:cNvPr>
          <p:cNvSpPr/>
          <p:nvPr/>
        </p:nvSpPr>
        <p:spPr>
          <a:xfrm>
            <a:off x="4489225" y="4806574"/>
            <a:ext cx="4136872"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Kugel </a:t>
            </a:r>
            <a:endParaRPr lang="en-US" sz="5400" dirty="0">
              <a:solidFill>
                <a:srgbClr val="115076"/>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33FCCB-A2FE-2846-8BCD-642432A3F4B9}"/>
              </a:ext>
            </a:extLst>
          </p:cNvPr>
          <p:cNvSpPr/>
          <p:nvPr/>
        </p:nvSpPr>
        <p:spPr>
          <a:xfrm>
            <a:off x="4485950" y="4806574"/>
            <a:ext cx="1101593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5" name="Picture 4">
            <a:extLst>
              <a:ext uri="{FF2B5EF4-FFF2-40B4-BE49-F238E27FC236}">
                <a16:creationId xmlns:a16="http://schemas.microsoft.com/office/drawing/2014/main" id="{1A7D936F-5F2F-1446-B574-C62E8B56E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106" y="0"/>
            <a:ext cx="8128000" cy="4648200"/>
          </a:xfrm>
          <a:prstGeom prst="rect">
            <a:avLst/>
          </a:prstGeom>
        </p:spPr>
      </p:pic>
    </p:spTree>
    <p:extLst>
      <p:ext uri="{BB962C8B-B14F-4D97-AF65-F5344CB8AC3E}">
        <p14:creationId xmlns:p14="http://schemas.microsoft.com/office/powerpoint/2010/main" val="17708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45" name="Picture 44">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56" name="Rectangle 55">
            <a:extLst>
              <a:ext uri="{FF2B5EF4-FFF2-40B4-BE49-F238E27FC236}">
                <a16:creationId xmlns:a16="http://schemas.microsoft.com/office/drawing/2014/main" id="{87D3E52C-A50B-3E4F-BFF4-C0CD16787566}"/>
              </a:ext>
            </a:extLst>
          </p:cNvPr>
          <p:cNvSpPr/>
          <p:nvPr/>
        </p:nvSpPr>
        <p:spPr>
          <a:xfrm>
            <a:off x="4157004" y="4880325"/>
            <a:ext cx="4801314"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760" y="894113"/>
            <a:ext cx="2603495" cy="3986212"/>
          </a:xfrm>
          <a:prstGeom prst="rect">
            <a:avLst/>
          </a:prstGeom>
        </p:spPr>
      </p:pic>
      <p:sp>
        <p:nvSpPr>
          <p:cNvPr id="41" name="Rectangle 40">
            <a:extLst>
              <a:ext uri="{FF2B5EF4-FFF2-40B4-BE49-F238E27FC236}">
                <a16:creationId xmlns:a16="http://schemas.microsoft.com/office/drawing/2014/main" id="{C16A9CA0-7FE6-3F4A-8E66-4D3D172CB5DB}"/>
              </a:ext>
            </a:extLst>
          </p:cNvPr>
          <p:cNvSpPr/>
          <p:nvPr/>
        </p:nvSpPr>
        <p:spPr>
          <a:xfrm>
            <a:off x="4157004" y="4860664"/>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FF9D5FC3-2828-4A20-AB45-539B08625342}"/>
              </a:ext>
            </a:extLst>
          </p:cNvPr>
          <p:cNvSpPr/>
          <p:nvPr/>
        </p:nvSpPr>
        <p:spPr>
          <a:xfrm>
            <a:off x="10485120" y="158831"/>
            <a:ext cx="1514821" cy="4080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7576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1" grpId="0"/>
      <p:bldP spid="4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9324613-4686-C045-A6F2-69431DF8C927}"/>
              </a:ext>
            </a:extLst>
          </p:cNvPr>
          <p:cNvSpPr/>
          <p:nvPr/>
        </p:nvSpPr>
        <p:spPr>
          <a:xfrm>
            <a:off x="4044641" y="4709358"/>
            <a:ext cx="449354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B114599E-C4B4-274D-AF25-D0B84ECD3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F9B1CDD7-66C9-B54C-A96F-788418091638}"/>
              </a:ext>
            </a:extLst>
          </p:cNvPr>
          <p:cNvSpPr>
            <a:spLocks noGrp="1"/>
          </p:cNvSpPr>
          <p:nvPr>
            <p:ph type="title"/>
          </p:nvPr>
        </p:nvSpPr>
        <p:spPr>
          <a:xfrm>
            <a:off x="18345" y="-54775"/>
            <a:ext cx="5992711" cy="1373909"/>
          </a:xfrm>
        </p:spPr>
        <p:txBody>
          <a:bodyPr/>
          <a:lstStyle/>
          <a:p>
            <a:pPr lvl="0">
              <a:lnSpc>
                <a:spcPct val="100000"/>
              </a:lnSpc>
              <a:spcBef>
                <a:spcPts val="0"/>
              </a:spcBef>
            </a:pPr>
            <a:r>
              <a:rPr lang="en-GB" sz="3600" b="1" dirty="0" err="1">
                <a:solidFill>
                  <a:prstClr val="white"/>
                </a:solidFill>
                <a:latin typeface="Century Gothic" panose="020B0502020202020204" pitchFamily="34" charset="0"/>
                <a:ea typeface="+mn-ea"/>
                <a:cs typeface="+mn-cs"/>
              </a:rPr>
              <a:t>Vokabeln</a:t>
            </a: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2DC3495E-A381-A242-ABC8-AFDB2CE5CA32}"/>
              </a:ext>
            </a:extLst>
          </p:cNvPr>
          <p:cNvSpPr/>
          <p:nvPr/>
        </p:nvSpPr>
        <p:spPr>
          <a:xfrm>
            <a:off x="4037682" y="4709358"/>
            <a:ext cx="929565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42" name="Picture 41">
            <a:extLst>
              <a:ext uri="{FF2B5EF4-FFF2-40B4-BE49-F238E27FC236}">
                <a16:creationId xmlns:a16="http://schemas.microsoft.com/office/drawing/2014/main" id="{3CE8370E-B3CE-974B-9683-0A1E69BC20C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548" y="1159866"/>
            <a:ext cx="2503822" cy="1718862"/>
          </a:xfrm>
          <a:prstGeom prst="rect">
            <a:avLst/>
          </a:prstGeom>
        </p:spPr>
      </p:pic>
      <p:grpSp>
        <p:nvGrpSpPr>
          <p:cNvPr id="11" name="Group 10">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6" name="Picture 5">
              <a:extLst>
                <a:ext uri="{FF2B5EF4-FFF2-40B4-BE49-F238E27FC236}">
                  <a16:creationId xmlns:a16="http://schemas.microsoft.com/office/drawing/2014/main" id="{9E34ECAF-1440-8C4C-909E-0D5AA5DFE6FF}"/>
                </a:ext>
              </a:extLst>
            </p:cNvPr>
            <p:cNvPicPr>
              <a:picLocks noChangeAspect="1"/>
            </p:cNvPicPr>
            <p:nvPr/>
          </p:nvPicPr>
          <p:blipFill>
            <a:blip r:embed="rId5"/>
            <a:stretch>
              <a:fillRect/>
            </a:stretch>
          </p:blipFill>
          <p:spPr>
            <a:xfrm>
              <a:off x="8510328" y="308684"/>
              <a:ext cx="2794936" cy="1710613"/>
            </a:xfrm>
            <a:prstGeom prst="rect">
              <a:avLst/>
            </a:prstGeom>
            <a:ln>
              <a:noFill/>
            </a:ln>
          </p:spPr>
        </p:pic>
        <p:pic>
          <p:nvPicPr>
            <p:cNvPr id="7" name="Picture 6">
              <a:extLst>
                <a:ext uri="{FF2B5EF4-FFF2-40B4-BE49-F238E27FC236}">
                  <a16:creationId xmlns:a16="http://schemas.microsoft.com/office/drawing/2014/main" id="{F1FD4851-7459-784C-A818-D7C93A5AE688}"/>
                </a:ext>
              </a:extLst>
            </p:cNvPr>
            <p:cNvPicPr>
              <a:picLocks noChangeAspect="1"/>
            </p:cNvPicPr>
            <p:nvPr/>
          </p:nvPicPr>
          <p:blipFill>
            <a:blip r:embed="rId6"/>
            <a:stretch>
              <a:fillRect/>
            </a:stretch>
          </p:blipFill>
          <p:spPr>
            <a:xfrm>
              <a:off x="8725257" y="1883522"/>
              <a:ext cx="2186824" cy="1125105"/>
            </a:xfrm>
            <a:prstGeom prst="rect">
              <a:avLst/>
            </a:prstGeom>
            <a:ln>
              <a:noFill/>
            </a:ln>
          </p:spPr>
        </p:pic>
      </p:grpSp>
      <p:grpSp>
        <p:nvGrpSpPr>
          <p:cNvPr id="13" name="Group 12">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8" name="Picture 7">
              <a:extLst>
                <a:ext uri="{FF2B5EF4-FFF2-40B4-BE49-F238E27FC236}">
                  <a16:creationId xmlns:a16="http://schemas.microsoft.com/office/drawing/2014/main" id="{8B0F24FE-3D7C-4140-9AD9-D73DE3D480F6}"/>
                </a:ext>
              </a:extLst>
            </p:cNvPr>
            <p:cNvPicPr>
              <a:picLocks noChangeAspect="1"/>
            </p:cNvPicPr>
            <p:nvPr/>
          </p:nvPicPr>
          <p:blipFill>
            <a:blip r:embed="rId7"/>
            <a:stretch>
              <a:fillRect/>
            </a:stretch>
          </p:blipFill>
          <p:spPr>
            <a:xfrm>
              <a:off x="838811" y="3418163"/>
              <a:ext cx="1500437" cy="1437919"/>
            </a:xfrm>
            <a:prstGeom prst="rect">
              <a:avLst/>
            </a:prstGeom>
          </p:spPr>
        </p:pic>
        <p:pic>
          <p:nvPicPr>
            <p:cNvPr id="9" name="Picture 8">
              <a:extLst>
                <a:ext uri="{FF2B5EF4-FFF2-40B4-BE49-F238E27FC236}">
                  <a16:creationId xmlns:a16="http://schemas.microsoft.com/office/drawing/2014/main" id="{D9F39F2C-2534-0847-88C9-E89E7322B55B}"/>
                </a:ext>
              </a:extLst>
            </p:cNvPr>
            <p:cNvPicPr>
              <a:picLocks noChangeAspect="1"/>
            </p:cNvPicPr>
            <p:nvPr/>
          </p:nvPicPr>
          <p:blipFill>
            <a:blip r:embed="rId8"/>
            <a:stretch>
              <a:fillRect/>
            </a:stretch>
          </p:blipFill>
          <p:spPr>
            <a:xfrm>
              <a:off x="1201778" y="4704572"/>
              <a:ext cx="774501" cy="1032668"/>
            </a:xfrm>
            <a:prstGeom prst="rect">
              <a:avLst/>
            </a:prstGeom>
          </p:spPr>
        </p:pic>
      </p:grpSp>
      <p:grpSp>
        <p:nvGrpSpPr>
          <p:cNvPr id="12" name="Group 11">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44" name="Picture 43">
              <a:extLst>
                <a:ext uri="{FF2B5EF4-FFF2-40B4-BE49-F238E27FC236}">
                  <a16:creationId xmlns:a16="http://schemas.microsoft.com/office/drawing/2014/main" id="{76AFD839-24D3-EB4F-923C-B3372066E6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46" name="Picture 45">
              <a:extLst>
                <a:ext uri="{FF2B5EF4-FFF2-40B4-BE49-F238E27FC236}">
                  <a16:creationId xmlns:a16="http://schemas.microsoft.com/office/drawing/2014/main" id="{45916CA9-8DAB-8043-826E-F8D9C1C4B6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50" name="Picture 49">
              <a:extLst>
                <a:ext uri="{FF2B5EF4-FFF2-40B4-BE49-F238E27FC236}">
                  <a16:creationId xmlns:a16="http://schemas.microsoft.com/office/drawing/2014/main" id="{D7BA60B1-EFE3-CF4D-9DFF-A330E82E8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Tree>
    <p:extLst>
      <p:ext uri="{BB962C8B-B14F-4D97-AF65-F5344CB8AC3E}">
        <p14:creationId xmlns:p14="http://schemas.microsoft.com/office/powerpoint/2010/main" val="103314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1" grpId="0"/>
      <p:bldP spid="4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3" name="Rectangle 62">
            <a:extLst>
              <a:ext uri="{FF2B5EF4-FFF2-40B4-BE49-F238E27FC236}">
                <a16:creationId xmlns:a16="http://schemas.microsoft.com/office/drawing/2014/main" id="{945A051C-2FCF-2743-83A5-A7261C77CF8E}"/>
              </a:ext>
            </a:extLst>
          </p:cNvPr>
          <p:cNvSpPr/>
          <p:nvPr/>
        </p:nvSpPr>
        <p:spPr>
          <a:xfrm>
            <a:off x="3745089" y="4541782"/>
            <a:ext cx="353796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A13E4E10-CBA8-5942-967B-E33D78DF135F}"/>
              </a:ext>
            </a:extLst>
          </p:cNvPr>
          <p:cNvSpPr/>
          <p:nvPr/>
        </p:nvSpPr>
        <p:spPr>
          <a:xfrm>
            <a:off x="3745089" y="4541782"/>
            <a:ext cx="83979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30CEC78A-F338-B24C-A72D-301951A17848}"/>
              </a:ext>
            </a:extLst>
          </p:cNvPr>
          <p:cNvGrpSpPr/>
          <p:nvPr/>
        </p:nvGrpSpPr>
        <p:grpSpPr>
          <a:xfrm>
            <a:off x="4214652" y="1276211"/>
            <a:ext cx="2946485" cy="3429490"/>
            <a:chOff x="1853488" y="2634732"/>
            <a:chExt cx="2355000" cy="3102039"/>
          </a:xfrm>
        </p:grpSpPr>
        <p:pic>
          <p:nvPicPr>
            <p:cNvPr id="41" name="Picture 40">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448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7" grpId="0"/>
      <p:bldP spid="3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9" name="Rectangle 58">
            <a:extLst>
              <a:ext uri="{FF2B5EF4-FFF2-40B4-BE49-F238E27FC236}">
                <a16:creationId xmlns:a16="http://schemas.microsoft.com/office/drawing/2014/main" id="{C820EF6C-8BF9-7148-9DB8-4D3B77B8381A}"/>
              </a:ext>
            </a:extLst>
          </p:cNvPr>
          <p:cNvSpPr/>
          <p:nvPr/>
        </p:nvSpPr>
        <p:spPr>
          <a:xfrm>
            <a:off x="3745089" y="4812878"/>
            <a:ext cx="564591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b="1" dirty="0" err="1">
                <a:solidFill>
                  <a:srgbClr val="DAA520"/>
                </a:solidFill>
                <a:latin typeface="Century Gothic" panose="020B0502020202020204" pitchFamily="34" charset="0"/>
              </a:rPr>
              <a:t>n</a:t>
            </a:r>
            <a:endParaRPr lang="en-US" sz="5400" b="1" dirty="0">
              <a:solidFill>
                <a:srgbClr val="DAA520"/>
              </a:solidFill>
              <a:latin typeface="Century Gothic" panose="020B0502020202020204" pitchFamily="34" charset="0"/>
            </a:endParaRPr>
          </a:p>
        </p:txBody>
      </p:sp>
      <p:sp>
        <p:nvSpPr>
          <p:cNvPr id="37" name="Rectangle 36">
            <a:extLst>
              <a:ext uri="{FF2B5EF4-FFF2-40B4-BE49-F238E27FC236}">
                <a16:creationId xmlns:a16="http://schemas.microsoft.com/office/drawing/2014/main" id="{6D2F91E9-3D70-7840-9691-C34D6BED7A58}"/>
              </a:ext>
            </a:extLst>
          </p:cNvPr>
          <p:cNvSpPr/>
          <p:nvPr/>
        </p:nvSpPr>
        <p:spPr>
          <a:xfrm>
            <a:off x="3745089" y="4812878"/>
            <a:ext cx="779038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4D786538-ED9F-9540-BD06-BE957A3E0974}"/>
              </a:ext>
            </a:extLst>
          </p:cNvPr>
          <p:cNvGrpSpPr/>
          <p:nvPr/>
        </p:nvGrpSpPr>
        <p:grpSpPr>
          <a:xfrm>
            <a:off x="4343400" y="1643803"/>
            <a:ext cx="3604111" cy="3169075"/>
            <a:chOff x="9097028" y="2322501"/>
            <a:chExt cx="1911957" cy="1368109"/>
          </a:xfrm>
        </p:grpSpPr>
        <p:grpSp>
          <p:nvGrpSpPr>
            <p:cNvPr id="40" name="Group 39">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41" name="Picture 40">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42" name="Oval 41">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44" name="Oval 43">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46" name="Oval 45">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Tree>
    <p:extLst>
      <p:ext uri="{BB962C8B-B14F-4D97-AF65-F5344CB8AC3E}">
        <p14:creationId xmlns:p14="http://schemas.microsoft.com/office/powerpoint/2010/main" val="184168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7" grpId="0"/>
      <p:bldP spid="3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5" name="Rectangle 64">
            <a:extLst>
              <a:ext uri="{FF2B5EF4-FFF2-40B4-BE49-F238E27FC236}">
                <a16:creationId xmlns:a16="http://schemas.microsoft.com/office/drawing/2014/main" id="{551584A3-7CF2-2246-928A-020588BB9909}"/>
              </a:ext>
            </a:extLst>
          </p:cNvPr>
          <p:cNvSpPr/>
          <p:nvPr/>
        </p:nvSpPr>
        <p:spPr>
          <a:xfrm>
            <a:off x="4077740" y="4768115"/>
            <a:ext cx="468815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Liste</a:t>
            </a:r>
            <a:r>
              <a:rPr lang="en-GB" sz="5400" b="1" dirty="0">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DCCD468C-1DC1-CC4B-9A93-C39C12E1CC23}"/>
              </a:ext>
            </a:extLst>
          </p:cNvPr>
          <p:cNvSpPr/>
          <p:nvPr/>
        </p:nvSpPr>
        <p:spPr>
          <a:xfrm>
            <a:off x="4077740" y="4768115"/>
            <a:ext cx="430784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41" name="Picture 40">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2" name="TextBox 41">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44" name="Group 43">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46" name="Picture 45">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50" name="TextBox 49">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Tree>
    <p:extLst>
      <p:ext uri="{BB962C8B-B14F-4D97-AF65-F5344CB8AC3E}">
        <p14:creationId xmlns:p14="http://schemas.microsoft.com/office/powerpoint/2010/main" val="20721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7" grpId="0"/>
      <p:bldP spid="3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2" name="Rectangle 61">
            <a:extLst>
              <a:ext uri="{FF2B5EF4-FFF2-40B4-BE49-F238E27FC236}">
                <a16:creationId xmlns:a16="http://schemas.microsoft.com/office/drawing/2014/main" id="{D3DFE5C4-387D-3947-B25B-A3C3B61EB273}"/>
              </a:ext>
            </a:extLst>
          </p:cNvPr>
          <p:cNvSpPr/>
          <p:nvPr/>
        </p:nvSpPr>
        <p:spPr>
          <a:xfrm>
            <a:off x="3912155" y="4765231"/>
            <a:ext cx="5589844"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Million</a:t>
            </a:r>
            <a:r>
              <a:rPr lang="en-GB" sz="5400" b="1" dirty="0" err="1">
                <a:solidFill>
                  <a:srgbClr val="DAA520"/>
                </a:solidFill>
                <a:latin typeface="Century Gothic" panose="020B0502020202020204" pitchFamily="34" charset="0"/>
              </a:rPr>
              <a:t>en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BA4DA4C5-065E-F744-8A1A-71478FCA27A5}"/>
              </a:ext>
            </a:extLst>
          </p:cNvPr>
          <p:cNvSpPr/>
          <p:nvPr/>
        </p:nvSpPr>
        <p:spPr>
          <a:xfrm>
            <a:off x="3876183" y="4765231"/>
            <a:ext cx="917810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32BC26DC-36AA-9541-A5C2-4E9B7ECF16D8}"/>
              </a:ext>
            </a:extLst>
          </p:cNvPr>
          <p:cNvGrpSpPr/>
          <p:nvPr/>
        </p:nvGrpSpPr>
        <p:grpSpPr>
          <a:xfrm>
            <a:off x="3250894" y="2274677"/>
            <a:ext cx="2757468" cy="543914"/>
            <a:chOff x="6345850" y="2967451"/>
            <a:chExt cx="2757468" cy="543914"/>
          </a:xfrm>
        </p:grpSpPr>
        <p:pic>
          <p:nvPicPr>
            <p:cNvPr id="41" name="Picture 40">
              <a:extLst>
                <a:ext uri="{FF2B5EF4-FFF2-40B4-BE49-F238E27FC236}">
                  <a16:creationId xmlns:a16="http://schemas.microsoft.com/office/drawing/2014/main" id="{F5DA8963-8ECE-7444-B87A-AF5D17F11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2" name="Picture 41">
              <a:extLst>
                <a:ext uri="{FF2B5EF4-FFF2-40B4-BE49-F238E27FC236}">
                  <a16:creationId xmlns:a16="http://schemas.microsoft.com/office/drawing/2014/main" id="{80D65C26-CDB5-224B-8CA7-4247D67FC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44" name="Picture 43">
              <a:extLst>
                <a:ext uri="{FF2B5EF4-FFF2-40B4-BE49-F238E27FC236}">
                  <a16:creationId xmlns:a16="http://schemas.microsoft.com/office/drawing/2014/main" id="{4FEA6759-EFC8-C445-968A-283E1A2EE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46" name="Picture 45">
              <a:extLst>
                <a:ext uri="{FF2B5EF4-FFF2-40B4-BE49-F238E27FC236}">
                  <a16:creationId xmlns:a16="http://schemas.microsoft.com/office/drawing/2014/main" id="{3EDC5C8A-3C0B-7A41-84FB-7E6021BF7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0" name="Picture 49">
              <a:extLst>
                <a:ext uri="{FF2B5EF4-FFF2-40B4-BE49-F238E27FC236}">
                  <a16:creationId xmlns:a16="http://schemas.microsoft.com/office/drawing/2014/main" id="{D0A6665A-310E-0F49-B2B4-0E1EB3562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1" name="Picture 50">
              <a:extLst>
                <a:ext uri="{FF2B5EF4-FFF2-40B4-BE49-F238E27FC236}">
                  <a16:creationId xmlns:a16="http://schemas.microsoft.com/office/drawing/2014/main" id="{CD4FD5C1-CB72-9C42-AC3D-EA738F88B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66F1B57A-A17C-A244-BE76-515423558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31A7E961-AC3F-EC4C-8DEC-358F8D94EEB4}"/>
              </a:ext>
            </a:extLst>
          </p:cNvPr>
          <p:cNvGrpSpPr/>
          <p:nvPr/>
        </p:nvGrpSpPr>
        <p:grpSpPr>
          <a:xfrm>
            <a:off x="6449188" y="2058702"/>
            <a:ext cx="2757468" cy="543914"/>
            <a:chOff x="6345850" y="2967451"/>
            <a:chExt cx="2757468" cy="543914"/>
          </a:xfrm>
        </p:grpSpPr>
        <p:pic>
          <p:nvPicPr>
            <p:cNvPr id="66" name="Picture 65">
              <a:extLst>
                <a:ext uri="{FF2B5EF4-FFF2-40B4-BE49-F238E27FC236}">
                  <a16:creationId xmlns:a16="http://schemas.microsoft.com/office/drawing/2014/main" id="{27A39249-1583-CB48-B664-9A19526D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67" name="Picture 66">
              <a:extLst>
                <a:ext uri="{FF2B5EF4-FFF2-40B4-BE49-F238E27FC236}">
                  <a16:creationId xmlns:a16="http://schemas.microsoft.com/office/drawing/2014/main" id="{56CE33EE-5DB9-B44E-A837-FB489D814E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68" name="Picture 67">
              <a:extLst>
                <a:ext uri="{FF2B5EF4-FFF2-40B4-BE49-F238E27FC236}">
                  <a16:creationId xmlns:a16="http://schemas.microsoft.com/office/drawing/2014/main" id="{AC0730C3-7F20-6142-856C-6086DCEDA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69" name="Picture 68">
              <a:extLst>
                <a:ext uri="{FF2B5EF4-FFF2-40B4-BE49-F238E27FC236}">
                  <a16:creationId xmlns:a16="http://schemas.microsoft.com/office/drawing/2014/main" id="{FB8C9C8D-4FB3-A942-96DE-EA9477B89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0" name="Picture 69">
              <a:extLst>
                <a:ext uri="{FF2B5EF4-FFF2-40B4-BE49-F238E27FC236}">
                  <a16:creationId xmlns:a16="http://schemas.microsoft.com/office/drawing/2014/main" id="{180759FA-F47C-C440-83BC-C1855EC12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1" name="Picture 70">
              <a:extLst>
                <a:ext uri="{FF2B5EF4-FFF2-40B4-BE49-F238E27FC236}">
                  <a16:creationId xmlns:a16="http://schemas.microsoft.com/office/drawing/2014/main" id="{B644B482-799D-6A4B-8D9A-9EF094725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72" name="Picture 71">
              <a:extLst>
                <a:ext uri="{FF2B5EF4-FFF2-40B4-BE49-F238E27FC236}">
                  <a16:creationId xmlns:a16="http://schemas.microsoft.com/office/drawing/2014/main" id="{3F1DFE78-6B83-1F46-9F7F-3F9B6D001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73" name="Group 72">
            <a:extLst>
              <a:ext uri="{FF2B5EF4-FFF2-40B4-BE49-F238E27FC236}">
                <a16:creationId xmlns:a16="http://schemas.microsoft.com/office/drawing/2014/main" id="{7858474F-994A-AB4B-802A-0170C1492784}"/>
              </a:ext>
            </a:extLst>
          </p:cNvPr>
          <p:cNvGrpSpPr/>
          <p:nvPr/>
        </p:nvGrpSpPr>
        <p:grpSpPr>
          <a:xfrm>
            <a:off x="5118376" y="3023959"/>
            <a:ext cx="2757468" cy="543914"/>
            <a:chOff x="6345850" y="2967451"/>
            <a:chExt cx="2757468" cy="543914"/>
          </a:xfrm>
        </p:grpSpPr>
        <p:pic>
          <p:nvPicPr>
            <p:cNvPr id="74" name="Picture 73">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75" name="Picture 74">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76" name="Picture 75">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77" name="Picture 76">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78" name="Picture 77">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79" name="Picture 78">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80" name="Picture 79">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30" name="Group 29">
            <a:extLst>
              <a:ext uri="{FF2B5EF4-FFF2-40B4-BE49-F238E27FC236}">
                <a16:creationId xmlns:a16="http://schemas.microsoft.com/office/drawing/2014/main" id="{7858474F-994A-AB4B-802A-0170C1492784}"/>
              </a:ext>
            </a:extLst>
          </p:cNvPr>
          <p:cNvGrpSpPr/>
          <p:nvPr/>
        </p:nvGrpSpPr>
        <p:grpSpPr>
          <a:xfrm>
            <a:off x="4679960" y="3848342"/>
            <a:ext cx="2757468" cy="543914"/>
            <a:chOff x="6345850" y="2967451"/>
            <a:chExt cx="2757468" cy="543914"/>
          </a:xfrm>
        </p:grpSpPr>
        <p:pic>
          <p:nvPicPr>
            <p:cNvPr id="31" name="Picture 30">
              <a:extLst>
                <a:ext uri="{FF2B5EF4-FFF2-40B4-BE49-F238E27FC236}">
                  <a16:creationId xmlns:a16="http://schemas.microsoft.com/office/drawing/2014/main" id="{3F2C2242-8B1B-3840-87C7-B1C972F71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32" name="Picture 31">
              <a:extLst>
                <a:ext uri="{FF2B5EF4-FFF2-40B4-BE49-F238E27FC236}">
                  <a16:creationId xmlns:a16="http://schemas.microsoft.com/office/drawing/2014/main" id="{61123945-DF03-9845-A025-4CD9A110F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33" name="Picture 32">
              <a:extLst>
                <a:ext uri="{FF2B5EF4-FFF2-40B4-BE49-F238E27FC236}">
                  <a16:creationId xmlns:a16="http://schemas.microsoft.com/office/drawing/2014/main" id="{ED4E3CD1-E4B3-D242-9C36-582CBCD9B8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34" name="Picture 33">
              <a:extLst>
                <a:ext uri="{FF2B5EF4-FFF2-40B4-BE49-F238E27FC236}">
                  <a16:creationId xmlns:a16="http://schemas.microsoft.com/office/drawing/2014/main" id="{99EC6755-CFE5-874A-AB03-CC672940E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35" name="Picture 34">
              <a:extLst>
                <a:ext uri="{FF2B5EF4-FFF2-40B4-BE49-F238E27FC236}">
                  <a16:creationId xmlns:a16="http://schemas.microsoft.com/office/drawing/2014/main" id="{57FBE61C-A7D1-DC4D-A14D-65E8F9B6D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36" name="Picture 35">
              <a:extLst>
                <a:ext uri="{FF2B5EF4-FFF2-40B4-BE49-F238E27FC236}">
                  <a16:creationId xmlns:a16="http://schemas.microsoft.com/office/drawing/2014/main" id="{EDA08E07-0309-804C-8D85-378EC0ADE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38" name="Picture 37">
              <a:extLst>
                <a:ext uri="{FF2B5EF4-FFF2-40B4-BE49-F238E27FC236}">
                  <a16:creationId xmlns:a16="http://schemas.microsoft.com/office/drawing/2014/main" id="{D0CE0ADA-9D37-184D-A768-0CE54E18D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spTree>
    <p:extLst>
      <p:ext uri="{BB962C8B-B14F-4D97-AF65-F5344CB8AC3E}">
        <p14:creationId xmlns:p14="http://schemas.microsoft.com/office/powerpoint/2010/main" val="8910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37" grpId="0"/>
      <p:bldP spid="3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879080" cy="869950"/>
          </a:xfrm>
          <a:prstGeom prst="rect">
            <a:avLst/>
          </a:prstGeom>
        </p:spPr>
      </p:pic>
      <p:sp>
        <p:nvSpPr>
          <p:cNvPr id="4" name="Title 3"/>
          <p:cNvSpPr>
            <a:spLocks noGrp="1"/>
          </p:cNvSpPr>
          <p:nvPr>
            <p:ph type="title"/>
          </p:nvPr>
        </p:nvSpPr>
        <p:spPr>
          <a:xfrm>
            <a:off x="0" y="294041"/>
            <a:ext cx="6446520" cy="707849"/>
          </a:xfrm>
        </p:spPr>
        <p:txBody>
          <a:bodyPr>
            <a:normAutofit/>
          </a:bodyPr>
          <a:lstStyle/>
          <a:p>
            <a:r>
              <a:rPr lang="en-GB" sz="3600" b="1" dirty="0">
                <a:solidFill>
                  <a:schemeClr val="bg1"/>
                </a:solidFill>
              </a:rPr>
              <a:t>sein (to be): </a:t>
            </a:r>
            <a:r>
              <a:rPr lang="en-GB" sz="3600" b="1" dirty="0" err="1">
                <a:solidFill>
                  <a:schemeClr val="bg1"/>
                </a:solidFill>
              </a:rPr>
              <a:t>ist</a:t>
            </a:r>
            <a:r>
              <a:rPr lang="en-GB" sz="3600" b="1" dirty="0">
                <a:solidFill>
                  <a:schemeClr val="bg1"/>
                </a:solidFill>
              </a:rPr>
              <a:t> (is), </a:t>
            </a:r>
            <a:r>
              <a:rPr lang="en-GB" sz="3600" b="1" dirty="0" err="1">
                <a:solidFill>
                  <a:schemeClr val="bg1"/>
                </a:solidFill>
              </a:rPr>
              <a:t>sind</a:t>
            </a:r>
            <a:r>
              <a:rPr lang="en-GB" sz="3600" b="1" dirty="0">
                <a:solidFill>
                  <a:schemeClr val="bg1"/>
                </a:solidFill>
              </a:rPr>
              <a:t> (are)</a:t>
            </a:r>
          </a:p>
        </p:txBody>
      </p:sp>
      <p:sp>
        <p:nvSpPr>
          <p:cNvPr id="5" name="TextBox 4">
            <a:extLst>
              <a:ext uri="{FF2B5EF4-FFF2-40B4-BE49-F238E27FC236}">
                <a16:creationId xmlns:a16="http://schemas.microsoft.com/office/drawing/2014/main" id="{395AD558-D90C-5E49-B3A6-58ED9648A17B}"/>
              </a:ext>
            </a:extLst>
          </p:cNvPr>
          <p:cNvSpPr txBox="1"/>
          <p:nvPr/>
        </p:nvSpPr>
        <p:spPr>
          <a:xfrm>
            <a:off x="547998" y="1439488"/>
            <a:ext cx="3638239" cy="1754326"/>
          </a:xfrm>
          <a:prstGeom prst="rect">
            <a:avLst/>
          </a:prstGeom>
          <a:noFill/>
        </p:spPr>
        <p:txBody>
          <a:bodyPr wrap="square" rtlCol="0">
            <a:spAutoFit/>
          </a:bodyPr>
          <a:lstStyle/>
          <a:p>
            <a:r>
              <a:rPr lang="en-GB" sz="3600" dirty="0">
                <a:solidFill>
                  <a:schemeClr val="accent5">
                    <a:lumMod val="50000"/>
                  </a:schemeClr>
                </a:solidFill>
              </a:rPr>
              <a:t>(he /she) 	is </a:t>
            </a:r>
          </a:p>
          <a:p>
            <a:endParaRPr lang="en-GB" sz="3600" b="1" dirty="0">
              <a:solidFill>
                <a:schemeClr val="accent5">
                  <a:lumMod val="50000"/>
                </a:schemeClr>
              </a:solidFill>
            </a:endParaRPr>
          </a:p>
          <a:p>
            <a:r>
              <a:rPr lang="en-GB" sz="3600" dirty="0">
                <a:solidFill>
                  <a:srgbClr val="DAA520"/>
                </a:solidFill>
              </a:rPr>
              <a:t>(</a:t>
            </a:r>
            <a:r>
              <a:rPr lang="en-GB" sz="3600" dirty="0" err="1">
                <a:solidFill>
                  <a:srgbClr val="DAA520"/>
                </a:solidFill>
              </a:rPr>
              <a:t>er</a:t>
            </a:r>
            <a:r>
              <a:rPr lang="en-GB" sz="3600" dirty="0">
                <a:solidFill>
                  <a:srgbClr val="DAA520"/>
                </a:solidFill>
              </a:rPr>
              <a:t> / </a:t>
            </a:r>
            <a:r>
              <a:rPr lang="en-GB" sz="3600" dirty="0" err="1">
                <a:solidFill>
                  <a:srgbClr val="DAA520"/>
                </a:solidFill>
              </a:rPr>
              <a:t>sie</a:t>
            </a:r>
            <a:r>
              <a:rPr lang="en-GB" sz="3600" dirty="0">
                <a:solidFill>
                  <a:srgbClr val="DAA520"/>
                </a:solidFill>
              </a:rPr>
              <a:t>)		</a:t>
            </a:r>
            <a:r>
              <a:rPr lang="en-GB" sz="3600" b="1" dirty="0" err="1">
                <a:solidFill>
                  <a:srgbClr val="DAA520"/>
                </a:solidFill>
              </a:rPr>
              <a:t>ist</a:t>
            </a:r>
            <a:endParaRPr lang="en-GB" sz="3600" b="1" dirty="0">
              <a:solidFill>
                <a:srgbClr val="DAA520"/>
              </a:solidFill>
            </a:endParaRPr>
          </a:p>
        </p:txBody>
      </p:sp>
      <p:sp>
        <p:nvSpPr>
          <p:cNvPr id="6" name="TextBox 5">
            <a:extLst>
              <a:ext uri="{FF2B5EF4-FFF2-40B4-BE49-F238E27FC236}">
                <a16:creationId xmlns:a16="http://schemas.microsoft.com/office/drawing/2014/main" id="{B2049012-91D8-534C-9763-086DF5D042EF}"/>
              </a:ext>
            </a:extLst>
          </p:cNvPr>
          <p:cNvSpPr txBox="1"/>
          <p:nvPr/>
        </p:nvSpPr>
        <p:spPr>
          <a:xfrm>
            <a:off x="7663018" y="1439488"/>
            <a:ext cx="3038320" cy="1754326"/>
          </a:xfrm>
          <a:prstGeom prst="rect">
            <a:avLst/>
          </a:prstGeom>
          <a:noFill/>
        </p:spPr>
        <p:txBody>
          <a:bodyPr wrap="square" rtlCol="0">
            <a:spAutoFit/>
          </a:bodyPr>
          <a:lstStyle/>
          <a:p>
            <a:r>
              <a:rPr lang="en-GB" sz="3600" dirty="0">
                <a:solidFill>
                  <a:schemeClr val="accent5">
                    <a:lumMod val="50000"/>
                  </a:schemeClr>
                </a:solidFill>
              </a:rPr>
              <a:t>(they) 	are </a:t>
            </a:r>
          </a:p>
          <a:p>
            <a:endParaRPr lang="en-GB" sz="3600" dirty="0">
              <a:solidFill>
                <a:schemeClr val="accent5">
                  <a:lumMod val="50000"/>
                </a:schemeClr>
              </a:solidFill>
            </a:endParaRPr>
          </a:p>
          <a:p>
            <a:r>
              <a:rPr lang="en-GB" sz="3600" dirty="0">
                <a:solidFill>
                  <a:srgbClr val="DAA520"/>
                </a:solidFill>
              </a:rPr>
              <a:t>(</a:t>
            </a:r>
            <a:r>
              <a:rPr lang="en-GB" sz="3600" dirty="0" err="1">
                <a:solidFill>
                  <a:srgbClr val="DAA520"/>
                </a:solidFill>
              </a:rPr>
              <a:t>sie</a:t>
            </a:r>
            <a:r>
              <a:rPr lang="en-GB" sz="3600" dirty="0">
                <a:solidFill>
                  <a:srgbClr val="DAA520"/>
                </a:solidFill>
              </a:rPr>
              <a:t>)		</a:t>
            </a:r>
            <a:r>
              <a:rPr lang="en-GB" sz="3600" b="1" dirty="0" err="1">
                <a:solidFill>
                  <a:srgbClr val="DAA520"/>
                </a:solidFill>
              </a:rPr>
              <a:t>sind</a:t>
            </a:r>
            <a:endParaRPr lang="en-GB" sz="3600" b="1" dirty="0">
              <a:solidFill>
                <a:srgbClr val="DAA520"/>
              </a:solidFill>
            </a:endParaRPr>
          </a:p>
        </p:txBody>
      </p:sp>
      <p:sp>
        <p:nvSpPr>
          <p:cNvPr id="7" name="TextBox 6">
            <a:extLst>
              <a:ext uri="{FF2B5EF4-FFF2-40B4-BE49-F238E27FC236}">
                <a16:creationId xmlns:a16="http://schemas.microsoft.com/office/drawing/2014/main" id="{A0743036-D872-1749-9675-EBEDF51B5CD5}"/>
              </a:ext>
            </a:extLst>
          </p:cNvPr>
          <p:cNvSpPr txBox="1"/>
          <p:nvPr/>
        </p:nvSpPr>
        <p:spPr>
          <a:xfrm>
            <a:off x="547998" y="4126850"/>
            <a:ext cx="4176402" cy="523220"/>
          </a:xfrm>
          <a:prstGeom prst="rect">
            <a:avLst/>
          </a:prstGeom>
          <a:noFill/>
        </p:spPr>
        <p:txBody>
          <a:bodyPr wrap="square" rtlCol="0">
            <a:spAutoFit/>
          </a:bodyPr>
          <a:lstStyle/>
          <a:p>
            <a:r>
              <a:rPr lang="en-GB" sz="2800" dirty="0">
                <a:solidFill>
                  <a:schemeClr val="accent5">
                    <a:lumMod val="50000"/>
                  </a:schemeClr>
                </a:solidFill>
              </a:rPr>
              <a:t>Der Lehrer</a:t>
            </a:r>
            <a:r>
              <a:rPr lang="en-GB" sz="2800" b="1" dirty="0">
                <a:solidFill>
                  <a:srgbClr val="DAA520"/>
                </a:solidFill>
              </a:rPr>
              <a:t> </a:t>
            </a:r>
            <a:r>
              <a:rPr lang="en-GB" sz="2800" b="1" dirty="0" err="1">
                <a:solidFill>
                  <a:srgbClr val="DAA520"/>
                </a:solidFill>
              </a:rPr>
              <a:t>ist</a:t>
            </a:r>
            <a:r>
              <a:rPr lang="en-GB" sz="2800" b="1" dirty="0">
                <a:solidFill>
                  <a:srgbClr val="DAA520"/>
                </a:solidFill>
              </a:rPr>
              <a:t>  </a:t>
            </a:r>
            <a:r>
              <a:rPr lang="en-GB" sz="2800" dirty="0" err="1">
                <a:solidFill>
                  <a:srgbClr val="115076"/>
                </a:solidFill>
              </a:rPr>
              <a:t>zu</a:t>
            </a:r>
            <a:r>
              <a:rPr lang="en-GB" sz="2800" b="1" dirty="0">
                <a:solidFill>
                  <a:srgbClr val="DAA520"/>
                </a:solidFill>
              </a:rPr>
              <a:t> </a:t>
            </a:r>
            <a:r>
              <a:rPr lang="en-GB" sz="2800" dirty="0" err="1">
                <a:solidFill>
                  <a:schemeClr val="accent5">
                    <a:lumMod val="50000"/>
                  </a:schemeClr>
                </a:solidFill>
              </a:rPr>
              <a:t>spät</a:t>
            </a:r>
            <a:r>
              <a:rPr lang="en-GB" sz="2800" dirty="0">
                <a:solidFill>
                  <a:schemeClr val="accent5">
                    <a:lumMod val="50000"/>
                  </a:schemeClr>
                </a:solidFill>
              </a:rPr>
              <a:t>.</a:t>
            </a:r>
          </a:p>
        </p:txBody>
      </p:sp>
      <p:sp>
        <p:nvSpPr>
          <p:cNvPr id="8" name="TextBox 7">
            <a:extLst>
              <a:ext uri="{FF2B5EF4-FFF2-40B4-BE49-F238E27FC236}">
                <a16:creationId xmlns:a16="http://schemas.microsoft.com/office/drawing/2014/main" id="{C34E7C23-CAF8-9741-BA6B-6C4BD54E2CCC}"/>
              </a:ext>
            </a:extLst>
          </p:cNvPr>
          <p:cNvSpPr txBox="1"/>
          <p:nvPr/>
        </p:nvSpPr>
        <p:spPr>
          <a:xfrm>
            <a:off x="7663016" y="4126850"/>
            <a:ext cx="4299473" cy="523220"/>
          </a:xfrm>
          <a:prstGeom prst="rect">
            <a:avLst/>
          </a:prstGeom>
          <a:noFill/>
        </p:spPr>
        <p:txBody>
          <a:bodyPr wrap="square" rtlCol="0">
            <a:spAutoFit/>
          </a:bodyPr>
          <a:lstStyle/>
          <a:p>
            <a:r>
              <a:rPr lang="en-GB" sz="2800" dirty="0">
                <a:solidFill>
                  <a:schemeClr val="accent5">
                    <a:lumMod val="50000"/>
                  </a:schemeClr>
                </a:solidFill>
              </a:rPr>
              <a:t>Die Lehrer </a:t>
            </a:r>
            <a:r>
              <a:rPr lang="en-GB" sz="2800" b="1" dirty="0" err="1">
                <a:solidFill>
                  <a:srgbClr val="DAA520"/>
                </a:solidFill>
              </a:rPr>
              <a:t>sind</a:t>
            </a:r>
            <a:r>
              <a:rPr lang="en-GB" sz="2800" dirty="0">
                <a:solidFill>
                  <a:schemeClr val="accent5">
                    <a:lumMod val="50000"/>
                  </a:schemeClr>
                </a:solidFill>
              </a:rPr>
              <a:t> </a:t>
            </a:r>
            <a:r>
              <a:rPr lang="en-GB" sz="2800" dirty="0" err="1">
                <a:solidFill>
                  <a:schemeClr val="accent5">
                    <a:lumMod val="50000"/>
                  </a:schemeClr>
                </a:solidFill>
              </a:rPr>
              <a:t>zu</a:t>
            </a:r>
            <a:r>
              <a:rPr lang="en-GB" sz="2800" dirty="0">
                <a:solidFill>
                  <a:schemeClr val="accent5">
                    <a:lumMod val="50000"/>
                  </a:schemeClr>
                </a:solidFill>
              </a:rPr>
              <a:t> </a:t>
            </a:r>
            <a:r>
              <a:rPr lang="en-GB" sz="2800" dirty="0" err="1">
                <a:solidFill>
                  <a:schemeClr val="accent5">
                    <a:lumMod val="50000"/>
                  </a:schemeClr>
                </a:solidFill>
              </a:rPr>
              <a:t>spät</a:t>
            </a:r>
            <a:r>
              <a:rPr lang="en-GB" sz="2800" dirty="0">
                <a:solidFill>
                  <a:schemeClr val="accent5">
                    <a:lumMod val="50000"/>
                  </a:schemeClr>
                </a:solidFill>
              </a:rPr>
              <a:t>.</a:t>
            </a:r>
          </a:p>
        </p:txBody>
      </p:sp>
      <p:sp>
        <p:nvSpPr>
          <p:cNvPr id="9" name="TextBox 8">
            <a:extLst>
              <a:ext uri="{FF2B5EF4-FFF2-40B4-BE49-F238E27FC236}">
                <a16:creationId xmlns:a16="http://schemas.microsoft.com/office/drawing/2014/main" id="{730B2F65-8DCA-4A4C-84B0-3E9F13CA2268}"/>
              </a:ext>
            </a:extLst>
          </p:cNvPr>
          <p:cNvSpPr txBox="1"/>
          <p:nvPr/>
        </p:nvSpPr>
        <p:spPr>
          <a:xfrm>
            <a:off x="547998" y="4753581"/>
            <a:ext cx="4587440" cy="523220"/>
          </a:xfrm>
          <a:prstGeom prst="rect">
            <a:avLst/>
          </a:prstGeom>
          <a:noFill/>
        </p:spPr>
        <p:txBody>
          <a:bodyPr wrap="square" rtlCol="0">
            <a:spAutoFit/>
          </a:bodyPr>
          <a:lstStyle/>
          <a:p>
            <a:r>
              <a:rPr lang="en-GB" sz="2800" dirty="0">
                <a:solidFill>
                  <a:schemeClr val="accent5">
                    <a:lumMod val="50000"/>
                  </a:schemeClr>
                </a:solidFill>
              </a:rPr>
              <a:t>Das Wort</a:t>
            </a:r>
            <a:r>
              <a:rPr lang="en-GB" sz="2800" b="1" dirty="0">
                <a:solidFill>
                  <a:srgbClr val="DAA520"/>
                </a:solidFill>
              </a:rPr>
              <a:t> </a:t>
            </a:r>
            <a:r>
              <a:rPr lang="en-GB" sz="2800" b="1" dirty="0" err="1">
                <a:solidFill>
                  <a:srgbClr val="DAA520"/>
                </a:solidFill>
              </a:rPr>
              <a:t>ist</a:t>
            </a:r>
            <a:r>
              <a:rPr lang="en-GB" sz="2800" b="1" dirty="0">
                <a:solidFill>
                  <a:srgbClr val="DAA520"/>
                </a:solidFill>
              </a:rPr>
              <a:t> </a:t>
            </a:r>
            <a:r>
              <a:rPr lang="en-GB" sz="2800" dirty="0">
                <a:solidFill>
                  <a:schemeClr val="accent5">
                    <a:lumMod val="50000"/>
                  </a:schemeClr>
                </a:solidFill>
              </a:rPr>
              <a:t>lang.</a:t>
            </a:r>
          </a:p>
        </p:txBody>
      </p:sp>
      <p:sp>
        <p:nvSpPr>
          <p:cNvPr id="10" name="TextBox 9">
            <a:extLst>
              <a:ext uri="{FF2B5EF4-FFF2-40B4-BE49-F238E27FC236}">
                <a16:creationId xmlns:a16="http://schemas.microsoft.com/office/drawing/2014/main" id="{218FDBEC-CEEC-A440-A381-174BD3A19B66}"/>
              </a:ext>
            </a:extLst>
          </p:cNvPr>
          <p:cNvSpPr txBox="1"/>
          <p:nvPr/>
        </p:nvSpPr>
        <p:spPr>
          <a:xfrm>
            <a:off x="7663018" y="4753580"/>
            <a:ext cx="4009404" cy="523220"/>
          </a:xfrm>
          <a:prstGeom prst="rect">
            <a:avLst/>
          </a:prstGeom>
          <a:noFill/>
        </p:spPr>
        <p:txBody>
          <a:bodyPr wrap="square" rtlCol="0">
            <a:spAutoFit/>
          </a:bodyPr>
          <a:lstStyle/>
          <a:p>
            <a:r>
              <a:rPr lang="en-GB" sz="2800" dirty="0">
                <a:solidFill>
                  <a:schemeClr val="accent5">
                    <a:lumMod val="50000"/>
                  </a:schemeClr>
                </a:solidFill>
              </a:rPr>
              <a:t>Die </a:t>
            </a:r>
            <a:r>
              <a:rPr lang="en-GB" sz="2800" dirty="0" err="1">
                <a:solidFill>
                  <a:schemeClr val="accent5">
                    <a:lumMod val="50000"/>
                  </a:schemeClr>
                </a:solidFill>
              </a:rPr>
              <a:t>Wörter</a:t>
            </a:r>
            <a:r>
              <a:rPr lang="en-GB" sz="2800" dirty="0">
                <a:solidFill>
                  <a:schemeClr val="accent5">
                    <a:lumMod val="50000"/>
                  </a:schemeClr>
                </a:solidFill>
              </a:rPr>
              <a:t> </a:t>
            </a:r>
            <a:r>
              <a:rPr lang="en-GB" sz="2800" b="1" dirty="0" err="1">
                <a:solidFill>
                  <a:srgbClr val="DAA520"/>
                </a:solidFill>
              </a:rPr>
              <a:t>sind</a:t>
            </a:r>
            <a:r>
              <a:rPr lang="en-GB" sz="2800" b="1" dirty="0">
                <a:solidFill>
                  <a:srgbClr val="DAA520"/>
                </a:solidFill>
              </a:rPr>
              <a:t> </a:t>
            </a:r>
            <a:r>
              <a:rPr lang="en-GB" sz="2800" dirty="0">
                <a:solidFill>
                  <a:schemeClr val="accent5">
                    <a:lumMod val="50000"/>
                  </a:schemeClr>
                </a:solidFill>
              </a:rPr>
              <a:t>lang.</a:t>
            </a:r>
          </a:p>
        </p:txBody>
      </p:sp>
      <p:sp>
        <p:nvSpPr>
          <p:cNvPr id="11" name="TextBox 10">
            <a:extLst>
              <a:ext uri="{FF2B5EF4-FFF2-40B4-BE49-F238E27FC236}">
                <a16:creationId xmlns:a16="http://schemas.microsoft.com/office/drawing/2014/main" id="{104BB345-EDBA-D445-8635-07BACA725E55}"/>
              </a:ext>
            </a:extLst>
          </p:cNvPr>
          <p:cNvSpPr txBox="1"/>
          <p:nvPr/>
        </p:nvSpPr>
        <p:spPr>
          <a:xfrm>
            <a:off x="547998" y="5380312"/>
            <a:ext cx="4587440" cy="523220"/>
          </a:xfrm>
          <a:prstGeom prst="rect">
            <a:avLst/>
          </a:prstGeom>
          <a:noFill/>
        </p:spPr>
        <p:txBody>
          <a:bodyPr wrap="square" rtlCol="0">
            <a:spAutoFit/>
          </a:bodyPr>
          <a:lstStyle/>
          <a:p>
            <a:r>
              <a:rPr lang="en-GB" sz="2800" dirty="0">
                <a:solidFill>
                  <a:schemeClr val="accent5">
                    <a:lumMod val="50000"/>
                  </a:schemeClr>
                </a:solidFill>
              </a:rPr>
              <a:t>Der Stern </a:t>
            </a:r>
            <a:r>
              <a:rPr lang="en-GB" sz="2800" b="1" dirty="0" err="1">
                <a:solidFill>
                  <a:srgbClr val="DAA520"/>
                </a:solidFill>
              </a:rPr>
              <a:t>ist</a:t>
            </a:r>
            <a:r>
              <a:rPr lang="en-GB" sz="2800" dirty="0">
                <a:solidFill>
                  <a:schemeClr val="accent5">
                    <a:lumMod val="50000"/>
                  </a:schemeClr>
                </a:solidFill>
              </a:rPr>
              <a:t> </a:t>
            </a:r>
            <a:r>
              <a:rPr lang="en-GB" sz="2800" dirty="0" err="1">
                <a:solidFill>
                  <a:schemeClr val="accent5">
                    <a:lumMod val="50000"/>
                  </a:schemeClr>
                </a:solidFill>
              </a:rPr>
              <a:t>schön</a:t>
            </a:r>
            <a:r>
              <a:rPr lang="en-GB" sz="2800" dirty="0">
                <a:solidFill>
                  <a:schemeClr val="accent5">
                    <a:lumMod val="50000"/>
                  </a:schemeClr>
                </a:solidFill>
              </a:rPr>
              <a:t>.</a:t>
            </a:r>
          </a:p>
        </p:txBody>
      </p:sp>
      <p:sp>
        <p:nvSpPr>
          <p:cNvPr id="13" name="TextBox 12">
            <a:extLst>
              <a:ext uri="{FF2B5EF4-FFF2-40B4-BE49-F238E27FC236}">
                <a16:creationId xmlns:a16="http://schemas.microsoft.com/office/drawing/2014/main" id="{4089CF0D-D3C8-C14E-B14B-39AA8CCBAD70}"/>
              </a:ext>
            </a:extLst>
          </p:cNvPr>
          <p:cNvSpPr txBox="1"/>
          <p:nvPr/>
        </p:nvSpPr>
        <p:spPr>
          <a:xfrm>
            <a:off x="7663018" y="5383861"/>
            <a:ext cx="4299472" cy="523220"/>
          </a:xfrm>
          <a:prstGeom prst="rect">
            <a:avLst/>
          </a:prstGeom>
          <a:noFill/>
        </p:spPr>
        <p:txBody>
          <a:bodyPr wrap="square" rtlCol="0">
            <a:spAutoFit/>
          </a:bodyPr>
          <a:lstStyle/>
          <a:p>
            <a:r>
              <a:rPr lang="en-GB" sz="2800" dirty="0">
                <a:solidFill>
                  <a:schemeClr val="accent5">
                    <a:lumMod val="50000"/>
                  </a:schemeClr>
                </a:solidFill>
              </a:rPr>
              <a:t>Die Sterne </a:t>
            </a:r>
            <a:r>
              <a:rPr lang="en-GB" sz="2800" b="1" dirty="0" err="1">
                <a:solidFill>
                  <a:srgbClr val="DAA520"/>
                </a:solidFill>
              </a:rPr>
              <a:t>sind</a:t>
            </a:r>
            <a:r>
              <a:rPr lang="en-GB" sz="2800" dirty="0">
                <a:solidFill>
                  <a:schemeClr val="accent5">
                    <a:lumMod val="50000"/>
                  </a:schemeClr>
                </a:solidFill>
              </a:rPr>
              <a:t> </a:t>
            </a:r>
            <a:r>
              <a:rPr lang="en-GB" sz="2800" dirty="0" err="1">
                <a:solidFill>
                  <a:schemeClr val="accent5">
                    <a:lumMod val="50000"/>
                  </a:schemeClr>
                </a:solidFill>
              </a:rPr>
              <a:t>schön</a:t>
            </a:r>
            <a:r>
              <a:rPr lang="en-GB" sz="2800" dirty="0">
                <a:solidFill>
                  <a:schemeClr val="accent5">
                    <a:lumMod val="50000"/>
                  </a:schemeClr>
                </a:solidFill>
              </a:rPr>
              <a:t>.</a:t>
            </a:r>
          </a:p>
        </p:txBody>
      </p:sp>
      <p:sp>
        <p:nvSpPr>
          <p:cNvPr id="12" name="Rounded Rectangle 11">
            <a:extLst>
              <a:ext uri="{FF2B5EF4-FFF2-40B4-BE49-F238E27FC236}">
                <a16:creationId xmlns:a16="http://schemas.microsoft.com/office/drawing/2014/main" id="{FF9D5FC3-2828-4A20-AB45-539B08625342}"/>
              </a:ext>
            </a:extLst>
          </p:cNvPr>
          <p:cNvSpPr/>
          <p:nvPr/>
        </p:nvSpPr>
        <p:spPr>
          <a:xfrm>
            <a:off x="10485120" y="158831"/>
            <a:ext cx="1514821" cy="4080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Tree>
    <p:extLst>
      <p:ext uri="{BB962C8B-B14F-4D97-AF65-F5344CB8AC3E}">
        <p14:creationId xmlns:p14="http://schemas.microsoft.com/office/powerpoint/2010/main" val="24985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0" name="Rectangle 59">
            <a:extLst>
              <a:ext uri="{FF2B5EF4-FFF2-40B4-BE49-F238E27FC236}">
                <a16:creationId xmlns:a16="http://schemas.microsoft.com/office/drawing/2014/main" id="{920CD833-F644-6B4F-9F83-E50B899F75B7}"/>
              </a:ext>
            </a:extLst>
          </p:cNvPr>
          <p:cNvSpPr/>
          <p:nvPr/>
        </p:nvSpPr>
        <p:spPr>
          <a:xfrm>
            <a:off x="4114801" y="4785406"/>
            <a:ext cx="486809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Kerze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0C36E2F3-8F3E-F34E-9BEF-4A59D5B3EE1A}"/>
              </a:ext>
            </a:extLst>
          </p:cNvPr>
          <p:cNvSpPr/>
          <p:nvPr/>
        </p:nvSpPr>
        <p:spPr>
          <a:xfrm>
            <a:off x="4114801" y="4785452"/>
            <a:ext cx="5561961"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a:t>
            </a:r>
            <a:endParaRPr lang="en-US" sz="5400"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id="{D6B2F9D5-04A8-CA47-8A6D-229AE8BA6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863" y="1277379"/>
            <a:ext cx="4677340" cy="3508004"/>
          </a:xfrm>
          <a:prstGeom prst="rect">
            <a:avLst/>
          </a:prstGeom>
        </p:spPr>
      </p:pic>
      <p:sp>
        <p:nvSpPr>
          <p:cNvPr id="6"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2439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7" grpId="0"/>
      <p:bldP spid="3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4" name="Rectangle 63">
            <a:extLst>
              <a:ext uri="{FF2B5EF4-FFF2-40B4-BE49-F238E27FC236}">
                <a16:creationId xmlns:a16="http://schemas.microsoft.com/office/drawing/2014/main" id="{40A2A2C8-2D02-F34E-B89A-F8F31DCE6337}"/>
              </a:ext>
            </a:extLst>
          </p:cNvPr>
          <p:cNvSpPr/>
          <p:nvPr/>
        </p:nvSpPr>
        <p:spPr>
          <a:xfrm>
            <a:off x="4325728" y="4639565"/>
            <a:ext cx="504641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Glocke</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67" name="Picture 66">
            <a:extLst>
              <a:ext uri="{FF2B5EF4-FFF2-40B4-BE49-F238E27FC236}">
                <a16:creationId xmlns:a16="http://schemas.microsoft.com/office/drawing/2014/main" id="{4237D10B-C7E2-4D45-948C-36E710811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728" y="1293749"/>
            <a:ext cx="4159051" cy="2772701"/>
          </a:xfrm>
          <a:prstGeom prst="rect">
            <a:avLst/>
          </a:prstGeom>
        </p:spPr>
      </p:pic>
      <p:sp>
        <p:nvSpPr>
          <p:cNvPr id="68" name="Rectangle 67">
            <a:extLst>
              <a:ext uri="{FF2B5EF4-FFF2-40B4-BE49-F238E27FC236}">
                <a16:creationId xmlns:a16="http://schemas.microsoft.com/office/drawing/2014/main" id="{CE5F5F59-367B-D44C-A7CD-E129DC2F3EE3}"/>
              </a:ext>
            </a:extLst>
          </p:cNvPr>
          <p:cNvSpPr/>
          <p:nvPr/>
        </p:nvSpPr>
        <p:spPr>
          <a:xfrm>
            <a:off x="4325728" y="4639565"/>
            <a:ext cx="829298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1215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8" grpId="0"/>
      <p:bldP spid="6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D936F-5F2F-1446-B574-C62E8B56E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57" y="0"/>
            <a:ext cx="8128000" cy="4648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37" name="Rectangle 36">
            <a:extLst>
              <a:ext uri="{FF2B5EF4-FFF2-40B4-BE49-F238E27FC236}">
                <a16:creationId xmlns:a16="http://schemas.microsoft.com/office/drawing/2014/main" id="{49A0DC0F-655C-A643-8190-6B9FEC4BCC19}"/>
              </a:ext>
            </a:extLst>
          </p:cNvPr>
          <p:cNvSpPr/>
          <p:nvPr/>
        </p:nvSpPr>
        <p:spPr>
          <a:xfrm>
            <a:off x="4248009" y="4806910"/>
            <a:ext cx="472720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Kugel</a:t>
            </a:r>
            <a:r>
              <a:rPr lang="en-GB" sz="5400" b="1" dirty="0" err="1">
                <a:solidFill>
                  <a:srgbClr val="DAA520"/>
                </a:solidFill>
                <a:latin typeface="Century Gothic" panose="020B0502020202020204" pitchFamily="34" charset="0"/>
              </a:rPr>
              <a:t>n</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40" name="Rectangle 39">
            <a:extLst>
              <a:ext uri="{FF2B5EF4-FFF2-40B4-BE49-F238E27FC236}">
                <a16:creationId xmlns:a16="http://schemas.microsoft.com/office/drawing/2014/main" id="{0233FCCB-A2FE-2846-8BCD-642432A3F4B9}"/>
              </a:ext>
            </a:extLst>
          </p:cNvPr>
          <p:cNvSpPr/>
          <p:nvPr/>
        </p:nvSpPr>
        <p:spPr>
          <a:xfrm>
            <a:off x="4248009" y="4776430"/>
            <a:ext cx="9760903"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84146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CCCBD57C-A78B-094B-8F4B-F488C2EEEFE6}"/>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47286" y="4931764"/>
            <a:ext cx="1063811" cy="102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11">
            <a:extLst>
              <a:ext uri="{FF2B5EF4-FFF2-40B4-BE49-F238E27FC236}">
                <a16:creationId xmlns:a16="http://schemas.microsoft.com/office/drawing/2014/main" id="{9A11A0B5-99FE-7B4B-AB29-756CF2AEA9BF}"/>
              </a:ext>
            </a:extLst>
          </p:cNvPr>
          <p:cNvSpPr/>
          <p:nvPr/>
        </p:nvSpPr>
        <p:spPr>
          <a:xfrm>
            <a:off x="11015311" y="84491"/>
            <a:ext cx="97459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Action Button: Custom 5">
            <a:hlinkClick r:id="" action="ppaction://noaction" highlightClick="1">
              <a:snd r:embed="rId4" name="Die Kirchen.wav"/>
            </a:hlinkClick>
            <a:extLst>
              <a:ext uri="{FF2B5EF4-FFF2-40B4-BE49-F238E27FC236}">
                <a16:creationId xmlns:a16="http://schemas.microsoft.com/office/drawing/2014/main" id="{41C8E217-31D7-A544-A5E3-B5A76D8AD04B}"/>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5" name="Die Glocke.wav"/>
            </a:hlinkClick>
            <a:extLst>
              <a:ext uri="{FF2B5EF4-FFF2-40B4-BE49-F238E27FC236}">
                <a16:creationId xmlns:a16="http://schemas.microsoft.com/office/drawing/2014/main" id="{72F58105-D837-FE43-9121-6E87C95A7BEC}"/>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 name="Action Button: Custom 7">
            <a:hlinkClick r:id="" action="ppaction://noaction" highlightClick="1">
              <a:snd r:embed="rId6" name="Die Kugeln.wav"/>
            </a:hlinkClick>
            <a:extLst>
              <a:ext uri="{FF2B5EF4-FFF2-40B4-BE49-F238E27FC236}">
                <a16:creationId xmlns:a16="http://schemas.microsoft.com/office/drawing/2014/main" id="{6A9E5043-461B-1246-8C48-C98E451282F3}"/>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a:hlinkClick r:id="" action="ppaction://noaction" highlightClick="1">
              <a:snd r:embed="rId7" name="Die Wochen.wav"/>
            </a:hlinkClick>
            <a:extLst>
              <a:ext uri="{FF2B5EF4-FFF2-40B4-BE49-F238E27FC236}">
                <a16:creationId xmlns:a16="http://schemas.microsoft.com/office/drawing/2014/main" id="{404289D7-CD1F-214A-8A47-E9C0E4B088D8}"/>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0" name="Action Button: Custom 9">
            <a:hlinkClick r:id="" action="ppaction://noaction" highlightClick="1">
              <a:snd r:embed="rId8" name="Die Idee.wav"/>
            </a:hlinkClick>
            <a:extLst>
              <a:ext uri="{FF2B5EF4-FFF2-40B4-BE49-F238E27FC236}">
                <a16:creationId xmlns:a16="http://schemas.microsoft.com/office/drawing/2014/main" id="{47E35390-B17C-4A47-BD60-F9A174F2096E}"/>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1" name="Action Button: Custom 10">
            <a:hlinkClick r:id="" action="ppaction://noaction" highlightClick="1">
              <a:snd r:embed="rId9" name="Die Millionen.wav"/>
            </a:hlinkClick>
            <a:extLst>
              <a:ext uri="{FF2B5EF4-FFF2-40B4-BE49-F238E27FC236}">
                <a16:creationId xmlns:a16="http://schemas.microsoft.com/office/drawing/2014/main" id="{F87BAB2C-4DBD-794A-AD59-E474380E5F79}"/>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2" name="Action Button: Custom 11">
            <a:hlinkClick r:id="" action="ppaction://noaction" highlightClick="1">
              <a:snd r:embed="rId10" name="Die Familie.wav"/>
            </a:hlinkClick>
            <a:extLst>
              <a:ext uri="{FF2B5EF4-FFF2-40B4-BE49-F238E27FC236}">
                <a16:creationId xmlns:a16="http://schemas.microsoft.com/office/drawing/2014/main" id="{F87A4880-EA2A-B746-AE99-F292C1486057}"/>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Action Button: Custom 12">
            <a:hlinkClick r:id="" action="ppaction://noaction" highlightClick="1">
              <a:snd r:embed="rId11" name="Die Kerzen.wav"/>
            </a:hlinkClick>
            <a:extLst>
              <a:ext uri="{FF2B5EF4-FFF2-40B4-BE49-F238E27FC236}">
                <a16:creationId xmlns:a16="http://schemas.microsoft.com/office/drawing/2014/main" id="{1E384C76-4937-2547-B346-81BAA0862822}"/>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5" name="Action Button: Custom 14">
            <a:hlinkClick r:id="" action="ppaction://noaction" highlightClick="1">
              <a:snd r:embed="rId12" name="Die Liste.wav"/>
            </a:hlinkClick>
            <a:extLst>
              <a:ext uri="{FF2B5EF4-FFF2-40B4-BE49-F238E27FC236}">
                <a16:creationId xmlns:a16="http://schemas.microsoft.com/office/drawing/2014/main" id="{5061CA2F-22AB-4545-938F-16B869A0336C}"/>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6" name="Action Button: Custom 15">
            <a:hlinkClick r:id="" action="ppaction://noaction" highlightClick="1">
              <a:snd r:embed="rId13" name="Die Frauen.wav"/>
            </a:hlinkClick>
            <a:extLst>
              <a:ext uri="{FF2B5EF4-FFF2-40B4-BE49-F238E27FC236}">
                <a16:creationId xmlns:a16="http://schemas.microsoft.com/office/drawing/2014/main" id="{9C776E43-BA01-324C-B80C-3FA59552FA99}"/>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pic>
        <p:nvPicPr>
          <p:cNvPr id="17" name="Picture 16">
            <a:extLst>
              <a:ext uri="{FF2B5EF4-FFF2-40B4-BE49-F238E27FC236}">
                <a16:creationId xmlns:a16="http://schemas.microsoft.com/office/drawing/2014/main" id="{2762B37E-F1C3-BD48-A81A-49123BC44E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091" y="-38281"/>
            <a:ext cx="695945" cy="1065562"/>
          </a:xfrm>
          <a:prstGeom prst="rect">
            <a:avLst/>
          </a:prstGeom>
        </p:spPr>
      </p:pic>
      <p:pic>
        <p:nvPicPr>
          <p:cNvPr id="18" name="Picture 17">
            <a:extLst>
              <a:ext uri="{FF2B5EF4-FFF2-40B4-BE49-F238E27FC236}">
                <a16:creationId xmlns:a16="http://schemas.microsoft.com/office/drawing/2014/main" id="{806AEAAF-089A-254F-818C-589F3DBA12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4736" y="0"/>
            <a:ext cx="695945" cy="1065562"/>
          </a:xfrm>
          <a:prstGeom prst="rect">
            <a:avLst/>
          </a:prstGeom>
        </p:spPr>
      </p:pic>
      <p:pic>
        <p:nvPicPr>
          <p:cNvPr id="19" name="Picture 18">
            <a:extLst>
              <a:ext uri="{FF2B5EF4-FFF2-40B4-BE49-F238E27FC236}">
                <a16:creationId xmlns:a16="http://schemas.microsoft.com/office/drawing/2014/main" id="{A96CEAA6-950C-3048-A5CD-4121BF29D7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60681" y="0"/>
            <a:ext cx="695945" cy="1065562"/>
          </a:xfrm>
          <a:prstGeom prst="rect">
            <a:avLst/>
          </a:prstGeom>
        </p:spPr>
      </p:pic>
      <p:pic>
        <p:nvPicPr>
          <p:cNvPr id="21" name="Picture 20">
            <a:extLst>
              <a:ext uri="{FF2B5EF4-FFF2-40B4-BE49-F238E27FC236}">
                <a16:creationId xmlns:a16="http://schemas.microsoft.com/office/drawing/2014/main" id="{7FE401F2-8541-074B-A4FE-F419CEAB72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52091" y="1462537"/>
            <a:ext cx="695945" cy="801537"/>
          </a:xfrm>
          <a:prstGeom prst="rect">
            <a:avLst/>
          </a:prstGeom>
        </p:spPr>
      </p:pic>
      <p:pic>
        <p:nvPicPr>
          <p:cNvPr id="22" name="Picture 21">
            <a:extLst>
              <a:ext uri="{FF2B5EF4-FFF2-40B4-BE49-F238E27FC236}">
                <a16:creationId xmlns:a16="http://schemas.microsoft.com/office/drawing/2014/main" id="{DDAB510B-08AA-F443-89D0-82758D92DF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4736" y="1462536"/>
            <a:ext cx="695945" cy="801537"/>
          </a:xfrm>
          <a:prstGeom prst="rect">
            <a:avLst/>
          </a:prstGeom>
        </p:spPr>
      </p:pic>
      <p:pic>
        <p:nvPicPr>
          <p:cNvPr id="23" name="Picture 22">
            <a:extLst>
              <a:ext uri="{FF2B5EF4-FFF2-40B4-BE49-F238E27FC236}">
                <a16:creationId xmlns:a16="http://schemas.microsoft.com/office/drawing/2014/main" id="{F1EB2D57-AD1B-7F48-B5A8-4C173C6878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89454" y="1462536"/>
            <a:ext cx="695945" cy="801537"/>
          </a:xfrm>
          <a:prstGeom prst="rect">
            <a:avLst/>
          </a:prstGeom>
        </p:spPr>
      </p:pic>
      <p:pic>
        <p:nvPicPr>
          <p:cNvPr id="24" name="Picture 23">
            <a:extLst>
              <a:ext uri="{FF2B5EF4-FFF2-40B4-BE49-F238E27FC236}">
                <a16:creationId xmlns:a16="http://schemas.microsoft.com/office/drawing/2014/main" id="{21F695AF-4DCB-F540-B6AA-6508905A9F1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1042862" y="2606408"/>
            <a:ext cx="914401" cy="976440"/>
          </a:xfrm>
          <a:prstGeom prst="rect">
            <a:avLst/>
          </a:prstGeom>
        </p:spPr>
      </p:pic>
      <p:pic>
        <p:nvPicPr>
          <p:cNvPr id="25" name="Picture 24">
            <a:extLst>
              <a:ext uri="{FF2B5EF4-FFF2-40B4-BE49-F238E27FC236}">
                <a16:creationId xmlns:a16="http://schemas.microsoft.com/office/drawing/2014/main" id="{CBDE1863-0224-2A4B-9AC7-2F19A911F1E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3980225" y="2606408"/>
            <a:ext cx="914401" cy="976440"/>
          </a:xfrm>
          <a:prstGeom prst="rect">
            <a:avLst/>
          </a:prstGeom>
        </p:spPr>
      </p:pic>
      <p:pic>
        <p:nvPicPr>
          <p:cNvPr id="26" name="Picture 25">
            <a:extLst>
              <a:ext uri="{FF2B5EF4-FFF2-40B4-BE49-F238E27FC236}">
                <a16:creationId xmlns:a16="http://schemas.microsoft.com/office/drawing/2014/main" id="{60EA47ED-FDCE-6445-8007-4A080791507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9461"/>
          <a:stretch/>
        </p:blipFill>
        <p:spPr>
          <a:xfrm>
            <a:off x="3155507" y="2606408"/>
            <a:ext cx="914401" cy="976440"/>
          </a:xfrm>
          <a:prstGeom prst="rect">
            <a:avLst/>
          </a:prstGeom>
        </p:spPr>
      </p:pic>
      <p:grpSp>
        <p:nvGrpSpPr>
          <p:cNvPr id="28" name="Group 27">
            <a:extLst>
              <a:ext uri="{FF2B5EF4-FFF2-40B4-BE49-F238E27FC236}">
                <a16:creationId xmlns:a16="http://schemas.microsoft.com/office/drawing/2014/main" id="{9AF657AC-C0D6-F74E-AEC1-50D56E2CA9A3}"/>
              </a:ext>
            </a:extLst>
          </p:cNvPr>
          <p:cNvGrpSpPr/>
          <p:nvPr/>
        </p:nvGrpSpPr>
        <p:grpSpPr>
          <a:xfrm>
            <a:off x="1152091" y="4099489"/>
            <a:ext cx="914401" cy="564128"/>
            <a:chOff x="3251919" y="4030977"/>
            <a:chExt cx="1905326" cy="1368109"/>
          </a:xfrm>
        </p:grpSpPr>
        <p:pic>
          <p:nvPicPr>
            <p:cNvPr id="31" name="Picture 30">
              <a:extLst>
                <a:ext uri="{FF2B5EF4-FFF2-40B4-BE49-F238E27FC236}">
                  <a16:creationId xmlns:a16="http://schemas.microsoft.com/office/drawing/2014/main" id="{5F88BA40-AB72-1D46-ADB2-FC84B0CF84A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32" name="Oval 31">
              <a:extLst>
                <a:ext uri="{FF2B5EF4-FFF2-40B4-BE49-F238E27FC236}">
                  <a16:creationId xmlns:a16="http://schemas.microsoft.com/office/drawing/2014/main" id="{1956591B-10F9-A142-B068-41D3575924E7}"/>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33" name="Group 32">
            <a:extLst>
              <a:ext uri="{FF2B5EF4-FFF2-40B4-BE49-F238E27FC236}">
                <a16:creationId xmlns:a16="http://schemas.microsoft.com/office/drawing/2014/main" id="{4C72A63B-7443-6243-87AE-270ED5BB7562}"/>
              </a:ext>
            </a:extLst>
          </p:cNvPr>
          <p:cNvGrpSpPr/>
          <p:nvPr/>
        </p:nvGrpSpPr>
        <p:grpSpPr>
          <a:xfrm>
            <a:off x="3114758" y="4101697"/>
            <a:ext cx="914401" cy="564128"/>
            <a:chOff x="3251919" y="4030977"/>
            <a:chExt cx="1905326" cy="1368109"/>
          </a:xfrm>
        </p:grpSpPr>
        <p:pic>
          <p:nvPicPr>
            <p:cNvPr id="34" name="Picture 33">
              <a:extLst>
                <a:ext uri="{FF2B5EF4-FFF2-40B4-BE49-F238E27FC236}">
                  <a16:creationId xmlns:a16="http://schemas.microsoft.com/office/drawing/2014/main" id="{76588D41-27C4-7646-9864-CFF929D41C3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35" name="Oval 34">
              <a:extLst>
                <a:ext uri="{FF2B5EF4-FFF2-40B4-BE49-F238E27FC236}">
                  <a16:creationId xmlns:a16="http://schemas.microsoft.com/office/drawing/2014/main" id="{FDED913D-1979-634B-86A7-C23E9B619966}"/>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36" name="Group 35">
            <a:extLst>
              <a:ext uri="{FF2B5EF4-FFF2-40B4-BE49-F238E27FC236}">
                <a16:creationId xmlns:a16="http://schemas.microsoft.com/office/drawing/2014/main" id="{F0FCAC76-75F0-C64D-AE2A-6418423344C8}"/>
              </a:ext>
            </a:extLst>
          </p:cNvPr>
          <p:cNvGrpSpPr/>
          <p:nvPr/>
        </p:nvGrpSpPr>
        <p:grpSpPr>
          <a:xfrm>
            <a:off x="4199425" y="4099489"/>
            <a:ext cx="914401" cy="564128"/>
            <a:chOff x="3251919" y="4030977"/>
            <a:chExt cx="1905326" cy="1368109"/>
          </a:xfrm>
        </p:grpSpPr>
        <p:pic>
          <p:nvPicPr>
            <p:cNvPr id="37" name="Picture 36">
              <a:extLst>
                <a:ext uri="{FF2B5EF4-FFF2-40B4-BE49-F238E27FC236}">
                  <a16:creationId xmlns:a16="http://schemas.microsoft.com/office/drawing/2014/main" id="{5D02F7A8-DAA6-2A49-A114-3C1D245FE7C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38" name="Oval 37">
              <a:extLst>
                <a:ext uri="{FF2B5EF4-FFF2-40B4-BE49-F238E27FC236}">
                  <a16:creationId xmlns:a16="http://schemas.microsoft.com/office/drawing/2014/main" id="{32F41D96-9126-A843-AB31-25611E3A54AD}"/>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grpSp>
        <p:nvGrpSpPr>
          <p:cNvPr id="39" name="Group 38">
            <a:extLst>
              <a:ext uri="{FF2B5EF4-FFF2-40B4-BE49-F238E27FC236}">
                <a16:creationId xmlns:a16="http://schemas.microsoft.com/office/drawing/2014/main" id="{E25BD0DC-E058-B143-A7AF-F6436575F3BB}"/>
              </a:ext>
            </a:extLst>
          </p:cNvPr>
          <p:cNvGrpSpPr/>
          <p:nvPr/>
        </p:nvGrpSpPr>
        <p:grpSpPr>
          <a:xfrm>
            <a:off x="3538002" y="4718487"/>
            <a:ext cx="1063811" cy="1224647"/>
            <a:chOff x="1853488" y="2634732"/>
            <a:chExt cx="2355000" cy="3102039"/>
          </a:xfrm>
        </p:grpSpPr>
        <p:pic>
          <p:nvPicPr>
            <p:cNvPr id="40" name="Picture 39">
              <a:extLst>
                <a:ext uri="{FF2B5EF4-FFF2-40B4-BE49-F238E27FC236}">
                  <a16:creationId xmlns:a16="http://schemas.microsoft.com/office/drawing/2014/main" id="{D4F8F218-29F1-CF46-B34E-4C0E413D48B1}"/>
                </a:ext>
              </a:extLst>
            </p:cNvPr>
            <p:cNvPicPr>
              <a:picLocks noChangeAspect="1" noChangeArrowheads="1"/>
            </p:cNvPicPr>
            <p:nvPr/>
          </p:nvPicPr>
          <p:blipFill rotWithShape="1">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C1287A25-F2B8-164A-A59F-B688B5ADADCD}"/>
                </a:ext>
              </a:extLst>
            </p:cNvPr>
            <p:cNvPicPr>
              <a:picLocks noChangeAspect="1" noChangeArrowheads="1"/>
            </p:cNvPicPr>
            <p:nvPr/>
          </p:nvPicPr>
          <p:blipFill rotWithShape="1">
            <a:blip r:embed="rId18"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8D91F528-58EE-0F40-BEF1-5435B74A1FBC}"/>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a:extLst>
              <a:ext uri="{FF2B5EF4-FFF2-40B4-BE49-F238E27FC236}">
                <a16:creationId xmlns:a16="http://schemas.microsoft.com/office/drawing/2014/main" id="{ED5D7222-6F66-7F4C-9F67-71DC2B56C8E8}"/>
              </a:ext>
            </a:extLst>
          </p:cNvPr>
          <p:cNvGrpSpPr/>
          <p:nvPr/>
        </p:nvGrpSpPr>
        <p:grpSpPr>
          <a:xfrm>
            <a:off x="6946474" y="524271"/>
            <a:ext cx="1595606" cy="218139"/>
            <a:chOff x="6345850" y="2967451"/>
            <a:chExt cx="2757468" cy="543914"/>
          </a:xfrm>
        </p:grpSpPr>
        <p:pic>
          <p:nvPicPr>
            <p:cNvPr id="48" name="Picture 47">
              <a:extLst>
                <a:ext uri="{FF2B5EF4-FFF2-40B4-BE49-F238E27FC236}">
                  <a16:creationId xmlns:a16="http://schemas.microsoft.com/office/drawing/2014/main" id="{D2CBE67D-2376-3840-8AD9-8D8F32B4FF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49" name="Picture 48">
              <a:extLst>
                <a:ext uri="{FF2B5EF4-FFF2-40B4-BE49-F238E27FC236}">
                  <a16:creationId xmlns:a16="http://schemas.microsoft.com/office/drawing/2014/main" id="{A13BE664-CE2A-1741-BA48-85C4A41DFD4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50" name="Picture 49">
              <a:extLst>
                <a:ext uri="{FF2B5EF4-FFF2-40B4-BE49-F238E27FC236}">
                  <a16:creationId xmlns:a16="http://schemas.microsoft.com/office/drawing/2014/main" id="{5B129225-E0A9-2E44-B7EF-80254F3FA24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51" name="Picture 50">
              <a:extLst>
                <a:ext uri="{FF2B5EF4-FFF2-40B4-BE49-F238E27FC236}">
                  <a16:creationId xmlns:a16="http://schemas.microsoft.com/office/drawing/2014/main" id="{E0F79E1F-59E3-A044-99EE-A99B7D0814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52" name="Picture 51">
              <a:extLst>
                <a:ext uri="{FF2B5EF4-FFF2-40B4-BE49-F238E27FC236}">
                  <a16:creationId xmlns:a16="http://schemas.microsoft.com/office/drawing/2014/main" id="{07B40797-BD1B-E14D-AB27-AA5E3A8CF86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53" name="Picture 52">
              <a:extLst>
                <a:ext uri="{FF2B5EF4-FFF2-40B4-BE49-F238E27FC236}">
                  <a16:creationId xmlns:a16="http://schemas.microsoft.com/office/drawing/2014/main" id="{91289939-24E3-D645-8B59-7ED1C852CC2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54" name="Picture 53">
              <a:extLst>
                <a:ext uri="{FF2B5EF4-FFF2-40B4-BE49-F238E27FC236}">
                  <a16:creationId xmlns:a16="http://schemas.microsoft.com/office/drawing/2014/main" id="{8D7DA263-CCF9-C94A-B5F3-087B03B21AA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55" name="Group 54">
            <a:extLst>
              <a:ext uri="{FF2B5EF4-FFF2-40B4-BE49-F238E27FC236}">
                <a16:creationId xmlns:a16="http://schemas.microsoft.com/office/drawing/2014/main" id="{E3718AB6-B42B-7F4E-BF1F-852BBE635533}"/>
              </a:ext>
            </a:extLst>
          </p:cNvPr>
          <p:cNvGrpSpPr/>
          <p:nvPr/>
        </p:nvGrpSpPr>
        <p:grpSpPr>
          <a:xfrm>
            <a:off x="9419705" y="997517"/>
            <a:ext cx="1595606" cy="218139"/>
            <a:chOff x="6345850" y="2967451"/>
            <a:chExt cx="2757468" cy="543914"/>
          </a:xfrm>
        </p:grpSpPr>
        <p:pic>
          <p:nvPicPr>
            <p:cNvPr id="56" name="Picture 55">
              <a:extLst>
                <a:ext uri="{FF2B5EF4-FFF2-40B4-BE49-F238E27FC236}">
                  <a16:creationId xmlns:a16="http://schemas.microsoft.com/office/drawing/2014/main" id="{A48143ED-2BEC-2C45-B3FA-C2DFE1314E0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57" name="Picture 56">
              <a:extLst>
                <a:ext uri="{FF2B5EF4-FFF2-40B4-BE49-F238E27FC236}">
                  <a16:creationId xmlns:a16="http://schemas.microsoft.com/office/drawing/2014/main" id="{98F2D62B-A4B6-1446-8741-46D8A06E397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58" name="Picture 57">
              <a:extLst>
                <a:ext uri="{FF2B5EF4-FFF2-40B4-BE49-F238E27FC236}">
                  <a16:creationId xmlns:a16="http://schemas.microsoft.com/office/drawing/2014/main" id="{6A708A54-5EB1-614B-B131-6E741681CD9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59" name="Picture 58">
              <a:extLst>
                <a:ext uri="{FF2B5EF4-FFF2-40B4-BE49-F238E27FC236}">
                  <a16:creationId xmlns:a16="http://schemas.microsoft.com/office/drawing/2014/main" id="{9345C8AB-3DD8-B140-AA2D-A6CAD9B6100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60" name="Picture 59">
              <a:extLst>
                <a:ext uri="{FF2B5EF4-FFF2-40B4-BE49-F238E27FC236}">
                  <a16:creationId xmlns:a16="http://schemas.microsoft.com/office/drawing/2014/main" id="{59F1218C-05CA-FD41-92EE-B7CDEEFD57A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61" name="Picture 60">
              <a:extLst>
                <a:ext uri="{FF2B5EF4-FFF2-40B4-BE49-F238E27FC236}">
                  <a16:creationId xmlns:a16="http://schemas.microsoft.com/office/drawing/2014/main" id="{41CF69FE-9478-C14C-8967-1518B409789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62" name="Picture 61">
              <a:extLst>
                <a:ext uri="{FF2B5EF4-FFF2-40B4-BE49-F238E27FC236}">
                  <a16:creationId xmlns:a16="http://schemas.microsoft.com/office/drawing/2014/main" id="{908F7733-0D40-D945-B050-ACCEEF51D0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grpSp>
        <p:nvGrpSpPr>
          <p:cNvPr id="63" name="Group 62">
            <a:extLst>
              <a:ext uri="{FF2B5EF4-FFF2-40B4-BE49-F238E27FC236}">
                <a16:creationId xmlns:a16="http://schemas.microsoft.com/office/drawing/2014/main" id="{81666D41-487D-7A44-94BA-7CA338456AD1}"/>
              </a:ext>
            </a:extLst>
          </p:cNvPr>
          <p:cNvGrpSpPr/>
          <p:nvPr/>
        </p:nvGrpSpPr>
        <p:grpSpPr>
          <a:xfrm>
            <a:off x="10242106" y="621700"/>
            <a:ext cx="1595606" cy="218139"/>
            <a:chOff x="6345850" y="2967451"/>
            <a:chExt cx="2757468" cy="543914"/>
          </a:xfrm>
        </p:grpSpPr>
        <p:pic>
          <p:nvPicPr>
            <p:cNvPr id="64" name="Picture 63">
              <a:extLst>
                <a:ext uri="{FF2B5EF4-FFF2-40B4-BE49-F238E27FC236}">
                  <a16:creationId xmlns:a16="http://schemas.microsoft.com/office/drawing/2014/main" id="{6EADCFA6-87DB-D246-87DD-0EC2D851E21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45850" y="2987169"/>
              <a:ext cx="367203" cy="524196"/>
            </a:xfrm>
            <a:prstGeom prst="rect">
              <a:avLst/>
            </a:prstGeom>
          </p:spPr>
        </p:pic>
        <p:pic>
          <p:nvPicPr>
            <p:cNvPr id="65" name="Picture 64">
              <a:extLst>
                <a:ext uri="{FF2B5EF4-FFF2-40B4-BE49-F238E27FC236}">
                  <a16:creationId xmlns:a16="http://schemas.microsoft.com/office/drawing/2014/main" id="{0C74947B-7BBA-674E-960A-9821E1F4BB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44831" y="2987169"/>
              <a:ext cx="360423" cy="514890"/>
            </a:xfrm>
            <a:prstGeom prst="rect">
              <a:avLst/>
            </a:prstGeom>
          </p:spPr>
        </p:pic>
        <p:pic>
          <p:nvPicPr>
            <p:cNvPr id="66" name="Picture 65">
              <a:extLst>
                <a:ext uri="{FF2B5EF4-FFF2-40B4-BE49-F238E27FC236}">
                  <a16:creationId xmlns:a16="http://schemas.microsoft.com/office/drawing/2014/main" id="{E9D8E333-5F2B-7E44-9895-74D6B0CE7F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3879" y="2987169"/>
              <a:ext cx="360423" cy="514890"/>
            </a:xfrm>
            <a:prstGeom prst="rect">
              <a:avLst/>
            </a:prstGeom>
          </p:spPr>
        </p:pic>
        <p:pic>
          <p:nvPicPr>
            <p:cNvPr id="67" name="Picture 66">
              <a:extLst>
                <a:ext uri="{FF2B5EF4-FFF2-40B4-BE49-F238E27FC236}">
                  <a16:creationId xmlns:a16="http://schemas.microsoft.com/office/drawing/2014/main" id="{50534F17-2420-3846-BF2F-B6F7E951382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62927" y="2981664"/>
              <a:ext cx="360423" cy="514890"/>
            </a:xfrm>
            <a:prstGeom prst="rect">
              <a:avLst/>
            </a:prstGeom>
          </p:spPr>
        </p:pic>
        <p:pic>
          <p:nvPicPr>
            <p:cNvPr id="68" name="Picture 67">
              <a:extLst>
                <a:ext uri="{FF2B5EF4-FFF2-40B4-BE49-F238E27FC236}">
                  <a16:creationId xmlns:a16="http://schemas.microsoft.com/office/drawing/2014/main" id="{6F8389C6-B9F4-6E4D-8DAC-6BAA7BC3360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5128" y="2982324"/>
              <a:ext cx="360423" cy="514890"/>
            </a:xfrm>
            <a:prstGeom prst="rect">
              <a:avLst/>
            </a:prstGeom>
          </p:spPr>
        </p:pic>
        <p:pic>
          <p:nvPicPr>
            <p:cNvPr id="69" name="Picture 68">
              <a:extLst>
                <a:ext uri="{FF2B5EF4-FFF2-40B4-BE49-F238E27FC236}">
                  <a16:creationId xmlns:a16="http://schemas.microsoft.com/office/drawing/2014/main" id="{B4572503-13E0-164C-AEC4-5067FF1F1ED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6024" y="2967451"/>
              <a:ext cx="360423" cy="514890"/>
            </a:xfrm>
            <a:prstGeom prst="rect">
              <a:avLst/>
            </a:prstGeom>
          </p:spPr>
        </p:pic>
        <p:pic>
          <p:nvPicPr>
            <p:cNvPr id="70" name="Picture 69">
              <a:extLst>
                <a:ext uri="{FF2B5EF4-FFF2-40B4-BE49-F238E27FC236}">
                  <a16:creationId xmlns:a16="http://schemas.microsoft.com/office/drawing/2014/main" id="{77744533-A809-CB40-9F4B-E835EB3ADB1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42895" y="2967451"/>
              <a:ext cx="360423" cy="514890"/>
            </a:xfrm>
            <a:prstGeom prst="rect">
              <a:avLst/>
            </a:prstGeom>
          </p:spPr>
        </p:pic>
      </p:grpSp>
      <p:pic>
        <p:nvPicPr>
          <p:cNvPr id="71" name="Picture 70">
            <a:extLst>
              <a:ext uri="{FF2B5EF4-FFF2-40B4-BE49-F238E27FC236}">
                <a16:creationId xmlns:a16="http://schemas.microsoft.com/office/drawing/2014/main" id="{467EB873-6FB1-284A-B389-31073ADA08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3686" y="1526117"/>
            <a:ext cx="934466" cy="674373"/>
          </a:xfrm>
          <a:prstGeom prst="rect">
            <a:avLst/>
          </a:prstGeom>
        </p:spPr>
      </p:pic>
      <p:pic>
        <p:nvPicPr>
          <p:cNvPr id="72" name="Picture 71">
            <a:extLst>
              <a:ext uri="{FF2B5EF4-FFF2-40B4-BE49-F238E27FC236}">
                <a16:creationId xmlns:a16="http://schemas.microsoft.com/office/drawing/2014/main" id="{0D0375A6-CD80-8543-8E5D-DD053316438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65700" y="1526116"/>
            <a:ext cx="934466" cy="674373"/>
          </a:xfrm>
          <a:prstGeom prst="rect">
            <a:avLst/>
          </a:prstGeom>
        </p:spPr>
      </p:pic>
      <p:pic>
        <p:nvPicPr>
          <p:cNvPr id="73" name="Picture 72">
            <a:extLst>
              <a:ext uri="{FF2B5EF4-FFF2-40B4-BE49-F238E27FC236}">
                <a16:creationId xmlns:a16="http://schemas.microsoft.com/office/drawing/2014/main" id="{17310B2A-6806-2C4B-A8AA-A9CE9EB65B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35137" y="1526332"/>
            <a:ext cx="934466" cy="674373"/>
          </a:xfrm>
          <a:prstGeom prst="rect">
            <a:avLst/>
          </a:prstGeom>
        </p:spPr>
      </p:pic>
      <p:pic>
        <p:nvPicPr>
          <p:cNvPr id="74" name="Picture 73">
            <a:extLst>
              <a:ext uri="{FF2B5EF4-FFF2-40B4-BE49-F238E27FC236}">
                <a16:creationId xmlns:a16="http://schemas.microsoft.com/office/drawing/2014/main" id="{06294479-747C-034A-8146-6E609FCD0A5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69747" y="2606408"/>
            <a:ext cx="612213" cy="976440"/>
          </a:xfrm>
          <a:prstGeom prst="rect">
            <a:avLst/>
          </a:prstGeom>
        </p:spPr>
      </p:pic>
      <p:pic>
        <p:nvPicPr>
          <p:cNvPr id="75" name="Picture 74">
            <a:extLst>
              <a:ext uri="{FF2B5EF4-FFF2-40B4-BE49-F238E27FC236}">
                <a16:creationId xmlns:a16="http://schemas.microsoft.com/office/drawing/2014/main" id="{82CF6508-2E13-4F4A-BFEF-AFC5A8B2A6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71485" y="2658106"/>
            <a:ext cx="612213" cy="976440"/>
          </a:xfrm>
          <a:prstGeom prst="rect">
            <a:avLst/>
          </a:prstGeom>
        </p:spPr>
      </p:pic>
      <p:pic>
        <p:nvPicPr>
          <p:cNvPr id="76" name="Picture 75">
            <a:extLst>
              <a:ext uri="{FF2B5EF4-FFF2-40B4-BE49-F238E27FC236}">
                <a16:creationId xmlns:a16="http://schemas.microsoft.com/office/drawing/2014/main" id="{3C52B074-B2C0-A249-9D28-71DD223B8C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90106" y="2645956"/>
            <a:ext cx="612213" cy="976440"/>
          </a:xfrm>
          <a:prstGeom prst="rect">
            <a:avLst/>
          </a:prstGeom>
        </p:spPr>
      </p:pic>
      <p:pic>
        <p:nvPicPr>
          <p:cNvPr id="78" name="Picture 77">
            <a:extLst>
              <a:ext uri="{FF2B5EF4-FFF2-40B4-BE49-F238E27FC236}">
                <a16:creationId xmlns:a16="http://schemas.microsoft.com/office/drawing/2014/main" id="{105A89CF-6038-D24A-96B4-C12DE8B3241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22696" y="3930111"/>
            <a:ext cx="799801" cy="911180"/>
          </a:xfrm>
          <a:prstGeom prst="rect">
            <a:avLst/>
          </a:prstGeom>
        </p:spPr>
      </p:pic>
      <p:pic>
        <p:nvPicPr>
          <p:cNvPr id="80" name="Picture 79">
            <a:extLst>
              <a:ext uri="{FF2B5EF4-FFF2-40B4-BE49-F238E27FC236}">
                <a16:creationId xmlns:a16="http://schemas.microsoft.com/office/drawing/2014/main" id="{16801B9A-A21E-C448-8F04-96453F76A65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54787" y="3949325"/>
            <a:ext cx="799801" cy="911180"/>
          </a:xfrm>
          <a:prstGeom prst="rect">
            <a:avLst/>
          </a:prstGeom>
        </p:spPr>
      </p:pic>
      <p:pic>
        <p:nvPicPr>
          <p:cNvPr id="81" name="Picture 80">
            <a:extLst>
              <a:ext uri="{FF2B5EF4-FFF2-40B4-BE49-F238E27FC236}">
                <a16:creationId xmlns:a16="http://schemas.microsoft.com/office/drawing/2014/main" id="{9DC70B4F-3E4E-0842-8903-1CA13E4D267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813950" y="3928171"/>
            <a:ext cx="799801" cy="911180"/>
          </a:xfrm>
          <a:prstGeom prst="rect">
            <a:avLst/>
          </a:prstGeom>
        </p:spPr>
      </p:pic>
      <p:pic>
        <p:nvPicPr>
          <p:cNvPr id="82" name="Picture 81">
            <a:extLst>
              <a:ext uri="{FF2B5EF4-FFF2-40B4-BE49-F238E27FC236}">
                <a16:creationId xmlns:a16="http://schemas.microsoft.com/office/drawing/2014/main" id="{64904564-0DBE-4F4E-8AE4-A58896FAA968}"/>
              </a:ext>
            </a:extLst>
          </p:cNvPr>
          <p:cNvPicPr>
            <a:picLocks noChangeAspect="1"/>
          </p:cNvPicPr>
          <p:nvPr/>
        </p:nvPicPr>
        <p:blipFill rotWithShape="1">
          <a:blip r:embed="rId24"/>
          <a:srcRect l="42632"/>
          <a:stretch/>
        </p:blipFill>
        <p:spPr>
          <a:xfrm>
            <a:off x="7169890" y="5026389"/>
            <a:ext cx="995212" cy="1061769"/>
          </a:xfrm>
          <a:prstGeom prst="rect">
            <a:avLst/>
          </a:prstGeom>
          <a:ln>
            <a:noFill/>
          </a:ln>
        </p:spPr>
      </p:pic>
      <p:pic>
        <p:nvPicPr>
          <p:cNvPr id="83" name="Picture 82">
            <a:extLst>
              <a:ext uri="{FF2B5EF4-FFF2-40B4-BE49-F238E27FC236}">
                <a16:creationId xmlns:a16="http://schemas.microsoft.com/office/drawing/2014/main" id="{A7DBAA34-FE21-E746-BA04-5ABBE4273222}"/>
              </a:ext>
            </a:extLst>
          </p:cNvPr>
          <p:cNvPicPr>
            <a:picLocks noChangeAspect="1"/>
          </p:cNvPicPr>
          <p:nvPr/>
        </p:nvPicPr>
        <p:blipFill rotWithShape="1">
          <a:blip r:embed="rId24"/>
          <a:srcRect l="42632"/>
          <a:stretch/>
        </p:blipFill>
        <p:spPr>
          <a:xfrm>
            <a:off x="10842500" y="5024122"/>
            <a:ext cx="995212" cy="1061769"/>
          </a:xfrm>
          <a:prstGeom prst="rect">
            <a:avLst/>
          </a:prstGeom>
          <a:ln>
            <a:noFill/>
          </a:ln>
        </p:spPr>
      </p:pic>
      <p:pic>
        <p:nvPicPr>
          <p:cNvPr id="84" name="Picture 83">
            <a:extLst>
              <a:ext uri="{FF2B5EF4-FFF2-40B4-BE49-F238E27FC236}">
                <a16:creationId xmlns:a16="http://schemas.microsoft.com/office/drawing/2014/main" id="{37DDA1A9-6B07-984F-AB06-3F1F6FD270D6}"/>
              </a:ext>
            </a:extLst>
          </p:cNvPr>
          <p:cNvPicPr>
            <a:picLocks noChangeAspect="1"/>
          </p:cNvPicPr>
          <p:nvPr/>
        </p:nvPicPr>
        <p:blipFill rotWithShape="1">
          <a:blip r:embed="rId24"/>
          <a:srcRect l="42632"/>
          <a:stretch/>
        </p:blipFill>
        <p:spPr>
          <a:xfrm>
            <a:off x="9557081" y="5024123"/>
            <a:ext cx="995212" cy="1061769"/>
          </a:xfrm>
          <a:prstGeom prst="rect">
            <a:avLst/>
          </a:prstGeom>
          <a:ln>
            <a:noFill/>
          </a:ln>
        </p:spPr>
      </p:pic>
      <p:sp>
        <p:nvSpPr>
          <p:cNvPr id="85" name="Oval 84">
            <a:extLst>
              <a:ext uri="{FF2B5EF4-FFF2-40B4-BE49-F238E27FC236}">
                <a16:creationId xmlns:a16="http://schemas.microsoft.com/office/drawing/2014/main" id="{9E2824BA-7421-FE4F-8256-882CDB625017}"/>
              </a:ext>
            </a:extLst>
          </p:cNvPr>
          <p:cNvSpPr/>
          <p:nvPr/>
        </p:nvSpPr>
        <p:spPr>
          <a:xfrm>
            <a:off x="2706573" y="47244"/>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5C98A3F-C83D-0D4A-A822-C06352A02F4A}"/>
              </a:ext>
            </a:extLst>
          </p:cNvPr>
          <p:cNvSpPr/>
          <p:nvPr/>
        </p:nvSpPr>
        <p:spPr>
          <a:xfrm>
            <a:off x="1079938" y="1278066"/>
            <a:ext cx="1162013"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F331532-81A2-9B48-BCDF-161901B6A707}"/>
              </a:ext>
            </a:extLst>
          </p:cNvPr>
          <p:cNvSpPr/>
          <p:nvPr/>
        </p:nvSpPr>
        <p:spPr>
          <a:xfrm>
            <a:off x="2839212" y="2466235"/>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5102B2AA-51A9-4646-BF00-47B5A88F8437}"/>
              </a:ext>
            </a:extLst>
          </p:cNvPr>
          <p:cNvSpPr/>
          <p:nvPr/>
        </p:nvSpPr>
        <p:spPr>
          <a:xfrm>
            <a:off x="2750924" y="3785921"/>
            <a:ext cx="2697637" cy="98979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A1E0D2A-9C3E-D64C-A625-DA496FD8AF07}"/>
              </a:ext>
            </a:extLst>
          </p:cNvPr>
          <p:cNvSpPr/>
          <p:nvPr/>
        </p:nvSpPr>
        <p:spPr>
          <a:xfrm>
            <a:off x="915498" y="4864526"/>
            <a:ext cx="1556595"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10977C9-99C4-B241-9E91-BB4F92540E05}"/>
              </a:ext>
            </a:extLst>
          </p:cNvPr>
          <p:cNvSpPr/>
          <p:nvPr/>
        </p:nvSpPr>
        <p:spPr>
          <a:xfrm>
            <a:off x="9029432" y="485410"/>
            <a:ext cx="3162568" cy="93257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1D30764-7DAD-2444-9C33-E81ED1CDB45D}"/>
              </a:ext>
            </a:extLst>
          </p:cNvPr>
          <p:cNvSpPr/>
          <p:nvPr/>
        </p:nvSpPr>
        <p:spPr>
          <a:xfrm>
            <a:off x="6706060" y="1297885"/>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1279C60-760B-B44E-96D1-FC9AD381402C}"/>
              </a:ext>
            </a:extLst>
          </p:cNvPr>
          <p:cNvSpPr/>
          <p:nvPr/>
        </p:nvSpPr>
        <p:spPr>
          <a:xfrm>
            <a:off x="9140262" y="2455415"/>
            <a:ext cx="2849644" cy="138578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B68096C-BE4C-8C44-8C95-73348A3638B1}"/>
              </a:ext>
            </a:extLst>
          </p:cNvPr>
          <p:cNvSpPr/>
          <p:nvPr/>
        </p:nvSpPr>
        <p:spPr>
          <a:xfrm>
            <a:off x="6583701" y="3841198"/>
            <a:ext cx="2444510"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B115F2D-A280-5148-B973-C348286074C0}"/>
              </a:ext>
            </a:extLst>
          </p:cNvPr>
          <p:cNvSpPr/>
          <p:nvPr/>
        </p:nvSpPr>
        <p:spPr>
          <a:xfrm>
            <a:off x="9374900" y="5018710"/>
            <a:ext cx="2615006" cy="1127433"/>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7C72C-02DE-9741-ACC9-DCE83659F4E1}"/>
              </a:ext>
            </a:extLst>
          </p:cNvPr>
          <p:cNvSpPr>
            <a:spLocks noGrp="1"/>
          </p:cNvSpPr>
          <p:nvPr>
            <p:ph type="title"/>
          </p:nvPr>
        </p:nvSpPr>
        <p:spPr>
          <a:xfrm>
            <a:off x="11107397" y="0"/>
            <a:ext cx="952602" cy="566884"/>
          </a:xfrm>
        </p:spPr>
        <p:txBody>
          <a:bodyPr>
            <a:normAutofit/>
          </a:bodyPr>
          <a:lstStyle/>
          <a:p>
            <a:pPr lvl="0">
              <a:lnSpc>
                <a:spcPct val="100000"/>
              </a:lnSpc>
              <a:spcBef>
                <a:spcPts val="0"/>
              </a:spcBef>
            </a:pPr>
            <a:r>
              <a:rPr lang="en-GB" sz="1800" b="1" dirty="0" err="1">
                <a:solidFill>
                  <a:prstClr val="white"/>
                </a:solidFill>
                <a:latin typeface="Century Gothic" panose="020B0502020202020204" pitchFamily="34" charset="0"/>
                <a:ea typeface="+mn-ea"/>
                <a:cs typeface="+mn-cs"/>
              </a:rPr>
              <a:t>hören</a:t>
            </a:r>
            <a:endParaRPr lang="en-US" dirty="0"/>
          </a:p>
        </p:txBody>
      </p:sp>
    </p:spTree>
    <p:extLst>
      <p:ext uri="{BB962C8B-B14F-4D97-AF65-F5344CB8AC3E}">
        <p14:creationId xmlns:p14="http://schemas.microsoft.com/office/powerpoint/2010/main" val="42138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8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8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9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9A11A0B5-99FE-7B4B-AB29-756CF2AEA9BF}"/>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Action Button: Custom 5">
            <a:hlinkClick r:id="" action="ppaction://noaction" highlightClick="1">
              <a:snd r:embed="rId3" name="Die Kirchen.wav"/>
            </a:hlinkClick>
            <a:extLst>
              <a:ext uri="{FF2B5EF4-FFF2-40B4-BE49-F238E27FC236}">
                <a16:creationId xmlns:a16="http://schemas.microsoft.com/office/drawing/2014/main" id="{E623F874-C088-1A45-9786-A5436E4CB7DE}"/>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Die Glocke.wav"/>
            </a:hlinkClick>
            <a:extLst>
              <a:ext uri="{FF2B5EF4-FFF2-40B4-BE49-F238E27FC236}">
                <a16:creationId xmlns:a16="http://schemas.microsoft.com/office/drawing/2014/main" id="{61ED4E6E-AEEE-A648-A08F-25C562D342FA}"/>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 name="Action Button: Custom 7">
            <a:hlinkClick r:id="" action="ppaction://noaction" highlightClick="1">
              <a:snd r:embed="rId5" name="Die Kugeln.wav"/>
            </a:hlinkClick>
            <a:extLst>
              <a:ext uri="{FF2B5EF4-FFF2-40B4-BE49-F238E27FC236}">
                <a16:creationId xmlns:a16="http://schemas.microsoft.com/office/drawing/2014/main" id="{B2626BA8-8DDD-6F4A-834B-7A0BF3D0DAEC}"/>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a:hlinkClick r:id="" action="ppaction://noaction" highlightClick="1">
              <a:snd r:embed="rId6" name="Die Wochen.wav"/>
            </a:hlinkClick>
            <a:extLst>
              <a:ext uri="{FF2B5EF4-FFF2-40B4-BE49-F238E27FC236}">
                <a16:creationId xmlns:a16="http://schemas.microsoft.com/office/drawing/2014/main" id="{4C436867-88ED-D149-B5D9-283F7EEE9637}"/>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0" name="Action Button: Custom 9">
            <a:hlinkClick r:id="" action="ppaction://noaction" highlightClick="1">
              <a:snd r:embed="rId7" name="Die Idee.wav"/>
            </a:hlinkClick>
            <a:extLst>
              <a:ext uri="{FF2B5EF4-FFF2-40B4-BE49-F238E27FC236}">
                <a16:creationId xmlns:a16="http://schemas.microsoft.com/office/drawing/2014/main" id="{C934B5A0-CA22-A841-82BC-7A369E942B7D}"/>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1" name="Action Button: Custom 10">
            <a:hlinkClick r:id="" action="ppaction://noaction" highlightClick="1">
              <a:snd r:embed="rId8" name="Die Millionen.wav"/>
            </a:hlinkClick>
            <a:extLst>
              <a:ext uri="{FF2B5EF4-FFF2-40B4-BE49-F238E27FC236}">
                <a16:creationId xmlns:a16="http://schemas.microsoft.com/office/drawing/2014/main" id="{D86A4F60-ADBA-624B-9EC8-E1966D80526C}"/>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2" name="Action Button: Custom 11">
            <a:hlinkClick r:id="" action="ppaction://noaction" highlightClick="1">
              <a:snd r:embed="rId9" name="Die Familie.wav"/>
            </a:hlinkClick>
            <a:extLst>
              <a:ext uri="{FF2B5EF4-FFF2-40B4-BE49-F238E27FC236}">
                <a16:creationId xmlns:a16="http://schemas.microsoft.com/office/drawing/2014/main" id="{79D7B9B7-A62C-2346-B695-5189D9498496}"/>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Action Button: Custom 12">
            <a:hlinkClick r:id="" action="ppaction://noaction" highlightClick="1">
              <a:snd r:embed="rId10" name="Die Kerzen.wav"/>
            </a:hlinkClick>
            <a:extLst>
              <a:ext uri="{FF2B5EF4-FFF2-40B4-BE49-F238E27FC236}">
                <a16:creationId xmlns:a16="http://schemas.microsoft.com/office/drawing/2014/main" id="{C9578CF1-3BA1-DC4F-8B46-6F3CC13C8F95}"/>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11" name="Die Liste.wav"/>
            </a:hlinkClick>
            <a:extLst>
              <a:ext uri="{FF2B5EF4-FFF2-40B4-BE49-F238E27FC236}">
                <a16:creationId xmlns:a16="http://schemas.microsoft.com/office/drawing/2014/main" id="{10E69183-03F5-214C-8C52-9440CF25613A}"/>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5" name="Action Button: Custom 14">
            <a:hlinkClick r:id="" action="ppaction://noaction" highlightClick="1">
              <a:snd r:embed="rId12" name="Die Frauen.wav"/>
            </a:hlinkClick>
            <a:extLst>
              <a:ext uri="{FF2B5EF4-FFF2-40B4-BE49-F238E27FC236}">
                <a16:creationId xmlns:a16="http://schemas.microsoft.com/office/drawing/2014/main" id="{0618EFB0-98C8-6640-87B7-D378E6B51F6B}"/>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17" name="TextBox 16">
            <a:extLst>
              <a:ext uri="{FF2B5EF4-FFF2-40B4-BE49-F238E27FC236}">
                <a16:creationId xmlns:a16="http://schemas.microsoft.com/office/drawing/2014/main" id="{BEB8DEAB-9674-1E4F-9697-3567E0432670}"/>
              </a:ext>
            </a:extLst>
          </p:cNvPr>
          <p:cNvSpPr txBox="1"/>
          <p:nvPr/>
        </p:nvSpPr>
        <p:spPr>
          <a:xfrm>
            <a:off x="1120086" y="396781"/>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Kirchen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offen</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7C065813-5D9F-C64A-9DCA-6988E6072775}"/>
              </a:ext>
            </a:extLst>
          </p:cNvPr>
          <p:cNvSpPr txBox="1"/>
          <p:nvPr/>
        </p:nvSpPr>
        <p:spPr>
          <a:xfrm>
            <a:off x="1120086"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Glocke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E45EDAC1-5CBF-3A43-A9EE-5244AC9ECFE1}"/>
              </a:ext>
            </a:extLst>
          </p:cNvPr>
          <p:cNvSpPr txBox="1"/>
          <p:nvPr/>
        </p:nvSpPr>
        <p:spPr>
          <a:xfrm>
            <a:off x="1120086" y="2859427"/>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Kugeln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rot.</a:t>
            </a:r>
          </a:p>
        </p:txBody>
      </p:sp>
      <p:sp>
        <p:nvSpPr>
          <p:cNvPr id="20" name="TextBox 19">
            <a:extLst>
              <a:ext uri="{FF2B5EF4-FFF2-40B4-BE49-F238E27FC236}">
                <a16:creationId xmlns:a16="http://schemas.microsoft.com/office/drawing/2014/main" id="{7EF1AEE6-C3DF-5B48-B97D-A5910E416725}"/>
              </a:ext>
            </a:extLst>
          </p:cNvPr>
          <p:cNvSpPr txBox="1"/>
          <p:nvPr/>
        </p:nvSpPr>
        <p:spPr>
          <a:xfrm>
            <a:off x="1120086" y="405343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Wochen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kurz</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7BD410F2-1A3E-7F4F-BE41-4DC4BF214833}"/>
              </a:ext>
            </a:extLst>
          </p:cNvPr>
          <p:cNvSpPr txBox="1"/>
          <p:nvPr/>
        </p:nvSpPr>
        <p:spPr>
          <a:xfrm>
            <a:off x="1120085" y="532207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Idee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gut.</a:t>
            </a:r>
          </a:p>
        </p:txBody>
      </p:sp>
      <p:sp>
        <p:nvSpPr>
          <p:cNvPr id="22" name="TextBox 21">
            <a:extLst>
              <a:ext uri="{FF2B5EF4-FFF2-40B4-BE49-F238E27FC236}">
                <a16:creationId xmlns:a16="http://schemas.microsoft.com/office/drawing/2014/main" id="{40D2D457-AD24-9547-BD6D-35F1170AB98C}"/>
              </a:ext>
            </a:extLst>
          </p:cNvPr>
          <p:cNvSpPr txBox="1"/>
          <p:nvPr/>
        </p:nvSpPr>
        <p:spPr>
          <a:xfrm>
            <a:off x="6746208" y="375801"/>
            <a:ext cx="5098130"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Millionen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falsch</a:t>
            </a: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F17CB894-C896-1843-94C5-B0860EF1BA8D}"/>
              </a:ext>
            </a:extLst>
          </p:cNvPr>
          <p:cNvSpPr txBox="1"/>
          <p:nvPr/>
        </p:nvSpPr>
        <p:spPr>
          <a:xfrm>
            <a:off x="6746208"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Familie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früh</a:t>
            </a:r>
            <a:r>
              <a:rPr lang="en-GB" sz="2400" dirty="0">
                <a:solidFill>
                  <a:schemeClr val="accent5">
                    <a:lumMod val="50000"/>
                  </a:schemeClr>
                </a:solidFill>
              </a:rPr>
              <a:t>.</a:t>
            </a:r>
          </a:p>
        </p:txBody>
      </p:sp>
      <p:sp>
        <p:nvSpPr>
          <p:cNvPr id="24" name="TextBox 23">
            <a:extLst>
              <a:ext uri="{FF2B5EF4-FFF2-40B4-BE49-F238E27FC236}">
                <a16:creationId xmlns:a16="http://schemas.microsoft.com/office/drawing/2014/main" id="{1FAAF204-5F4E-4842-897E-EC7951CD102F}"/>
              </a:ext>
            </a:extLst>
          </p:cNvPr>
          <p:cNvSpPr txBox="1"/>
          <p:nvPr/>
        </p:nvSpPr>
        <p:spPr>
          <a:xfrm>
            <a:off x="6746208" y="285942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Kerzen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schön</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464BB031-BDDE-1240-9F3F-234B1FB10766}"/>
              </a:ext>
            </a:extLst>
          </p:cNvPr>
          <p:cNvSpPr txBox="1"/>
          <p:nvPr/>
        </p:nvSpPr>
        <p:spPr>
          <a:xfrm>
            <a:off x="6746207" y="4099489"/>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Liste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lang.</a:t>
            </a:r>
          </a:p>
        </p:txBody>
      </p:sp>
      <p:sp>
        <p:nvSpPr>
          <p:cNvPr id="26" name="TextBox 25">
            <a:extLst>
              <a:ext uri="{FF2B5EF4-FFF2-40B4-BE49-F238E27FC236}">
                <a16:creationId xmlns:a16="http://schemas.microsoft.com/office/drawing/2014/main" id="{D8D0A5FF-6DA2-E24F-A5F6-20E6AD5D73F3}"/>
              </a:ext>
            </a:extLst>
          </p:cNvPr>
          <p:cNvSpPr txBox="1"/>
          <p:nvPr/>
        </p:nvSpPr>
        <p:spPr>
          <a:xfrm>
            <a:off x="6746206" y="5322072"/>
            <a:ext cx="3755539" cy="461665"/>
          </a:xfrm>
          <a:prstGeom prst="rect">
            <a:avLst/>
          </a:prstGeom>
          <a:noFill/>
        </p:spPr>
        <p:txBody>
          <a:bodyPr wrap="square" rtlCol="0">
            <a:spAutoFit/>
          </a:bodyPr>
          <a:lstStyle/>
          <a:p>
            <a:r>
              <a:rPr lang="en-GB" sz="2400" dirty="0">
                <a:solidFill>
                  <a:schemeClr val="accent5">
                    <a:lumMod val="50000"/>
                  </a:schemeClr>
                </a:solidFill>
              </a:rPr>
              <a:t>Die Frauen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spät</a:t>
            </a:r>
            <a:r>
              <a:rPr lang="en-GB" sz="2400" dirty="0">
                <a:solidFill>
                  <a:schemeClr val="accent5">
                    <a:lumMod val="50000"/>
                  </a:schemeClr>
                </a:solidFill>
              </a:rPr>
              <a:t>.</a:t>
            </a:r>
          </a:p>
        </p:txBody>
      </p:sp>
      <p:sp>
        <p:nvSpPr>
          <p:cNvPr id="2" name="Title 1">
            <a:extLst>
              <a:ext uri="{FF2B5EF4-FFF2-40B4-BE49-F238E27FC236}">
                <a16:creationId xmlns:a16="http://schemas.microsoft.com/office/drawing/2014/main" id="{434573F9-CE07-DB48-86DA-B0BE14FF8F25}"/>
              </a:ext>
            </a:extLst>
          </p:cNvPr>
          <p:cNvSpPr>
            <a:spLocks noGrp="1"/>
          </p:cNvSpPr>
          <p:nvPr>
            <p:ph type="title"/>
          </p:nvPr>
        </p:nvSpPr>
        <p:spPr>
          <a:xfrm>
            <a:off x="10725753" y="48435"/>
            <a:ext cx="1065930" cy="470147"/>
          </a:xfrm>
        </p:spPr>
        <p:txBody>
          <a:bodyPr/>
          <a:lstStyle/>
          <a:p>
            <a:pPr lvl="0" algn="ctr">
              <a:lnSpc>
                <a:spcPct val="100000"/>
              </a:lnSpc>
              <a:spcBef>
                <a:spcPts val="0"/>
              </a:spcBef>
            </a:pPr>
            <a:r>
              <a:rPr lang="en-GB" sz="1800" b="1" dirty="0" err="1">
                <a:solidFill>
                  <a:prstClr val="white"/>
                </a:solidFill>
                <a:latin typeface="Century Gothic" panose="020B0502020202020204" pitchFamily="34" charset="0"/>
                <a:ea typeface="+mn-ea"/>
                <a:cs typeface="+mn-cs"/>
              </a:rPr>
              <a:t>hören</a:t>
            </a:r>
            <a:endParaRPr lang="en-US" dirty="0"/>
          </a:p>
        </p:txBody>
      </p:sp>
    </p:spTree>
    <p:extLst>
      <p:ext uri="{BB962C8B-B14F-4D97-AF65-F5344CB8AC3E}">
        <p14:creationId xmlns:p14="http://schemas.microsoft.com/office/powerpoint/2010/main" val="42918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18" grpId="0"/>
      <p:bldP spid="19" grpId="0"/>
      <p:bldP spid="20" grpId="0"/>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9A11A0B5-99FE-7B4B-AB29-756CF2AEA9BF}"/>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Action Button: Custom 5">
            <a:hlinkClick r:id="" action="ppaction://noaction" highlightClick="1">
              <a:snd r:embed="rId3" name="Die Kirchen sind.wav"/>
            </a:hlinkClick>
            <a:extLst>
              <a:ext uri="{FF2B5EF4-FFF2-40B4-BE49-F238E27FC236}">
                <a16:creationId xmlns:a16="http://schemas.microsoft.com/office/drawing/2014/main" id="{E623F874-C088-1A45-9786-A5436E4CB7DE}"/>
              </a:ext>
            </a:extLst>
          </p:cNvPr>
          <p:cNvSpPr/>
          <p:nvPr/>
        </p:nvSpPr>
        <p:spPr>
          <a:xfrm>
            <a:off x="469878" y="40552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snd r:embed="rId4" name="Die Glocke ist.wav"/>
            </a:hlinkClick>
            <a:extLst>
              <a:ext uri="{FF2B5EF4-FFF2-40B4-BE49-F238E27FC236}">
                <a16:creationId xmlns:a16="http://schemas.microsoft.com/office/drawing/2014/main" id="{61ED4E6E-AEEE-A648-A08F-25C562D342FA}"/>
              </a:ext>
            </a:extLst>
          </p:cNvPr>
          <p:cNvSpPr/>
          <p:nvPr/>
        </p:nvSpPr>
        <p:spPr>
          <a:xfrm>
            <a:off x="469878"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 name="Action Button: Custom 7">
            <a:hlinkClick r:id="" action="ppaction://noaction" highlightClick="1">
              <a:snd r:embed="rId5" name="Die Kugeln.wav"/>
            </a:hlinkClick>
            <a:extLst>
              <a:ext uri="{FF2B5EF4-FFF2-40B4-BE49-F238E27FC236}">
                <a16:creationId xmlns:a16="http://schemas.microsoft.com/office/drawing/2014/main" id="{B2626BA8-8DDD-6F4A-834B-7A0BF3D0DAEC}"/>
              </a:ext>
            </a:extLst>
          </p:cNvPr>
          <p:cNvSpPr/>
          <p:nvPr/>
        </p:nvSpPr>
        <p:spPr>
          <a:xfrm>
            <a:off x="469879" y="2868166"/>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a:hlinkClick r:id="" action="ppaction://noaction" highlightClick="1">
              <a:snd r:embed="rId6" name="Die Wochen sind.wav"/>
            </a:hlinkClick>
            <a:extLst>
              <a:ext uri="{FF2B5EF4-FFF2-40B4-BE49-F238E27FC236}">
                <a16:creationId xmlns:a16="http://schemas.microsoft.com/office/drawing/2014/main" id="{4C436867-88ED-D149-B5D9-283F7EEE9637}"/>
              </a:ext>
            </a:extLst>
          </p:cNvPr>
          <p:cNvSpPr/>
          <p:nvPr/>
        </p:nvSpPr>
        <p:spPr>
          <a:xfrm>
            <a:off x="469880"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0" name="Action Button: Custom 9">
            <a:hlinkClick r:id="" action="ppaction://noaction" highlightClick="1">
              <a:snd r:embed="rId7" name="Die Idee.wav"/>
            </a:hlinkClick>
            <a:extLst>
              <a:ext uri="{FF2B5EF4-FFF2-40B4-BE49-F238E27FC236}">
                <a16:creationId xmlns:a16="http://schemas.microsoft.com/office/drawing/2014/main" id="{C934B5A0-CA22-A841-82BC-7A369E942B7D}"/>
              </a:ext>
            </a:extLst>
          </p:cNvPr>
          <p:cNvSpPr/>
          <p:nvPr/>
        </p:nvSpPr>
        <p:spPr>
          <a:xfrm>
            <a:off x="469877" y="5330812"/>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1" name="Action Button: Custom 10">
            <a:hlinkClick r:id="" action="ppaction://noaction" highlightClick="1">
              <a:snd r:embed="rId8" name="Die Millionen sind.wav"/>
            </a:hlinkClick>
            <a:extLst>
              <a:ext uri="{FF2B5EF4-FFF2-40B4-BE49-F238E27FC236}">
                <a16:creationId xmlns:a16="http://schemas.microsoft.com/office/drawing/2014/main" id="{D86A4F60-ADBA-624B-9EC8-E1966D80526C}"/>
              </a:ext>
            </a:extLst>
          </p:cNvPr>
          <p:cNvSpPr/>
          <p:nvPr/>
        </p:nvSpPr>
        <p:spPr>
          <a:xfrm>
            <a:off x="6096000" y="4055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2" name="Action Button: Custom 11">
            <a:hlinkClick r:id="" action="ppaction://noaction" highlightClick="1">
              <a:snd r:embed="rId9" name="Die Familie ist.wav"/>
            </a:hlinkClick>
            <a:extLst>
              <a:ext uri="{FF2B5EF4-FFF2-40B4-BE49-F238E27FC236}">
                <a16:creationId xmlns:a16="http://schemas.microsoft.com/office/drawing/2014/main" id="{79D7B9B7-A62C-2346-B695-5189D9498496}"/>
              </a:ext>
            </a:extLst>
          </p:cNvPr>
          <p:cNvSpPr/>
          <p:nvPr/>
        </p:nvSpPr>
        <p:spPr>
          <a:xfrm>
            <a:off x="6095999" y="1636843"/>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Action Button: Custom 12">
            <a:hlinkClick r:id="" action="ppaction://noaction" highlightClick="1">
              <a:snd r:embed="rId10" name="Die Kerzensind.wav"/>
            </a:hlinkClick>
            <a:extLst>
              <a:ext uri="{FF2B5EF4-FFF2-40B4-BE49-F238E27FC236}">
                <a16:creationId xmlns:a16="http://schemas.microsoft.com/office/drawing/2014/main" id="{C9578CF1-3BA1-DC4F-8B46-6F3CC13C8F95}"/>
              </a:ext>
            </a:extLst>
          </p:cNvPr>
          <p:cNvSpPr/>
          <p:nvPr/>
        </p:nvSpPr>
        <p:spPr>
          <a:xfrm>
            <a:off x="6095998" y="286816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11" name="Die Liste ist.wav"/>
            </a:hlinkClick>
            <a:extLst>
              <a:ext uri="{FF2B5EF4-FFF2-40B4-BE49-F238E27FC236}">
                <a16:creationId xmlns:a16="http://schemas.microsoft.com/office/drawing/2014/main" id="{10E69183-03F5-214C-8C52-9440CF25613A}"/>
              </a:ext>
            </a:extLst>
          </p:cNvPr>
          <p:cNvSpPr/>
          <p:nvPr/>
        </p:nvSpPr>
        <p:spPr>
          <a:xfrm>
            <a:off x="6095998" y="409948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5" name="Action Button: Custom 14">
            <a:hlinkClick r:id="" action="ppaction://noaction" highlightClick="1">
              <a:snd r:embed="rId12" name="Die Frauen sind.wav"/>
            </a:hlinkClick>
            <a:extLst>
              <a:ext uri="{FF2B5EF4-FFF2-40B4-BE49-F238E27FC236}">
                <a16:creationId xmlns:a16="http://schemas.microsoft.com/office/drawing/2014/main" id="{0618EFB0-98C8-6640-87B7-D378E6B51F6B}"/>
              </a:ext>
            </a:extLst>
          </p:cNvPr>
          <p:cNvSpPr/>
          <p:nvPr/>
        </p:nvSpPr>
        <p:spPr>
          <a:xfrm>
            <a:off x="6095998" y="5330811"/>
            <a:ext cx="605332"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10</a:t>
            </a:r>
          </a:p>
        </p:txBody>
      </p:sp>
      <p:sp>
        <p:nvSpPr>
          <p:cNvPr id="17" name="TextBox 16">
            <a:extLst>
              <a:ext uri="{FF2B5EF4-FFF2-40B4-BE49-F238E27FC236}">
                <a16:creationId xmlns:a16="http://schemas.microsoft.com/office/drawing/2014/main" id="{BEB8DEAB-9674-1E4F-9697-3567E0432670}"/>
              </a:ext>
            </a:extLst>
          </p:cNvPr>
          <p:cNvSpPr txBox="1"/>
          <p:nvPr/>
        </p:nvSpPr>
        <p:spPr>
          <a:xfrm>
            <a:off x="1120086" y="396781"/>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Kirchen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offen</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7C065813-5D9F-C64A-9DCA-6988E6072775}"/>
              </a:ext>
            </a:extLst>
          </p:cNvPr>
          <p:cNvSpPr txBox="1"/>
          <p:nvPr/>
        </p:nvSpPr>
        <p:spPr>
          <a:xfrm>
            <a:off x="1120086"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Glocke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E45EDAC1-5CBF-3A43-A9EE-5244AC9ECFE1}"/>
              </a:ext>
            </a:extLst>
          </p:cNvPr>
          <p:cNvSpPr txBox="1"/>
          <p:nvPr/>
        </p:nvSpPr>
        <p:spPr>
          <a:xfrm>
            <a:off x="1120086" y="2859427"/>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Kugeln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rot.</a:t>
            </a:r>
          </a:p>
        </p:txBody>
      </p:sp>
      <p:sp>
        <p:nvSpPr>
          <p:cNvPr id="20" name="TextBox 19">
            <a:extLst>
              <a:ext uri="{FF2B5EF4-FFF2-40B4-BE49-F238E27FC236}">
                <a16:creationId xmlns:a16="http://schemas.microsoft.com/office/drawing/2014/main" id="{7EF1AEE6-C3DF-5B48-B97D-A5910E416725}"/>
              </a:ext>
            </a:extLst>
          </p:cNvPr>
          <p:cNvSpPr txBox="1"/>
          <p:nvPr/>
        </p:nvSpPr>
        <p:spPr>
          <a:xfrm>
            <a:off x="1120086" y="405343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Wochen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kurz</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7BD410F2-1A3E-7F4F-BE41-4DC4BF214833}"/>
              </a:ext>
            </a:extLst>
          </p:cNvPr>
          <p:cNvSpPr txBox="1"/>
          <p:nvPr/>
        </p:nvSpPr>
        <p:spPr>
          <a:xfrm>
            <a:off x="1120085" y="532207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Idee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gut.</a:t>
            </a:r>
          </a:p>
        </p:txBody>
      </p:sp>
      <p:sp>
        <p:nvSpPr>
          <p:cNvPr id="22" name="TextBox 21">
            <a:extLst>
              <a:ext uri="{FF2B5EF4-FFF2-40B4-BE49-F238E27FC236}">
                <a16:creationId xmlns:a16="http://schemas.microsoft.com/office/drawing/2014/main" id="{40D2D457-AD24-9547-BD6D-35F1170AB98C}"/>
              </a:ext>
            </a:extLst>
          </p:cNvPr>
          <p:cNvSpPr txBox="1"/>
          <p:nvPr/>
        </p:nvSpPr>
        <p:spPr>
          <a:xfrm>
            <a:off x="6746208" y="375801"/>
            <a:ext cx="5098130"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Millionen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falsch</a:t>
            </a: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F17CB894-C896-1843-94C5-B0860EF1BA8D}"/>
              </a:ext>
            </a:extLst>
          </p:cNvPr>
          <p:cNvSpPr txBox="1"/>
          <p:nvPr/>
        </p:nvSpPr>
        <p:spPr>
          <a:xfrm>
            <a:off x="6746208" y="1636843"/>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Familie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früh</a:t>
            </a:r>
            <a:r>
              <a:rPr lang="en-GB" sz="2400" dirty="0">
                <a:solidFill>
                  <a:schemeClr val="accent5">
                    <a:lumMod val="50000"/>
                  </a:schemeClr>
                </a:solidFill>
              </a:rPr>
              <a:t>.</a:t>
            </a:r>
          </a:p>
        </p:txBody>
      </p:sp>
      <p:sp>
        <p:nvSpPr>
          <p:cNvPr id="24" name="TextBox 23">
            <a:extLst>
              <a:ext uri="{FF2B5EF4-FFF2-40B4-BE49-F238E27FC236}">
                <a16:creationId xmlns:a16="http://schemas.microsoft.com/office/drawing/2014/main" id="{1FAAF204-5F4E-4842-897E-EC7951CD102F}"/>
              </a:ext>
            </a:extLst>
          </p:cNvPr>
          <p:cNvSpPr txBox="1"/>
          <p:nvPr/>
        </p:nvSpPr>
        <p:spPr>
          <a:xfrm>
            <a:off x="6746208" y="2859426"/>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Kerzen</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schön</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464BB031-BDDE-1240-9F3F-234B1FB10766}"/>
              </a:ext>
            </a:extLst>
          </p:cNvPr>
          <p:cNvSpPr txBox="1"/>
          <p:nvPr/>
        </p:nvSpPr>
        <p:spPr>
          <a:xfrm>
            <a:off x="6746207" y="4099489"/>
            <a:ext cx="3566801"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Liste</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lang.</a:t>
            </a:r>
          </a:p>
        </p:txBody>
      </p:sp>
      <p:sp>
        <p:nvSpPr>
          <p:cNvPr id="26" name="TextBox 25">
            <a:extLst>
              <a:ext uri="{FF2B5EF4-FFF2-40B4-BE49-F238E27FC236}">
                <a16:creationId xmlns:a16="http://schemas.microsoft.com/office/drawing/2014/main" id="{D8D0A5FF-6DA2-E24F-A5F6-20E6AD5D73F3}"/>
              </a:ext>
            </a:extLst>
          </p:cNvPr>
          <p:cNvSpPr txBox="1"/>
          <p:nvPr/>
        </p:nvSpPr>
        <p:spPr>
          <a:xfrm>
            <a:off x="6746206" y="5322072"/>
            <a:ext cx="3970562" cy="461665"/>
          </a:xfrm>
          <a:prstGeom prst="rect">
            <a:avLst/>
          </a:prstGeom>
          <a:noFill/>
        </p:spPr>
        <p:txBody>
          <a:bodyPr wrap="square" rtlCol="0">
            <a:spAutoFit/>
          </a:bodyPr>
          <a:lstStyle/>
          <a:p>
            <a:r>
              <a:rPr lang="en-GB" sz="2400" dirty="0">
                <a:solidFill>
                  <a:schemeClr val="accent5">
                    <a:lumMod val="50000"/>
                  </a:schemeClr>
                </a:solidFill>
              </a:rPr>
              <a:t>Die Frauen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spät</a:t>
            </a:r>
            <a:r>
              <a:rPr lang="en-GB" sz="2400" dirty="0">
                <a:solidFill>
                  <a:schemeClr val="accent5">
                    <a:lumMod val="50000"/>
                  </a:schemeClr>
                </a:solidFill>
              </a:rPr>
              <a:t>.</a:t>
            </a:r>
          </a:p>
        </p:txBody>
      </p:sp>
      <p:sp>
        <p:nvSpPr>
          <p:cNvPr id="27" name="TextBox 26">
            <a:extLst>
              <a:ext uri="{FF2B5EF4-FFF2-40B4-BE49-F238E27FC236}">
                <a16:creationId xmlns:a16="http://schemas.microsoft.com/office/drawing/2014/main" id="{C171E44D-D015-2E47-ACAA-A41C20EFBA9E}"/>
              </a:ext>
            </a:extLst>
          </p:cNvPr>
          <p:cNvSpPr txBox="1"/>
          <p:nvPr/>
        </p:nvSpPr>
        <p:spPr>
          <a:xfrm>
            <a:off x="1120671" y="858446"/>
            <a:ext cx="3754951" cy="461665"/>
          </a:xfrm>
          <a:prstGeom prst="rect">
            <a:avLst/>
          </a:prstGeom>
          <a:noFill/>
        </p:spPr>
        <p:txBody>
          <a:bodyPr wrap="square" rtlCol="0">
            <a:spAutoFit/>
          </a:bodyPr>
          <a:lstStyle/>
          <a:p>
            <a:r>
              <a:rPr lang="en-GB" sz="2400" dirty="0">
                <a:solidFill>
                  <a:srgbClr val="DAA520"/>
                </a:solidFill>
              </a:rPr>
              <a:t>The churches are open.</a:t>
            </a:r>
          </a:p>
        </p:txBody>
      </p:sp>
      <p:sp>
        <p:nvSpPr>
          <p:cNvPr id="28" name="TextBox 27">
            <a:extLst>
              <a:ext uri="{FF2B5EF4-FFF2-40B4-BE49-F238E27FC236}">
                <a16:creationId xmlns:a16="http://schemas.microsoft.com/office/drawing/2014/main" id="{FD9DFFAD-449A-1E43-84A6-CB617ABA54EC}"/>
              </a:ext>
            </a:extLst>
          </p:cNvPr>
          <p:cNvSpPr txBox="1"/>
          <p:nvPr/>
        </p:nvSpPr>
        <p:spPr>
          <a:xfrm>
            <a:off x="1120082" y="2109779"/>
            <a:ext cx="3566801" cy="461665"/>
          </a:xfrm>
          <a:prstGeom prst="rect">
            <a:avLst/>
          </a:prstGeom>
          <a:noFill/>
        </p:spPr>
        <p:txBody>
          <a:bodyPr wrap="square" rtlCol="0">
            <a:spAutoFit/>
          </a:bodyPr>
          <a:lstStyle/>
          <a:p>
            <a:r>
              <a:rPr lang="en-GB" sz="2400" dirty="0">
                <a:solidFill>
                  <a:srgbClr val="DAA520"/>
                </a:solidFill>
              </a:rPr>
              <a:t>The bell is loud.</a:t>
            </a:r>
          </a:p>
        </p:txBody>
      </p:sp>
      <p:sp>
        <p:nvSpPr>
          <p:cNvPr id="29" name="TextBox 28">
            <a:extLst>
              <a:ext uri="{FF2B5EF4-FFF2-40B4-BE49-F238E27FC236}">
                <a16:creationId xmlns:a16="http://schemas.microsoft.com/office/drawing/2014/main" id="{B62425FA-1797-5B46-A5A8-D838B7762EFB}"/>
              </a:ext>
            </a:extLst>
          </p:cNvPr>
          <p:cNvSpPr txBox="1"/>
          <p:nvPr/>
        </p:nvSpPr>
        <p:spPr>
          <a:xfrm>
            <a:off x="1120083" y="3349667"/>
            <a:ext cx="3566801" cy="461665"/>
          </a:xfrm>
          <a:prstGeom prst="rect">
            <a:avLst/>
          </a:prstGeom>
          <a:noFill/>
        </p:spPr>
        <p:txBody>
          <a:bodyPr wrap="square" rtlCol="0">
            <a:spAutoFit/>
          </a:bodyPr>
          <a:lstStyle/>
          <a:p>
            <a:r>
              <a:rPr lang="en-GB" sz="2400" dirty="0">
                <a:solidFill>
                  <a:srgbClr val="DAA520"/>
                </a:solidFill>
              </a:rPr>
              <a:t>The baubles are red.</a:t>
            </a:r>
          </a:p>
        </p:txBody>
      </p:sp>
      <p:sp>
        <p:nvSpPr>
          <p:cNvPr id="30" name="TextBox 29">
            <a:extLst>
              <a:ext uri="{FF2B5EF4-FFF2-40B4-BE49-F238E27FC236}">
                <a16:creationId xmlns:a16="http://schemas.microsoft.com/office/drawing/2014/main" id="{EF065786-9D83-7840-974A-ABE269BCD6ED}"/>
              </a:ext>
            </a:extLst>
          </p:cNvPr>
          <p:cNvSpPr txBox="1"/>
          <p:nvPr/>
        </p:nvSpPr>
        <p:spPr>
          <a:xfrm>
            <a:off x="1120081" y="4589555"/>
            <a:ext cx="3566801" cy="461665"/>
          </a:xfrm>
          <a:prstGeom prst="rect">
            <a:avLst/>
          </a:prstGeom>
          <a:noFill/>
        </p:spPr>
        <p:txBody>
          <a:bodyPr wrap="square" rtlCol="0">
            <a:spAutoFit/>
          </a:bodyPr>
          <a:lstStyle/>
          <a:p>
            <a:r>
              <a:rPr lang="en-GB" sz="2400" dirty="0">
                <a:solidFill>
                  <a:srgbClr val="DAA520"/>
                </a:solidFill>
              </a:rPr>
              <a:t>The weeks are short.</a:t>
            </a:r>
          </a:p>
        </p:txBody>
      </p:sp>
      <p:sp>
        <p:nvSpPr>
          <p:cNvPr id="31" name="TextBox 30">
            <a:extLst>
              <a:ext uri="{FF2B5EF4-FFF2-40B4-BE49-F238E27FC236}">
                <a16:creationId xmlns:a16="http://schemas.microsoft.com/office/drawing/2014/main" id="{97DB265F-EDA7-7F4C-9E76-3C21C2574C7A}"/>
              </a:ext>
            </a:extLst>
          </p:cNvPr>
          <p:cNvSpPr txBox="1"/>
          <p:nvPr/>
        </p:nvSpPr>
        <p:spPr>
          <a:xfrm>
            <a:off x="1120080" y="5812139"/>
            <a:ext cx="3566801" cy="461665"/>
          </a:xfrm>
          <a:prstGeom prst="rect">
            <a:avLst/>
          </a:prstGeom>
          <a:noFill/>
        </p:spPr>
        <p:txBody>
          <a:bodyPr wrap="square" rtlCol="0">
            <a:spAutoFit/>
          </a:bodyPr>
          <a:lstStyle/>
          <a:p>
            <a:r>
              <a:rPr lang="en-GB" sz="2400" dirty="0">
                <a:solidFill>
                  <a:srgbClr val="DAA520"/>
                </a:solidFill>
              </a:rPr>
              <a:t>The idea is good.</a:t>
            </a:r>
          </a:p>
        </p:txBody>
      </p:sp>
      <p:sp>
        <p:nvSpPr>
          <p:cNvPr id="32" name="TextBox 31">
            <a:extLst>
              <a:ext uri="{FF2B5EF4-FFF2-40B4-BE49-F238E27FC236}">
                <a16:creationId xmlns:a16="http://schemas.microsoft.com/office/drawing/2014/main" id="{38D2E0C6-CAB9-6E41-9631-85D562D3F19D}"/>
              </a:ext>
            </a:extLst>
          </p:cNvPr>
          <p:cNvSpPr txBox="1"/>
          <p:nvPr/>
        </p:nvSpPr>
        <p:spPr>
          <a:xfrm>
            <a:off x="6760663" y="785979"/>
            <a:ext cx="5098130" cy="461665"/>
          </a:xfrm>
          <a:prstGeom prst="rect">
            <a:avLst/>
          </a:prstGeom>
          <a:noFill/>
        </p:spPr>
        <p:txBody>
          <a:bodyPr wrap="square" rtlCol="0">
            <a:spAutoFit/>
          </a:bodyPr>
          <a:lstStyle/>
          <a:p>
            <a:r>
              <a:rPr lang="en-GB" sz="2400" dirty="0">
                <a:solidFill>
                  <a:srgbClr val="DAA520"/>
                </a:solidFill>
              </a:rPr>
              <a:t>The millions are fake.</a:t>
            </a:r>
          </a:p>
        </p:txBody>
      </p:sp>
      <p:sp>
        <p:nvSpPr>
          <p:cNvPr id="33" name="TextBox 32">
            <a:extLst>
              <a:ext uri="{FF2B5EF4-FFF2-40B4-BE49-F238E27FC236}">
                <a16:creationId xmlns:a16="http://schemas.microsoft.com/office/drawing/2014/main" id="{092ACA44-AB58-5C46-B279-1A40D9FE7268}"/>
              </a:ext>
            </a:extLst>
          </p:cNvPr>
          <p:cNvSpPr txBox="1"/>
          <p:nvPr/>
        </p:nvSpPr>
        <p:spPr>
          <a:xfrm>
            <a:off x="6760663" y="2109779"/>
            <a:ext cx="3566801" cy="461665"/>
          </a:xfrm>
          <a:prstGeom prst="rect">
            <a:avLst/>
          </a:prstGeom>
          <a:noFill/>
        </p:spPr>
        <p:txBody>
          <a:bodyPr wrap="square" rtlCol="0">
            <a:spAutoFit/>
          </a:bodyPr>
          <a:lstStyle/>
          <a:p>
            <a:r>
              <a:rPr lang="en-GB" sz="2400" dirty="0">
                <a:solidFill>
                  <a:srgbClr val="DAA520"/>
                </a:solidFill>
              </a:rPr>
              <a:t>The family is too late.</a:t>
            </a:r>
          </a:p>
        </p:txBody>
      </p:sp>
      <p:sp>
        <p:nvSpPr>
          <p:cNvPr id="34" name="TextBox 33">
            <a:extLst>
              <a:ext uri="{FF2B5EF4-FFF2-40B4-BE49-F238E27FC236}">
                <a16:creationId xmlns:a16="http://schemas.microsoft.com/office/drawing/2014/main" id="{95564DD3-F0F7-604B-BEA8-3917A0E1F920}"/>
              </a:ext>
            </a:extLst>
          </p:cNvPr>
          <p:cNvSpPr txBox="1"/>
          <p:nvPr/>
        </p:nvSpPr>
        <p:spPr>
          <a:xfrm>
            <a:off x="6760663" y="3321091"/>
            <a:ext cx="5255029" cy="461665"/>
          </a:xfrm>
          <a:prstGeom prst="rect">
            <a:avLst/>
          </a:prstGeom>
          <a:noFill/>
        </p:spPr>
        <p:txBody>
          <a:bodyPr wrap="square" rtlCol="0">
            <a:spAutoFit/>
          </a:bodyPr>
          <a:lstStyle/>
          <a:p>
            <a:r>
              <a:rPr lang="en-GB" sz="2400" dirty="0">
                <a:solidFill>
                  <a:srgbClr val="DAA520"/>
                </a:solidFill>
              </a:rPr>
              <a:t>The candles are lovely, beautiful.</a:t>
            </a:r>
          </a:p>
        </p:txBody>
      </p:sp>
      <p:sp>
        <p:nvSpPr>
          <p:cNvPr id="35" name="TextBox 34">
            <a:extLst>
              <a:ext uri="{FF2B5EF4-FFF2-40B4-BE49-F238E27FC236}">
                <a16:creationId xmlns:a16="http://schemas.microsoft.com/office/drawing/2014/main" id="{DACEC1E2-5055-E547-A945-2C60DB0DEA67}"/>
              </a:ext>
            </a:extLst>
          </p:cNvPr>
          <p:cNvSpPr txBox="1"/>
          <p:nvPr/>
        </p:nvSpPr>
        <p:spPr>
          <a:xfrm>
            <a:off x="6760662" y="4571172"/>
            <a:ext cx="3566801" cy="461665"/>
          </a:xfrm>
          <a:prstGeom prst="rect">
            <a:avLst/>
          </a:prstGeom>
          <a:noFill/>
        </p:spPr>
        <p:txBody>
          <a:bodyPr wrap="square" rtlCol="0">
            <a:spAutoFit/>
          </a:bodyPr>
          <a:lstStyle/>
          <a:p>
            <a:r>
              <a:rPr lang="en-GB" sz="2400" dirty="0">
                <a:solidFill>
                  <a:srgbClr val="DAA520"/>
                </a:solidFill>
              </a:rPr>
              <a:t>The list is long.</a:t>
            </a:r>
          </a:p>
        </p:txBody>
      </p:sp>
      <p:sp>
        <p:nvSpPr>
          <p:cNvPr id="36" name="TextBox 35">
            <a:extLst>
              <a:ext uri="{FF2B5EF4-FFF2-40B4-BE49-F238E27FC236}">
                <a16:creationId xmlns:a16="http://schemas.microsoft.com/office/drawing/2014/main" id="{18ADD718-A53D-5743-B00F-BE0591D5ED7B}"/>
              </a:ext>
            </a:extLst>
          </p:cNvPr>
          <p:cNvSpPr txBox="1"/>
          <p:nvPr/>
        </p:nvSpPr>
        <p:spPr>
          <a:xfrm>
            <a:off x="6770199" y="5732250"/>
            <a:ext cx="4803850" cy="461665"/>
          </a:xfrm>
          <a:prstGeom prst="rect">
            <a:avLst/>
          </a:prstGeom>
          <a:noFill/>
        </p:spPr>
        <p:txBody>
          <a:bodyPr wrap="square" rtlCol="0">
            <a:spAutoFit/>
          </a:bodyPr>
          <a:lstStyle/>
          <a:p>
            <a:r>
              <a:rPr lang="en-GB" sz="2400" dirty="0">
                <a:solidFill>
                  <a:srgbClr val="DAA520"/>
                </a:solidFill>
              </a:rPr>
              <a:t>The women are too early.</a:t>
            </a:r>
          </a:p>
        </p:txBody>
      </p:sp>
      <p:sp>
        <p:nvSpPr>
          <p:cNvPr id="2" name="Title 1">
            <a:extLst>
              <a:ext uri="{FF2B5EF4-FFF2-40B4-BE49-F238E27FC236}">
                <a16:creationId xmlns:a16="http://schemas.microsoft.com/office/drawing/2014/main" id="{9AE343A6-C910-4844-BCA7-D293DA8CEE53}"/>
              </a:ext>
            </a:extLst>
          </p:cNvPr>
          <p:cNvSpPr>
            <a:spLocks noGrp="1"/>
          </p:cNvSpPr>
          <p:nvPr>
            <p:ph type="title"/>
          </p:nvPr>
        </p:nvSpPr>
        <p:spPr>
          <a:xfrm>
            <a:off x="10824012" y="93581"/>
            <a:ext cx="869411" cy="375665"/>
          </a:xfrm>
        </p:spPr>
        <p:txBody>
          <a:bodyPr/>
          <a:lstStyle/>
          <a:p>
            <a:pPr lvl="0">
              <a:lnSpc>
                <a:spcPct val="100000"/>
              </a:lnSpc>
              <a:spcBef>
                <a:spcPts val="0"/>
              </a:spcBef>
            </a:pPr>
            <a:r>
              <a:rPr lang="en-GB" sz="1800" b="1" dirty="0" err="1">
                <a:solidFill>
                  <a:prstClr val="white"/>
                </a:solidFill>
                <a:latin typeface="Century Gothic" panose="020B0502020202020204" pitchFamily="34" charset="0"/>
                <a:ea typeface="+mn-ea"/>
                <a:cs typeface="+mn-cs"/>
              </a:rPr>
              <a:t>hören</a:t>
            </a:r>
            <a:endParaRPr lang="en-US" dirty="0"/>
          </a:p>
        </p:txBody>
      </p:sp>
    </p:spTree>
    <p:extLst>
      <p:ext uri="{BB962C8B-B14F-4D97-AF65-F5344CB8AC3E}">
        <p14:creationId xmlns:p14="http://schemas.microsoft.com/office/powerpoint/2010/main" val="35361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271B8-996B-FE44-85AF-3687EC40DE08}"/>
              </a:ext>
            </a:extLst>
          </p:cNvPr>
          <p:cNvSpPr/>
          <p:nvPr/>
        </p:nvSpPr>
        <p:spPr>
          <a:xfrm>
            <a:off x="395214" y="2769903"/>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4. Der Kopf _____ </a:t>
            </a:r>
            <a:r>
              <a:rPr lang="en-GB" sz="2800" dirty="0" err="1">
                <a:solidFill>
                  <a:srgbClr val="115076"/>
                </a:solidFill>
                <a:latin typeface="Century Gothic" panose="020B0502020202020204" pitchFamily="34" charset="0"/>
              </a:rPr>
              <a:t>groß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5" name="Rectangle 14">
            <a:extLst>
              <a:ext uri="{FF2B5EF4-FFF2-40B4-BE49-F238E27FC236}">
                <a16:creationId xmlns:a16="http://schemas.microsoft.com/office/drawing/2014/main" id="{B1421A98-F178-3645-927D-A9DD3E75B2F0}"/>
              </a:ext>
            </a:extLst>
          </p:cNvPr>
          <p:cNvSpPr/>
          <p:nvPr/>
        </p:nvSpPr>
        <p:spPr>
          <a:xfrm>
            <a:off x="417024" y="2270258"/>
            <a:ext cx="7877248" cy="523220"/>
          </a:xfrm>
          <a:prstGeom prst="rect">
            <a:avLst/>
          </a:prstGeom>
        </p:spPr>
        <p:txBody>
          <a:bodyPr wrap="square">
            <a:spAutoFit/>
          </a:bodyPr>
          <a:lstStyle/>
          <a:p>
            <a:r>
              <a:rPr lang="en-GB" sz="2800" dirty="0">
                <a:solidFill>
                  <a:srgbClr val="115076"/>
                </a:solidFill>
                <a:latin typeface="Century Gothic" panose="020B0502020202020204" pitchFamily="34" charset="0"/>
              </a:rPr>
              <a:t>3. Die </a:t>
            </a:r>
            <a:r>
              <a:rPr lang="en-GB" sz="2800" dirty="0" err="1">
                <a:solidFill>
                  <a:srgbClr val="115076"/>
                </a:solidFill>
                <a:latin typeface="Century Gothic" panose="020B0502020202020204" pitchFamily="34" charset="0"/>
              </a:rPr>
              <a:t>Weihnachtsmärkte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schön</a:t>
            </a:r>
            <a:r>
              <a:rPr lang="en-GB" sz="2800" dirty="0">
                <a:solidFill>
                  <a:srgbClr val="115076"/>
                </a:solidFill>
                <a:latin typeface="Century Gothic" panose="020B0502020202020204" pitchFamily="34" charset="0"/>
              </a:rPr>
              <a:t>.</a:t>
            </a:r>
          </a:p>
        </p:txBody>
      </p:sp>
      <p:sp>
        <p:nvSpPr>
          <p:cNvPr id="6" name="Rectangle 5">
            <a:extLst>
              <a:ext uri="{FF2B5EF4-FFF2-40B4-BE49-F238E27FC236}">
                <a16:creationId xmlns:a16="http://schemas.microsoft.com/office/drawing/2014/main" id="{BE32EF27-8671-FA49-A147-D2E175276E0F}"/>
              </a:ext>
            </a:extLst>
          </p:cNvPr>
          <p:cNvSpPr/>
          <p:nvPr/>
        </p:nvSpPr>
        <p:spPr>
          <a:xfrm>
            <a:off x="305615" y="5834683"/>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10. Der Engel _____ </a:t>
            </a:r>
            <a:r>
              <a:rPr lang="en-GB" sz="2800" dirty="0" err="1">
                <a:solidFill>
                  <a:srgbClr val="115076"/>
                </a:solidFill>
                <a:latin typeface="Century Gothic" panose="020B0502020202020204" pitchFamily="34" charset="0"/>
              </a:rPr>
              <a:t>weiß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7" name="Rectangle 6">
            <a:extLst>
              <a:ext uri="{FF2B5EF4-FFF2-40B4-BE49-F238E27FC236}">
                <a16:creationId xmlns:a16="http://schemas.microsoft.com/office/drawing/2014/main" id="{705826AB-5B20-DA4C-867E-65C713EF12D3}"/>
              </a:ext>
            </a:extLst>
          </p:cNvPr>
          <p:cNvSpPr/>
          <p:nvPr/>
        </p:nvSpPr>
        <p:spPr>
          <a:xfrm>
            <a:off x="417024" y="4300509"/>
            <a:ext cx="4341253" cy="523220"/>
          </a:xfrm>
          <a:prstGeom prst="rect">
            <a:avLst/>
          </a:prstGeom>
        </p:spPr>
        <p:txBody>
          <a:bodyPr wrap="none">
            <a:spAutoFit/>
          </a:bodyPr>
          <a:lstStyle/>
          <a:p>
            <a:r>
              <a:rPr lang="en-GB" sz="2800" dirty="0">
                <a:solidFill>
                  <a:srgbClr val="115076"/>
                </a:solidFill>
                <a:latin typeface="Century Gothic" panose="020B0502020202020204" pitchFamily="34" charset="0"/>
              </a:rPr>
              <a:t>7. Die Sterne _____ </a:t>
            </a:r>
            <a:r>
              <a:rPr lang="en-GB" sz="2800" dirty="0" err="1">
                <a:solidFill>
                  <a:srgbClr val="115076"/>
                </a:solidFill>
                <a:latin typeface="Century Gothic" panose="020B0502020202020204" pitchFamily="34" charset="0"/>
              </a:rPr>
              <a:t>gelb</a:t>
            </a:r>
            <a:r>
              <a:rPr lang="en-GB" sz="2800" dirty="0">
                <a:solidFill>
                  <a:srgbClr val="115076"/>
                </a:solidFill>
                <a:latin typeface="Century Gothic" panose="020B0502020202020204" pitchFamily="34" charset="0"/>
              </a:rPr>
              <a:t>.</a:t>
            </a:r>
            <a:endParaRPr lang="en-US" sz="2800" dirty="0">
              <a:solidFill>
                <a:srgbClr val="115076"/>
              </a:solidFill>
              <a:latin typeface="Century Gothic" panose="020B0502020202020204" pitchFamily="34" charset="0"/>
            </a:endParaRPr>
          </a:p>
        </p:txBody>
      </p:sp>
      <p:sp>
        <p:nvSpPr>
          <p:cNvPr id="9" name="Rectangle 8">
            <a:extLst>
              <a:ext uri="{FF2B5EF4-FFF2-40B4-BE49-F238E27FC236}">
                <a16:creationId xmlns:a16="http://schemas.microsoft.com/office/drawing/2014/main" id="{0B1990BB-605E-5E41-B662-6D5AB3E4FA5B}"/>
              </a:ext>
            </a:extLst>
          </p:cNvPr>
          <p:cNvSpPr/>
          <p:nvPr/>
        </p:nvSpPr>
        <p:spPr>
          <a:xfrm>
            <a:off x="414380" y="5348938"/>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9. Die </a:t>
            </a:r>
            <a:r>
              <a:rPr lang="en-GB" sz="2800" dirty="0" err="1">
                <a:solidFill>
                  <a:srgbClr val="115076"/>
                </a:solidFill>
                <a:latin typeface="Century Gothic" panose="020B0502020202020204" pitchFamily="34" charset="0"/>
              </a:rPr>
              <a:t>Stiefel</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braun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1" name="Rectangle 10">
            <a:extLst>
              <a:ext uri="{FF2B5EF4-FFF2-40B4-BE49-F238E27FC236}">
                <a16:creationId xmlns:a16="http://schemas.microsoft.com/office/drawing/2014/main" id="{F84B801D-BBC6-A04D-9912-5C55E151E3D9}"/>
              </a:ext>
            </a:extLst>
          </p:cNvPr>
          <p:cNvSpPr/>
          <p:nvPr/>
        </p:nvSpPr>
        <p:spPr>
          <a:xfrm>
            <a:off x="417024" y="3780743"/>
            <a:ext cx="4578497" cy="523220"/>
          </a:xfrm>
          <a:prstGeom prst="rect">
            <a:avLst/>
          </a:prstGeom>
        </p:spPr>
        <p:txBody>
          <a:bodyPr wrap="none">
            <a:spAutoFit/>
          </a:bodyPr>
          <a:lstStyle/>
          <a:p>
            <a:r>
              <a:rPr lang="en-GB" sz="2800" dirty="0">
                <a:solidFill>
                  <a:srgbClr val="115076"/>
                </a:solidFill>
                <a:latin typeface="Century Gothic" panose="020B0502020202020204" pitchFamily="34" charset="0"/>
              </a:rPr>
              <a:t>6. Die </a:t>
            </a:r>
            <a:r>
              <a:rPr lang="en-GB" sz="2800" dirty="0" err="1">
                <a:solidFill>
                  <a:srgbClr val="115076"/>
                </a:solidFill>
                <a:latin typeface="Century Gothic" panose="020B0502020202020204" pitchFamily="34" charset="0"/>
              </a:rPr>
              <a:t>Bäume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grün</a:t>
            </a:r>
            <a:r>
              <a:rPr lang="en-GB" sz="2800" dirty="0">
                <a:solidFill>
                  <a:srgbClr val="115076"/>
                </a:solidFill>
                <a:latin typeface="Century Gothic" panose="020B0502020202020204" pitchFamily="34" charset="0"/>
              </a:rPr>
              <a:t>.</a:t>
            </a:r>
            <a:endParaRPr lang="en-US" sz="2800" dirty="0">
              <a:solidFill>
                <a:srgbClr val="115076"/>
              </a:solidFill>
              <a:latin typeface="Century Gothic" panose="020B0502020202020204" pitchFamily="34" charset="0"/>
            </a:endParaRPr>
          </a:p>
        </p:txBody>
      </p:sp>
      <p:sp>
        <p:nvSpPr>
          <p:cNvPr id="17" name="Rectangle 16">
            <a:extLst>
              <a:ext uri="{FF2B5EF4-FFF2-40B4-BE49-F238E27FC236}">
                <a16:creationId xmlns:a16="http://schemas.microsoft.com/office/drawing/2014/main" id="{82B88014-F0CC-1F41-B0D4-6CC008722934}"/>
              </a:ext>
            </a:extLst>
          </p:cNvPr>
          <p:cNvSpPr/>
          <p:nvPr/>
        </p:nvSpPr>
        <p:spPr>
          <a:xfrm>
            <a:off x="448943" y="1178354"/>
            <a:ext cx="5724644" cy="523220"/>
          </a:xfrm>
          <a:prstGeom prst="rect">
            <a:avLst/>
          </a:prstGeom>
        </p:spPr>
        <p:txBody>
          <a:bodyPr wrap="none">
            <a:spAutoFit/>
          </a:bodyPr>
          <a:lstStyle/>
          <a:p>
            <a:r>
              <a:rPr lang="en-GB" sz="2800" dirty="0">
                <a:solidFill>
                  <a:srgbClr val="115076"/>
                </a:solidFill>
                <a:latin typeface="Century Gothic" panose="020B0502020202020204" pitchFamily="34" charset="0"/>
              </a:rPr>
              <a:t>1. Der </a:t>
            </a:r>
            <a:r>
              <a:rPr lang="en-GB" sz="2800" dirty="0" err="1">
                <a:solidFill>
                  <a:srgbClr val="115076"/>
                </a:solidFill>
                <a:latin typeface="Century Gothic" panose="020B0502020202020204" pitchFamily="34" charset="0"/>
              </a:rPr>
              <a:t>Marktplatz</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groß</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20" name="Rectangle 19">
            <a:extLst>
              <a:ext uri="{FF2B5EF4-FFF2-40B4-BE49-F238E27FC236}">
                <a16:creationId xmlns:a16="http://schemas.microsoft.com/office/drawing/2014/main" id="{9F9BFE95-C734-7545-88B5-83449F853953}"/>
              </a:ext>
            </a:extLst>
          </p:cNvPr>
          <p:cNvSpPr/>
          <p:nvPr/>
        </p:nvSpPr>
        <p:spPr>
          <a:xfrm>
            <a:off x="395214" y="3290459"/>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5. Die </a:t>
            </a:r>
            <a:r>
              <a:rPr lang="en-GB" sz="2800" dirty="0" err="1">
                <a:solidFill>
                  <a:srgbClr val="115076"/>
                </a:solidFill>
                <a:latin typeface="Century Gothic" panose="020B0502020202020204" pitchFamily="34" charset="0"/>
              </a:rPr>
              <a:t>Züge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kurz</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21" name="Rectangle 20">
            <a:extLst>
              <a:ext uri="{FF2B5EF4-FFF2-40B4-BE49-F238E27FC236}">
                <a16:creationId xmlns:a16="http://schemas.microsoft.com/office/drawing/2014/main" id="{0C681AC9-891B-4548-9863-EFB6935816E8}"/>
              </a:ext>
            </a:extLst>
          </p:cNvPr>
          <p:cNvSpPr/>
          <p:nvPr/>
        </p:nvSpPr>
        <p:spPr>
          <a:xfrm>
            <a:off x="448942" y="1734474"/>
            <a:ext cx="4801314" cy="523220"/>
          </a:xfrm>
          <a:prstGeom prst="rect">
            <a:avLst/>
          </a:prstGeom>
        </p:spPr>
        <p:txBody>
          <a:bodyPr wrap="none">
            <a:spAutoFit/>
          </a:bodyPr>
          <a:lstStyle/>
          <a:p>
            <a:r>
              <a:rPr lang="en-GB" sz="2800" dirty="0">
                <a:solidFill>
                  <a:srgbClr val="115076"/>
                </a:solidFill>
                <a:latin typeface="Century Gothic" panose="020B0502020202020204" pitchFamily="34" charset="0"/>
              </a:rPr>
              <a:t>2. Der </a:t>
            </a:r>
            <a:r>
              <a:rPr lang="en-GB" sz="2800" dirty="0" err="1">
                <a:solidFill>
                  <a:srgbClr val="115076"/>
                </a:solidFill>
                <a:latin typeface="Century Gothic" panose="020B0502020202020204" pitchFamily="34" charset="0"/>
              </a:rPr>
              <a:t>Arzt</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klein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22" name="Rectangle 21">
            <a:extLst>
              <a:ext uri="{FF2B5EF4-FFF2-40B4-BE49-F238E27FC236}">
                <a16:creationId xmlns:a16="http://schemas.microsoft.com/office/drawing/2014/main" id="{18011ACE-7128-9A49-B44A-44B658567CAE}"/>
              </a:ext>
            </a:extLst>
          </p:cNvPr>
          <p:cNvSpPr/>
          <p:nvPr/>
        </p:nvSpPr>
        <p:spPr>
          <a:xfrm>
            <a:off x="434417" y="4841997"/>
            <a:ext cx="4496744" cy="523220"/>
          </a:xfrm>
          <a:prstGeom prst="rect">
            <a:avLst/>
          </a:prstGeom>
        </p:spPr>
        <p:txBody>
          <a:bodyPr wrap="none">
            <a:spAutoFit/>
          </a:bodyPr>
          <a:lstStyle/>
          <a:p>
            <a:r>
              <a:rPr lang="en-GB" sz="2800" dirty="0">
                <a:solidFill>
                  <a:srgbClr val="115076"/>
                </a:solidFill>
                <a:latin typeface="Century Gothic" panose="020B0502020202020204" pitchFamily="34" charset="0"/>
              </a:rPr>
              <a:t>8. Der </a:t>
            </a:r>
            <a:r>
              <a:rPr lang="en-GB" sz="2800" dirty="0" err="1">
                <a:solidFill>
                  <a:srgbClr val="115076"/>
                </a:solidFill>
                <a:latin typeface="Century Gothic" panose="020B0502020202020204" pitchFamily="34" charset="0"/>
              </a:rPr>
              <a:t>Schnee</a:t>
            </a:r>
            <a:r>
              <a:rPr lang="en-GB" sz="2800" dirty="0">
                <a:solidFill>
                  <a:srgbClr val="115076"/>
                </a:solidFill>
                <a:latin typeface="Century Gothic" panose="020B0502020202020204" pitchFamily="34" charset="0"/>
              </a:rPr>
              <a:t> _____ 	</a:t>
            </a:r>
            <a:r>
              <a:rPr lang="en-GB" sz="2800" dirty="0" err="1">
                <a:solidFill>
                  <a:srgbClr val="115076"/>
                </a:solidFill>
                <a:latin typeface="Century Gothic" panose="020B0502020202020204" pitchFamily="34" charset="0"/>
              </a:rPr>
              <a:t>kalt</a:t>
            </a:r>
            <a:endParaRPr lang="en-US" sz="2800" dirty="0">
              <a:solidFill>
                <a:srgbClr val="115076"/>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77DC163-B4E0-954A-AF43-D947D3FE1E02}"/>
              </a:ext>
            </a:extLst>
          </p:cNvPr>
          <p:cNvGraphicFramePr>
            <a:graphicFrameLocks noGrp="1"/>
          </p:cNvGraphicFramePr>
          <p:nvPr/>
        </p:nvGraphicFramePr>
        <p:xfrm>
          <a:off x="7096917" y="540223"/>
          <a:ext cx="4801314" cy="5777553"/>
        </p:xfrm>
        <a:graphic>
          <a:graphicData uri="http://schemas.openxmlformats.org/drawingml/2006/table">
            <a:tbl>
              <a:tblPr firstRow="1" bandRow="1">
                <a:tableStyleId>{5940675A-B579-460E-94D1-54222C63F5DA}</a:tableStyleId>
              </a:tblPr>
              <a:tblGrid>
                <a:gridCol w="2400657">
                  <a:extLst>
                    <a:ext uri="{9D8B030D-6E8A-4147-A177-3AD203B41FA5}">
                      <a16:colId xmlns:a16="http://schemas.microsoft.com/office/drawing/2014/main" val="1545339376"/>
                    </a:ext>
                  </a:extLst>
                </a:gridCol>
                <a:gridCol w="2400657">
                  <a:extLst>
                    <a:ext uri="{9D8B030D-6E8A-4147-A177-3AD203B41FA5}">
                      <a16:colId xmlns:a16="http://schemas.microsoft.com/office/drawing/2014/main" val="21593949"/>
                    </a:ext>
                  </a:extLst>
                </a:gridCol>
              </a:tblGrid>
              <a:tr h="720603">
                <a:tc>
                  <a:txBody>
                    <a:bodyPr/>
                    <a:lstStyle/>
                    <a:p>
                      <a:pPr algn="ctr"/>
                      <a:r>
                        <a:rPr lang="en-GB" sz="4000" b="1" dirty="0" err="1">
                          <a:solidFill>
                            <a:schemeClr val="accent5">
                              <a:lumMod val="50000"/>
                            </a:schemeClr>
                          </a:solidFill>
                        </a:rPr>
                        <a:t>ist</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err="1">
                          <a:solidFill>
                            <a:schemeClr val="accent5">
                              <a:lumMod val="50000"/>
                            </a:schemeClr>
                          </a:solidFill>
                        </a:rPr>
                        <a:t>sind</a:t>
                      </a:r>
                      <a:endParaRPr lang="en-GB" sz="4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9418509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2397228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20323602"/>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5902414"/>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1581118"/>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6621115"/>
                  </a:ext>
                </a:extLst>
              </a:tr>
              <a:tr h="505695">
                <a:tc>
                  <a:txBody>
                    <a:bodyPr/>
                    <a:lstStyle/>
                    <a:p>
                      <a:pPr algn="ctr"/>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90924961"/>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40679817"/>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0346227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58697510"/>
                  </a:ext>
                </a:extLst>
              </a:tr>
              <a:tr h="505695">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39422561"/>
                  </a:ext>
                </a:extLst>
              </a:tr>
            </a:tbl>
          </a:graphicData>
        </a:graphic>
      </p:graphicFrame>
      <p:pic>
        <p:nvPicPr>
          <p:cNvPr id="23" name="Picture 22">
            <a:extLst>
              <a:ext uri="{FF2B5EF4-FFF2-40B4-BE49-F238E27FC236}">
                <a16:creationId xmlns:a16="http://schemas.microsoft.com/office/drawing/2014/main" id="{86124EF0-6B24-F545-AF81-BDD975C97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1200168"/>
            <a:ext cx="493476" cy="514037"/>
          </a:xfrm>
          <a:prstGeom prst="rect">
            <a:avLst/>
          </a:prstGeom>
        </p:spPr>
      </p:pic>
      <p:pic>
        <p:nvPicPr>
          <p:cNvPr id="24" name="Picture 23">
            <a:extLst>
              <a:ext uri="{FF2B5EF4-FFF2-40B4-BE49-F238E27FC236}">
                <a16:creationId xmlns:a16="http://schemas.microsoft.com/office/drawing/2014/main" id="{9475CE7F-8691-7746-ABB0-977B9AC60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009" y="5243005"/>
            <a:ext cx="493476" cy="514037"/>
          </a:xfrm>
          <a:prstGeom prst="rect">
            <a:avLst/>
          </a:prstGeom>
        </p:spPr>
      </p:pic>
      <p:pic>
        <p:nvPicPr>
          <p:cNvPr id="25" name="Picture 24">
            <a:extLst>
              <a:ext uri="{FF2B5EF4-FFF2-40B4-BE49-F238E27FC236}">
                <a16:creationId xmlns:a16="http://schemas.microsoft.com/office/drawing/2014/main" id="{259C4445-23EA-A54C-95F4-02B820A3A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386" y="2192743"/>
            <a:ext cx="493476" cy="514037"/>
          </a:xfrm>
          <a:prstGeom prst="rect">
            <a:avLst/>
          </a:prstGeom>
        </p:spPr>
      </p:pic>
      <p:pic>
        <p:nvPicPr>
          <p:cNvPr id="26" name="Picture 25">
            <a:extLst>
              <a:ext uri="{FF2B5EF4-FFF2-40B4-BE49-F238E27FC236}">
                <a16:creationId xmlns:a16="http://schemas.microsoft.com/office/drawing/2014/main" id="{413D134A-DE73-8C4D-AB9F-E0B984FD5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2707302"/>
            <a:ext cx="493476" cy="514037"/>
          </a:xfrm>
          <a:prstGeom prst="rect">
            <a:avLst/>
          </a:prstGeom>
        </p:spPr>
      </p:pic>
      <p:pic>
        <p:nvPicPr>
          <p:cNvPr id="27" name="Picture 26">
            <a:extLst>
              <a:ext uri="{FF2B5EF4-FFF2-40B4-BE49-F238E27FC236}">
                <a16:creationId xmlns:a16="http://schemas.microsoft.com/office/drawing/2014/main" id="{ACA38BF9-80FD-6147-8351-653B3634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8132" y="3193929"/>
            <a:ext cx="493476" cy="514037"/>
          </a:xfrm>
          <a:prstGeom prst="rect">
            <a:avLst/>
          </a:prstGeom>
        </p:spPr>
      </p:pic>
      <p:pic>
        <p:nvPicPr>
          <p:cNvPr id="28" name="Picture 27">
            <a:extLst>
              <a:ext uri="{FF2B5EF4-FFF2-40B4-BE49-F238E27FC236}">
                <a16:creationId xmlns:a16="http://schemas.microsoft.com/office/drawing/2014/main" id="{B15D353E-D0A1-3043-ACA4-6F97E58EC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801" y="3717035"/>
            <a:ext cx="493476" cy="514037"/>
          </a:xfrm>
          <a:prstGeom prst="rect">
            <a:avLst/>
          </a:prstGeom>
        </p:spPr>
      </p:pic>
      <p:pic>
        <p:nvPicPr>
          <p:cNvPr id="29" name="Picture 28">
            <a:extLst>
              <a:ext uri="{FF2B5EF4-FFF2-40B4-BE49-F238E27FC236}">
                <a16:creationId xmlns:a16="http://schemas.microsoft.com/office/drawing/2014/main" id="{5B9144AC-5735-D646-8BAE-08BEBEE58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6631" y="4247199"/>
            <a:ext cx="493476" cy="514037"/>
          </a:xfrm>
          <a:prstGeom prst="rect">
            <a:avLst/>
          </a:prstGeom>
        </p:spPr>
      </p:pic>
      <p:pic>
        <p:nvPicPr>
          <p:cNvPr id="30" name="Picture 29">
            <a:extLst>
              <a:ext uri="{FF2B5EF4-FFF2-40B4-BE49-F238E27FC236}">
                <a16:creationId xmlns:a16="http://schemas.microsoft.com/office/drawing/2014/main" id="{1227AB2D-AC9E-174F-9124-6DFED6CE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4716526"/>
            <a:ext cx="493476" cy="514037"/>
          </a:xfrm>
          <a:prstGeom prst="rect">
            <a:avLst/>
          </a:prstGeom>
        </p:spPr>
      </p:pic>
      <p:pic>
        <p:nvPicPr>
          <p:cNvPr id="31" name="Picture 30">
            <a:extLst>
              <a:ext uri="{FF2B5EF4-FFF2-40B4-BE49-F238E27FC236}">
                <a16:creationId xmlns:a16="http://schemas.microsoft.com/office/drawing/2014/main" id="{25DC3C5D-4726-E74A-AAD3-B342DA285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244804"/>
            <a:ext cx="493476" cy="514037"/>
          </a:xfrm>
          <a:prstGeom prst="rect">
            <a:avLst/>
          </a:prstGeom>
        </p:spPr>
      </p:pic>
      <p:pic>
        <p:nvPicPr>
          <p:cNvPr id="32" name="Picture 31">
            <a:extLst>
              <a:ext uri="{FF2B5EF4-FFF2-40B4-BE49-F238E27FC236}">
                <a16:creationId xmlns:a16="http://schemas.microsoft.com/office/drawing/2014/main" id="{BDD939E8-2C45-B84D-93CE-5E7C9A412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095" y="5751661"/>
            <a:ext cx="493476" cy="514037"/>
          </a:xfrm>
          <a:prstGeom prst="rect">
            <a:avLst/>
          </a:prstGeom>
        </p:spPr>
      </p:pic>
      <p:pic>
        <p:nvPicPr>
          <p:cNvPr id="33" name="Picture 32">
            <a:extLst>
              <a:ext uri="{FF2B5EF4-FFF2-40B4-BE49-F238E27FC236}">
                <a16:creationId xmlns:a16="http://schemas.microsoft.com/office/drawing/2014/main" id="{63E4EC5B-3F1D-B04C-BD3D-3C3358234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959498"/>
            <a:ext cx="914401" cy="976440"/>
          </a:xfrm>
          <a:prstGeom prst="rect">
            <a:avLst/>
          </a:prstGeom>
        </p:spPr>
      </p:pic>
      <p:pic>
        <p:nvPicPr>
          <p:cNvPr id="44" name="Picture 43">
            <a:extLst>
              <a:ext uri="{FF2B5EF4-FFF2-40B4-BE49-F238E27FC236}">
                <a16:creationId xmlns:a16="http://schemas.microsoft.com/office/drawing/2014/main" id="{B32AB247-98D0-4145-940E-2E3A31DF7A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53320" y="1415669"/>
            <a:ext cx="914401" cy="976440"/>
          </a:xfrm>
          <a:prstGeom prst="rect">
            <a:avLst/>
          </a:prstGeom>
        </p:spPr>
      </p:pic>
      <p:pic>
        <p:nvPicPr>
          <p:cNvPr id="45" name="Picture 44">
            <a:extLst>
              <a:ext uri="{FF2B5EF4-FFF2-40B4-BE49-F238E27FC236}">
                <a16:creationId xmlns:a16="http://schemas.microsoft.com/office/drawing/2014/main" id="{C8BEA057-4D63-B547-A10A-151558809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4457" y="1688391"/>
            <a:ext cx="493476" cy="514037"/>
          </a:xfrm>
          <a:prstGeom prst="rect">
            <a:avLst/>
          </a:prstGeom>
        </p:spPr>
      </p:pic>
      <p:pic>
        <p:nvPicPr>
          <p:cNvPr id="46" name="Picture 45">
            <a:extLst>
              <a:ext uri="{FF2B5EF4-FFF2-40B4-BE49-F238E27FC236}">
                <a16:creationId xmlns:a16="http://schemas.microsoft.com/office/drawing/2014/main" id="{E4F8282D-1F1B-0642-AA38-1F35EB458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974" y="5773082"/>
            <a:ext cx="493476" cy="514037"/>
          </a:xfrm>
          <a:prstGeom prst="rect">
            <a:avLst/>
          </a:prstGeom>
        </p:spPr>
      </p:pic>
      <p:sp>
        <p:nvSpPr>
          <p:cNvPr id="47" name="Rounded Rectangle 11">
            <a:extLst>
              <a:ext uri="{FF2B5EF4-FFF2-40B4-BE49-F238E27FC236}">
                <a16:creationId xmlns:a16="http://schemas.microsoft.com/office/drawing/2014/main" id="{DB98F7B1-86A7-1A47-A238-5BA87687CB61}"/>
              </a:ext>
            </a:extLst>
          </p:cNvPr>
          <p:cNvSpPr/>
          <p:nvPr/>
        </p:nvSpPr>
        <p:spPr>
          <a:xfrm>
            <a:off x="10244415" y="62779"/>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pic>
        <p:nvPicPr>
          <p:cNvPr id="36" name="Picture 35">
            <a:extLst>
              <a:ext uri="{FF2B5EF4-FFF2-40B4-BE49-F238E27FC236}">
                <a16:creationId xmlns:a16="http://schemas.microsoft.com/office/drawing/2014/main" id="{19F1282C-1CA7-9E4D-BD09-2C066D8E1C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63336" y="1973576"/>
            <a:ext cx="914401" cy="976440"/>
          </a:xfrm>
          <a:prstGeom prst="rect">
            <a:avLst/>
          </a:prstGeom>
        </p:spPr>
      </p:pic>
      <p:pic>
        <p:nvPicPr>
          <p:cNvPr id="37" name="Picture 36">
            <a:extLst>
              <a:ext uri="{FF2B5EF4-FFF2-40B4-BE49-F238E27FC236}">
                <a16:creationId xmlns:a16="http://schemas.microsoft.com/office/drawing/2014/main" id="{0A9B8257-5ED7-0845-A867-963FC3B35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26752" y="2486613"/>
            <a:ext cx="914401" cy="976440"/>
          </a:xfrm>
          <a:prstGeom prst="rect">
            <a:avLst/>
          </a:prstGeom>
        </p:spPr>
      </p:pic>
      <p:pic>
        <p:nvPicPr>
          <p:cNvPr id="38" name="Picture 37">
            <a:extLst>
              <a:ext uri="{FF2B5EF4-FFF2-40B4-BE49-F238E27FC236}">
                <a16:creationId xmlns:a16="http://schemas.microsoft.com/office/drawing/2014/main" id="{06FF5994-8C89-D546-B499-830D3C893B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16736" y="2980913"/>
            <a:ext cx="914401" cy="976440"/>
          </a:xfrm>
          <a:prstGeom prst="rect">
            <a:avLst/>
          </a:prstGeom>
        </p:spPr>
      </p:pic>
      <p:pic>
        <p:nvPicPr>
          <p:cNvPr id="39" name="Picture 38">
            <a:extLst>
              <a:ext uri="{FF2B5EF4-FFF2-40B4-BE49-F238E27FC236}">
                <a16:creationId xmlns:a16="http://schemas.microsoft.com/office/drawing/2014/main" id="{9765F059-9BB1-EF46-980D-6A08C033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4960" y="3472187"/>
            <a:ext cx="914401" cy="976440"/>
          </a:xfrm>
          <a:prstGeom prst="rect">
            <a:avLst/>
          </a:prstGeom>
        </p:spPr>
      </p:pic>
      <p:pic>
        <p:nvPicPr>
          <p:cNvPr id="40" name="Picture 39">
            <a:extLst>
              <a:ext uri="{FF2B5EF4-FFF2-40B4-BE49-F238E27FC236}">
                <a16:creationId xmlns:a16="http://schemas.microsoft.com/office/drawing/2014/main" id="{85AC1CFA-DBCD-5C43-83A8-BC8420723C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08098" y="3997845"/>
            <a:ext cx="914401" cy="976440"/>
          </a:xfrm>
          <a:prstGeom prst="rect">
            <a:avLst/>
          </a:prstGeom>
        </p:spPr>
      </p:pic>
      <p:pic>
        <p:nvPicPr>
          <p:cNvPr id="41" name="Picture 40">
            <a:extLst>
              <a:ext uri="{FF2B5EF4-FFF2-40B4-BE49-F238E27FC236}">
                <a16:creationId xmlns:a16="http://schemas.microsoft.com/office/drawing/2014/main" id="{3491DA0F-E9A2-004E-AD12-6EA73B97CA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46908" y="4578382"/>
            <a:ext cx="914401" cy="976440"/>
          </a:xfrm>
          <a:prstGeom prst="rect">
            <a:avLst/>
          </a:prstGeom>
        </p:spPr>
      </p:pic>
      <p:pic>
        <p:nvPicPr>
          <p:cNvPr id="42" name="Picture 41">
            <a:extLst>
              <a:ext uri="{FF2B5EF4-FFF2-40B4-BE49-F238E27FC236}">
                <a16:creationId xmlns:a16="http://schemas.microsoft.com/office/drawing/2014/main" id="{1AF68932-C690-7043-82FD-A8690B15A8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771524" y="5094852"/>
            <a:ext cx="914401" cy="976440"/>
          </a:xfrm>
          <a:prstGeom prst="rect">
            <a:avLst/>
          </a:prstGeom>
        </p:spPr>
      </p:pic>
      <p:pic>
        <p:nvPicPr>
          <p:cNvPr id="43" name="Picture 42">
            <a:extLst>
              <a:ext uri="{FF2B5EF4-FFF2-40B4-BE49-F238E27FC236}">
                <a16:creationId xmlns:a16="http://schemas.microsoft.com/office/drawing/2014/main" id="{C5955E2B-1878-9642-B18A-9A0B44F40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61"/>
          <a:stretch/>
        </p:blipFill>
        <p:spPr>
          <a:xfrm>
            <a:off x="825906" y="5575732"/>
            <a:ext cx="914401" cy="976440"/>
          </a:xfrm>
          <a:prstGeom prst="rect">
            <a:avLst/>
          </a:prstGeom>
        </p:spPr>
      </p:pic>
      <p:sp>
        <p:nvSpPr>
          <p:cNvPr id="3" name="TextBox 2"/>
          <p:cNvSpPr txBox="1"/>
          <p:nvPr/>
        </p:nvSpPr>
        <p:spPr>
          <a:xfrm>
            <a:off x="3505320" y="1124079"/>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 name="TextBox 3"/>
          <p:cNvSpPr txBox="1"/>
          <p:nvPr/>
        </p:nvSpPr>
        <p:spPr>
          <a:xfrm>
            <a:off x="84922" y="147155"/>
            <a:ext cx="7170507" cy="400110"/>
          </a:xfrm>
          <a:prstGeom prst="rect">
            <a:avLst/>
          </a:prstGeom>
          <a:noFill/>
        </p:spPr>
        <p:txBody>
          <a:bodyPr wrap="square" rtlCol="0">
            <a:spAutoFit/>
          </a:bodyPr>
          <a:lstStyle/>
          <a:p>
            <a:r>
              <a:rPr lang="en-GB" sz="2000" b="1" dirty="0">
                <a:solidFill>
                  <a:schemeClr val="accent5">
                    <a:lumMod val="50000"/>
                  </a:schemeClr>
                </a:solidFill>
              </a:rPr>
              <a:t>Singular</a:t>
            </a:r>
            <a:r>
              <a:rPr lang="en-GB" sz="2000" dirty="0">
                <a:solidFill>
                  <a:schemeClr val="accent5">
                    <a:lumMod val="50000"/>
                  </a:schemeClr>
                </a:solidFill>
              </a:rPr>
              <a:t> </a:t>
            </a:r>
            <a:r>
              <a:rPr lang="en-GB" sz="2000" dirty="0" err="1">
                <a:solidFill>
                  <a:schemeClr val="accent5">
                    <a:lumMod val="50000"/>
                  </a:schemeClr>
                </a:solidFill>
              </a:rPr>
              <a:t>oder</a:t>
            </a:r>
            <a:r>
              <a:rPr lang="en-GB" sz="2000" dirty="0">
                <a:solidFill>
                  <a:schemeClr val="accent5">
                    <a:lumMod val="50000"/>
                  </a:schemeClr>
                </a:solidFill>
              </a:rPr>
              <a:t> </a:t>
            </a:r>
            <a:r>
              <a:rPr lang="en-GB" sz="2000" b="1" dirty="0">
                <a:solidFill>
                  <a:schemeClr val="accent5">
                    <a:lumMod val="50000"/>
                  </a:schemeClr>
                </a:solidFill>
              </a:rPr>
              <a:t>Plural</a:t>
            </a:r>
            <a:r>
              <a:rPr lang="en-GB" sz="2000" dirty="0">
                <a:solidFill>
                  <a:schemeClr val="accent5">
                    <a:lumMod val="50000"/>
                  </a:schemeClr>
                </a:solidFill>
              </a:rPr>
              <a:t>?  </a:t>
            </a:r>
            <a:r>
              <a:rPr lang="en-GB" sz="2000" dirty="0" err="1">
                <a:solidFill>
                  <a:schemeClr val="accent5">
                    <a:lumMod val="50000"/>
                  </a:schemeClr>
                </a:solidFill>
              </a:rPr>
              <a:t>Schreib</a:t>
            </a:r>
            <a:r>
              <a:rPr lang="en-GB" sz="2000" dirty="0">
                <a:solidFill>
                  <a:schemeClr val="accent5">
                    <a:lumMod val="50000"/>
                  </a:schemeClr>
                </a:solidFill>
              </a:rPr>
              <a:t> 1-10 und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oder</a:t>
            </a:r>
            <a:r>
              <a:rPr lang="en-GB" sz="2000"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a:t>
            </a:r>
          </a:p>
        </p:txBody>
      </p:sp>
      <p:sp>
        <p:nvSpPr>
          <p:cNvPr id="48" name="TextBox 47"/>
          <p:cNvSpPr txBox="1"/>
          <p:nvPr/>
        </p:nvSpPr>
        <p:spPr>
          <a:xfrm>
            <a:off x="2340804" y="1664572"/>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49" name="TextBox 48"/>
          <p:cNvSpPr txBox="1"/>
          <p:nvPr/>
        </p:nvSpPr>
        <p:spPr>
          <a:xfrm>
            <a:off x="4850253" y="2219392"/>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50" name="TextBox 49"/>
          <p:cNvSpPr txBox="1"/>
          <p:nvPr/>
        </p:nvSpPr>
        <p:spPr>
          <a:xfrm>
            <a:off x="2498433" y="2692449"/>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51" name="TextBox 50"/>
          <p:cNvSpPr txBox="1"/>
          <p:nvPr/>
        </p:nvSpPr>
        <p:spPr>
          <a:xfrm>
            <a:off x="2416758" y="3236020"/>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52" name="TextBox 51"/>
          <p:cNvSpPr txBox="1"/>
          <p:nvPr/>
        </p:nvSpPr>
        <p:spPr>
          <a:xfrm>
            <a:off x="2845911" y="3738613"/>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53" name="TextBox 52"/>
          <p:cNvSpPr txBox="1"/>
          <p:nvPr/>
        </p:nvSpPr>
        <p:spPr>
          <a:xfrm>
            <a:off x="2718675" y="4229707"/>
            <a:ext cx="1002082" cy="584775"/>
          </a:xfrm>
          <a:prstGeom prst="rect">
            <a:avLst/>
          </a:prstGeom>
          <a:noFill/>
        </p:spPr>
        <p:txBody>
          <a:bodyPr wrap="square" rtlCol="0">
            <a:spAutoFit/>
          </a:bodyPr>
          <a:lstStyle/>
          <a:p>
            <a:pPr algn="ctr"/>
            <a:r>
              <a:rPr lang="en-GB" sz="3200" b="1" dirty="0" err="1">
                <a:solidFill>
                  <a:schemeClr val="accent5">
                    <a:lumMod val="50000"/>
                  </a:schemeClr>
                </a:solidFill>
              </a:rPr>
              <a:t>sind</a:t>
            </a:r>
            <a:endParaRPr lang="en-GB" sz="3200" b="1" dirty="0">
              <a:solidFill>
                <a:schemeClr val="accent5">
                  <a:lumMod val="50000"/>
                </a:schemeClr>
              </a:solidFill>
            </a:endParaRPr>
          </a:p>
        </p:txBody>
      </p:sp>
      <p:sp>
        <p:nvSpPr>
          <p:cNvPr id="54" name="TextBox 53"/>
          <p:cNvSpPr txBox="1"/>
          <p:nvPr/>
        </p:nvSpPr>
        <p:spPr>
          <a:xfrm>
            <a:off x="2994543" y="4785427"/>
            <a:ext cx="1002082" cy="584775"/>
          </a:xfrm>
          <a:prstGeom prst="rect">
            <a:avLst/>
          </a:prstGeom>
          <a:noFill/>
        </p:spPr>
        <p:txBody>
          <a:bodyPr wrap="square" rtlCol="0">
            <a:spAutoFit/>
          </a:bodyPr>
          <a:lstStyle/>
          <a:p>
            <a:pPr algn="ctr"/>
            <a:r>
              <a:rPr lang="en-GB" sz="3200" b="1" dirty="0" err="1">
                <a:solidFill>
                  <a:schemeClr val="accent5">
                    <a:lumMod val="50000"/>
                  </a:schemeClr>
                </a:solidFill>
              </a:rPr>
              <a:t>ist</a:t>
            </a:r>
            <a:endParaRPr lang="en-GB" sz="3200" b="1" dirty="0">
              <a:solidFill>
                <a:schemeClr val="accent5">
                  <a:lumMod val="50000"/>
                </a:schemeClr>
              </a:solidFill>
            </a:endParaRPr>
          </a:p>
        </p:txBody>
      </p:sp>
      <p:sp>
        <p:nvSpPr>
          <p:cNvPr id="55" name="TextBox 54"/>
          <p:cNvSpPr txBox="1"/>
          <p:nvPr/>
        </p:nvSpPr>
        <p:spPr>
          <a:xfrm>
            <a:off x="2609255" y="5419248"/>
            <a:ext cx="1091470" cy="400110"/>
          </a:xfrm>
          <a:prstGeom prst="rect">
            <a:avLst/>
          </a:prstGeom>
          <a:noFill/>
        </p:spPr>
        <p:txBody>
          <a:bodyPr wrap="square" rtlCol="0">
            <a:spAutoFit/>
          </a:bodyPr>
          <a:lstStyle/>
          <a:p>
            <a:pPr algn="ctr"/>
            <a:r>
              <a:rPr lang="en-GB" sz="2000" b="1" dirty="0" err="1">
                <a:solidFill>
                  <a:schemeClr val="accent5">
                    <a:lumMod val="50000"/>
                  </a:schemeClr>
                </a:solidFill>
              </a:rPr>
              <a:t>ist</a:t>
            </a:r>
            <a:r>
              <a:rPr lang="en-GB" sz="2000" b="1" dirty="0">
                <a:solidFill>
                  <a:schemeClr val="accent5">
                    <a:lumMod val="50000"/>
                  </a:schemeClr>
                </a:solidFill>
              </a:rPr>
              <a:t>/</a:t>
            </a:r>
            <a:r>
              <a:rPr lang="en-GB" sz="2000" b="1" dirty="0" err="1">
                <a:solidFill>
                  <a:schemeClr val="accent5">
                    <a:lumMod val="50000"/>
                  </a:schemeClr>
                </a:solidFill>
              </a:rPr>
              <a:t>sind</a:t>
            </a:r>
            <a:endParaRPr lang="en-GB" sz="2000" b="1" dirty="0">
              <a:solidFill>
                <a:schemeClr val="accent5">
                  <a:lumMod val="50000"/>
                </a:schemeClr>
              </a:solidFill>
            </a:endParaRPr>
          </a:p>
        </p:txBody>
      </p:sp>
      <p:sp>
        <p:nvSpPr>
          <p:cNvPr id="5" name="Oval 4"/>
          <p:cNvSpPr/>
          <p:nvPr/>
        </p:nvSpPr>
        <p:spPr>
          <a:xfrm>
            <a:off x="2994543" y="5419248"/>
            <a:ext cx="67563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2640185" y="5920608"/>
            <a:ext cx="1091470" cy="400110"/>
          </a:xfrm>
          <a:prstGeom prst="rect">
            <a:avLst/>
          </a:prstGeom>
          <a:noFill/>
        </p:spPr>
        <p:txBody>
          <a:bodyPr wrap="square" rtlCol="0">
            <a:spAutoFit/>
          </a:bodyPr>
          <a:lstStyle/>
          <a:p>
            <a:pPr algn="ctr"/>
            <a:r>
              <a:rPr lang="en-GB" sz="2000" b="1" dirty="0" err="1">
                <a:solidFill>
                  <a:schemeClr val="accent5">
                    <a:lumMod val="50000"/>
                  </a:schemeClr>
                </a:solidFill>
              </a:rPr>
              <a:t>ist</a:t>
            </a:r>
            <a:r>
              <a:rPr lang="en-GB" sz="2000" b="1" dirty="0">
                <a:solidFill>
                  <a:schemeClr val="accent5">
                    <a:lumMod val="50000"/>
                  </a:schemeClr>
                </a:solidFill>
              </a:rPr>
              <a:t>/</a:t>
            </a:r>
            <a:r>
              <a:rPr lang="en-GB" sz="2000" b="1" dirty="0" err="1">
                <a:solidFill>
                  <a:schemeClr val="accent5">
                    <a:lumMod val="50000"/>
                  </a:schemeClr>
                </a:solidFill>
              </a:rPr>
              <a:t>sind</a:t>
            </a:r>
            <a:endParaRPr lang="en-GB" sz="2000" b="1" dirty="0">
              <a:solidFill>
                <a:schemeClr val="accent5">
                  <a:lumMod val="50000"/>
                </a:schemeClr>
              </a:solidFill>
            </a:endParaRPr>
          </a:p>
        </p:txBody>
      </p:sp>
      <p:sp>
        <p:nvSpPr>
          <p:cNvPr id="57" name="Oval 56"/>
          <p:cNvSpPr/>
          <p:nvPr/>
        </p:nvSpPr>
        <p:spPr>
          <a:xfrm>
            <a:off x="2647073" y="5920608"/>
            <a:ext cx="459382" cy="4001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A91DD4BB-3ECB-3944-A951-BC967B141A9A}"/>
              </a:ext>
            </a:extLst>
          </p:cNvPr>
          <p:cNvSpPr>
            <a:spLocks noGrp="1"/>
          </p:cNvSpPr>
          <p:nvPr>
            <p:ph type="title"/>
          </p:nvPr>
        </p:nvSpPr>
        <p:spPr>
          <a:xfrm>
            <a:off x="10614300" y="16877"/>
            <a:ext cx="774176" cy="512018"/>
          </a:xfrm>
        </p:spPr>
        <p:txBody>
          <a:bodyPr/>
          <a:lstStyle/>
          <a:p>
            <a:pPr lvl="0">
              <a:lnSpc>
                <a:spcPct val="100000"/>
              </a:lnSpc>
              <a:spcBef>
                <a:spcPts val="0"/>
              </a:spcBef>
            </a:pPr>
            <a:r>
              <a:rPr lang="en-GB" sz="1800" b="1" dirty="0" err="1">
                <a:solidFill>
                  <a:prstClr val="white"/>
                </a:solidFill>
                <a:latin typeface="Century Gothic" panose="020B0502020202020204" pitchFamily="34" charset="0"/>
                <a:ea typeface="+mn-ea"/>
                <a:cs typeface="+mn-cs"/>
              </a:rPr>
              <a:t>lesen</a:t>
            </a:r>
            <a:endParaRPr lang="en-US" dirty="0"/>
          </a:p>
        </p:txBody>
      </p:sp>
    </p:spTree>
    <p:extLst>
      <p:ext uri="{BB962C8B-B14F-4D97-AF65-F5344CB8AC3E}">
        <p14:creationId xmlns:p14="http://schemas.microsoft.com/office/powerpoint/2010/main" val="40556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8"/>
                                        </p:tgtEl>
                                      </p:cBhvr>
                                    </p:animEffect>
                                    <p:set>
                                      <p:cBhvr>
                                        <p:cTn id="101" dur="1" fill="hold">
                                          <p:stCondLst>
                                            <p:cond delay="499"/>
                                          </p:stCondLst>
                                        </p:cTn>
                                        <p:tgtEl>
                                          <p:spTgt spid="3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40"/>
                                        </p:tgtEl>
                                      </p:cBhvr>
                                    </p:animEffect>
                                    <p:set>
                                      <p:cBhvr>
                                        <p:cTn id="123" dur="1" fill="hold">
                                          <p:stCondLst>
                                            <p:cond delay="499"/>
                                          </p:stCondLst>
                                        </p:cTn>
                                        <p:tgtEl>
                                          <p:spTgt spid="4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41"/>
                                        </p:tgtEl>
                                      </p:cBhvr>
                                    </p:animEffect>
                                    <p:set>
                                      <p:cBhvr>
                                        <p:cTn id="134" dur="1" fill="hold">
                                          <p:stCondLst>
                                            <p:cond delay="499"/>
                                          </p:stCondLst>
                                        </p:cTn>
                                        <p:tgtEl>
                                          <p:spTgt spid="4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42"/>
                                        </p:tgtEl>
                                      </p:cBhvr>
                                    </p:animEffect>
                                    <p:set>
                                      <p:cBhvr>
                                        <p:cTn id="149" dur="1" fill="hold">
                                          <p:stCondLst>
                                            <p:cond delay="499"/>
                                          </p:stCondLst>
                                        </p:cTn>
                                        <p:tgtEl>
                                          <p:spTgt spid="42"/>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31"/>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5"/>
                                        </p:tgtEl>
                                        <p:attrNameLst>
                                          <p:attrName>style.visibility</p:attrName>
                                        </p:attrNameLst>
                                      </p:cBhvr>
                                      <p:to>
                                        <p:strVal val="visible"/>
                                      </p:to>
                                    </p:set>
                                    <p:animEffect transition="in" filter="fade">
                                      <p:cBhvr>
                                        <p:cTn id="156" dur="500"/>
                                        <p:tgtEl>
                                          <p:spTgt spid="5"/>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4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5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43"/>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nodeType="clickEffect">
                                  <p:stCondLst>
                                    <p:cond delay="0"/>
                                  </p:stCondLst>
                                  <p:childTnLst>
                                    <p:set>
                                      <p:cBhvr>
                                        <p:cTn id="172" dur="1" fill="hold">
                                          <p:stCondLst>
                                            <p:cond delay="0"/>
                                          </p:stCondLst>
                                        </p:cTn>
                                        <p:tgtEl>
                                          <p:spTgt spid="32"/>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p:bldP spid="7" grpId="0"/>
      <p:bldP spid="9" grpId="0"/>
      <p:bldP spid="11" grpId="0"/>
      <p:bldP spid="17" grpId="0"/>
      <p:bldP spid="20" grpId="0"/>
      <p:bldP spid="21" grpId="0"/>
      <p:bldP spid="22" grpId="0"/>
      <p:bldP spid="3" grpId="0"/>
      <p:bldP spid="48" grpId="0"/>
      <p:bldP spid="49" grpId="0"/>
      <p:bldP spid="50" grpId="0"/>
      <p:bldP spid="51" grpId="0"/>
      <p:bldP spid="52" grpId="0"/>
      <p:bldP spid="53" grpId="0"/>
      <p:bldP spid="54" grpId="0"/>
      <p:bldP spid="55" grpId="0"/>
      <p:bldP spid="5" grpId="0" animBg="1"/>
      <p:bldP spid="56"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3262435B-C27B-0C49-93C0-7754AF970FE5}"/>
              </a:ext>
            </a:extLst>
          </p:cNvPr>
          <p:cNvSpPr>
            <a:spLocks noGrp="1"/>
          </p:cNvSpPr>
          <p:nvPr>
            <p:ph type="title"/>
          </p:nvPr>
        </p:nvSpPr>
        <p:spPr>
          <a:xfrm>
            <a:off x="0" y="237353"/>
            <a:ext cx="10515600" cy="771952"/>
          </a:xfrm>
        </p:spPr>
        <p:txBody>
          <a:bodyPr/>
          <a:lstStyle/>
          <a:p>
            <a:pPr lvl="0">
              <a:lnSpc>
                <a:spcPct val="100000"/>
              </a:lnSpc>
              <a:spcBef>
                <a:spcPts val="0"/>
              </a:spcBef>
            </a:pPr>
            <a:r>
              <a:rPr lang="en-GB" sz="3300" b="1" dirty="0" err="1">
                <a:solidFill>
                  <a:prstClr val="white"/>
                </a:solidFill>
                <a:latin typeface="Century Gothic" panose="020B0502020202020204" pitchFamily="34" charset="0"/>
                <a:ea typeface="+mn-ea"/>
                <a:cs typeface="+mn-cs"/>
              </a:rPr>
              <a:t>Plurale</a:t>
            </a:r>
            <a:r>
              <a:rPr lang="en-GB" sz="3300" b="1" dirty="0">
                <a:solidFill>
                  <a:prstClr val="white"/>
                </a:solidFill>
                <a:latin typeface="Century Gothic" panose="020B0502020202020204" pitchFamily="34" charset="0"/>
                <a:ea typeface="+mn-ea"/>
                <a:cs typeface="+mn-cs"/>
              </a:rPr>
              <a:t> – </a:t>
            </a:r>
            <a:r>
              <a:rPr lang="en-GB" sz="3300" b="1" dirty="0" err="1">
                <a:solidFill>
                  <a:prstClr val="white"/>
                </a:solidFill>
                <a:latin typeface="Century Gothic" panose="020B0502020202020204" pitchFamily="34" charset="0"/>
                <a:ea typeface="+mn-ea"/>
                <a:cs typeface="+mn-cs"/>
              </a:rPr>
              <a:t>weiblich</a:t>
            </a:r>
            <a:r>
              <a:rPr lang="en-GB" sz="3300" b="1" dirty="0">
                <a:solidFill>
                  <a:prstClr val="white"/>
                </a:solidFill>
                <a:latin typeface="Century Gothic" panose="020B0502020202020204" pitchFamily="34" charset="0"/>
                <a:ea typeface="+mn-ea"/>
                <a:cs typeface="+mn-cs"/>
              </a:rPr>
              <a:t> (feminine) </a:t>
            </a:r>
            <a:endParaRPr lang="en-US" dirty="0">
              <a:latin typeface="Century Gothic" panose="020B0502020202020204" pitchFamily="34" charset="0"/>
            </a:endParaRPr>
          </a:p>
        </p:txBody>
      </p:sp>
      <p:sp>
        <p:nvSpPr>
          <p:cNvPr id="12" name="Rectangle 11">
            <a:extLst>
              <a:ext uri="{FF2B5EF4-FFF2-40B4-BE49-F238E27FC236}">
                <a16:creationId xmlns:a16="http://schemas.microsoft.com/office/drawing/2014/main" id="{3AC816BF-6D69-0B42-8204-C53E2C6BFBD9}"/>
              </a:ext>
            </a:extLst>
          </p:cNvPr>
          <p:cNvSpPr/>
          <p:nvPr/>
        </p:nvSpPr>
        <p:spPr>
          <a:xfrm>
            <a:off x="996800" y="3655144"/>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Flasche</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31" name="Rectangle 30">
            <a:extLst>
              <a:ext uri="{FF2B5EF4-FFF2-40B4-BE49-F238E27FC236}">
                <a16:creationId xmlns:a16="http://schemas.microsoft.com/office/drawing/2014/main" id="{17469FB7-6D40-B748-99C2-0CFBFDA7B777}"/>
              </a:ext>
            </a:extLst>
          </p:cNvPr>
          <p:cNvSpPr/>
          <p:nvPr/>
        </p:nvSpPr>
        <p:spPr>
          <a:xfrm>
            <a:off x="933454" y="5801042"/>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Flasche</a:t>
            </a:r>
            <a:r>
              <a:rPr lang="en-GB" sz="2800" b="1" dirty="0" err="1">
                <a:solidFill>
                  <a:srgbClr val="DAA520"/>
                </a:solidFill>
                <a:latin typeface="Century Gothic" panose="020B0502020202020204" pitchFamily="34" charset="0"/>
              </a:rPr>
              <a:t>n</a:t>
            </a:r>
            <a:r>
              <a:rPr lang="en-GB" sz="2800" b="1" dirty="0">
                <a:solidFill>
                  <a:srgbClr val="DAA520"/>
                </a:solidFill>
                <a:latin typeface="Century Gothic" panose="020B0502020202020204" pitchFamily="34" charset="0"/>
              </a:rPr>
              <a:t> </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17" name="TextBox 16">
            <a:extLst>
              <a:ext uri="{FF2B5EF4-FFF2-40B4-BE49-F238E27FC236}">
                <a16:creationId xmlns:a16="http://schemas.microsoft.com/office/drawing/2014/main" id="{8EA862B3-F19B-F041-98BA-4B6BC4C7EB90}"/>
              </a:ext>
            </a:extLst>
          </p:cNvPr>
          <p:cNvSpPr txBox="1"/>
          <p:nvPr/>
        </p:nvSpPr>
        <p:spPr>
          <a:xfrm>
            <a:off x="428915" y="1473932"/>
            <a:ext cx="10479151" cy="523220"/>
          </a:xfrm>
          <a:prstGeom prst="rect">
            <a:avLst/>
          </a:prstGeom>
          <a:noFill/>
        </p:spPr>
        <p:txBody>
          <a:bodyPr wrap="none" rtlCol="0">
            <a:spAutoFit/>
          </a:bodyPr>
          <a:lstStyle/>
          <a:p>
            <a:pPr lvl="0"/>
            <a:r>
              <a:rPr lang="en-GB" sz="2800" dirty="0">
                <a:solidFill>
                  <a:srgbClr val="115076"/>
                </a:solidFill>
                <a:latin typeface="Century Gothic" panose="020B0502020202020204" pitchFamily="34" charset="0"/>
              </a:rPr>
              <a:t>Most feminine words make a plural by adding an </a:t>
            </a:r>
            <a:r>
              <a:rPr lang="en-GB" sz="2800" b="1" dirty="0">
                <a:solidFill>
                  <a:srgbClr val="DAA520"/>
                </a:solidFill>
                <a:latin typeface="Century Gothic" panose="020B0502020202020204" pitchFamily="34" charset="0"/>
              </a:rPr>
              <a:t>–n</a:t>
            </a:r>
            <a:r>
              <a:rPr lang="en-GB" sz="2800" dirty="0">
                <a:solidFill>
                  <a:srgbClr val="115076"/>
                </a:solidFill>
                <a:latin typeface="Century Gothic" panose="020B0502020202020204" pitchFamily="34" charset="0"/>
              </a:rPr>
              <a:t> or </a:t>
            </a:r>
            <a:r>
              <a:rPr lang="en-GB" sz="2800" b="1" dirty="0">
                <a:solidFill>
                  <a:srgbClr val="DAA520"/>
                </a:solidFill>
                <a:latin typeface="Century Gothic" panose="020B0502020202020204" pitchFamily="34" charset="0"/>
              </a:rPr>
              <a:t>–</a:t>
            </a:r>
            <a:r>
              <a:rPr lang="en-GB" sz="2800" b="1" dirty="0" err="1">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a:t>
            </a:r>
          </a:p>
        </p:txBody>
      </p:sp>
      <p:sp>
        <p:nvSpPr>
          <p:cNvPr id="36" name="Rectangle 35">
            <a:extLst>
              <a:ext uri="{FF2B5EF4-FFF2-40B4-BE49-F238E27FC236}">
                <a16:creationId xmlns:a16="http://schemas.microsoft.com/office/drawing/2014/main" id="{71EB1CE9-D060-8948-A80F-504482123B4B}"/>
              </a:ext>
            </a:extLst>
          </p:cNvPr>
          <p:cNvSpPr/>
          <p:nvPr/>
        </p:nvSpPr>
        <p:spPr>
          <a:xfrm>
            <a:off x="4634790" y="3655144"/>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Frau 	</a:t>
            </a:r>
            <a:endParaRPr lang="en-US" sz="2800" dirty="0">
              <a:solidFill>
                <a:srgbClr val="115076"/>
              </a:solidFill>
              <a:latin typeface="Century Gothic" panose="020B0502020202020204" pitchFamily="34" charset="0"/>
            </a:endParaRPr>
          </a:p>
        </p:txBody>
      </p:sp>
      <p:pic>
        <p:nvPicPr>
          <p:cNvPr id="18" name="Picture 17">
            <a:extLst>
              <a:ext uri="{FF2B5EF4-FFF2-40B4-BE49-F238E27FC236}">
                <a16:creationId xmlns:a16="http://schemas.microsoft.com/office/drawing/2014/main" id="{AE8C5712-1173-664D-A4D7-9D8853F4C7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1526952" y="2227683"/>
            <a:ext cx="947176" cy="1232244"/>
          </a:xfrm>
          <a:prstGeom prst="rect">
            <a:avLst/>
          </a:prstGeom>
        </p:spPr>
      </p:pic>
      <p:pic>
        <p:nvPicPr>
          <p:cNvPr id="22" name="Picture 21">
            <a:extLst>
              <a:ext uri="{FF2B5EF4-FFF2-40B4-BE49-F238E27FC236}">
                <a16:creationId xmlns:a16="http://schemas.microsoft.com/office/drawing/2014/main" id="{6A961CC5-E6E5-5F44-B4BB-1DBBEA388F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933454" y="4389948"/>
            <a:ext cx="947176" cy="1232244"/>
          </a:xfrm>
          <a:prstGeom prst="rect">
            <a:avLst/>
          </a:prstGeom>
        </p:spPr>
      </p:pic>
      <p:pic>
        <p:nvPicPr>
          <p:cNvPr id="23" name="Picture 22">
            <a:extLst>
              <a:ext uri="{FF2B5EF4-FFF2-40B4-BE49-F238E27FC236}">
                <a16:creationId xmlns:a16="http://schemas.microsoft.com/office/drawing/2014/main" id="{337BC0C4-638F-034E-AE5D-8C24F9051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752"/>
          <a:stretch/>
        </p:blipFill>
        <p:spPr>
          <a:xfrm>
            <a:off x="2141406" y="4373581"/>
            <a:ext cx="947176" cy="1232244"/>
          </a:xfrm>
          <a:prstGeom prst="rect">
            <a:avLst/>
          </a:prstGeom>
        </p:spPr>
      </p:pic>
      <p:pic>
        <p:nvPicPr>
          <p:cNvPr id="24" name="Picture 23">
            <a:extLst>
              <a:ext uri="{FF2B5EF4-FFF2-40B4-BE49-F238E27FC236}">
                <a16:creationId xmlns:a16="http://schemas.microsoft.com/office/drawing/2014/main" id="{F5333BFB-DA92-F040-8DAC-F8E4F4182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083" y="2346094"/>
            <a:ext cx="1228109" cy="1232244"/>
          </a:xfrm>
          <a:prstGeom prst="rect">
            <a:avLst/>
          </a:prstGeom>
        </p:spPr>
      </p:pic>
      <p:pic>
        <p:nvPicPr>
          <p:cNvPr id="25" name="Picture 24">
            <a:extLst>
              <a:ext uri="{FF2B5EF4-FFF2-40B4-BE49-F238E27FC236}">
                <a16:creationId xmlns:a16="http://schemas.microsoft.com/office/drawing/2014/main" id="{80451331-B3A6-4B4D-8027-CE38AEDDCA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8569" y="4373581"/>
            <a:ext cx="1228109" cy="1232244"/>
          </a:xfrm>
          <a:prstGeom prst="rect">
            <a:avLst/>
          </a:prstGeom>
        </p:spPr>
      </p:pic>
      <p:pic>
        <p:nvPicPr>
          <p:cNvPr id="26" name="Picture 25">
            <a:extLst>
              <a:ext uri="{FF2B5EF4-FFF2-40B4-BE49-F238E27FC236}">
                <a16:creationId xmlns:a16="http://schemas.microsoft.com/office/drawing/2014/main" id="{BDBBD669-E9DD-354B-805F-B360066B78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7137" y="4389948"/>
            <a:ext cx="1228109" cy="1232244"/>
          </a:xfrm>
          <a:prstGeom prst="rect">
            <a:avLst/>
          </a:prstGeom>
        </p:spPr>
      </p:pic>
      <p:sp>
        <p:nvSpPr>
          <p:cNvPr id="27" name="Rectangle 26">
            <a:extLst>
              <a:ext uri="{FF2B5EF4-FFF2-40B4-BE49-F238E27FC236}">
                <a16:creationId xmlns:a16="http://schemas.microsoft.com/office/drawing/2014/main" id="{9C43BC17-FD53-D74B-99A3-854ECD4AAB47}"/>
              </a:ext>
            </a:extLst>
          </p:cNvPr>
          <p:cNvSpPr/>
          <p:nvPr/>
        </p:nvSpPr>
        <p:spPr>
          <a:xfrm>
            <a:off x="4622623" y="5769962"/>
            <a:ext cx="2954655" cy="523220"/>
          </a:xfrm>
          <a:prstGeom prst="rect">
            <a:avLst/>
          </a:prstGeom>
        </p:spPr>
        <p:txBody>
          <a:bodyPr wrap="none">
            <a:spAutoFit/>
          </a:bodyPr>
          <a:lstStyle/>
          <a:p>
            <a:r>
              <a:rPr lang="en-GB" sz="2800" dirty="0">
                <a:solidFill>
                  <a:srgbClr val="115076"/>
                </a:solidFill>
                <a:latin typeface="Century Gothic" panose="020B0502020202020204" pitchFamily="34" charset="0"/>
              </a:rPr>
              <a:t>die Frau</a:t>
            </a:r>
            <a:r>
              <a:rPr lang="en-GB" sz="2800" b="1" dirty="0">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28" name="Rectangle 27">
            <a:extLst>
              <a:ext uri="{FF2B5EF4-FFF2-40B4-BE49-F238E27FC236}">
                <a16:creationId xmlns:a16="http://schemas.microsoft.com/office/drawing/2014/main" id="{AA1F9121-ED69-E944-A112-C904DB8FBD61}"/>
              </a:ext>
            </a:extLst>
          </p:cNvPr>
          <p:cNvSpPr/>
          <p:nvPr/>
        </p:nvSpPr>
        <p:spPr>
          <a:xfrm>
            <a:off x="7816140" y="3655144"/>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Tür</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pic>
        <p:nvPicPr>
          <p:cNvPr id="29" name="Picture 28">
            <a:extLst>
              <a:ext uri="{FF2B5EF4-FFF2-40B4-BE49-F238E27FC236}">
                <a16:creationId xmlns:a16="http://schemas.microsoft.com/office/drawing/2014/main" id="{953C0789-A368-E34A-A42E-8ECF79F52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772" y="2227683"/>
            <a:ext cx="847163" cy="1380146"/>
          </a:xfrm>
          <a:prstGeom prst="rect">
            <a:avLst/>
          </a:prstGeom>
        </p:spPr>
      </p:pic>
      <p:pic>
        <p:nvPicPr>
          <p:cNvPr id="30" name="Picture 29">
            <a:extLst>
              <a:ext uri="{FF2B5EF4-FFF2-40B4-BE49-F238E27FC236}">
                <a16:creationId xmlns:a16="http://schemas.microsoft.com/office/drawing/2014/main" id="{2C6C4BE0-5233-1341-83F8-5060BDB581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3801" y="4242046"/>
            <a:ext cx="847163" cy="1380146"/>
          </a:xfrm>
          <a:prstGeom prst="rect">
            <a:avLst/>
          </a:prstGeom>
        </p:spPr>
      </p:pic>
      <p:pic>
        <p:nvPicPr>
          <p:cNvPr id="33" name="Picture 32">
            <a:extLst>
              <a:ext uri="{FF2B5EF4-FFF2-40B4-BE49-F238E27FC236}">
                <a16:creationId xmlns:a16="http://schemas.microsoft.com/office/drawing/2014/main" id="{4E54B098-1986-9C4C-9977-725C20CC11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0685" y="4299630"/>
            <a:ext cx="847163" cy="1380146"/>
          </a:xfrm>
          <a:prstGeom prst="rect">
            <a:avLst/>
          </a:prstGeom>
        </p:spPr>
      </p:pic>
      <p:sp>
        <p:nvSpPr>
          <p:cNvPr id="34" name="Rectangle 33">
            <a:extLst>
              <a:ext uri="{FF2B5EF4-FFF2-40B4-BE49-F238E27FC236}">
                <a16:creationId xmlns:a16="http://schemas.microsoft.com/office/drawing/2014/main" id="{E15BEFBA-9C12-DA4E-8F14-12F216C13BB0}"/>
              </a:ext>
            </a:extLst>
          </p:cNvPr>
          <p:cNvSpPr/>
          <p:nvPr/>
        </p:nvSpPr>
        <p:spPr>
          <a:xfrm>
            <a:off x="7816139" y="5769962"/>
            <a:ext cx="2031325" cy="523220"/>
          </a:xfrm>
          <a:prstGeom prst="rect">
            <a:avLst/>
          </a:prstGeom>
        </p:spPr>
        <p:txBody>
          <a:bodyPr wrap="none">
            <a:spAutoFit/>
          </a:bodyPr>
          <a:lstStyle/>
          <a:p>
            <a:r>
              <a:rPr lang="en-GB" sz="2800" dirty="0">
                <a:solidFill>
                  <a:srgbClr val="115076"/>
                </a:solidFill>
                <a:latin typeface="Century Gothic" panose="020B0502020202020204" pitchFamily="34" charset="0"/>
              </a:rPr>
              <a:t>die </a:t>
            </a:r>
            <a:r>
              <a:rPr lang="en-GB" sz="2800" dirty="0" err="1">
                <a:solidFill>
                  <a:srgbClr val="115076"/>
                </a:solidFill>
                <a:latin typeface="Century Gothic" panose="020B0502020202020204" pitchFamily="34" charset="0"/>
              </a:rPr>
              <a:t>Tür</a:t>
            </a:r>
            <a:r>
              <a:rPr lang="en-GB" sz="2800" b="1" dirty="0" err="1">
                <a:solidFill>
                  <a:srgbClr val="DAA520"/>
                </a:solidFill>
                <a:latin typeface="Century Gothic" panose="020B0502020202020204" pitchFamily="34" charset="0"/>
              </a:rPr>
              <a:t>en</a:t>
            </a:r>
            <a:r>
              <a:rPr lang="en-GB" sz="2800" dirty="0">
                <a:solidFill>
                  <a:srgbClr val="115076"/>
                </a:solidFill>
                <a:latin typeface="Century Gothic" panose="020B0502020202020204" pitchFamily="34" charset="0"/>
              </a:rPr>
              <a:t> 	</a:t>
            </a:r>
            <a:endParaRPr lang="en-US" sz="2800" dirty="0">
              <a:solidFill>
                <a:srgbClr val="115076"/>
              </a:solidFill>
              <a:latin typeface="Century Gothic" panose="020B0502020202020204" pitchFamily="34" charset="0"/>
            </a:endParaRPr>
          </a:p>
        </p:txBody>
      </p:sp>
      <p:sp>
        <p:nvSpPr>
          <p:cNvPr id="35" name="Oval Callout 34">
            <a:extLst>
              <a:ext uri="{FF2B5EF4-FFF2-40B4-BE49-F238E27FC236}">
                <a16:creationId xmlns:a16="http://schemas.microsoft.com/office/drawing/2014/main" id="{1AB3B3B7-7FD0-CD47-A5CA-3C90E90D0089}"/>
              </a:ext>
            </a:extLst>
          </p:cNvPr>
          <p:cNvSpPr/>
          <p:nvPr/>
        </p:nvSpPr>
        <p:spPr>
          <a:xfrm>
            <a:off x="7668213" y="3005077"/>
            <a:ext cx="4358501" cy="2737007"/>
          </a:xfrm>
          <a:prstGeom prst="wedgeEllipseCallout">
            <a:avLst>
              <a:gd name="adj1" fmla="val -37193"/>
              <a:gd name="adj2" fmla="val 53580"/>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Remember!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The plural word for ‘the’ is </a:t>
            </a:r>
            <a:r>
              <a:rPr lang="en-GB" sz="3600" b="1" i="1" dirty="0">
                <a:solidFill>
                  <a:schemeClr val="bg1"/>
                </a:solidFill>
                <a:latin typeface="Century Gothic" panose="020B0502020202020204" pitchFamily="34" charset="0"/>
              </a:rPr>
              <a:t>die</a:t>
            </a:r>
            <a:r>
              <a:rPr lang="en-GB" sz="2400" b="1" dirty="0">
                <a:solidFill>
                  <a:schemeClr val="bg1"/>
                </a:solidFill>
                <a:latin typeface="Century Gothic" panose="020B0502020202020204" pitchFamily="34" charset="0"/>
              </a:rPr>
              <a:t> for </a:t>
            </a:r>
            <a:r>
              <a:rPr lang="en-GB" sz="2400" b="1" u="sng" dirty="0">
                <a:solidFill>
                  <a:schemeClr val="bg1"/>
                </a:solidFill>
                <a:latin typeface="Century Gothic" panose="020B0502020202020204" pitchFamily="34" charset="0"/>
              </a:rPr>
              <a:t>all</a:t>
            </a:r>
            <a:r>
              <a:rPr lang="en-GB" sz="2400" b="1" dirty="0">
                <a:solidFill>
                  <a:schemeClr val="bg1"/>
                </a:solidFill>
                <a:latin typeface="Century Gothic" panose="020B0502020202020204" pitchFamily="34" charset="0"/>
              </a:rPr>
              <a:t> genders! </a:t>
            </a:r>
          </a:p>
        </p:txBody>
      </p:sp>
    </p:spTree>
    <p:extLst>
      <p:ext uri="{BB962C8B-B14F-4D97-AF65-F5344CB8AC3E}">
        <p14:creationId xmlns:p14="http://schemas.microsoft.com/office/powerpoint/2010/main" val="6313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17" grpId="0"/>
      <p:bldP spid="36" grpId="0"/>
      <p:bldP spid="27" grpId="0"/>
      <p:bldP spid="28" grpId="0"/>
      <p:bldP spid="34"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45" name="Picture 44">
            <a:extLst>
              <a:ext uri="{FF2B5EF4-FFF2-40B4-BE49-F238E27FC236}">
                <a16:creationId xmlns:a16="http://schemas.microsoft.com/office/drawing/2014/main" id="{5BB80EDB-1F36-A341-B17F-32B5A9E3E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004" y="855687"/>
            <a:ext cx="2603495" cy="3986212"/>
          </a:xfrm>
          <a:prstGeom prst="rect">
            <a:avLst/>
          </a:prstGeom>
        </p:spPr>
      </p:pic>
      <p:sp>
        <p:nvSpPr>
          <p:cNvPr id="56" name="Rectangle 55">
            <a:extLst>
              <a:ext uri="{FF2B5EF4-FFF2-40B4-BE49-F238E27FC236}">
                <a16:creationId xmlns:a16="http://schemas.microsoft.com/office/drawing/2014/main" id="{87D3E52C-A50B-3E4F-BFF4-C0CD16787566}"/>
              </a:ext>
            </a:extLst>
          </p:cNvPr>
          <p:cNvSpPr/>
          <p:nvPr/>
        </p:nvSpPr>
        <p:spPr>
          <a:xfrm>
            <a:off x="4089734" y="4841899"/>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Kirche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4FC9705E-27B5-3141-8D7A-EB9F5806B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6803" y="836474"/>
            <a:ext cx="2603495" cy="3986212"/>
          </a:xfrm>
          <a:prstGeom prst="rect">
            <a:avLst/>
          </a:prstGeom>
        </p:spPr>
      </p:pic>
      <p:pic>
        <p:nvPicPr>
          <p:cNvPr id="40" name="Picture 39">
            <a:extLst>
              <a:ext uri="{FF2B5EF4-FFF2-40B4-BE49-F238E27FC236}">
                <a16:creationId xmlns:a16="http://schemas.microsoft.com/office/drawing/2014/main" id="{CFAA0E7A-CBE6-DF41-984B-7FEEBE008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250" y="836474"/>
            <a:ext cx="2603495" cy="3986212"/>
          </a:xfrm>
          <a:prstGeom prst="rect">
            <a:avLst/>
          </a:prstGeom>
        </p:spPr>
      </p:pic>
      <p:sp>
        <p:nvSpPr>
          <p:cNvPr id="41" name="Rectangle 40">
            <a:extLst>
              <a:ext uri="{FF2B5EF4-FFF2-40B4-BE49-F238E27FC236}">
                <a16:creationId xmlns:a16="http://schemas.microsoft.com/office/drawing/2014/main" id="{C16A9CA0-7FE6-3F4A-8E66-4D3D172CB5DB}"/>
              </a:ext>
            </a:extLst>
          </p:cNvPr>
          <p:cNvSpPr/>
          <p:nvPr/>
        </p:nvSpPr>
        <p:spPr>
          <a:xfrm>
            <a:off x="4089734" y="4822686"/>
            <a:ext cx="3877985" cy="923330"/>
          </a:xfrm>
          <a:prstGeom prst="rect">
            <a:avLst/>
          </a:prstGeom>
        </p:spPr>
        <p:txBody>
          <a:bodyPr wrap="non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4195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7CC6847-7C10-D949-86BC-E12B81469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866" y="1868879"/>
            <a:ext cx="1852263" cy="1336716"/>
          </a:xfrm>
          <a:prstGeom prst="rect">
            <a:avLst/>
          </a:prstGeom>
        </p:spPr>
      </p:pic>
      <p:sp>
        <p:nvSpPr>
          <p:cNvPr id="61" name="Rectangle 60">
            <a:extLst>
              <a:ext uri="{FF2B5EF4-FFF2-40B4-BE49-F238E27FC236}">
                <a16:creationId xmlns:a16="http://schemas.microsoft.com/office/drawing/2014/main" id="{79324613-4686-C045-A6F2-69431DF8C927}"/>
              </a:ext>
            </a:extLst>
          </p:cNvPr>
          <p:cNvSpPr/>
          <p:nvPr/>
        </p:nvSpPr>
        <p:spPr>
          <a:xfrm>
            <a:off x="4143506" y="3747912"/>
            <a:ext cx="3791685"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Familie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pic>
        <p:nvPicPr>
          <p:cNvPr id="37" name="Picture 36">
            <a:extLst>
              <a:ext uri="{FF2B5EF4-FFF2-40B4-BE49-F238E27FC236}">
                <a16:creationId xmlns:a16="http://schemas.microsoft.com/office/drawing/2014/main" id="{B114599E-C4B4-274D-AF25-D0B84ECD3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05A5AF8F-21D4-0042-9E5F-80139E6C9625}"/>
              </a:ext>
            </a:extLst>
          </p:cNvPr>
          <p:cNvSpPr>
            <a:spLocks noGrp="1"/>
          </p:cNvSpPr>
          <p:nvPr>
            <p:ph type="title"/>
          </p:nvPr>
        </p:nvSpPr>
        <p:spPr>
          <a:xfrm>
            <a:off x="0" y="227879"/>
            <a:ext cx="3553918" cy="798866"/>
          </a:xfrm>
        </p:spPr>
        <p:txBody>
          <a:bodyPr/>
          <a:lstStyle/>
          <a:p>
            <a:pPr lvl="0">
              <a:lnSpc>
                <a:spcPct val="100000"/>
              </a:lnSpc>
              <a:spcBef>
                <a:spcPts val="0"/>
              </a:spcBef>
            </a:pPr>
            <a:r>
              <a:rPr lang="en-GB" sz="3600" b="1" dirty="0" err="1">
                <a:solidFill>
                  <a:prstClr val="white"/>
                </a:solidFill>
                <a:latin typeface="Century Gothic" panose="020B0502020202020204" pitchFamily="34" charset="0"/>
                <a:ea typeface="+mn-ea"/>
                <a:cs typeface="+mn-cs"/>
              </a:rPr>
              <a:t>Vokabeln</a:t>
            </a:r>
            <a:endParaRPr lang="en-US" dirty="0">
              <a:latin typeface="Century Gothic" panose="020B0502020202020204" pitchFamily="34" charset="0"/>
            </a:endParaRPr>
          </a:p>
        </p:txBody>
      </p:sp>
      <p:sp>
        <p:nvSpPr>
          <p:cNvPr id="41" name="Rectangle 40">
            <a:extLst>
              <a:ext uri="{FF2B5EF4-FFF2-40B4-BE49-F238E27FC236}">
                <a16:creationId xmlns:a16="http://schemas.microsoft.com/office/drawing/2014/main" id="{2DC3495E-A381-A242-ABC8-AFDB2CE5CA32}"/>
              </a:ext>
            </a:extLst>
          </p:cNvPr>
          <p:cNvSpPr/>
          <p:nvPr/>
        </p:nvSpPr>
        <p:spPr>
          <a:xfrm>
            <a:off x="4143506" y="3764629"/>
            <a:ext cx="6981877"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pic>
        <p:nvPicPr>
          <p:cNvPr id="42" name="Picture 41">
            <a:extLst>
              <a:ext uri="{FF2B5EF4-FFF2-40B4-BE49-F238E27FC236}">
                <a16:creationId xmlns:a16="http://schemas.microsoft.com/office/drawing/2014/main" id="{3CE8370E-B3CE-974B-9683-0A1E69BC20C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1595" y="1017502"/>
            <a:ext cx="2503822" cy="1718862"/>
          </a:xfrm>
          <a:prstGeom prst="rect">
            <a:avLst/>
          </a:prstGeom>
        </p:spPr>
      </p:pic>
      <p:grpSp>
        <p:nvGrpSpPr>
          <p:cNvPr id="11" name="Group 10">
            <a:extLst>
              <a:ext uri="{FF2B5EF4-FFF2-40B4-BE49-F238E27FC236}">
                <a16:creationId xmlns:a16="http://schemas.microsoft.com/office/drawing/2014/main" id="{C930EA2B-E548-AE4F-A11B-EC6792B0E659}"/>
              </a:ext>
            </a:extLst>
          </p:cNvPr>
          <p:cNvGrpSpPr/>
          <p:nvPr/>
        </p:nvGrpSpPr>
        <p:grpSpPr>
          <a:xfrm>
            <a:off x="7149016" y="608896"/>
            <a:ext cx="2794936" cy="2699943"/>
            <a:chOff x="8510328" y="308684"/>
            <a:chExt cx="2794936" cy="2699943"/>
          </a:xfrm>
        </p:grpSpPr>
        <p:pic>
          <p:nvPicPr>
            <p:cNvPr id="6" name="Picture 5">
              <a:extLst>
                <a:ext uri="{FF2B5EF4-FFF2-40B4-BE49-F238E27FC236}">
                  <a16:creationId xmlns:a16="http://schemas.microsoft.com/office/drawing/2014/main" id="{9E34ECAF-1440-8C4C-909E-0D5AA5DFE6FF}"/>
                </a:ext>
              </a:extLst>
            </p:cNvPr>
            <p:cNvPicPr>
              <a:picLocks noChangeAspect="1"/>
            </p:cNvPicPr>
            <p:nvPr/>
          </p:nvPicPr>
          <p:blipFill>
            <a:blip r:embed="rId6"/>
            <a:stretch>
              <a:fillRect/>
            </a:stretch>
          </p:blipFill>
          <p:spPr>
            <a:xfrm>
              <a:off x="8510328" y="308684"/>
              <a:ext cx="2794936" cy="1710613"/>
            </a:xfrm>
            <a:prstGeom prst="rect">
              <a:avLst/>
            </a:prstGeom>
            <a:ln>
              <a:noFill/>
            </a:ln>
          </p:spPr>
        </p:pic>
        <p:pic>
          <p:nvPicPr>
            <p:cNvPr id="7" name="Picture 6">
              <a:extLst>
                <a:ext uri="{FF2B5EF4-FFF2-40B4-BE49-F238E27FC236}">
                  <a16:creationId xmlns:a16="http://schemas.microsoft.com/office/drawing/2014/main" id="{F1FD4851-7459-784C-A818-D7C93A5AE688}"/>
                </a:ext>
              </a:extLst>
            </p:cNvPr>
            <p:cNvPicPr>
              <a:picLocks noChangeAspect="1"/>
            </p:cNvPicPr>
            <p:nvPr/>
          </p:nvPicPr>
          <p:blipFill>
            <a:blip r:embed="rId7"/>
            <a:stretch>
              <a:fillRect/>
            </a:stretch>
          </p:blipFill>
          <p:spPr>
            <a:xfrm>
              <a:off x="8725257" y="1883522"/>
              <a:ext cx="2186824" cy="1125105"/>
            </a:xfrm>
            <a:prstGeom prst="rect">
              <a:avLst/>
            </a:prstGeom>
            <a:ln>
              <a:noFill/>
            </a:ln>
          </p:spPr>
        </p:pic>
      </p:grpSp>
      <p:grpSp>
        <p:nvGrpSpPr>
          <p:cNvPr id="13" name="Group 12">
            <a:extLst>
              <a:ext uri="{FF2B5EF4-FFF2-40B4-BE49-F238E27FC236}">
                <a16:creationId xmlns:a16="http://schemas.microsoft.com/office/drawing/2014/main" id="{565D4F9A-4CEF-EE49-A6E1-9AB632B3CE34}"/>
              </a:ext>
            </a:extLst>
          </p:cNvPr>
          <p:cNvGrpSpPr/>
          <p:nvPr/>
        </p:nvGrpSpPr>
        <p:grpSpPr>
          <a:xfrm>
            <a:off x="2174278" y="3379057"/>
            <a:ext cx="1500437" cy="2319077"/>
            <a:chOff x="838811" y="3418163"/>
            <a:chExt cx="1500437" cy="2319077"/>
          </a:xfrm>
        </p:grpSpPr>
        <p:pic>
          <p:nvPicPr>
            <p:cNvPr id="8" name="Picture 7">
              <a:extLst>
                <a:ext uri="{FF2B5EF4-FFF2-40B4-BE49-F238E27FC236}">
                  <a16:creationId xmlns:a16="http://schemas.microsoft.com/office/drawing/2014/main" id="{8B0F24FE-3D7C-4140-9AD9-D73DE3D480F6}"/>
                </a:ext>
              </a:extLst>
            </p:cNvPr>
            <p:cNvPicPr>
              <a:picLocks noChangeAspect="1"/>
            </p:cNvPicPr>
            <p:nvPr/>
          </p:nvPicPr>
          <p:blipFill>
            <a:blip r:embed="rId8"/>
            <a:stretch>
              <a:fillRect/>
            </a:stretch>
          </p:blipFill>
          <p:spPr>
            <a:xfrm>
              <a:off x="838811" y="3418163"/>
              <a:ext cx="1500437" cy="1437919"/>
            </a:xfrm>
            <a:prstGeom prst="rect">
              <a:avLst/>
            </a:prstGeom>
          </p:spPr>
        </p:pic>
        <p:pic>
          <p:nvPicPr>
            <p:cNvPr id="9" name="Picture 8">
              <a:extLst>
                <a:ext uri="{FF2B5EF4-FFF2-40B4-BE49-F238E27FC236}">
                  <a16:creationId xmlns:a16="http://schemas.microsoft.com/office/drawing/2014/main" id="{D9F39F2C-2534-0847-88C9-E89E7322B55B}"/>
                </a:ext>
              </a:extLst>
            </p:cNvPr>
            <p:cNvPicPr>
              <a:picLocks noChangeAspect="1"/>
            </p:cNvPicPr>
            <p:nvPr/>
          </p:nvPicPr>
          <p:blipFill>
            <a:blip r:embed="rId9"/>
            <a:stretch>
              <a:fillRect/>
            </a:stretch>
          </p:blipFill>
          <p:spPr>
            <a:xfrm>
              <a:off x="1201778" y="4704572"/>
              <a:ext cx="774501" cy="1032668"/>
            </a:xfrm>
            <a:prstGeom prst="rect">
              <a:avLst/>
            </a:prstGeom>
          </p:spPr>
        </p:pic>
      </p:grpSp>
      <p:grpSp>
        <p:nvGrpSpPr>
          <p:cNvPr id="12" name="Group 11">
            <a:extLst>
              <a:ext uri="{FF2B5EF4-FFF2-40B4-BE49-F238E27FC236}">
                <a16:creationId xmlns:a16="http://schemas.microsoft.com/office/drawing/2014/main" id="{BDB0F758-86A8-BA41-B7B0-CBC5D1A6BB98}"/>
              </a:ext>
            </a:extLst>
          </p:cNvPr>
          <p:cNvGrpSpPr/>
          <p:nvPr/>
        </p:nvGrpSpPr>
        <p:grpSpPr>
          <a:xfrm>
            <a:off x="8766951" y="3749017"/>
            <a:ext cx="2447960" cy="2386269"/>
            <a:chOff x="8766951" y="3749017"/>
            <a:chExt cx="2447960" cy="2386269"/>
          </a:xfrm>
        </p:grpSpPr>
        <p:pic>
          <p:nvPicPr>
            <p:cNvPr id="44" name="Picture 43">
              <a:extLst>
                <a:ext uri="{FF2B5EF4-FFF2-40B4-BE49-F238E27FC236}">
                  <a16:creationId xmlns:a16="http://schemas.microsoft.com/office/drawing/2014/main" id="{76AFD839-24D3-EB4F-923C-B3372066E6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6951" y="3749017"/>
              <a:ext cx="1211040" cy="1215118"/>
            </a:xfrm>
            <a:prstGeom prst="rect">
              <a:avLst/>
            </a:prstGeom>
          </p:spPr>
        </p:pic>
        <p:pic>
          <p:nvPicPr>
            <p:cNvPr id="46" name="Picture 45">
              <a:extLst>
                <a:ext uri="{FF2B5EF4-FFF2-40B4-BE49-F238E27FC236}">
                  <a16:creationId xmlns:a16="http://schemas.microsoft.com/office/drawing/2014/main" id="{45916CA9-8DAB-8043-826E-F8D9C1C4B6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1078" y="5084296"/>
              <a:ext cx="1504997" cy="1050990"/>
            </a:xfrm>
            <a:prstGeom prst="rect">
              <a:avLst/>
            </a:prstGeom>
          </p:spPr>
        </p:pic>
        <p:pic>
          <p:nvPicPr>
            <p:cNvPr id="50" name="Picture 49">
              <a:extLst>
                <a:ext uri="{FF2B5EF4-FFF2-40B4-BE49-F238E27FC236}">
                  <a16:creationId xmlns:a16="http://schemas.microsoft.com/office/drawing/2014/main" id="{D7BA60B1-EFE3-CF4D-9DFF-A330E82E81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3576" y="3837240"/>
              <a:ext cx="1191335" cy="1213622"/>
            </a:xfrm>
            <a:prstGeom prst="rect">
              <a:avLst/>
            </a:prstGeom>
          </p:spPr>
        </p:pic>
      </p:grpSp>
    </p:spTree>
    <p:extLst>
      <p:ext uri="{BB962C8B-B14F-4D97-AF65-F5344CB8AC3E}">
        <p14:creationId xmlns:p14="http://schemas.microsoft.com/office/powerpoint/2010/main" val="29251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28" name="Picture 27">
            <a:extLst>
              <a:ext uri="{FF2B5EF4-FFF2-40B4-BE49-F238E27FC236}">
                <a16:creationId xmlns:a16="http://schemas.microsoft.com/office/drawing/2014/main" id="{FFE4788A-07BC-6549-B0ED-21882668C6E7}"/>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702883" y="1996440"/>
            <a:ext cx="2483900" cy="27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a:extLst>
              <a:ext uri="{FF2B5EF4-FFF2-40B4-BE49-F238E27FC236}">
                <a16:creationId xmlns:a16="http://schemas.microsoft.com/office/drawing/2014/main" id="{945A051C-2FCF-2743-83A5-A7261C77CF8E}"/>
              </a:ext>
            </a:extLst>
          </p:cNvPr>
          <p:cNvSpPr/>
          <p:nvPr/>
        </p:nvSpPr>
        <p:spPr>
          <a:xfrm>
            <a:off x="4563854" y="4739902"/>
            <a:ext cx="378766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Idee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A13E4E10-CBA8-5942-967B-E33D78DF135F}"/>
              </a:ext>
            </a:extLst>
          </p:cNvPr>
          <p:cNvSpPr/>
          <p:nvPr/>
        </p:nvSpPr>
        <p:spPr>
          <a:xfrm>
            <a:off x="3867009" y="4755404"/>
            <a:ext cx="1075758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30CEC78A-F338-B24C-A72D-301951A17848}"/>
              </a:ext>
            </a:extLst>
          </p:cNvPr>
          <p:cNvGrpSpPr/>
          <p:nvPr/>
        </p:nvGrpSpPr>
        <p:grpSpPr>
          <a:xfrm>
            <a:off x="4515568" y="1399576"/>
            <a:ext cx="2762460" cy="3355828"/>
            <a:chOff x="1853488" y="2634732"/>
            <a:chExt cx="2355000" cy="3102039"/>
          </a:xfrm>
        </p:grpSpPr>
        <p:pic>
          <p:nvPicPr>
            <p:cNvPr id="41" name="Picture 40">
              <a:extLst>
                <a:ext uri="{FF2B5EF4-FFF2-40B4-BE49-F238E27FC236}">
                  <a16:creationId xmlns:a16="http://schemas.microsoft.com/office/drawing/2014/main" id="{FD1E4A57-DA26-A94D-A586-28702814C5DE}"/>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41F836B2-40EF-9A4D-80B4-4265BB4BC048}"/>
                </a:ext>
              </a:extLst>
            </p:cNvP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8DF9429D-ACC0-C74F-ABB2-94E609E37C83}"/>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257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58" name="Group 57">
            <a:extLst>
              <a:ext uri="{FF2B5EF4-FFF2-40B4-BE49-F238E27FC236}">
                <a16:creationId xmlns:a16="http://schemas.microsoft.com/office/drawing/2014/main" id="{564DD685-A53F-3640-93C7-38636F142EF6}"/>
              </a:ext>
            </a:extLst>
          </p:cNvPr>
          <p:cNvGrpSpPr/>
          <p:nvPr/>
        </p:nvGrpSpPr>
        <p:grpSpPr>
          <a:xfrm>
            <a:off x="4185001" y="1523914"/>
            <a:ext cx="3462465" cy="2486204"/>
            <a:chOff x="3251919" y="4030977"/>
            <a:chExt cx="1905326" cy="1368109"/>
          </a:xfrm>
        </p:grpSpPr>
        <p:pic>
          <p:nvPicPr>
            <p:cNvPr id="52" name="Picture 51">
              <a:extLst>
                <a:ext uri="{FF2B5EF4-FFF2-40B4-BE49-F238E27FC236}">
                  <a16:creationId xmlns:a16="http://schemas.microsoft.com/office/drawing/2014/main" id="{C4FB46C3-A55E-0B49-88D2-933CDF39B4BB}"/>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53" name="Oval 52">
              <a:extLst>
                <a:ext uri="{FF2B5EF4-FFF2-40B4-BE49-F238E27FC236}">
                  <a16:creationId xmlns:a16="http://schemas.microsoft.com/office/drawing/2014/main" id="{2109D556-0462-BF41-A4CA-98EBFBCE57C9}"/>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Rectangle 58">
            <a:extLst>
              <a:ext uri="{FF2B5EF4-FFF2-40B4-BE49-F238E27FC236}">
                <a16:creationId xmlns:a16="http://schemas.microsoft.com/office/drawing/2014/main" id="{C820EF6C-8BF9-7148-9DB8-4D3B77B8381A}"/>
              </a:ext>
            </a:extLst>
          </p:cNvPr>
          <p:cNvSpPr/>
          <p:nvPr/>
        </p:nvSpPr>
        <p:spPr>
          <a:xfrm>
            <a:off x="3745089" y="4074034"/>
            <a:ext cx="4998236"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Woche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6D2F91E9-3D70-7840-9691-C34D6BED7A58}"/>
              </a:ext>
            </a:extLst>
          </p:cNvPr>
          <p:cNvSpPr/>
          <p:nvPr/>
        </p:nvSpPr>
        <p:spPr>
          <a:xfrm>
            <a:off x="3514412" y="4107136"/>
            <a:ext cx="9089068"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2" name="Group 1">
            <a:extLst>
              <a:ext uri="{FF2B5EF4-FFF2-40B4-BE49-F238E27FC236}">
                <a16:creationId xmlns:a16="http://schemas.microsoft.com/office/drawing/2014/main" id="{4D786538-ED9F-9540-BD06-BE957A3E0974}"/>
              </a:ext>
            </a:extLst>
          </p:cNvPr>
          <p:cNvGrpSpPr/>
          <p:nvPr/>
        </p:nvGrpSpPr>
        <p:grpSpPr>
          <a:xfrm>
            <a:off x="4115465" y="1543380"/>
            <a:ext cx="3601536" cy="2577094"/>
            <a:chOff x="9097028" y="2322501"/>
            <a:chExt cx="1911957" cy="1368109"/>
          </a:xfrm>
        </p:grpSpPr>
        <p:grpSp>
          <p:nvGrpSpPr>
            <p:cNvPr id="40" name="Group 39">
              <a:extLst>
                <a:ext uri="{FF2B5EF4-FFF2-40B4-BE49-F238E27FC236}">
                  <a16:creationId xmlns:a16="http://schemas.microsoft.com/office/drawing/2014/main" id="{FBE4F7AA-B696-A74C-A857-43BD9D81A639}"/>
                </a:ext>
              </a:extLst>
            </p:cNvPr>
            <p:cNvGrpSpPr/>
            <p:nvPr/>
          </p:nvGrpSpPr>
          <p:grpSpPr>
            <a:xfrm>
              <a:off x="9097028" y="2322501"/>
              <a:ext cx="1905326" cy="1368109"/>
              <a:chOff x="3251919" y="4030977"/>
              <a:chExt cx="1905326" cy="1368109"/>
            </a:xfrm>
          </p:grpSpPr>
          <p:pic>
            <p:nvPicPr>
              <p:cNvPr id="41" name="Picture 40">
                <a:extLst>
                  <a:ext uri="{FF2B5EF4-FFF2-40B4-BE49-F238E27FC236}">
                    <a16:creationId xmlns:a16="http://schemas.microsoft.com/office/drawing/2014/main" id="{77CA087D-2F2D-4849-A736-DAAA4E0F51C6}"/>
                  </a:ext>
                </a:extLst>
              </p:cNvPr>
              <p:cNvPicPr>
                <a:picLocks noChangeAspect="1"/>
              </p:cNvPicPr>
              <p:nvPr/>
            </p:nvPicPr>
            <p:blipFill rotWithShape="1">
              <a:blip r:embed="rId4">
                <a:extLst>
                  <a:ext uri="{28A0092B-C50C-407E-A947-70E740481C1C}">
                    <a14:useLocalDpi xmlns:a14="http://schemas.microsoft.com/office/drawing/2010/main" val="0"/>
                  </a:ext>
                </a:extLst>
              </a:blip>
              <a:srcRect l="3395" t="42005" r="3182" b="2583"/>
              <a:stretch/>
            </p:blipFill>
            <p:spPr>
              <a:xfrm>
                <a:off x="3268678" y="4041689"/>
                <a:ext cx="1830810" cy="1357397"/>
              </a:xfrm>
              <a:prstGeom prst="rect">
                <a:avLst/>
              </a:prstGeom>
            </p:spPr>
          </p:pic>
          <p:sp>
            <p:nvSpPr>
              <p:cNvPr id="42" name="Oval 41">
                <a:extLst>
                  <a:ext uri="{FF2B5EF4-FFF2-40B4-BE49-F238E27FC236}">
                    <a16:creationId xmlns:a16="http://schemas.microsoft.com/office/drawing/2014/main" id="{09F3780E-8B1C-BB46-90B2-986C4D61B1BF}"/>
                  </a:ext>
                </a:extLst>
              </p:cNvPr>
              <p:cNvSpPr/>
              <p:nvPr/>
            </p:nvSpPr>
            <p:spPr>
              <a:xfrm>
                <a:off x="3251919" y="4030977"/>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
          <p:nvSpPr>
            <p:cNvPr id="44" name="Oval 43">
              <a:extLst>
                <a:ext uri="{FF2B5EF4-FFF2-40B4-BE49-F238E27FC236}">
                  <a16:creationId xmlns:a16="http://schemas.microsoft.com/office/drawing/2014/main" id="{9F501176-97B1-C141-A7CA-41B92DCFB206}"/>
                </a:ext>
              </a:extLst>
            </p:cNvPr>
            <p:cNvSpPr/>
            <p:nvPr/>
          </p:nvSpPr>
          <p:spPr>
            <a:xfrm>
              <a:off x="9103659" y="272105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sp>
          <p:nvSpPr>
            <p:cNvPr id="46" name="Oval 45">
              <a:extLst>
                <a:ext uri="{FF2B5EF4-FFF2-40B4-BE49-F238E27FC236}">
                  <a16:creationId xmlns:a16="http://schemas.microsoft.com/office/drawing/2014/main" id="{A5C50720-5153-C548-B890-EDCEB4A001BE}"/>
                </a:ext>
              </a:extLst>
            </p:cNvPr>
            <p:cNvSpPr/>
            <p:nvPr/>
          </p:nvSpPr>
          <p:spPr>
            <a:xfrm>
              <a:off x="9097028" y="3167390"/>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X</a:t>
              </a:r>
            </a:p>
          </p:txBody>
        </p:sp>
      </p:grpSp>
    </p:spTree>
    <p:extLst>
      <p:ext uri="{BB962C8B-B14F-4D97-AF65-F5344CB8AC3E}">
        <p14:creationId xmlns:p14="http://schemas.microsoft.com/office/powerpoint/2010/main" val="318357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49" name="Group 48">
            <a:extLst>
              <a:ext uri="{FF2B5EF4-FFF2-40B4-BE49-F238E27FC236}">
                <a16:creationId xmlns:a16="http://schemas.microsoft.com/office/drawing/2014/main" id="{B06FC251-246F-274B-9A76-CC051081F0FC}"/>
              </a:ext>
            </a:extLst>
          </p:cNvPr>
          <p:cNvGrpSpPr/>
          <p:nvPr/>
        </p:nvGrpSpPr>
        <p:grpSpPr>
          <a:xfrm>
            <a:off x="4794252" y="1490770"/>
            <a:ext cx="2603495" cy="2966054"/>
            <a:chOff x="3870402" y="647965"/>
            <a:chExt cx="4190056" cy="4514539"/>
          </a:xfrm>
        </p:grpSpPr>
        <p:pic>
          <p:nvPicPr>
            <p:cNvPr id="47" name="Picture 46">
              <a:extLst>
                <a:ext uri="{FF2B5EF4-FFF2-40B4-BE49-F238E27FC236}">
                  <a16:creationId xmlns:a16="http://schemas.microsoft.com/office/drawing/2014/main" id="{2DC8A6A1-F8E7-3A49-A3DD-167DDB7CF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8" name="TextBox 47">
              <a:extLst>
                <a:ext uri="{FF2B5EF4-FFF2-40B4-BE49-F238E27FC236}">
                  <a16:creationId xmlns:a16="http://schemas.microsoft.com/office/drawing/2014/main" id="{0EDA1BF0-5BC8-8744-83DD-A78785567B93}"/>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
        <p:nvSpPr>
          <p:cNvPr id="65" name="Rectangle 64">
            <a:extLst>
              <a:ext uri="{FF2B5EF4-FFF2-40B4-BE49-F238E27FC236}">
                <a16:creationId xmlns:a16="http://schemas.microsoft.com/office/drawing/2014/main" id="{551584A3-7CF2-2246-928A-020588BB9909}"/>
              </a:ext>
            </a:extLst>
          </p:cNvPr>
          <p:cNvSpPr/>
          <p:nvPr/>
        </p:nvSpPr>
        <p:spPr>
          <a:xfrm>
            <a:off x="4794252" y="4768115"/>
            <a:ext cx="2837060"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a:t>
            </a:r>
            <a:r>
              <a:rPr lang="en-GB" sz="5400" dirty="0" err="1">
                <a:solidFill>
                  <a:srgbClr val="115076"/>
                </a:solidFill>
                <a:latin typeface="Century Gothic" panose="020B0502020202020204" pitchFamily="34" charset="0"/>
              </a:rPr>
              <a:t>Liste</a:t>
            </a:r>
            <a:r>
              <a:rPr lang="en-GB" sz="5400" dirty="0">
                <a:solidFill>
                  <a:srgbClr val="115076"/>
                </a:solidFill>
                <a:latin typeface="Century Gothic" panose="020B0502020202020204" pitchFamily="34" charset="0"/>
              </a:rPr>
              <a:t> </a:t>
            </a:r>
            <a:endParaRPr lang="en-US" sz="5400" dirty="0">
              <a:solidFill>
                <a:srgbClr val="115076"/>
              </a:solidFill>
              <a:latin typeface="Century Gothic" panose="020B0502020202020204" pitchFamily="34" charset="0"/>
            </a:endParaRPr>
          </a:p>
        </p:txBody>
      </p:sp>
      <p:sp>
        <p:nvSpPr>
          <p:cNvPr id="37" name="Rectangle 36">
            <a:extLst>
              <a:ext uri="{FF2B5EF4-FFF2-40B4-BE49-F238E27FC236}">
                <a16:creationId xmlns:a16="http://schemas.microsoft.com/office/drawing/2014/main" id="{DCCD468C-1DC1-CC4B-9A93-C39C12E1CC23}"/>
              </a:ext>
            </a:extLst>
          </p:cNvPr>
          <p:cNvSpPr/>
          <p:nvPr/>
        </p:nvSpPr>
        <p:spPr>
          <a:xfrm>
            <a:off x="4103472" y="4768115"/>
            <a:ext cx="7055679" cy="923330"/>
          </a:xfrm>
          <a:prstGeom prst="rect">
            <a:avLst/>
          </a:prstGeom>
        </p:spPr>
        <p:txBody>
          <a:bodyPr wrap="square">
            <a:spAutoFit/>
          </a:bodyPr>
          <a:lstStyle/>
          <a:p>
            <a:r>
              <a:rPr lang="en-GB" sz="5400" dirty="0">
                <a:solidFill>
                  <a:srgbClr val="115076"/>
                </a:solidFill>
                <a:latin typeface="Century Gothic" panose="020B0502020202020204" pitchFamily="34" charset="0"/>
              </a:rPr>
              <a:t>die _______	</a:t>
            </a:r>
            <a:endParaRPr lang="en-US" sz="5400" dirty="0">
              <a:solidFill>
                <a:srgbClr val="115076"/>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1BD3D817-A981-8D4B-B31E-6FECDF4039DC}"/>
              </a:ext>
            </a:extLst>
          </p:cNvPr>
          <p:cNvGrpSpPr/>
          <p:nvPr/>
        </p:nvGrpSpPr>
        <p:grpSpPr>
          <a:xfrm>
            <a:off x="3340819" y="1483026"/>
            <a:ext cx="2603495" cy="2966054"/>
            <a:chOff x="3870402" y="647965"/>
            <a:chExt cx="4190056" cy="4514539"/>
          </a:xfrm>
        </p:grpSpPr>
        <p:pic>
          <p:nvPicPr>
            <p:cNvPr id="41" name="Picture 40">
              <a:extLst>
                <a:ext uri="{FF2B5EF4-FFF2-40B4-BE49-F238E27FC236}">
                  <a16:creationId xmlns:a16="http://schemas.microsoft.com/office/drawing/2014/main" id="{53EE4450-60A4-D147-843B-A8AC6C4A6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42" name="TextBox 41">
              <a:extLst>
                <a:ext uri="{FF2B5EF4-FFF2-40B4-BE49-F238E27FC236}">
                  <a16:creationId xmlns:a16="http://schemas.microsoft.com/office/drawing/2014/main" id="{326D3D7D-35B1-9740-8390-7189F662F548}"/>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grpSp>
        <p:nvGrpSpPr>
          <p:cNvPr id="44" name="Group 43">
            <a:extLst>
              <a:ext uri="{FF2B5EF4-FFF2-40B4-BE49-F238E27FC236}">
                <a16:creationId xmlns:a16="http://schemas.microsoft.com/office/drawing/2014/main" id="{257CEFC6-1AEE-EB4B-825B-18ED4A4DA6DD}"/>
              </a:ext>
            </a:extLst>
          </p:cNvPr>
          <p:cNvGrpSpPr/>
          <p:nvPr/>
        </p:nvGrpSpPr>
        <p:grpSpPr>
          <a:xfrm>
            <a:off x="6280020" y="1483026"/>
            <a:ext cx="2603495" cy="2966054"/>
            <a:chOff x="3870402" y="647965"/>
            <a:chExt cx="4190056" cy="4514539"/>
          </a:xfrm>
        </p:grpSpPr>
        <p:pic>
          <p:nvPicPr>
            <p:cNvPr id="46" name="Picture 45">
              <a:extLst>
                <a:ext uri="{FF2B5EF4-FFF2-40B4-BE49-F238E27FC236}">
                  <a16:creationId xmlns:a16="http://schemas.microsoft.com/office/drawing/2014/main" id="{C4CB1895-299D-B24C-B7AE-23723C588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402" y="647965"/>
              <a:ext cx="4190056" cy="4514539"/>
            </a:xfrm>
            <a:prstGeom prst="rect">
              <a:avLst/>
            </a:prstGeom>
          </p:spPr>
        </p:pic>
        <p:sp>
          <p:nvSpPr>
            <p:cNvPr id="50" name="TextBox 49">
              <a:extLst>
                <a:ext uri="{FF2B5EF4-FFF2-40B4-BE49-F238E27FC236}">
                  <a16:creationId xmlns:a16="http://schemas.microsoft.com/office/drawing/2014/main" id="{7AAE52DD-06B4-8D47-9CC2-BC551AFD8DE6}"/>
                </a:ext>
              </a:extLst>
            </p:cNvPr>
            <p:cNvSpPr txBox="1"/>
            <p:nvPr/>
          </p:nvSpPr>
          <p:spPr>
            <a:xfrm rot="493771">
              <a:off x="4791226" y="1582680"/>
              <a:ext cx="2007722" cy="2670205"/>
            </a:xfrm>
            <a:prstGeom prst="rect">
              <a:avLst/>
            </a:prstGeom>
            <a:noFill/>
          </p:spPr>
          <p:txBody>
            <a:bodyPr wrap="square" rtlCol="0">
              <a:spAutoFit/>
            </a:bodyPr>
            <a:lstStyle/>
            <a:p>
              <a:r>
                <a:rPr lang="en-US" dirty="0"/>
                <a:t>_________</a:t>
              </a:r>
            </a:p>
            <a:p>
              <a:r>
                <a:rPr lang="en-US" dirty="0"/>
                <a:t>_________</a:t>
              </a:r>
            </a:p>
            <a:p>
              <a:r>
                <a:rPr lang="en-US" dirty="0"/>
                <a:t>_________</a:t>
              </a:r>
            </a:p>
            <a:p>
              <a:r>
                <a:rPr lang="en-US" dirty="0"/>
                <a:t>_________</a:t>
              </a:r>
            </a:p>
            <a:p>
              <a:r>
                <a:rPr lang="en-US" dirty="0"/>
                <a:t>_________</a:t>
              </a:r>
            </a:p>
            <a:p>
              <a:r>
                <a:rPr lang="en-US" dirty="0"/>
                <a:t>_________</a:t>
              </a:r>
            </a:p>
          </p:txBody>
        </p:sp>
      </p:grpSp>
    </p:spTree>
    <p:extLst>
      <p:ext uri="{BB962C8B-B14F-4D97-AF65-F5344CB8AC3E}">
        <p14:creationId xmlns:p14="http://schemas.microsoft.com/office/powerpoint/2010/main" val="264203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10</TotalTime>
  <Words>1108</Words>
  <Application>Microsoft Macintosh PowerPoint</Application>
  <PresentationFormat>Widescreen</PresentationFormat>
  <Paragraphs>332</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Century Gothic</vt:lpstr>
      <vt:lpstr>Wingdings</vt:lpstr>
      <vt:lpstr>Office Theme</vt:lpstr>
      <vt:lpstr>Grammar</vt:lpstr>
      <vt:lpstr>sein (to be): ist (is), sind (are)</vt:lpstr>
      <vt:lpstr>lesen</vt:lpstr>
      <vt:lpstr>Plurale – weiblich (feminine) </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hören</vt:lpstr>
      <vt:lpstr>hören</vt:lpstr>
      <vt:lpstr>hören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Helen Thomas</cp:lastModifiedBy>
  <cp:revision>4</cp:revision>
  <dcterms:created xsi:type="dcterms:W3CDTF">2019-12-02T11:05:52Z</dcterms:created>
  <dcterms:modified xsi:type="dcterms:W3CDTF">2019-12-10T15:39:27Z</dcterms:modified>
</cp:coreProperties>
</file>