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9" autoAdjust="0"/>
    <p:restoredTop sz="77116"/>
  </p:normalViewPr>
  <p:slideViewPr>
    <p:cSldViewPr snapToGrid="0">
      <p:cViewPr varScale="1">
        <p:scale>
          <a:sx n="86" d="100"/>
          <a:sy n="86" d="100"/>
        </p:scale>
        <p:origin x="18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D8B8-3067-422D-B670-73A6FC9C1FA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2FDA-1764-483C-A770-F82480AF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9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3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4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1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0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3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6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7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9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2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1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3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83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7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50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95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7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9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87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07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51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9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19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00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99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83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3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7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30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52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89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3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7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4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16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8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56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3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2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7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2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Spanish Question words Learning Routine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6445" y="6469522"/>
            <a:ext cx="1811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 - Steve Clarke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33908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cuándo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57970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cuándo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53831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cuándo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Cuándo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 el festival?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the festival?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57971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cuándo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_______ es el festival?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the festival?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8549" y="4131786"/>
            <a:ext cx="3106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Cuándo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03130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quién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quién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2305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quién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400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Quién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 tu profe de ciencias? 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6840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science teacher?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quién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 es tu profe de ciencias?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science teacher?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8699" y="4137009"/>
            <a:ext cx="2401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Quién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03130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03130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2305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Qué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música escuchas?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music do you listen to?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 música escuchas?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music do you listen to?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290" y="4083990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Qué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03130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por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por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2305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por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 qué </a:t>
            </a:r>
            <a:r>
              <a:rPr lang="es-ES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piensas eso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think that?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por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  ____ piensas eso?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think that?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8549" y="4055298"/>
            <a:ext cx="3135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  qué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64686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cuál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8874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cuál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8460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cuál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Cuál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 tu palabra favorita?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favourite word?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8874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cuál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 es tu palabra favorita?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favourite word?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9103" y="4137009"/>
            <a:ext cx="19575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Cuál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275691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2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67683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Cuánto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quieres comer?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want to eat?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_______ quieres comer?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want to eat?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290" y="4135414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Cuánto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275691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2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67683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Cuántos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libros tienes?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books do you have?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many?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________ libros tienes?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books do you have?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8549" y="4149619"/>
            <a:ext cx="3163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Cuántos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2305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Cómo </a:t>
            </a:r>
            <a:r>
              <a:rPr lang="es-ES" sz="5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vas al colegio?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go to school?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_______vas al colegio?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go to school?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1489" y="4112358"/>
            <a:ext cx="2457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Cómo </a:t>
            </a:r>
            <a:endParaRPr lang="en-GB" dirty="0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64685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dónde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302245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dónde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98460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dónde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Dónde </a:t>
            </a:r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está Rafael?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Rafael?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98874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7" y="4935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dónde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 _______está Rafael?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Rafael?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3825" y="4121721"/>
            <a:ext cx="26228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Dónde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2" grpId="0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682</Words>
  <Application>Microsoft Office PowerPoint</Application>
  <PresentationFormat>Widescreen</PresentationFormat>
  <Paragraphs>192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Tw Cen MT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33</cp:revision>
  <dcterms:created xsi:type="dcterms:W3CDTF">2019-04-20T16:54:21Z</dcterms:created>
  <dcterms:modified xsi:type="dcterms:W3CDTF">2019-04-28T14:58:38Z</dcterms:modified>
</cp:coreProperties>
</file>