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05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44DAB1-A9A1-A54D-9E94-A125DA6F3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888"/>
            <a:ext cx="4359965" cy="50108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gif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jp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background rectangle">
            <a:extLst>
              <a:ext uri="{FF2B5EF4-FFF2-40B4-BE49-F238E27FC236}">
                <a16:creationId xmlns:a16="http://schemas.microsoft.com/office/drawing/2014/main" id="{CF458E2A-463C-4FEE-8E89-AC88F8CCD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40231"/>
            <a:ext cx="1811640" cy="5127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4327"/>
            <a:ext cx="1410158" cy="391915"/>
          </a:xfrm>
        </p:spPr>
        <p:txBody>
          <a:bodyPr>
            <a:noAutofit/>
          </a:bodyPr>
          <a:lstStyle/>
          <a:p>
            <a:r>
              <a:rPr lang="en-GB" sz="1600"/>
              <a:t>Partner(in) A</a:t>
            </a:r>
            <a:endParaRPr lang="en-US" sz="1600" dirty="0"/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 txBox="1">
            <a:spLocks/>
          </p:cNvSpPr>
          <p:nvPr/>
        </p:nvSpPr>
        <p:spPr>
          <a:xfrm>
            <a:off x="1" y="4662166"/>
            <a:ext cx="1410158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600"/>
              <a:t>Partner(in) B</a:t>
            </a:r>
            <a:endParaRPr lang="en-US" sz="16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B55817-C803-41AB-8339-62BA0BD6BEF2}"/>
              </a:ext>
            </a:extLst>
          </p:cNvPr>
          <p:cNvGrpSpPr/>
          <p:nvPr/>
        </p:nvGrpSpPr>
        <p:grpSpPr>
          <a:xfrm>
            <a:off x="707509" y="898245"/>
            <a:ext cx="6027827" cy="3478480"/>
            <a:chOff x="2101412" y="1366597"/>
            <a:chExt cx="8122161" cy="46870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03B5ECF-3B50-4109-8258-422C67911C37}"/>
                </a:ext>
              </a:extLst>
            </p:cNvPr>
            <p:cNvGrpSpPr/>
            <p:nvPr/>
          </p:nvGrpSpPr>
          <p:grpSpPr>
            <a:xfrm>
              <a:off x="2101412" y="1366597"/>
              <a:ext cx="7989175" cy="4687058"/>
              <a:chOff x="1110341" y="1757665"/>
              <a:chExt cx="7069404" cy="4376056"/>
            </a:xfrm>
            <a:solidFill>
              <a:srgbClr val="FFFBF7"/>
            </a:solidFill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33D329F-48C4-498E-8F36-089A9BE6C863}"/>
                  </a:ext>
                </a:extLst>
              </p:cNvPr>
              <p:cNvSpPr/>
              <p:nvPr/>
            </p:nvSpPr>
            <p:spPr>
              <a:xfrm>
                <a:off x="1110341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B212641-FEB7-4D55-8F34-FC68BDD27307}"/>
                  </a:ext>
                </a:extLst>
              </p:cNvPr>
              <p:cNvSpPr/>
              <p:nvPr/>
            </p:nvSpPr>
            <p:spPr>
              <a:xfrm>
                <a:off x="1110342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288351D-5E54-47A1-B565-ABD3B9E4630D}"/>
                  </a:ext>
                </a:extLst>
              </p:cNvPr>
              <p:cNvSpPr/>
              <p:nvPr/>
            </p:nvSpPr>
            <p:spPr>
              <a:xfrm>
                <a:off x="2880299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22909DC-0991-47E6-8F91-D04DD38ABA2D}"/>
                  </a:ext>
                </a:extLst>
              </p:cNvPr>
              <p:cNvSpPr/>
              <p:nvPr/>
            </p:nvSpPr>
            <p:spPr>
              <a:xfrm>
                <a:off x="2880299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3764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</a:b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D1581BA-CDC5-46FB-9D86-DC9785DD2BC3}"/>
                  </a:ext>
                </a:extLst>
              </p:cNvPr>
              <p:cNvSpPr/>
              <p:nvPr/>
            </p:nvSpPr>
            <p:spPr>
              <a:xfrm>
                <a:off x="4643784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9B78BFD-2B16-4CE3-87F0-4D6DBFDA6FCB}"/>
                  </a:ext>
                </a:extLst>
              </p:cNvPr>
              <p:cNvSpPr/>
              <p:nvPr/>
            </p:nvSpPr>
            <p:spPr>
              <a:xfrm>
                <a:off x="4643783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A805BB2-64BB-4C9E-AA62-64BEA4D79441}"/>
                  </a:ext>
                </a:extLst>
              </p:cNvPr>
              <p:cNvSpPr/>
              <p:nvPr/>
            </p:nvSpPr>
            <p:spPr>
              <a:xfrm>
                <a:off x="6407268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E1B20F2-E48E-4A21-805D-AC2850ED90FE}"/>
                  </a:ext>
                </a:extLst>
              </p:cNvPr>
              <p:cNvSpPr/>
              <p:nvPr/>
            </p:nvSpPr>
            <p:spPr>
              <a:xfrm>
                <a:off x="6416260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9" name="Picture 8" descr="A picture containing text, clock&#10;&#10;Description automatically generated">
              <a:extLst>
                <a:ext uri="{FF2B5EF4-FFF2-40B4-BE49-F238E27FC236}">
                  <a16:creationId xmlns:a16="http://schemas.microsoft.com/office/drawing/2014/main" id="{64B6B3CB-9696-4917-8AF6-AFBD00C7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6580" y="3750567"/>
              <a:ext cx="982588" cy="978221"/>
            </a:xfrm>
            <a:prstGeom prst="rect">
              <a:avLst/>
            </a:prstGeom>
          </p:spPr>
        </p:pic>
        <p:pic>
          <p:nvPicPr>
            <p:cNvPr id="10" name="Graphic 9" descr="Tea">
              <a:extLst>
                <a:ext uri="{FF2B5EF4-FFF2-40B4-BE49-F238E27FC236}">
                  <a16:creationId xmlns:a16="http://schemas.microsoft.com/office/drawing/2014/main" id="{9AEBDB4B-5C00-4372-84BE-9D39BFE89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658620" y="4707277"/>
              <a:ext cx="1025486" cy="102548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F197DA3-EF72-4DC1-A70A-94AF218C3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323" y="1401322"/>
              <a:ext cx="1017572" cy="1017572"/>
            </a:xfrm>
            <a:prstGeom prst="rect">
              <a:avLst/>
            </a:prstGeom>
          </p:spPr>
        </p:pic>
        <p:pic>
          <p:nvPicPr>
            <p:cNvPr id="12" name="Graphic 11" descr="Easel">
              <a:extLst>
                <a:ext uri="{FF2B5EF4-FFF2-40B4-BE49-F238E27FC236}">
                  <a16:creationId xmlns:a16="http://schemas.microsoft.com/office/drawing/2014/main" id="{E4A99658-3D36-4654-A7B7-3B1FF73F6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147414" y="2281225"/>
              <a:ext cx="732126" cy="732126"/>
            </a:xfrm>
            <a:prstGeom prst="rect">
              <a:avLst/>
            </a:prstGeom>
          </p:spPr>
        </p:pic>
        <p:pic>
          <p:nvPicPr>
            <p:cNvPr id="13" name="Graphic 12" descr="Paint brush">
              <a:extLst>
                <a:ext uri="{FF2B5EF4-FFF2-40B4-BE49-F238E27FC236}">
                  <a16:creationId xmlns:a16="http://schemas.microsoft.com/office/drawing/2014/main" id="{03885996-238E-49FC-9986-70DA14983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253424" y="2475953"/>
              <a:ext cx="732126" cy="732126"/>
            </a:xfrm>
            <a:prstGeom prst="rect">
              <a:avLst/>
            </a:prstGeom>
          </p:spPr>
        </p:pic>
        <p:pic>
          <p:nvPicPr>
            <p:cNvPr id="14" name="Graphic 13" descr="Palette">
              <a:extLst>
                <a:ext uri="{FF2B5EF4-FFF2-40B4-BE49-F238E27FC236}">
                  <a16:creationId xmlns:a16="http://schemas.microsoft.com/office/drawing/2014/main" id="{924F1AF2-1028-422D-A41D-06ADCC8326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820574" y="2324123"/>
              <a:ext cx="732126" cy="732126"/>
            </a:xfrm>
            <a:prstGeom prst="rect">
              <a:avLst/>
            </a:prstGeom>
          </p:spPr>
        </p:pic>
        <p:pic>
          <p:nvPicPr>
            <p:cNvPr id="15" name="Graphic 14" descr="Present">
              <a:extLst>
                <a:ext uri="{FF2B5EF4-FFF2-40B4-BE49-F238E27FC236}">
                  <a16:creationId xmlns:a16="http://schemas.microsoft.com/office/drawing/2014/main" id="{502141AA-046F-4E9E-9E5F-AA8B49F081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752066" y="2397774"/>
              <a:ext cx="747952" cy="747952"/>
            </a:xfrm>
            <a:prstGeom prst="rect">
              <a:avLst/>
            </a:prstGeom>
          </p:spPr>
        </p:pic>
        <p:pic>
          <p:nvPicPr>
            <p:cNvPr id="16" name="Graphic 15" descr="Woman with cane">
              <a:extLst>
                <a:ext uri="{FF2B5EF4-FFF2-40B4-BE49-F238E27FC236}">
                  <a16:creationId xmlns:a16="http://schemas.microsoft.com/office/drawing/2014/main" id="{D1A4E646-3D5D-40C4-BA6A-F8ECD5494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028180" y="4747508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Camera">
              <a:extLst>
                <a:ext uri="{FF2B5EF4-FFF2-40B4-BE49-F238E27FC236}">
                  <a16:creationId xmlns:a16="http://schemas.microsoft.com/office/drawing/2014/main" id="{70C7949E-72F4-431C-90C6-080391807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678844" y="2417825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Fishing">
              <a:extLst>
                <a:ext uri="{FF2B5EF4-FFF2-40B4-BE49-F238E27FC236}">
                  <a16:creationId xmlns:a16="http://schemas.microsoft.com/office/drawing/2014/main" id="{AC3AF45F-3F8E-411E-A194-F65B2A2CD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4486060" y="4584384"/>
              <a:ext cx="1224107" cy="1224107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2DD15F-DD4C-41AE-AD3E-C618D24B3CE0}"/>
                </a:ext>
              </a:extLst>
            </p:cNvPr>
            <p:cNvSpPr txBox="1"/>
            <p:nvPr/>
          </p:nvSpPr>
          <p:spPr>
            <a:xfrm>
              <a:off x="2370032" y="5615602"/>
              <a:ext cx="1731620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drank tea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ED6381-1FBE-4396-A86A-8F606BCD03E1}"/>
                </a:ext>
              </a:extLst>
            </p:cNvPr>
            <p:cNvSpPr txBox="1"/>
            <p:nvPr/>
          </p:nvSpPr>
          <p:spPr>
            <a:xfrm>
              <a:off x="4014563" y="5615602"/>
              <a:ext cx="2134256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caught a fish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82E75E6-C988-499F-8103-B1476DD82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9157" y="3750567"/>
              <a:ext cx="1017572" cy="1017572"/>
            </a:xfrm>
            <a:prstGeom prst="rect">
              <a:avLst/>
            </a:prstGeom>
          </p:spPr>
        </p:pic>
        <p:pic>
          <p:nvPicPr>
            <p:cNvPr id="22" name="Graphic 21" descr="Boardroom">
              <a:extLst>
                <a:ext uri="{FF2B5EF4-FFF2-40B4-BE49-F238E27FC236}">
                  <a16:creationId xmlns:a16="http://schemas.microsoft.com/office/drawing/2014/main" id="{94355FC3-59D2-456F-8804-D4D50AA61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464208" y="4541025"/>
              <a:ext cx="1183418" cy="1183418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09C467B-3CEC-48F0-AB9B-2751B653E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409" y="3763520"/>
              <a:ext cx="1017572" cy="1017572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50B34F-48CA-4A25-A4B4-3C4C9C786BCC}"/>
                </a:ext>
              </a:extLst>
            </p:cNvPr>
            <p:cNvSpPr txBox="1"/>
            <p:nvPr/>
          </p:nvSpPr>
          <p:spPr>
            <a:xfrm>
              <a:off x="6249104" y="5630392"/>
              <a:ext cx="2134256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went to café</a:t>
              </a:r>
            </a:p>
          </p:txBody>
        </p:sp>
        <p:pic>
          <p:nvPicPr>
            <p:cNvPr id="25" name="Graphic 24" descr="Cake slice">
              <a:extLst>
                <a:ext uri="{FF2B5EF4-FFF2-40B4-BE49-F238E27FC236}">
                  <a16:creationId xmlns:a16="http://schemas.microsoft.com/office/drawing/2014/main" id="{FD73DDA9-3A89-405A-8360-CBD01A9A2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625786" y="2465993"/>
              <a:ext cx="914400" cy="9144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8F23B3-AB29-4F3F-B67A-5705E03A463B}"/>
                </a:ext>
              </a:extLst>
            </p:cNvPr>
            <p:cNvSpPr txBox="1"/>
            <p:nvPr/>
          </p:nvSpPr>
          <p:spPr>
            <a:xfrm>
              <a:off x="6057407" y="3282881"/>
              <a:ext cx="2134256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ate cake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BCED67E-801F-4335-926C-F27B4CAA8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409" y="1421286"/>
              <a:ext cx="1017572" cy="101757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0A73FF-358B-4B27-972E-968BC1D11B37}"/>
                </a:ext>
              </a:extLst>
            </p:cNvPr>
            <p:cNvSpPr txBox="1"/>
            <p:nvPr/>
          </p:nvSpPr>
          <p:spPr>
            <a:xfrm>
              <a:off x="8036742" y="3323585"/>
              <a:ext cx="2134256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took photos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9A7A7031-42FF-481E-9FB4-EEEB74D2B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06" y="1394399"/>
              <a:ext cx="1017572" cy="1017572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2B692A2-1706-457C-A0F1-70511B6E38DB}"/>
                </a:ext>
              </a:extLst>
            </p:cNvPr>
            <p:cNvSpPr txBox="1"/>
            <p:nvPr/>
          </p:nvSpPr>
          <p:spPr>
            <a:xfrm>
              <a:off x="4155988" y="3070075"/>
              <a:ext cx="19802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did an art course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C2606D-20D8-41F0-858F-E94937CA8165}"/>
                </a:ext>
              </a:extLst>
            </p:cNvPr>
            <p:cNvSpPr txBox="1"/>
            <p:nvPr/>
          </p:nvSpPr>
          <p:spPr>
            <a:xfrm>
              <a:off x="2270968" y="3070075"/>
              <a:ext cx="17316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bought a present</a:t>
              </a:r>
            </a:p>
          </p:txBody>
        </p:sp>
        <p:pic>
          <p:nvPicPr>
            <p:cNvPr id="32" name="Graphic 31" descr="Tropical scene">
              <a:extLst>
                <a:ext uri="{FF2B5EF4-FFF2-40B4-BE49-F238E27FC236}">
                  <a16:creationId xmlns:a16="http://schemas.microsoft.com/office/drawing/2014/main" id="{25A85278-DBE2-45E4-A1A7-8BD993CFD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8818065" y="4707277"/>
              <a:ext cx="914400" cy="91440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D72CB64-0AD5-49F4-BCD1-4BBFF0FD61E8}"/>
                </a:ext>
              </a:extLst>
            </p:cNvPr>
            <p:cNvSpPr txBox="1"/>
            <p:nvPr/>
          </p:nvSpPr>
          <p:spPr>
            <a:xfrm>
              <a:off x="8089317" y="5615602"/>
              <a:ext cx="2134256" cy="414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went to beach</a:t>
              </a:r>
            </a:p>
          </p:txBody>
        </p: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61E55419-9F7E-43DC-932E-DB2A5989690A}"/>
                </a:ext>
              </a:extLst>
            </p:cNvPr>
            <p:cNvSpPr/>
            <p:nvPr/>
          </p:nvSpPr>
          <p:spPr>
            <a:xfrm rot="5400000">
              <a:off x="6916938" y="4413266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5F5240F2-5748-4280-BF9A-C9D6DD4A80DB}"/>
                </a:ext>
              </a:extLst>
            </p:cNvPr>
            <p:cNvSpPr/>
            <p:nvPr/>
          </p:nvSpPr>
          <p:spPr>
            <a:xfrm rot="20779128" flipV="1">
              <a:off x="7087623" y="4208037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65812C70-9810-4E32-81C2-C639146E1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653" y="3763520"/>
              <a:ext cx="1017572" cy="1017572"/>
            </a:xfrm>
            <a:prstGeom prst="rect">
              <a:avLst/>
            </a:prstGeom>
          </p:spPr>
        </p:pic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166E5787-020C-4285-A699-7ABFE88D9976}"/>
                </a:ext>
              </a:extLst>
            </p:cNvPr>
            <p:cNvSpPr/>
            <p:nvPr/>
          </p:nvSpPr>
          <p:spPr>
            <a:xfrm rot="5400000">
              <a:off x="8941609" y="4399147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047B8593-8B34-4633-B0C9-EF97B174BD7C}"/>
                </a:ext>
              </a:extLst>
            </p:cNvPr>
            <p:cNvSpPr/>
            <p:nvPr/>
          </p:nvSpPr>
          <p:spPr>
            <a:xfrm rot="18982546" flipV="1">
              <a:off x="9070146" y="4130659"/>
              <a:ext cx="256667" cy="5287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E71864D2-E7C6-42FC-85E4-8AD98C688A28}"/>
                </a:ext>
              </a:extLst>
            </p:cNvPr>
            <p:cNvSpPr/>
            <p:nvPr/>
          </p:nvSpPr>
          <p:spPr>
            <a:xfrm rot="5400000">
              <a:off x="5035702" y="2058284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37EA28EC-AB1E-4FD7-AC2D-590B42648BE0}"/>
                </a:ext>
              </a:extLst>
            </p:cNvPr>
            <p:cNvSpPr/>
            <p:nvPr/>
          </p:nvSpPr>
          <p:spPr>
            <a:xfrm rot="15245791" flipV="1">
              <a:off x="5062059" y="1776211"/>
              <a:ext cx="237195" cy="52283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1" name="Arrow: Right 40">
              <a:extLst>
                <a:ext uri="{FF2B5EF4-FFF2-40B4-BE49-F238E27FC236}">
                  <a16:creationId xmlns:a16="http://schemas.microsoft.com/office/drawing/2014/main" id="{D9C62F5E-EC62-46FD-964B-E9F722AC57D0}"/>
                </a:ext>
              </a:extLst>
            </p:cNvPr>
            <p:cNvSpPr/>
            <p:nvPr/>
          </p:nvSpPr>
          <p:spPr>
            <a:xfrm rot="16200000">
              <a:off x="6905188" y="1739318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FCF4475B-90E7-4DA3-A88D-B85CDE2A5408}"/>
                </a:ext>
              </a:extLst>
            </p:cNvPr>
            <p:cNvSpPr/>
            <p:nvPr/>
          </p:nvSpPr>
          <p:spPr>
            <a:xfrm rot="14451479" flipV="1">
              <a:off x="6878904" y="1764593"/>
              <a:ext cx="290543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3" name="Arrow: Right 42">
              <a:extLst>
                <a:ext uri="{FF2B5EF4-FFF2-40B4-BE49-F238E27FC236}">
                  <a16:creationId xmlns:a16="http://schemas.microsoft.com/office/drawing/2014/main" id="{229D7642-8FF2-40BD-BA30-61AB49F2B1D6}"/>
                </a:ext>
              </a:extLst>
            </p:cNvPr>
            <p:cNvSpPr/>
            <p:nvPr/>
          </p:nvSpPr>
          <p:spPr>
            <a:xfrm rot="5400000">
              <a:off x="2946320" y="2024328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B605AEF1-945C-4407-B4BB-02536E7B7E77}"/>
                </a:ext>
              </a:extLst>
            </p:cNvPr>
            <p:cNvSpPr/>
            <p:nvPr/>
          </p:nvSpPr>
          <p:spPr>
            <a:xfrm rot="11368744" flipV="1">
              <a:off x="2921597" y="1859396"/>
              <a:ext cx="206139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BA4C5D54-4BE6-4433-A503-ECD626378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6911" y="1405321"/>
              <a:ext cx="1017572" cy="1017572"/>
            </a:xfrm>
            <a:prstGeom prst="rect">
              <a:avLst/>
            </a:prstGeom>
          </p:spPr>
        </p:pic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66C7D3BC-FAC6-4030-81E1-9861AFAE8624}"/>
                </a:ext>
              </a:extLst>
            </p:cNvPr>
            <p:cNvSpPr/>
            <p:nvPr/>
          </p:nvSpPr>
          <p:spPr>
            <a:xfrm rot="5400000">
              <a:off x="8986258" y="2077599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8F6F03E5-BF3D-40BE-8515-63B76188835B}"/>
                </a:ext>
              </a:extLst>
            </p:cNvPr>
            <p:cNvSpPr/>
            <p:nvPr/>
          </p:nvSpPr>
          <p:spPr>
            <a:xfrm rot="2235938" flipV="1">
              <a:off x="9127167" y="1993502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8" name="Arrow: Right 47">
              <a:extLst>
                <a:ext uri="{FF2B5EF4-FFF2-40B4-BE49-F238E27FC236}">
                  <a16:creationId xmlns:a16="http://schemas.microsoft.com/office/drawing/2014/main" id="{BEDD562A-67A7-4D88-B2B3-B46108B56C11}"/>
                </a:ext>
              </a:extLst>
            </p:cNvPr>
            <p:cNvSpPr/>
            <p:nvPr/>
          </p:nvSpPr>
          <p:spPr>
            <a:xfrm rot="5400000">
              <a:off x="4944744" y="4420729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49" name="Arrow: Right 48">
              <a:extLst>
                <a:ext uri="{FF2B5EF4-FFF2-40B4-BE49-F238E27FC236}">
                  <a16:creationId xmlns:a16="http://schemas.microsoft.com/office/drawing/2014/main" id="{578841E6-E884-4B55-9D4B-7A3C567F47E5}"/>
                </a:ext>
              </a:extLst>
            </p:cNvPr>
            <p:cNvSpPr/>
            <p:nvPr/>
          </p:nvSpPr>
          <p:spPr>
            <a:xfrm rot="7848577" flipV="1">
              <a:off x="4899011" y="4317848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pic>
        <p:nvPicPr>
          <p:cNvPr id="58" name="Picture 57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3664EBB9-237F-4584-8EFD-73F09DD05841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" y="1862230"/>
            <a:ext cx="784727" cy="1352774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058F9BDF-9D05-4148-9EEE-9D74B91F28F7}"/>
              </a:ext>
            </a:extLst>
          </p:cNvPr>
          <p:cNvGrpSpPr/>
          <p:nvPr/>
        </p:nvGrpSpPr>
        <p:grpSpPr>
          <a:xfrm>
            <a:off x="98404" y="5228799"/>
            <a:ext cx="6018542" cy="3505453"/>
            <a:chOff x="2060156" y="1366597"/>
            <a:chExt cx="8132191" cy="473653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51509A5-61C8-4DC1-9BF8-91B60936554A}"/>
                </a:ext>
              </a:extLst>
            </p:cNvPr>
            <p:cNvGrpSpPr/>
            <p:nvPr/>
          </p:nvGrpSpPr>
          <p:grpSpPr>
            <a:xfrm>
              <a:off x="2101412" y="1366597"/>
              <a:ext cx="7989175" cy="4687058"/>
              <a:chOff x="1110341" y="1757665"/>
              <a:chExt cx="7069404" cy="4376056"/>
            </a:xfrm>
            <a:solidFill>
              <a:srgbClr val="FFFBF7"/>
            </a:solidFill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40CCAF1-63CA-439B-A778-B975DBBEA0B7}"/>
                  </a:ext>
                </a:extLst>
              </p:cNvPr>
              <p:cNvSpPr/>
              <p:nvPr/>
            </p:nvSpPr>
            <p:spPr>
              <a:xfrm>
                <a:off x="1110341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59CE1A7-36EF-43B5-B151-FF5B420A6E2A}"/>
                  </a:ext>
                </a:extLst>
              </p:cNvPr>
              <p:cNvSpPr/>
              <p:nvPr/>
            </p:nvSpPr>
            <p:spPr>
              <a:xfrm>
                <a:off x="1110342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F2E0C3E-ED21-40CA-9641-8E5891455DAC}"/>
                  </a:ext>
                </a:extLst>
              </p:cNvPr>
              <p:cNvSpPr/>
              <p:nvPr/>
            </p:nvSpPr>
            <p:spPr>
              <a:xfrm>
                <a:off x="2880299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F6CFAFE-F1C2-43F0-8487-846E80C75AA6}"/>
                  </a:ext>
                </a:extLst>
              </p:cNvPr>
              <p:cNvSpPr/>
              <p:nvPr/>
            </p:nvSpPr>
            <p:spPr>
              <a:xfrm>
                <a:off x="2880299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3764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</a:b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7EA35B2-8DE1-4669-85D7-39E090D1BDA8}"/>
                  </a:ext>
                </a:extLst>
              </p:cNvPr>
              <p:cNvSpPr/>
              <p:nvPr/>
            </p:nvSpPr>
            <p:spPr>
              <a:xfrm>
                <a:off x="4643784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F990F544-CDDE-483A-BB07-78708BB35D8F}"/>
                  </a:ext>
                </a:extLst>
              </p:cNvPr>
              <p:cNvSpPr/>
              <p:nvPr/>
            </p:nvSpPr>
            <p:spPr>
              <a:xfrm>
                <a:off x="4643783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F1409E3F-92F3-4A4B-AC2E-466331FACC0A}"/>
                  </a:ext>
                </a:extLst>
              </p:cNvPr>
              <p:cNvSpPr/>
              <p:nvPr/>
            </p:nvSpPr>
            <p:spPr>
              <a:xfrm>
                <a:off x="6407268" y="1757665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5322EF7-2223-4878-846D-96BA4450824D}"/>
                  </a:ext>
                </a:extLst>
              </p:cNvPr>
              <p:cNvSpPr/>
              <p:nvPr/>
            </p:nvSpPr>
            <p:spPr>
              <a:xfrm>
                <a:off x="6416260" y="3945693"/>
                <a:ext cx="1763485" cy="2188028"/>
              </a:xfrm>
              <a:prstGeom prst="rect">
                <a:avLst/>
              </a:prstGeom>
              <a:grpFill/>
              <a:ln w="28575">
                <a:solidFill>
                  <a:srgbClr val="1E37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E3764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0C804F6C-32A7-4AD5-998D-12218BCCD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5144" y="2525017"/>
              <a:ext cx="820149" cy="622160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E1BC7991-5C9E-4DCA-889A-FC6EF06FE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0885" y="1429246"/>
              <a:ext cx="1017572" cy="101757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B576551-E78C-411A-9C46-D0DB7524A6D8}"/>
                </a:ext>
              </a:extLst>
            </p:cNvPr>
            <p:cNvSpPr txBox="1"/>
            <p:nvPr/>
          </p:nvSpPr>
          <p:spPr>
            <a:xfrm>
              <a:off x="8058091" y="3075057"/>
              <a:ext cx="213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did a yoga course</a:t>
              </a:r>
            </a:p>
          </p:txBody>
        </p:sp>
        <p:pic>
          <p:nvPicPr>
            <p:cNvPr id="64" name="Graphic 63" descr="Boardroom">
              <a:extLst>
                <a:ext uri="{FF2B5EF4-FFF2-40B4-BE49-F238E27FC236}">
                  <a16:creationId xmlns:a16="http://schemas.microsoft.com/office/drawing/2014/main" id="{C91004AA-94C8-40BB-B521-2B67632C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2522732" y="4604085"/>
              <a:ext cx="1183418" cy="1183418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3CBC36EB-CF1D-4ABB-962B-CCE831FA2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470" y="1417673"/>
              <a:ext cx="1017572" cy="1017572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BA2D86A-AB66-4803-8E35-7FED6895FDC8}"/>
                </a:ext>
              </a:extLst>
            </p:cNvPr>
            <p:cNvSpPr txBox="1"/>
            <p:nvPr/>
          </p:nvSpPr>
          <p:spPr>
            <a:xfrm>
              <a:off x="2293301" y="5653545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went to café</a:t>
              </a:r>
            </a:p>
          </p:txBody>
        </p:sp>
        <p:pic>
          <p:nvPicPr>
            <p:cNvPr id="67" name="Graphic 66" descr="Man with cane">
              <a:extLst>
                <a:ext uri="{FF2B5EF4-FFF2-40B4-BE49-F238E27FC236}">
                  <a16:creationId xmlns:a16="http://schemas.microsoft.com/office/drawing/2014/main" id="{46200F3E-CB11-44B1-86CD-A1AAC3AF3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4161695" y="2446818"/>
              <a:ext cx="914400" cy="914400"/>
            </a:xfrm>
            <a:prstGeom prst="rect">
              <a:avLst/>
            </a:prstGeom>
          </p:spPr>
        </p:pic>
        <p:pic>
          <p:nvPicPr>
            <p:cNvPr id="72" name="Graphic 71" descr="Tropical scene">
              <a:extLst>
                <a:ext uri="{FF2B5EF4-FFF2-40B4-BE49-F238E27FC236}">
                  <a16:creationId xmlns:a16="http://schemas.microsoft.com/office/drawing/2014/main" id="{AD15B4ED-085A-42AA-A0C0-BD495F42B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5128209" y="2424867"/>
              <a:ext cx="914400" cy="914400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BE27D31-D676-49C1-A177-EE8546E927F5}"/>
                </a:ext>
              </a:extLst>
            </p:cNvPr>
            <p:cNvSpPr txBox="1"/>
            <p:nvPr/>
          </p:nvSpPr>
          <p:spPr>
            <a:xfrm>
              <a:off x="4023671" y="3341304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went to beach</a:t>
              </a:r>
            </a:p>
          </p:txBody>
        </p:sp>
        <p:pic>
          <p:nvPicPr>
            <p:cNvPr id="74" name="Graphic 73" descr="Camera">
              <a:extLst>
                <a:ext uri="{FF2B5EF4-FFF2-40B4-BE49-F238E27FC236}">
                  <a16:creationId xmlns:a16="http://schemas.microsoft.com/office/drawing/2014/main" id="{237F6267-83C8-4D96-8BB8-D4C2C8E71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682881" y="4763902"/>
              <a:ext cx="914400" cy="914400"/>
            </a:xfrm>
            <a:prstGeom prst="rect">
              <a:avLst/>
            </a:prstGeom>
          </p:spPr>
        </p:pic>
        <p:pic>
          <p:nvPicPr>
            <p:cNvPr id="75" name="Graphic 74" descr="Cake slice">
              <a:extLst>
                <a:ext uri="{FF2B5EF4-FFF2-40B4-BE49-F238E27FC236}">
                  <a16:creationId xmlns:a16="http://schemas.microsoft.com/office/drawing/2014/main" id="{DD4D2124-6B24-43DD-BF20-6861E3939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687654" y="4801719"/>
              <a:ext cx="914400" cy="914400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DC13AE0-6900-4FC9-B2E3-479E8DD30D4F}"/>
                </a:ext>
              </a:extLst>
            </p:cNvPr>
            <p:cNvSpPr txBox="1"/>
            <p:nvPr/>
          </p:nvSpPr>
          <p:spPr>
            <a:xfrm>
              <a:off x="4119013" y="5678267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ate cake</a:t>
              </a:r>
            </a:p>
          </p:txBody>
        </p: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3D5BD52F-B041-48E1-A66E-8EA2929BE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6012" y="1429246"/>
              <a:ext cx="1017572" cy="1017572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97BFDF5-B66B-4361-8FCD-07EBFE2AEAFC}"/>
                </a:ext>
              </a:extLst>
            </p:cNvPr>
            <p:cNvSpPr txBox="1"/>
            <p:nvPr/>
          </p:nvSpPr>
          <p:spPr>
            <a:xfrm>
              <a:off x="8058090" y="5685389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took photos</a:t>
              </a:r>
            </a:p>
          </p:txBody>
        </p:sp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CF2686BA-7281-49B7-8150-749844BAB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2881" y="3752963"/>
              <a:ext cx="1017572" cy="1017572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DE3861C8-2E1D-4F08-893E-F721A9804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842" y="3752963"/>
              <a:ext cx="1017572" cy="1017572"/>
            </a:xfrm>
            <a:prstGeom prst="rect">
              <a:avLst/>
            </a:prstGeom>
          </p:spPr>
        </p:pic>
        <p:sp>
          <p:nvSpPr>
            <p:cNvPr id="81" name="Arrow: Right 80">
              <a:extLst>
                <a:ext uri="{FF2B5EF4-FFF2-40B4-BE49-F238E27FC236}">
                  <a16:creationId xmlns:a16="http://schemas.microsoft.com/office/drawing/2014/main" id="{018F2710-A12C-4F0D-AB60-DBF66361959C}"/>
                </a:ext>
              </a:extLst>
            </p:cNvPr>
            <p:cNvSpPr/>
            <p:nvPr/>
          </p:nvSpPr>
          <p:spPr>
            <a:xfrm rot="16200000">
              <a:off x="4952621" y="4070995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2" name="Arrow: Right 81">
              <a:extLst>
                <a:ext uri="{FF2B5EF4-FFF2-40B4-BE49-F238E27FC236}">
                  <a16:creationId xmlns:a16="http://schemas.microsoft.com/office/drawing/2014/main" id="{053DE3F6-2017-4CF6-819A-CDF66E10F776}"/>
                </a:ext>
              </a:extLst>
            </p:cNvPr>
            <p:cNvSpPr/>
            <p:nvPr/>
          </p:nvSpPr>
          <p:spPr>
            <a:xfrm rot="14451479" flipV="1">
              <a:off x="4926337" y="4096270"/>
              <a:ext cx="290543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3" name="Arrow: Right 82">
              <a:extLst>
                <a:ext uri="{FF2B5EF4-FFF2-40B4-BE49-F238E27FC236}">
                  <a16:creationId xmlns:a16="http://schemas.microsoft.com/office/drawing/2014/main" id="{BBDF2AAA-E805-43B7-8A6C-76260B9C8FAB}"/>
                </a:ext>
              </a:extLst>
            </p:cNvPr>
            <p:cNvSpPr/>
            <p:nvPr/>
          </p:nvSpPr>
          <p:spPr>
            <a:xfrm rot="5400000">
              <a:off x="8927712" y="2068652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4" name="Arrow: Right 83">
              <a:extLst>
                <a:ext uri="{FF2B5EF4-FFF2-40B4-BE49-F238E27FC236}">
                  <a16:creationId xmlns:a16="http://schemas.microsoft.com/office/drawing/2014/main" id="{73EF4F34-F2BA-4BC4-8F57-40E100B8320D}"/>
                </a:ext>
              </a:extLst>
            </p:cNvPr>
            <p:cNvSpPr/>
            <p:nvPr/>
          </p:nvSpPr>
          <p:spPr>
            <a:xfrm rot="15245791">
              <a:off x="8969883" y="1791455"/>
              <a:ext cx="209340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53D3539C-9605-4D2B-9680-B966E229B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8859" y="3752641"/>
              <a:ext cx="1017572" cy="1017572"/>
            </a:xfrm>
            <a:prstGeom prst="rect">
              <a:avLst/>
            </a:prstGeom>
          </p:spPr>
        </p:pic>
        <p:sp>
          <p:nvSpPr>
            <p:cNvPr id="86" name="Arrow: Right 85">
              <a:extLst>
                <a:ext uri="{FF2B5EF4-FFF2-40B4-BE49-F238E27FC236}">
                  <a16:creationId xmlns:a16="http://schemas.microsoft.com/office/drawing/2014/main" id="{FBAD1536-1045-40EA-BA3E-0B840463B3A4}"/>
                </a:ext>
              </a:extLst>
            </p:cNvPr>
            <p:cNvSpPr/>
            <p:nvPr/>
          </p:nvSpPr>
          <p:spPr>
            <a:xfrm rot="5400000">
              <a:off x="2943388" y="4402387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7" name="Arrow: Right 86">
              <a:extLst>
                <a:ext uri="{FF2B5EF4-FFF2-40B4-BE49-F238E27FC236}">
                  <a16:creationId xmlns:a16="http://schemas.microsoft.com/office/drawing/2014/main" id="{53913320-443C-4F05-895D-F8C9BCB61ACC}"/>
                </a:ext>
              </a:extLst>
            </p:cNvPr>
            <p:cNvSpPr/>
            <p:nvPr/>
          </p:nvSpPr>
          <p:spPr>
            <a:xfrm rot="20779128" flipV="1">
              <a:off x="3114073" y="4197158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8" name="Arrow: Right 87">
              <a:extLst>
                <a:ext uri="{FF2B5EF4-FFF2-40B4-BE49-F238E27FC236}">
                  <a16:creationId xmlns:a16="http://schemas.microsoft.com/office/drawing/2014/main" id="{B6B33A2E-95AC-40A7-88EF-BB4BE0FD937D}"/>
                </a:ext>
              </a:extLst>
            </p:cNvPr>
            <p:cNvSpPr/>
            <p:nvPr/>
          </p:nvSpPr>
          <p:spPr>
            <a:xfrm rot="5400000">
              <a:off x="6915608" y="2083137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89" name="Arrow: Right 88">
              <a:extLst>
                <a:ext uri="{FF2B5EF4-FFF2-40B4-BE49-F238E27FC236}">
                  <a16:creationId xmlns:a16="http://schemas.microsoft.com/office/drawing/2014/main" id="{E5ADB7B7-97EC-44C3-8116-B4834E563F8F}"/>
                </a:ext>
              </a:extLst>
            </p:cNvPr>
            <p:cNvSpPr/>
            <p:nvPr/>
          </p:nvSpPr>
          <p:spPr>
            <a:xfrm rot="511787" flipV="1">
              <a:off x="7095735" y="1958371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0" name="Arrow: Right 89">
              <a:extLst>
                <a:ext uri="{FF2B5EF4-FFF2-40B4-BE49-F238E27FC236}">
                  <a16:creationId xmlns:a16="http://schemas.microsoft.com/office/drawing/2014/main" id="{79895E2A-7A45-45E1-AC75-51E4D01C2333}"/>
                </a:ext>
              </a:extLst>
            </p:cNvPr>
            <p:cNvSpPr/>
            <p:nvPr/>
          </p:nvSpPr>
          <p:spPr>
            <a:xfrm rot="5400000">
              <a:off x="4862447" y="2100357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1" name="Arrow: Right 90">
              <a:extLst>
                <a:ext uri="{FF2B5EF4-FFF2-40B4-BE49-F238E27FC236}">
                  <a16:creationId xmlns:a16="http://schemas.microsoft.com/office/drawing/2014/main" id="{5E3B4771-441E-4B9A-8CAE-4123ED451FAA}"/>
                </a:ext>
              </a:extLst>
            </p:cNvPr>
            <p:cNvSpPr/>
            <p:nvPr/>
          </p:nvSpPr>
          <p:spPr>
            <a:xfrm rot="17231366" flipV="1">
              <a:off x="4941895" y="1782699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2" name="Arrow: Right 91">
              <a:extLst>
                <a:ext uri="{FF2B5EF4-FFF2-40B4-BE49-F238E27FC236}">
                  <a16:creationId xmlns:a16="http://schemas.microsoft.com/office/drawing/2014/main" id="{FA2A8478-366F-4DC8-B61A-F198C8283559}"/>
                </a:ext>
              </a:extLst>
            </p:cNvPr>
            <p:cNvSpPr/>
            <p:nvPr/>
          </p:nvSpPr>
          <p:spPr>
            <a:xfrm rot="5400000">
              <a:off x="9012228" y="4425241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93" name="Arrow: Right 92">
              <a:extLst>
                <a:ext uri="{FF2B5EF4-FFF2-40B4-BE49-F238E27FC236}">
                  <a16:creationId xmlns:a16="http://schemas.microsoft.com/office/drawing/2014/main" id="{85A2E8A6-E5A4-422E-8D6B-965D2066A767}"/>
                </a:ext>
              </a:extLst>
            </p:cNvPr>
            <p:cNvSpPr/>
            <p:nvPr/>
          </p:nvSpPr>
          <p:spPr>
            <a:xfrm rot="2235938" flipV="1">
              <a:off x="9153137" y="4341144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pic>
          <p:nvPicPr>
            <p:cNvPr id="94" name="Picture 93" descr="A picture containing text, clock&#10;&#10;Description automatically generated">
              <a:extLst>
                <a:ext uri="{FF2B5EF4-FFF2-40B4-BE49-F238E27FC236}">
                  <a16:creationId xmlns:a16="http://schemas.microsoft.com/office/drawing/2014/main" id="{775BC853-77DC-41D5-AB56-5488F6443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145" y="1429246"/>
              <a:ext cx="982588" cy="978221"/>
            </a:xfrm>
            <a:prstGeom prst="rect">
              <a:avLst/>
            </a:prstGeom>
          </p:spPr>
        </p:pic>
        <p:pic>
          <p:nvPicPr>
            <p:cNvPr id="95" name="Graphic 94" descr="Coffee">
              <a:extLst>
                <a:ext uri="{FF2B5EF4-FFF2-40B4-BE49-F238E27FC236}">
                  <a16:creationId xmlns:a16="http://schemas.microsoft.com/office/drawing/2014/main" id="{A3F790F8-D55C-4B8B-8D77-84EDBE1F5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2795703" y="2407467"/>
              <a:ext cx="914400" cy="914400"/>
            </a:xfrm>
            <a:prstGeom prst="rect">
              <a:avLst/>
            </a:prstGeom>
          </p:spPr>
        </p:pic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B55EB77-4CA8-4768-ABDE-FCB6E811F273}"/>
                </a:ext>
              </a:extLst>
            </p:cNvPr>
            <p:cNvSpPr txBox="1"/>
            <p:nvPr/>
          </p:nvSpPr>
          <p:spPr>
            <a:xfrm>
              <a:off x="2060156" y="3339267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drank coffee</a:t>
              </a:r>
            </a:p>
          </p:txBody>
        </p:sp>
        <p:pic>
          <p:nvPicPr>
            <p:cNvPr id="97" name="Graphic 96" descr="Theatre">
              <a:extLst>
                <a:ext uri="{FF2B5EF4-FFF2-40B4-BE49-F238E27FC236}">
                  <a16:creationId xmlns:a16="http://schemas.microsoft.com/office/drawing/2014/main" id="{8B3F99D4-37DE-491C-86E7-884062B216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6622713" y="2435245"/>
              <a:ext cx="929252" cy="914400"/>
            </a:xfrm>
            <a:prstGeom prst="rect">
              <a:avLst/>
            </a:prstGeom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5124E1E-829F-4F5B-BFBD-8E2D769F1E50}"/>
                </a:ext>
              </a:extLst>
            </p:cNvPr>
            <p:cNvSpPr txBox="1"/>
            <p:nvPr/>
          </p:nvSpPr>
          <p:spPr>
            <a:xfrm>
              <a:off x="6004678" y="3349645"/>
              <a:ext cx="22224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went to cinema</a:t>
              </a:r>
            </a:p>
          </p:txBody>
        </p:sp>
        <p:pic>
          <p:nvPicPr>
            <p:cNvPr id="99" name="Graphic 98" descr="Pants">
              <a:extLst>
                <a:ext uri="{FF2B5EF4-FFF2-40B4-BE49-F238E27FC236}">
                  <a16:creationId xmlns:a16="http://schemas.microsoft.com/office/drawing/2014/main" id="{7761C340-B819-4833-941B-48A150AD5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6698268" y="4786200"/>
              <a:ext cx="914400" cy="9144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8BF15CC0-ACE3-4AAD-A429-7C0F814F0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7047" y="3739377"/>
              <a:ext cx="1017572" cy="1017572"/>
            </a:xfrm>
            <a:prstGeom prst="rect">
              <a:avLst/>
            </a:prstGeom>
          </p:spPr>
        </p:pic>
        <p:sp>
          <p:nvSpPr>
            <p:cNvPr id="101" name="Arrow: Right 100">
              <a:extLst>
                <a:ext uri="{FF2B5EF4-FFF2-40B4-BE49-F238E27FC236}">
                  <a16:creationId xmlns:a16="http://schemas.microsoft.com/office/drawing/2014/main" id="{A9F6BC88-50CD-4B2D-A3F7-9C1453495A4F}"/>
                </a:ext>
              </a:extLst>
            </p:cNvPr>
            <p:cNvSpPr/>
            <p:nvPr/>
          </p:nvSpPr>
          <p:spPr>
            <a:xfrm rot="5400000">
              <a:off x="6946394" y="4411655"/>
              <a:ext cx="356544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2" name="Arrow: Right 101">
              <a:extLst>
                <a:ext uri="{FF2B5EF4-FFF2-40B4-BE49-F238E27FC236}">
                  <a16:creationId xmlns:a16="http://schemas.microsoft.com/office/drawing/2014/main" id="{28FD68A1-9FFB-4FE8-B0C6-7CC0F053F2D2}"/>
                </a:ext>
              </a:extLst>
            </p:cNvPr>
            <p:cNvSpPr/>
            <p:nvPr/>
          </p:nvSpPr>
          <p:spPr>
            <a:xfrm rot="13671074" flipV="1">
              <a:off x="6889942" y="4113116"/>
              <a:ext cx="277661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82B0402-EC15-41F5-9A9A-F0B1F264E3AE}"/>
                </a:ext>
              </a:extLst>
            </p:cNvPr>
            <p:cNvSpPr txBox="1"/>
            <p:nvPr/>
          </p:nvSpPr>
          <p:spPr>
            <a:xfrm>
              <a:off x="6047264" y="5687263"/>
              <a:ext cx="2134257" cy="415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bought trousers</a:t>
              </a:r>
            </a:p>
          </p:txBody>
        </p:sp>
      </p:grpSp>
      <p:pic>
        <p:nvPicPr>
          <p:cNvPr id="112" name="Picture 111" descr="A picture containing text&#10;&#10;Description automatically generated">
            <a:extLst>
              <a:ext uri="{FF2B5EF4-FFF2-40B4-BE49-F238E27FC236}">
                <a16:creationId xmlns:a16="http://schemas.microsoft.com/office/drawing/2014/main" id="{4265A3E6-BEA9-4C8C-A2D7-A5F2E6338A68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231" y="6064023"/>
            <a:ext cx="1038985" cy="175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(2)</Template>
  <TotalTime>33</TotalTime>
  <Words>56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Partner(in) A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13</cp:revision>
  <dcterms:created xsi:type="dcterms:W3CDTF">2020-12-09T09:49:11Z</dcterms:created>
  <dcterms:modified xsi:type="dcterms:W3CDTF">2020-12-23T12:49:15Z</dcterms:modified>
</cp:coreProperties>
</file>