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53"/>
  </p:notesMasterIdLst>
  <p:sldIdLst>
    <p:sldId id="310" r:id="rId4"/>
    <p:sldId id="275" r:id="rId5"/>
    <p:sldId id="398" r:id="rId6"/>
    <p:sldId id="401" r:id="rId7"/>
    <p:sldId id="335" r:id="rId8"/>
    <p:sldId id="352" r:id="rId9"/>
    <p:sldId id="403" r:id="rId10"/>
    <p:sldId id="399" r:id="rId11"/>
    <p:sldId id="400" r:id="rId12"/>
    <p:sldId id="402" r:id="rId13"/>
    <p:sldId id="337" r:id="rId14"/>
    <p:sldId id="385" r:id="rId15"/>
    <p:sldId id="404" r:id="rId16"/>
    <p:sldId id="306" r:id="rId17"/>
    <p:sldId id="307" r:id="rId18"/>
    <p:sldId id="301" r:id="rId19"/>
    <p:sldId id="273" r:id="rId20"/>
    <p:sldId id="268" r:id="rId21"/>
    <p:sldId id="305" r:id="rId22"/>
    <p:sldId id="267" r:id="rId23"/>
    <p:sldId id="269" r:id="rId24"/>
    <p:sldId id="274" r:id="rId25"/>
    <p:sldId id="308" r:id="rId26"/>
    <p:sldId id="276" r:id="rId27"/>
    <p:sldId id="302" r:id="rId28"/>
    <p:sldId id="277" r:id="rId29"/>
    <p:sldId id="278" r:id="rId30"/>
    <p:sldId id="279" r:id="rId31"/>
    <p:sldId id="280" r:id="rId32"/>
    <p:sldId id="283" r:id="rId33"/>
    <p:sldId id="311" r:id="rId34"/>
    <p:sldId id="299" r:id="rId35"/>
    <p:sldId id="309" r:id="rId36"/>
    <p:sldId id="296" r:id="rId37"/>
    <p:sldId id="271" r:id="rId38"/>
    <p:sldId id="284" r:id="rId39"/>
    <p:sldId id="285" r:id="rId40"/>
    <p:sldId id="289" r:id="rId41"/>
    <p:sldId id="286" r:id="rId42"/>
    <p:sldId id="287" r:id="rId43"/>
    <p:sldId id="288" r:id="rId44"/>
    <p:sldId id="290" r:id="rId45"/>
    <p:sldId id="291" r:id="rId46"/>
    <p:sldId id="303" r:id="rId47"/>
    <p:sldId id="294" r:id="rId48"/>
    <p:sldId id="295" r:id="rId49"/>
    <p:sldId id="297" r:id="rId50"/>
    <p:sldId id="298" r:id="rId51"/>
    <p:sldId id="28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6401"/>
    <a:srgbClr val="FFFFFF"/>
    <a:srgbClr val="1E4D78"/>
    <a:srgbClr val="E25B00"/>
    <a:srgbClr val="FF66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75" autoAdjust="0"/>
    <p:restoredTop sz="81204" autoAdjust="0"/>
  </p:normalViewPr>
  <p:slideViewPr>
    <p:cSldViewPr snapToGrid="0">
      <p:cViewPr>
        <p:scale>
          <a:sx n="72" d="100"/>
          <a:sy n="72" d="100"/>
        </p:scale>
        <p:origin x="-392" y="2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3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96889-05F0-46A9-9D50-F66207CEA08D}" type="datetimeFigureOut">
              <a:rPr lang="en-GB" smtClean="0"/>
              <a:t>20/01/2023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957F-6DFE-43C1-B7E6-9340C7DC9BB6}" type="slidenum">
              <a:rPr lang="en-GB" smtClean="0"/>
              <a:t>‹#›</a:t>
            </a:fld>
            <a:endParaRPr lang="en-GB"/>
          </a:p>
        </p:txBody>
      </p:sp>
    </p:spTree>
    <p:extLst>
      <p:ext uri="{BB962C8B-B14F-4D97-AF65-F5344CB8AC3E}">
        <p14:creationId xmlns:p14="http://schemas.microsoft.com/office/powerpoint/2010/main" val="1400254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s.wikipedia.org/wiki/Diego_Armando_Maradona"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es.wikipedia.org/wiki/Diego_Armando_Maradona"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lvl="0" indent="0" algn="l" rtl="0">
              <a:spcBef>
                <a:spcPts val="0"/>
              </a:spcBef>
              <a:spcAft>
                <a:spcPts val="0"/>
              </a:spcAft>
              <a:buNone/>
            </a:pPr>
            <a:r>
              <a:rPr lang="en-GB" sz="1200" b="0" i="0" dirty="0">
                <a:solidFill>
                  <a:schemeClr val="dk1"/>
                </a:solidFill>
                <a:latin typeface="+mn-lt"/>
                <a:ea typeface="Calibri"/>
                <a:cs typeface="Calibri"/>
                <a:sym typeface="Calibri"/>
              </a:rPr>
              <a:t>Consolidation of SSCs </a:t>
            </a:r>
            <a:r>
              <a:rPr lang="en-GB" sz="1200" b="0" i="0" baseline="0" dirty="0">
                <a:solidFill>
                  <a:schemeClr val="dk1"/>
                </a:solidFill>
                <a:latin typeface="+mn-lt"/>
                <a:ea typeface="Calibri"/>
                <a:cs typeface="Calibri"/>
                <a:sym typeface="Calibri"/>
              </a:rPr>
              <a:t>[</a:t>
            </a:r>
            <a:r>
              <a:rPr lang="en-GB" sz="1200" b="0" i="0" baseline="0" dirty="0" err="1">
                <a:solidFill>
                  <a:schemeClr val="dk1"/>
                </a:solidFill>
                <a:latin typeface="+mn-lt"/>
                <a:ea typeface="Calibri"/>
                <a:cs typeface="Calibri"/>
                <a:sym typeface="Calibri"/>
              </a:rPr>
              <a:t>ge</a:t>
            </a:r>
            <a:r>
              <a:rPr lang="en-GB" sz="1200" b="0" i="0" baseline="0" dirty="0">
                <a:solidFill>
                  <a:schemeClr val="dk1"/>
                </a:solidFill>
                <a:latin typeface="+mn-lt"/>
                <a:ea typeface="Calibri"/>
                <a:cs typeface="Calibri"/>
                <a:sym typeface="Calibri"/>
              </a:rPr>
              <a:t>], [</a:t>
            </a:r>
            <a:r>
              <a:rPr lang="en-GB" sz="1200" b="0" i="0" baseline="0" dirty="0" err="1">
                <a:solidFill>
                  <a:schemeClr val="dk1"/>
                </a:solidFill>
                <a:latin typeface="+mn-lt"/>
                <a:ea typeface="Calibri"/>
                <a:cs typeface="Calibri"/>
                <a:sym typeface="Calibri"/>
              </a:rPr>
              <a:t>gi</a:t>
            </a:r>
            <a:r>
              <a:rPr lang="en-GB" sz="1200" b="0" i="0" baseline="0" dirty="0">
                <a:solidFill>
                  <a:schemeClr val="dk1"/>
                </a:solidFill>
                <a:latin typeface="+mn-lt"/>
                <a:ea typeface="Calibri"/>
                <a:cs typeface="Calibri"/>
                <a:sym typeface="Calibri"/>
              </a:rPr>
              <a:t>] (‘soft G’)</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dk1"/>
                </a:solidFill>
                <a:latin typeface="+mn-lt"/>
                <a:ea typeface="Calibri"/>
                <a:cs typeface="Calibri"/>
                <a:sym typeface="Calibri"/>
              </a:rPr>
              <a:t>Introduction</a:t>
            </a:r>
            <a:r>
              <a:rPr lang="en-GB" sz="1200" b="0" i="0" baseline="0" dirty="0">
                <a:solidFill>
                  <a:schemeClr val="dk1"/>
                </a:solidFill>
                <a:latin typeface="+mn-lt"/>
                <a:ea typeface="Calibri"/>
                <a:cs typeface="Calibri"/>
                <a:sym typeface="Calibri"/>
              </a:rPr>
              <a:t> of -</a:t>
            </a:r>
            <a:r>
              <a:rPr lang="en-GB" sz="1200" b="0" dirty="0" err="1">
                <a:solidFill>
                  <a:prstClr val="white"/>
                </a:solidFill>
              </a:rPr>
              <a:t>er</a:t>
            </a:r>
            <a:r>
              <a:rPr lang="en-GB" sz="1200" b="0" dirty="0">
                <a:solidFill>
                  <a:prstClr val="white"/>
                </a:solidFill>
              </a:rPr>
              <a:t> and –</a:t>
            </a:r>
            <a:r>
              <a:rPr lang="en-GB" sz="1200" b="0" dirty="0" err="1">
                <a:solidFill>
                  <a:prstClr val="white"/>
                </a:solidFill>
              </a:rPr>
              <a:t>ir</a:t>
            </a:r>
            <a:r>
              <a:rPr lang="en-GB" sz="1200" b="0" dirty="0">
                <a:solidFill>
                  <a:prstClr val="white"/>
                </a:solidFill>
              </a:rPr>
              <a:t> verbs in the first person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s-ES" sz="1200" b="1" i="0" dirty="0">
                <a:solidFill>
                  <a:schemeClr val="dk1"/>
                </a:solidFill>
                <a:latin typeface="+mn-lt"/>
                <a:ea typeface="Calibri"/>
                <a:cs typeface="Calibri"/>
                <a:sym typeface="Calibri"/>
              </a:rPr>
              <a:t>7.3.1.5 (introduce) </a:t>
            </a:r>
            <a:r>
              <a:rPr lang="es-ES" sz="1200" b="0" i="0" dirty="0">
                <a:solidFill>
                  <a:schemeClr val="dk1"/>
                </a:solidFill>
                <a:latin typeface="+mn-lt"/>
                <a:ea typeface="Calibri"/>
                <a:cs typeface="Calibri"/>
                <a:sym typeface="Calibri"/>
              </a:rPr>
              <a:t>correr [343]; escribir [198]; aprender [428]; algo</a:t>
            </a:r>
            <a:r>
              <a:rPr lang="es-ES" sz="1200" b="0" i="0" baseline="0" dirty="0">
                <a:solidFill>
                  <a:schemeClr val="dk1"/>
                </a:solidFill>
                <a:latin typeface="+mn-lt"/>
                <a:ea typeface="Calibri"/>
                <a:cs typeface="Calibri"/>
                <a:sym typeface="Calibri"/>
              </a:rPr>
              <a:t> [110]; </a:t>
            </a:r>
            <a:r>
              <a:rPr lang="es-ES" sz="1200" b="0" i="0" dirty="0">
                <a:solidFill>
                  <a:schemeClr val="dk1"/>
                </a:solidFill>
                <a:latin typeface="+mn-lt"/>
                <a:ea typeface="Calibri"/>
                <a:cs typeface="Calibri"/>
                <a:sym typeface="Calibri"/>
              </a:rPr>
              <a:t>mujer [120]; carta [627]; idioma [1159]; chino [1349]; parque [1354]; después [115]; siempre [96] por [15];</a:t>
            </a:r>
            <a:r>
              <a:rPr lang="es-ES" sz="1200" b="0" i="0" baseline="0" dirty="0">
                <a:solidFill>
                  <a:schemeClr val="dk1"/>
                </a:solidFill>
                <a:latin typeface="+mn-lt"/>
                <a:ea typeface="Calibri"/>
                <a:cs typeface="Calibri"/>
                <a:sym typeface="Calibri"/>
              </a:rPr>
              <a:t> </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7.3.1.1 (revisit)</a:t>
            </a:r>
            <a:r>
              <a:rPr lang="en-GB" sz="1200" b="1" i="0" baseline="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viajar</a:t>
            </a:r>
            <a:r>
              <a:rPr lang="en-GB" sz="1200" b="0" i="0" dirty="0">
                <a:solidFill>
                  <a:schemeClr val="dk1"/>
                </a:solidFill>
                <a:latin typeface="+mn-lt"/>
                <a:ea typeface="Calibri"/>
                <a:cs typeface="Calibri"/>
                <a:sym typeface="Calibri"/>
              </a:rPr>
              <a:t> (a) [902]; </a:t>
            </a:r>
            <a:r>
              <a:rPr lang="en-GB" sz="1200" b="0" i="0" dirty="0" err="1">
                <a:solidFill>
                  <a:schemeClr val="dk1"/>
                </a:solidFill>
                <a:latin typeface="+mn-lt"/>
                <a:ea typeface="Calibri"/>
                <a:cs typeface="Calibri"/>
                <a:sym typeface="Calibri"/>
              </a:rPr>
              <a:t>disfrutar</a:t>
            </a:r>
            <a:r>
              <a:rPr lang="en-GB" sz="1200" b="0" i="0" dirty="0">
                <a:solidFill>
                  <a:schemeClr val="dk1"/>
                </a:solidFill>
                <a:latin typeface="+mn-lt"/>
                <a:ea typeface="Calibri"/>
                <a:cs typeface="Calibri"/>
                <a:sym typeface="Calibri"/>
              </a:rPr>
              <a:t> [939]; </a:t>
            </a:r>
            <a:r>
              <a:rPr lang="en-GB" sz="1200" b="0" i="0" dirty="0" err="1">
                <a:solidFill>
                  <a:schemeClr val="dk1"/>
                </a:solidFill>
                <a:latin typeface="+mn-lt"/>
                <a:ea typeface="Calibri"/>
                <a:cs typeface="Calibri"/>
                <a:sym typeface="Calibri"/>
              </a:rPr>
              <a:t>montar</a:t>
            </a:r>
            <a:r>
              <a:rPr lang="en-GB" sz="1200" b="0" i="0" dirty="0">
                <a:solidFill>
                  <a:schemeClr val="dk1"/>
                </a:solidFill>
                <a:latin typeface="+mn-lt"/>
                <a:ea typeface="Calibri"/>
                <a:cs typeface="Calibri"/>
                <a:sym typeface="Calibri"/>
              </a:rPr>
              <a:t> [1446]; </a:t>
            </a:r>
            <a:r>
              <a:rPr lang="en-GB" sz="1200" b="0" i="0" dirty="0" err="1">
                <a:solidFill>
                  <a:schemeClr val="dk1"/>
                </a:solidFill>
                <a:latin typeface="+mn-lt"/>
                <a:ea typeface="Calibri"/>
                <a:cs typeface="Calibri"/>
                <a:sym typeface="Calibri"/>
              </a:rPr>
              <a:t>vacaciones</a:t>
            </a:r>
            <a:r>
              <a:rPr lang="en-GB" sz="1200" b="0" i="0" dirty="0">
                <a:solidFill>
                  <a:schemeClr val="dk1"/>
                </a:solidFill>
                <a:latin typeface="+mn-lt"/>
                <a:ea typeface="Calibri"/>
                <a:cs typeface="Calibri"/>
                <a:sym typeface="Calibri"/>
              </a:rPr>
              <a:t> [2641]; </a:t>
            </a:r>
            <a:r>
              <a:rPr lang="en-GB" sz="1200" b="0" i="0" dirty="0" err="1">
                <a:solidFill>
                  <a:schemeClr val="dk1"/>
                </a:solidFill>
                <a:latin typeface="+mn-lt"/>
                <a:ea typeface="Calibri"/>
                <a:cs typeface="Calibri"/>
                <a:sym typeface="Calibri"/>
              </a:rPr>
              <a:t>montaña</a:t>
            </a:r>
            <a:r>
              <a:rPr lang="en-GB" sz="1200" b="0" i="0" dirty="0">
                <a:solidFill>
                  <a:schemeClr val="dk1"/>
                </a:solidFill>
                <a:latin typeface="+mn-lt"/>
                <a:ea typeface="Calibri"/>
                <a:cs typeface="Calibri"/>
                <a:sym typeface="Calibri"/>
              </a:rPr>
              <a:t> [1464]; </a:t>
            </a:r>
            <a:r>
              <a:rPr lang="en-GB" sz="1200" b="0" i="0" dirty="0" err="1">
                <a:solidFill>
                  <a:schemeClr val="dk1"/>
                </a:solidFill>
                <a:latin typeface="+mn-lt"/>
                <a:ea typeface="Calibri"/>
                <a:cs typeface="Calibri"/>
                <a:sym typeface="Calibri"/>
              </a:rPr>
              <a:t>julio</a:t>
            </a:r>
            <a:r>
              <a:rPr lang="en-GB" sz="1200" b="0" i="0" dirty="0">
                <a:solidFill>
                  <a:schemeClr val="dk1"/>
                </a:solidFill>
                <a:latin typeface="+mn-lt"/>
                <a:ea typeface="Calibri"/>
                <a:cs typeface="Calibri"/>
                <a:sym typeface="Calibri"/>
              </a:rPr>
              <a:t> [659]; </a:t>
            </a:r>
            <a:r>
              <a:rPr lang="en-GB" sz="1200" b="0" i="0" dirty="0" err="1">
                <a:solidFill>
                  <a:schemeClr val="dk1"/>
                </a:solidFill>
                <a:latin typeface="+mn-lt"/>
                <a:ea typeface="Calibri"/>
                <a:cs typeface="Calibri"/>
                <a:sym typeface="Calibri"/>
              </a:rPr>
              <a:t>agosto</a:t>
            </a:r>
            <a:r>
              <a:rPr lang="en-GB" sz="1200" b="0" i="0" dirty="0">
                <a:solidFill>
                  <a:schemeClr val="dk1"/>
                </a:solidFill>
                <a:latin typeface="+mn-lt"/>
                <a:ea typeface="Calibri"/>
                <a:cs typeface="Calibri"/>
                <a:sym typeface="Calibri"/>
              </a:rPr>
              <a:t> [931]; de</a:t>
            </a:r>
            <a:r>
              <a:rPr lang="en-GB" sz="1200" b="0" i="0" dirty="0">
                <a:solidFill>
                  <a:schemeClr val="dk1"/>
                </a:solidFill>
                <a:latin typeface="Century Gothic" panose="020B0502020202020204" pitchFamily="34" charset="0"/>
                <a:ea typeface="Calibri"/>
                <a:cs typeface="Calibri"/>
                <a:sym typeface="Calibri"/>
              </a:rPr>
              <a:t>² [2];</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Francia</a:t>
            </a:r>
            <a:r>
              <a:rPr lang="en-GB" sz="1200" b="0" i="0" dirty="0">
                <a:solidFill>
                  <a:schemeClr val="dk1"/>
                </a:solidFill>
                <a:latin typeface="+mn-lt"/>
                <a:ea typeface="Calibri"/>
                <a:cs typeface="Calibri"/>
                <a:sym typeface="Calibri"/>
              </a:rPr>
              <a:t> [N/A]; mar [480]; </a:t>
            </a:r>
            <a:r>
              <a:rPr lang="en-GB" sz="1200" b="0" i="0" dirty="0" err="1">
                <a:solidFill>
                  <a:schemeClr val="dk1"/>
                </a:solidFill>
                <a:latin typeface="+mn-lt"/>
                <a:ea typeface="Calibri"/>
                <a:cs typeface="Calibri"/>
                <a:sym typeface="Calibri"/>
              </a:rPr>
              <a:t>durante</a:t>
            </a:r>
            <a:r>
              <a:rPr lang="en-GB" sz="1200" b="0" i="0" dirty="0">
                <a:solidFill>
                  <a:schemeClr val="dk1"/>
                </a:solidFill>
                <a:latin typeface="+mn-lt"/>
                <a:ea typeface="Calibri"/>
                <a:cs typeface="Calibri"/>
                <a:sym typeface="Calibri"/>
              </a:rPr>
              <a:t> [139]; </a:t>
            </a:r>
            <a:r>
              <a:rPr lang="en-GB" sz="1200" b="0" i="0" dirty="0" err="1">
                <a:solidFill>
                  <a:schemeClr val="dk1"/>
                </a:solidFill>
                <a:latin typeface="+mn-lt"/>
                <a:ea typeface="Calibri"/>
                <a:cs typeface="Calibri"/>
                <a:sym typeface="Calibri"/>
              </a:rPr>
              <a:t>normalmente</a:t>
            </a:r>
            <a:r>
              <a:rPr lang="en-GB" sz="1200" b="0" i="0" dirty="0">
                <a:solidFill>
                  <a:schemeClr val="dk1"/>
                </a:solidFill>
                <a:latin typeface="+mn-lt"/>
                <a:ea typeface="Calibri"/>
                <a:cs typeface="Calibri"/>
                <a:sym typeface="Calibri"/>
              </a:rPr>
              <a:t> [1696]; </a:t>
            </a:r>
            <a:r>
              <a:rPr lang="en-GB" sz="1200" b="0" i="0" dirty="0" err="1">
                <a:solidFill>
                  <a:schemeClr val="dk1"/>
                </a:solidFill>
                <a:latin typeface="+mn-lt"/>
                <a:ea typeface="Calibri"/>
                <a:cs typeface="Calibri"/>
                <a:sym typeface="Calibri"/>
              </a:rPr>
              <a:t>cada</a:t>
            </a:r>
            <a:r>
              <a:rPr lang="en-GB" sz="1200" b="0" i="0" dirty="0">
                <a:solidFill>
                  <a:schemeClr val="dk1"/>
                </a:solidFill>
                <a:latin typeface="+mn-lt"/>
                <a:ea typeface="Calibri"/>
                <a:cs typeface="Calibri"/>
                <a:sym typeface="Calibri"/>
              </a:rPr>
              <a:t> [107]</a:t>
            </a: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7.2.2.1 (revisit) </a:t>
            </a:r>
            <a:r>
              <a:rPr lang="es-ES" sz="1200" b="0" i="0" dirty="0">
                <a:solidFill>
                  <a:schemeClr val="dk1"/>
                </a:solidFill>
                <a:latin typeface="+mn-lt"/>
                <a:ea typeface="Calibri"/>
                <a:cs typeface="Calibri"/>
                <a:sym typeface="Calibri"/>
              </a:rPr>
              <a:t>trabajar [174]; buscar [179]; descansar [1749]; preparar [570]; llevar² [75]; comida [906]; animal [322]; pasar [68]; tiempo [80]; campo [342]; junto[s] [149]; solo/a [181]</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200653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Elicit the sound and </a:t>
            </a:r>
            <a:r>
              <a:rPr lang="en-GB" baseline="0" dirty="0"/>
              <a:t>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3176703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Timing: 2 minutes</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consolidate SSC </a:t>
            </a:r>
            <a:r>
              <a:rPr lang="en-US" sz="1200" b="1" i="0" u="none" strike="noStrike" kern="1200" dirty="0">
                <a:solidFill>
                  <a:schemeClr val="tx1"/>
                </a:solidFill>
                <a:effectLst/>
                <a:latin typeface="+mn-lt"/>
                <a:ea typeface="+mn-ea"/>
                <a:cs typeface="+mn-cs"/>
              </a:rPr>
              <a:t>[</a:t>
            </a:r>
            <a:r>
              <a:rPr lang="en-US" sz="1200" b="1" i="0" u="none" strike="noStrike" kern="1200" dirty="0" err="1">
                <a:solidFill>
                  <a:schemeClr val="tx1"/>
                </a:solidFill>
                <a:effectLst/>
                <a:latin typeface="+mn-lt"/>
                <a:ea typeface="+mn-ea"/>
                <a:cs typeface="+mn-cs"/>
              </a:rPr>
              <a:t>gi</a:t>
            </a:r>
            <a:r>
              <a:rPr lang="en-US" sz="1200" b="1" i="0" u="none" strike="noStrike" kern="1200" dirty="0">
                <a:solidFill>
                  <a:schemeClr val="tx1"/>
                </a:solidFill>
                <a:effectLst/>
                <a:latin typeface="+mn-lt"/>
                <a:ea typeface="+mn-ea"/>
                <a:cs typeface="+mn-cs"/>
              </a:rPr>
              <a:t>]</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fontAlgn="base"/>
            <a:r>
              <a:rPr lang="en-US" sz="1200" b="0" i="0" u="none" strike="noStrike" kern="1200" dirty="0">
                <a:solidFill>
                  <a:schemeClr val="tx1"/>
                </a:solidFill>
                <a:effectLst/>
                <a:latin typeface="+mn-lt"/>
                <a:ea typeface="+mn-ea"/>
                <a:cs typeface="+mn-cs"/>
              </a:rPr>
              <a:t>Recap and elicit the pronunciation of the </a:t>
            </a:r>
            <a:r>
              <a:rPr lang="en-US" sz="1200" b="1" i="0" u="none" strike="noStrike" kern="1200" dirty="0">
                <a:solidFill>
                  <a:schemeClr val="tx1"/>
                </a:solidFill>
                <a:effectLst/>
                <a:latin typeface="+mn-lt"/>
                <a:ea typeface="+mn-ea"/>
                <a:cs typeface="+mn-cs"/>
              </a:rPr>
              <a:t>individual SSC [</a:t>
            </a:r>
            <a:r>
              <a:rPr lang="en-US" sz="1200" b="1" i="0" u="none" strike="noStrike" kern="1200" dirty="0" err="1">
                <a:solidFill>
                  <a:schemeClr val="tx1"/>
                </a:solidFill>
                <a:effectLst/>
                <a:latin typeface="+mn-lt"/>
                <a:ea typeface="+mn-ea"/>
                <a:cs typeface="+mn-cs"/>
              </a:rPr>
              <a:t>gi</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and then the </a:t>
            </a:r>
            <a:r>
              <a:rPr lang="en-US" sz="1200" b="1" i="0" u="none" strike="noStrike" kern="1200" dirty="0">
                <a:solidFill>
                  <a:schemeClr val="tx1"/>
                </a:solidFill>
                <a:effectLst/>
                <a:latin typeface="+mn-lt"/>
                <a:ea typeface="+mn-ea"/>
                <a:cs typeface="+mn-cs"/>
              </a:rPr>
              <a:t>source</a:t>
            </a:r>
            <a:r>
              <a:rPr lang="en-US" sz="1200" b="0" i="0" u="none" strike="noStrike" kern="1200" dirty="0">
                <a:solidFill>
                  <a:schemeClr val="tx1"/>
                </a:solidFill>
                <a:effectLst/>
                <a:latin typeface="+mn-lt"/>
                <a:ea typeface="+mn-ea"/>
                <a:cs typeface="+mn-cs"/>
              </a:rPr>
              <a:t> word again ‘</a:t>
            </a:r>
            <a:r>
              <a:rPr lang="en-US" sz="1200" b="1" i="0" u="none" strike="noStrike" kern="1200" dirty="0" err="1">
                <a:solidFill>
                  <a:schemeClr val="tx1"/>
                </a:solidFill>
                <a:effectLst/>
                <a:latin typeface="+mn-lt"/>
                <a:ea typeface="+mn-ea"/>
                <a:cs typeface="+mn-cs"/>
              </a:rPr>
              <a:t>imaginar</a:t>
            </a:r>
            <a:r>
              <a:rPr lang="en-US" sz="1200" b="0" i="0" u="none" strike="noStrike" kern="1200" dirty="0">
                <a:solidFill>
                  <a:schemeClr val="tx1"/>
                </a:solidFill>
                <a:effectLst/>
                <a:latin typeface="+mn-lt"/>
                <a:ea typeface="+mn-ea"/>
                <a:cs typeface="+mn-cs"/>
              </a:rPr>
              <a:t>’ (with gesture, if using).</a:t>
            </a:r>
          </a:p>
          <a:p>
            <a:pPr rtl="0" fontAlgn="base"/>
            <a:r>
              <a:rPr lang="en-US" sz="1200" b="0" i="0" u="none" strike="noStrike" kern="1200" dirty="0">
                <a:solidFill>
                  <a:schemeClr val="tx1"/>
                </a:solidFill>
                <a:effectLst/>
                <a:latin typeface="+mn-lt"/>
                <a:ea typeface="+mn-ea"/>
                <a:cs typeface="+mn-cs"/>
              </a:rPr>
              <a:t>Then present and elicit the pronunciation of the five </a:t>
            </a:r>
            <a:r>
              <a:rPr lang="en-US" sz="1200" b="1" i="0" u="none" strike="noStrike" kern="1200" dirty="0">
                <a:solidFill>
                  <a:schemeClr val="tx1"/>
                </a:solidFill>
                <a:effectLst/>
                <a:latin typeface="+mn-lt"/>
                <a:ea typeface="+mn-ea"/>
                <a:cs typeface="+mn-cs"/>
              </a:rPr>
              <a:t>cluster</a:t>
            </a:r>
            <a:r>
              <a:rPr lang="en-US" sz="1200" b="0" i="0" u="none" strike="noStrike" kern="1200" dirty="0">
                <a:solidFill>
                  <a:schemeClr val="tx1"/>
                </a:solidFill>
                <a:effectLst/>
                <a:latin typeface="+mn-lt"/>
                <a:ea typeface="+mn-ea"/>
                <a:cs typeface="+mn-cs"/>
              </a:rPr>
              <a:t> words.</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cluster words have been chosen for their high-frequency, from a range of word classes, with the SSC (where possible) positioned within a variety of syllables within the words (e.g. initial, 2</a:t>
            </a:r>
            <a:r>
              <a:rPr lang="en-US" sz="1200" b="0" i="0" u="none" strike="noStrike" kern="1200" baseline="30000" dirty="0">
                <a:solidFill>
                  <a:schemeClr val="tx1"/>
                </a:solidFill>
                <a:effectLst/>
                <a:latin typeface="+mn-lt"/>
                <a:ea typeface="+mn-ea"/>
                <a:cs typeface="+mn-cs"/>
              </a:rPr>
              <a:t>nd</a:t>
            </a:r>
            <a:r>
              <a:rPr lang="en-US" sz="1200" b="0" i="0" u="none" strike="noStrike" kern="1200" dirty="0">
                <a:solidFill>
                  <a:schemeClr val="tx1"/>
                </a:solidFill>
                <a:effectLst/>
                <a:latin typeface="+mn-lt"/>
                <a:ea typeface="+mn-ea"/>
                <a:cs typeface="+mn-cs"/>
              </a:rPr>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b="0" dirty="0">
              <a:effectLst/>
            </a:endParaRPr>
          </a:p>
          <a:p>
            <a:pPr rtl="0"/>
            <a:r>
              <a:rPr lang="en-US" sz="1200" b="1" i="0" u="none" strike="noStrike" kern="1200" dirty="0">
                <a:solidFill>
                  <a:schemeClr val="tx1"/>
                </a:solidFill>
                <a:effectLst/>
                <a:latin typeface="+mn-lt"/>
                <a:ea typeface="+mn-ea"/>
                <a:cs typeface="+mn-cs"/>
              </a:rPr>
              <a:t>Word frequency (1 is the most frequent word in Spanish): </a:t>
            </a:r>
            <a:br>
              <a:rPr lang="en-US" sz="1200" b="0" i="0" u="none" strike="noStrike" kern="1200" dirty="0">
                <a:solidFill>
                  <a:schemeClr val="tx1"/>
                </a:solidFill>
                <a:effectLst/>
                <a:latin typeface="+mn-lt"/>
                <a:ea typeface="+mn-ea"/>
                <a:cs typeface="+mn-cs"/>
              </a:rPr>
            </a:br>
            <a:r>
              <a:rPr lang="en-US" sz="1200" b="1" i="0" u="none" strike="noStrike" kern="1200" dirty="0" err="1">
                <a:solidFill>
                  <a:schemeClr val="tx1"/>
                </a:solidFill>
                <a:effectLst/>
                <a:latin typeface="+mn-lt"/>
                <a:ea typeface="+mn-ea"/>
                <a:cs typeface="+mn-cs"/>
              </a:rPr>
              <a:t>imaginar</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[500]; </a:t>
            </a:r>
            <a:r>
              <a:rPr lang="en-US" sz="1200" b="1" i="0" u="none" strike="noStrike" kern="1200" dirty="0" err="1">
                <a:solidFill>
                  <a:schemeClr val="tx1"/>
                </a:solidFill>
                <a:effectLst/>
                <a:latin typeface="+mn-lt"/>
                <a:ea typeface="+mn-ea"/>
                <a:cs typeface="+mn-cs"/>
              </a:rPr>
              <a:t>elegir</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[561]; </a:t>
            </a:r>
            <a:r>
              <a:rPr lang="en-US" sz="1200" b="1" i="0" u="none" strike="noStrike" kern="1200" dirty="0" err="1">
                <a:solidFill>
                  <a:schemeClr val="tx1"/>
                </a:solidFill>
                <a:effectLst/>
                <a:latin typeface="+mn-lt"/>
                <a:ea typeface="+mn-ea"/>
                <a:cs typeface="+mn-cs"/>
              </a:rPr>
              <a:t>religión</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[1338]; </a:t>
            </a:r>
            <a:r>
              <a:rPr lang="en-US" sz="1200" b="1" i="0" u="none" strike="noStrike" kern="1200" dirty="0" err="1">
                <a:solidFill>
                  <a:schemeClr val="tx1"/>
                </a:solidFill>
                <a:effectLst/>
                <a:latin typeface="+mn-lt"/>
                <a:ea typeface="+mn-ea"/>
                <a:cs typeface="+mn-cs"/>
              </a:rPr>
              <a:t>página</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[598]; </a:t>
            </a:r>
            <a:r>
              <a:rPr lang="en-US" sz="1200" b="1" i="0" u="none" strike="noStrike" kern="1200" dirty="0">
                <a:solidFill>
                  <a:schemeClr val="tx1"/>
                </a:solidFill>
                <a:effectLst/>
                <a:latin typeface="+mn-lt"/>
                <a:ea typeface="+mn-ea"/>
                <a:cs typeface="+mn-cs"/>
              </a:rPr>
              <a:t>original </a:t>
            </a:r>
            <a:r>
              <a:rPr lang="en-US" sz="1200" b="0" i="0" u="none" strike="noStrike" kern="1200" dirty="0">
                <a:solidFill>
                  <a:schemeClr val="tx1"/>
                </a:solidFill>
                <a:effectLst/>
                <a:latin typeface="+mn-lt"/>
                <a:ea typeface="+mn-ea"/>
                <a:cs typeface="+mn-cs"/>
              </a:rPr>
              <a:t>[1122]; </a:t>
            </a:r>
            <a:r>
              <a:rPr lang="en-US" sz="1200" b="1" i="0" u="none" strike="noStrike" kern="1200" dirty="0">
                <a:solidFill>
                  <a:schemeClr val="tx1"/>
                </a:solidFill>
                <a:effectLst/>
                <a:latin typeface="+mn-lt"/>
                <a:ea typeface="+mn-ea"/>
                <a:cs typeface="+mn-cs"/>
              </a:rPr>
              <a:t>colegio </a:t>
            </a:r>
            <a:r>
              <a:rPr lang="en-US" sz="1200" b="0" i="0" u="none" strike="noStrike" kern="1200" dirty="0">
                <a:solidFill>
                  <a:schemeClr val="tx1"/>
                </a:solidFill>
                <a:effectLst/>
                <a:latin typeface="+mn-lt"/>
                <a:ea typeface="+mn-ea"/>
                <a:cs typeface="+mn-cs"/>
              </a:rPr>
              <a:t>[628]</a:t>
            </a:r>
            <a:endParaRPr lang="en-US" b="0" dirty="0">
              <a:effectLst/>
            </a:endParaRPr>
          </a:p>
          <a:p>
            <a:pPr rtl="0"/>
            <a:br>
              <a:rPr lang="en-US" b="0" dirty="0">
                <a:effectLst/>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Source: Davies, M. &amp; Davies, K. (2018</a:t>
            </a:r>
            <a:r>
              <a:rPr lang="en-US" sz="1200" b="0" i="1" u="none" strike="noStrike" kern="1200" dirty="0">
                <a:solidFill>
                  <a:schemeClr val="tx1"/>
                </a:solidFill>
                <a:effectLst/>
                <a:latin typeface="+mn-lt"/>
                <a:ea typeface="+mn-ea"/>
                <a:cs typeface="+mn-cs"/>
              </a:rPr>
              <a:t>). A frequency dictionary of Spanish: Core vocabulary for learners </a:t>
            </a:r>
            <a:r>
              <a:rPr lang="en-US" sz="1200" b="0" i="0" u="none" strike="noStrike" kern="1200" dirty="0">
                <a:solidFill>
                  <a:schemeClr val="tx1"/>
                </a:solidFill>
                <a:effectLst/>
                <a:latin typeface="+mn-lt"/>
                <a:ea typeface="+mn-ea"/>
                <a:cs typeface="+mn-cs"/>
              </a:rPr>
              <a:t>(2nd ed.). Routledge: London</a:t>
            </a:r>
            <a:endParaRPr lang="en-US" b="0" dirty="0">
              <a:effectLst/>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11</a:t>
            </a:fld>
            <a:endParaRPr lang="en-GB" dirty="0"/>
          </a:p>
        </p:txBody>
      </p:sp>
    </p:spTree>
    <p:extLst>
      <p:ext uri="{BB962C8B-B14F-4D97-AF65-F5344CB8AC3E}">
        <p14:creationId xmlns:p14="http://schemas.microsoft.com/office/powerpoint/2010/main" val="3801585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12</a:t>
            </a:fld>
            <a:endParaRPr lang="en-GB" dirty="0"/>
          </a:p>
        </p:txBody>
      </p:sp>
    </p:spTree>
    <p:extLst>
      <p:ext uri="{BB962C8B-B14F-4D97-AF65-F5344CB8AC3E}">
        <p14:creationId xmlns:p14="http://schemas.microsoft.com/office/powerpoint/2010/main" val="2621188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13</a:t>
            </a:fld>
            <a:endParaRPr lang="en-GB" dirty="0"/>
          </a:p>
        </p:txBody>
      </p:sp>
    </p:spTree>
    <p:extLst>
      <p:ext uri="{BB962C8B-B14F-4D97-AF65-F5344CB8AC3E}">
        <p14:creationId xmlns:p14="http://schemas.microsoft.com/office/powerpoint/2010/main" val="431264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listening exercise </a:t>
            </a:r>
            <a:r>
              <a:rPr lang="en-GB" b="0"/>
              <a:t>to practise </a:t>
            </a:r>
            <a:r>
              <a:rPr lang="en-GB" b="0" dirty="0"/>
              <a:t>distinguishing</a:t>
            </a:r>
            <a:r>
              <a:rPr lang="en-GB" b="0" baseline="0" dirty="0"/>
              <a:t> </a:t>
            </a:r>
            <a:r>
              <a:rPr lang="en-GB" b="0" baseline="0"/>
              <a:t>between the SSCs </a:t>
            </a:r>
            <a:r>
              <a:rPr lang="en-GB" b="0" baseline="0" dirty="0"/>
              <a:t>[</a:t>
            </a:r>
            <a:r>
              <a:rPr lang="en-GB" b="0" baseline="0" dirty="0" err="1"/>
              <a:t>ge</a:t>
            </a:r>
            <a:r>
              <a:rPr lang="en-GB" b="0" baseline="0" dirty="0"/>
              <a:t>] and [</a:t>
            </a:r>
            <a:r>
              <a:rPr lang="en-GB" b="0" baseline="0" err="1"/>
              <a:t>gi</a:t>
            </a:r>
            <a:r>
              <a:rPr lang="en-GB" b="0" baseline="0"/>
              <a: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a:t>Click </a:t>
            </a:r>
            <a:r>
              <a:rPr lang="en-GB" baseline="0" dirty="0"/>
              <a:t>the number button to play the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a:t>
            </a:r>
            <a:r>
              <a:rPr lang="en-GB" baseline="0" dirty="0"/>
              <a:t> listen and complete the word with the correct SSC.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a:t>Click </a:t>
            </a:r>
            <a:r>
              <a:rPr lang="en-GB" baseline="0" dirty="0"/>
              <a:t>to reveal the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Before moving on, students should write the English for as many of the words as they can to reinforce their meanings.  Students could have a minute individually then team up with a partner to see if they can achieve translations for all 12 words. See slide 10 to check answers to the translations.</a:t>
            </a: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14</a:t>
            </a:fld>
            <a:endParaRPr lang="en-GB">
              <a:solidFill>
                <a:prstClr val="black"/>
              </a:solidFill>
            </a:endParaRPr>
          </a:p>
        </p:txBody>
      </p:sp>
    </p:spTree>
    <p:extLst>
      <p:ext uri="{BB962C8B-B14F-4D97-AF65-F5344CB8AC3E}">
        <p14:creationId xmlns:p14="http://schemas.microsoft.com/office/powerpoint/2010/main" val="537635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Alternative exercise to previous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In this </a:t>
            </a:r>
            <a:r>
              <a:rPr lang="en-GB" baseline="0"/>
              <a:t>differentiated version, students </a:t>
            </a:r>
            <a:r>
              <a:rPr lang="en-GB" baseline="0" dirty="0"/>
              <a:t>are asked to write the whole word, rather than just the target SSC.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a:t>Click </a:t>
            </a:r>
            <a:r>
              <a:rPr lang="en-GB" baseline="0" dirty="0"/>
              <a:t>to show the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Before moving on, students should write the English for as many of the words as they can to reinforce their meanings.  Students could have a minute individually then team up with a partner to see if they can achieve translations for all 12 words. Use the next slide to check answers to the translations.</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15</a:t>
            </a:fld>
            <a:endParaRPr lang="en-GB">
              <a:solidFill>
                <a:prstClr val="black"/>
              </a:solidFill>
            </a:endParaRPr>
          </a:p>
        </p:txBody>
      </p:sp>
    </p:spTree>
    <p:extLst>
      <p:ext uri="{BB962C8B-B14F-4D97-AF65-F5344CB8AC3E}">
        <p14:creationId xmlns:p14="http://schemas.microsoft.com/office/powerpoint/2010/main" val="1770290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learning</a:t>
            </a:r>
            <a:r>
              <a:rPr lang="en-GB" b="0" baseline="0" dirty="0"/>
              <a:t> vocabulary practice for words </a:t>
            </a:r>
            <a:r>
              <a:rPr lang="en-GB" b="0" baseline="0"/>
              <a:t>with SSCs [ge</a:t>
            </a:r>
            <a:r>
              <a:rPr lang="en-GB" b="0" baseline="0" dirty="0"/>
              <a:t>] or [</a:t>
            </a:r>
            <a:r>
              <a:rPr lang="en-GB" b="0" baseline="0" err="1"/>
              <a:t>gi</a:t>
            </a:r>
            <a:r>
              <a:rPr lang="en-GB" b="0" baseline="0"/>
              <a: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a:t>
            </a:r>
            <a:r>
              <a:rPr lang="en-GB" b="0"/>
              <a:t>.</a:t>
            </a:r>
            <a:r>
              <a:rPr lang="en-GB" b="0" baseline="0"/>
              <a:t> C</a:t>
            </a:r>
            <a:r>
              <a:rPr lang="en-GB"/>
              <a:t>lick </a:t>
            </a:r>
            <a:r>
              <a:rPr lang="en-GB" dirty="0"/>
              <a:t>on the box with ‘?’ to reveal the answer for each word. In this way, answers</a:t>
            </a:r>
            <a:r>
              <a:rPr lang="en-GB" baseline="0" dirty="0"/>
              <a:t> can be volunteered in any order.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015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Aim:</a:t>
            </a:r>
            <a:r>
              <a:rPr lang="en-GB" b="1" baseline="0"/>
              <a:t> </a:t>
            </a:r>
            <a:r>
              <a:rPr lang="en-GB"/>
              <a:t>to revise vocabulary from this week’s revisited</a:t>
            </a:r>
            <a:r>
              <a:rPr lang="en-GB" baseline="0"/>
              <a:t> sets in listening</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Before pressing play</a:t>
            </a:r>
            <a:r>
              <a:rPr lang="en-GB" baseline="0"/>
              <a:t>, teachers </a:t>
            </a:r>
            <a:r>
              <a:rPr lang="en-GB" baseline="0" dirty="0"/>
              <a:t>may wish to give students 3 minutes in pairs/groups to think about the Spanish for the key verbs/words to help them prepare for the task. Depending on the </a:t>
            </a:r>
            <a:r>
              <a:rPr lang="en-GB" baseline="0"/>
              <a:t>ability of the group, students could be encouraged to </a:t>
            </a:r>
            <a:r>
              <a:rPr lang="en-GB" baseline="0" dirty="0"/>
              <a:t>look back in their exercise books for any words they cannot readily recall.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a:t>Play </a:t>
            </a:r>
            <a:r>
              <a:rPr lang="en-GB" baseline="0" dirty="0"/>
              <a:t>the recording by clicking on the number button and students should write A,B or 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a:t>Click </a:t>
            </a:r>
            <a:r>
              <a:rPr lang="en-GB" baseline="0" dirty="0"/>
              <a:t>to show the correct answer. </a:t>
            </a:r>
            <a:r>
              <a:rPr lang="en-GB" sz="1200" b="0" i="0" baseline="0" dirty="0">
                <a:solidFill>
                  <a:schemeClr val="dk1"/>
                </a:solidFill>
                <a:latin typeface="+mn-lt"/>
                <a:ea typeface="Calibri"/>
                <a:cs typeface="Calibri"/>
                <a:sym typeface="Calibri"/>
              </a:rPr>
              <a:t>During the </a:t>
            </a:r>
            <a:r>
              <a:rPr lang="en-GB" sz="1200" b="0" i="0" baseline="0">
                <a:solidFill>
                  <a:schemeClr val="dk1"/>
                </a:solidFill>
                <a:latin typeface="+mn-lt"/>
                <a:ea typeface="Calibri"/>
                <a:cs typeface="Calibri"/>
                <a:sym typeface="Calibri"/>
              </a:rPr>
              <a:t>feedback vocabulary recall could be reinforced by </a:t>
            </a:r>
            <a:r>
              <a:rPr lang="en-GB" sz="1200" b="0" i="0" baseline="0" dirty="0">
                <a:solidFill>
                  <a:schemeClr val="dk1"/>
                </a:solidFill>
                <a:latin typeface="+mn-lt"/>
                <a:ea typeface="Calibri"/>
                <a:cs typeface="Calibri"/>
                <a:sym typeface="Calibri"/>
              </a:rPr>
              <a:t>asking why the answer wasn’t one of the </a:t>
            </a:r>
            <a:r>
              <a:rPr lang="en-GB" sz="1200" b="0" i="0" baseline="0">
                <a:solidFill>
                  <a:schemeClr val="dk1"/>
                </a:solidFill>
                <a:latin typeface="+mn-lt"/>
                <a:ea typeface="Calibri"/>
                <a:cs typeface="Calibri"/>
                <a:sym typeface="Calibri"/>
              </a:rPr>
              <a:t>other options (asking, for example, what </a:t>
            </a:r>
            <a:r>
              <a:rPr lang="en-GB" sz="1200" b="0" i="0" baseline="0" dirty="0">
                <a:solidFill>
                  <a:schemeClr val="dk1"/>
                </a:solidFill>
                <a:latin typeface="+mn-lt"/>
                <a:ea typeface="Calibri"/>
                <a:cs typeface="Calibri"/>
                <a:sym typeface="Calibri"/>
              </a:rPr>
              <a:t>would have needed to be </a:t>
            </a:r>
            <a:r>
              <a:rPr lang="en-GB" sz="1200" b="0" i="0" baseline="0">
                <a:solidFill>
                  <a:schemeClr val="dk1"/>
                </a:solidFill>
                <a:latin typeface="+mn-lt"/>
                <a:ea typeface="Calibri"/>
                <a:cs typeface="Calibri"/>
                <a:sym typeface="Calibri"/>
              </a:rPr>
              <a:t>heard if the answer were ‘A’). </a:t>
            </a:r>
            <a:endParaRPr lang="en-GB" sz="1200" b="0" i="0" baseline="0" dirty="0">
              <a:solidFill>
                <a:schemeClr val="dk1"/>
              </a:solidFill>
              <a:latin typeface="+mn-lt"/>
              <a:ea typeface="Calibri"/>
              <a:cs typeface="Calibri"/>
              <a:sym typeface="Calibri"/>
            </a:endParaRPr>
          </a:p>
          <a:p>
            <a:pPr marL="0" lvl="0" indent="0" algn="l" rtl="0">
              <a:spcBef>
                <a:spcPts val="0"/>
              </a:spcBef>
              <a:spcAft>
                <a:spcPts val="0"/>
              </a:spcAft>
              <a:buNone/>
            </a:pPr>
            <a:endParaRPr lang="en-GB" sz="1200" b="0" i="0" baseline="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baseline="0" dirty="0">
                <a:solidFill>
                  <a:schemeClr val="dk1"/>
                </a:solidFill>
                <a:latin typeface="+mn-lt"/>
                <a:ea typeface="Calibri"/>
                <a:cs typeface="Calibri"/>
                <a:sym typeface="Calibri"/>
              </a:rPr>
              <a:t>Notes:</a:t>
            </a:r>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To add a further challenge</a:t>
            </a:r>
            <a:r>
              <a:rPr lang="en-GB" sz="1200" b="0" i="0" baseline="0">
                <a:solidFill>
                  <a:schemeClr val="dk1"/>
                </a:solidFill>
                <a:latin typeface="+mn-lt"/>
                <a:ea typeface="Calibri"/>
                <a:cs typeface="Calibri"/>
                <a:sym typeface="Calibri"/>
              </a:rPr>
              <a:t>, the </a:t>
            </a:r>
            <a:r>
              <a:rPr lang="en-GB" sz="1200" b="0" i="0" baseline="0" dirty="0">
                <a:solidFill>
                  <a:schemeClr val="dk1"/>
                </a:solidFill>
                <a:latin typeface="+mn-lt"/>
                <a:ea typeface="Calibri"/>
                <a:cs typeface="Calibri"/>
                <a:sym typeface="Calibri"/>
              </a:rPr>
              <a:t>adverb/time phrase in the </a:t>
            </a:r>
            <a:r>
              <a:rPr lang="en-GB" sz="1200" b="0" i="0" baseline="0">
                <a:solidFill>
                  <a:schemeClr val="dk1"/>
                </a:solidFill>
                <a:latin typeface="+mn-lt"/>
                <a:ea typeface="Calibri"/>
                <a:cs typeface="Calibri"/>
                <a:sym typeface="Calibri"/>
              </a:rPr>
              <a:t>first column could be removed and students could be asked to </a:t>
            </a:r>
            <a:r>
              <a:rPr lang="en-GB" sz="1200" b="0" i="0" baseline="0" dirty="0">
                <a:solidFill>
                  <a:schemeClr val="dk1"/>
                </a:solidFill>
                <a:latin typeface="+mn-lt"/>
                <a:ea typeface="Calibri"/>
                <a:cs typeface="Calibri"/>
                <a:sym typeface="Calibri"/>
              </a:rPr>
              <a:t>write the English.</a:t>
            </a:r>
          </a:p>
          <a:p>
            <a:pPr marL="0" lvl="0" indent="0" algn="l" rtl="0">
              <a:spcBef>
                <a:spcPts val="0"/>
              </a:spcBef>
              <a:spcAft>
                <a:spcPts val="0"/>
              </a:spcAft>
              <a:buNone/>
            </a:pPr>
            <a:endParaRPr lang="es-ES" sz="1200" b="0" i="0" dirty="0">
              <a:solidFill>
                <a:schemeClr val="dk1"/>
              </a:solidFill>
              <a:latin typeface="+mn-lt"/>
              <a:ea typeface="Calibri"/>
              <a:cs typeface="Calibri"/>
              <a:sym typeface="Calibri"/>
            </a:endParaRPr>
          </a:p>
          <a:p>
            <a:pPr marL="0" lvl="0" indent="0" algn="l" rtl="0">
              <a:spcBef>
                <a:spcPts val="0"/>
              </a:spcBef>
              <a:spcAft>
                <a:spcPts val="0"/>
              </a:spcAft>
              <a:buNone/>
            </a:pPr>
            <a:r>
              <a:rPr lang="es-ES" sz="1200" b="1" i="0" dirty="0" err="1">
                <a:solidFill>
                  <a:schemeClr val="dk1"/>
                </a:solidFill>
                <a:latin typeface="+mn-lt"/>
                <a:ea typeface="Calibri"/>
                <a:cs typeface="Calibri"/>
                <a:sym typeface="Calibri"/>
              </a:rPr>
              <a:t>Transcript</a:t>
            </a:r>
            <a:r>
              <a:rPr lang="es-ES" sz="1200" b="1" i="0" dirty="0">
                <a:solidFill>
                  <a:schemeClr val="dk1"/>
                </a:solidFill>
                <a:latin typeface="+mn-lt"/>
                <a:ea typeface="Calibri"/>
                <a:cs typeface="Calibri"/>
                <a:sym typeface="Calibri"/>
              </a:rPr>
              <a:t>:</a:t>
            </a:r>
          </a:p>
          <a:p>
            <a:r>
              <a:rPr lang="en-GB" sz="1200" dirty="0">
                <a:solidFill>
                  <a:srgbClr val="002060"/>
                </a:solidFill>
              </a:rPr>
              <a:t>1. </a:t>
            </a:r>
            <a:r>
              <a:rPr lang="en-GB" sz="1200" dirty="0" err="1">
                <a:solidFill>
                  <a:srgbClr val="002060"/>
                </a:solidFill>
              </a:rPr>
              <a:t>Normalmente</a:t>
            </a:r>
            <a:r>
              <a:rPr lang="en-GB" sz="1200" dirty="0">
                <a:solidFill>
                  <a:srgbClr val="002060"/>
                </a:solidFill>
              </a:rPr>
              <a:t> </a:t>
            </a:r>
            <a:r>
              <a:rPr lang="en-GB" sz="1200" dirty="0" err="1">
                <a:solidFill>
                  <a:srgbClr val="002060"/>
                </a:solidFill>
              </a:rPr>
              <a:t>preparo</a:t>
            </a:r>
            <a:r>
              <a:rPr lang="en-GB" sz="1200" dirty="0">
                <a:solidFill>
                  <a:srgbClr val="002060"/>
                </a:solidFill>
              </a:rPr>
              <a:t> la comida y </a:t>
            </a:r>
            <a:r>
              <a:rPr lang="en-GB" sz="1200" dirty="0" err="1">
                <a:solidFill>
                  <a:srgbClr val="002060"/>
                </a:solidFill>
              </a:rPr>
              <a:t>trabajo</a:t>
            </a:r>
            <a:r>
              <a:rPr lang="en-GB" sz="1200" dirty="0">
                <a:solidFill>
                  <a:srgbClr val="002060"/>
                </a:solidFill>
              </a:rPr>
              <a:t> sola</a:t>
            </a:r>
            <a:r>
              <a:rPr lang="en-GB" sz="1200" baseline="0" dirty="0">
                <a:solidFill>
                  <a:srgbClr val="002060"/>
                </a:solidFill>
              </a:rPr>
              <a:t> en el campo.</a:t>
            </a:r>
            <a:endParaRPr lang="en-GB" sz="1200" dirty="0">
              <a:solidFill>
                <a:srgbClr val="002060"/>
              </a:solidFill>
            </a:endParaRPr>
          </a:p>
          <a:p>
            <a:r>
              <a:rPr lang="en-GB" sz="1200" dirty="0">
                <a:solidFill>
                  <a:srgbClr val="002060"/>
                </a:solidFill>
              </a:rPr>
              <a:t>2. </a:t>
            </a:r>
            <a:r>
              <a:rPr lang="en-GB" sz="1200" dirty="0" err="1">
                <a:solidFill>
                  <a:srgbClr val="002060"/>
                </a:solidFill>
              </a:rPr>
              <a:t>Cada</a:t>
            </a:r>
            <a:r>
              <a:rPr lang="en-GB" sz="1200" dirty="0">
                <a:solidFill>
                  <a:srgbClr val="002060"/>
                </a:solidFill>
              </a:rPr>
              <a:t> lunes </a:t>
            </a:r>
            <a:r>
              <a:rPr lang="en-GB" sz="1200" dirty="0" err="1">
                <a:solidFill>
                  <a:srgbClr val="002060"/>
                </a:solidFill>
              </a:rPr>
              <a:t>descanso</a:t>
            </a:r>
            <a:r>
              <a:rPr lang="en-GB" sz="1200" dirty="0">
                <a:solidFill>
                  <a:srgbClr val="002060"/>
                </a:solidFill>
              </a:rPr>
              <a:t> </a:t>
            </a:r>
            <a:r>
              <a:rPr lang="en-GB" sz="1200" dirty="0" err="1">
                <a:solidFill>
                  <a:srgbClr val="002060"/>
                </a:solidFill>
              </a:rPr>
              <a:t>por</a:t>
            </a:r>
            <a:r>
              <a:rPr lang="en-GB" sz="1200" dirty="0">
                <a:solidFill>
                  <a:srgbClr val="002060"/>
                </a:solidFill>
              </a:rPr>
              <a:t> la tarde y </a:t>
            </a:r>
            <a:r>
              <a:rPr lang="en-GB" sz="1200" dirty="0" err="1">
                <a:solidFill>
                  <a:srgbClr val="002060"/>
                </a:solidFill>
              </a:rPr>
              <a:t>paso</a:t>
            </a:r>
            <a:r>
              <a:rPr lang="en-GB" sz="1200" dirty="0">
                <a:solidFill>
                  <a:srgbClr val="002060"/>
                </a:solidFill>
              </a:rPr>
              <a:t> </a:t>
            </a:r>
            <a:r>
              <a:rPr lang="en-GB" sz="1200" dirty="0" err="1">
                <a:solidFill>
                  <a:srgbClr val="002060"/>
                </a:solidFill>
              </a:rPr>
              <a:t>tiempo</a:t>
            </a:r>
            <a:r>
              <a:rPr lang="en-GB" sz="1200" dirty="0">
                <a:solidFill>
                  <a:srgbClr val="002060"/>
                </a:solidFill>
              </a:rPr>
              <a:t> con </a:t>
            </a:r>
            <a:r>
              <a:rPr lang="en-GB" sz="1200" dirty="0" err="1">
                <a:solidFill>
                  <a:srgbClr val="002060"/>
                </a:solidFill>
              </a:rPr>
              <a:t>los</a:t>
            </a:r>
            <a:r>
              <a:rPr lang="en-GB" sz="1200" dirty="0">
                <a:solidFill>
                  <a:srgbClr val="002060"/>
                </a:solidFill>
              </a:rPr>
              <a:t> </a:t>
            </a:r>
            <a:r>
              <a:rPr lang="en-GB" sz="1200" dirty="0" err="1">
                <a:solidFill>
                  <a:srgbClr val="002060"/>
                </a:solidFill>
              </a:rPr>
              <a:t>animales</a:t>
            </a:r>
            <a:r>
              <a:rPr lang="en-GB" sz="1200" dirty="0">
                <a:solidFill>
                  <a:srgbClr val="002060"/>
                </a:solidFill>
              </a:rPr>
              <a:t> .</a:t>
            </a:r>
          </a:p>
          <a:p>
            <a:r>
              <a:rPr lang="en-GB" sz="1200" dirty="0">
                <a:solidFill>
                  <a:srgbClr val="002060"/>
                </a:solidFill>
              </a:rPr>
              <a:t>3. En </a:t>
            </a:r>
            <a:r>
              <a:rPr lang="en-GB" sz="1200" dirty="0" err="1">
                <a:solidFill>
                  <a:srgbClr val="002060"/>
                </a:solidFill>
              </a:rPr>
              <a:t>julio</a:t>
            </a:r>
            <a:r>
              <a:rPr lang="en-GB" sz="1200" dirty="0">
                <a:solidFill>
                  <a:srgbClr val="002060"/>
                </a:solidFill>
              </a:rPr>
              <a:t> </a:t>
            </a:r>
            <a:r>
              <a:rPr lang="en-GB" sz="1200" dirty="0" err="1">
                <a:solidFill>
                  <a:srgbClr val="002060"/>
                </a:solidFill>
              </a:rPr>
              <a:t>trabajo</a:t>
            </a:r>
            <a:r>
              <a:rPr lang="en-GB" sz="1200" dirty="0">
                <a:solidFill>
                  <a:srgbClr val="002060"/>
                </a:solidFill>
              </a:rPr>
              <a:t> en las </a:t>
            </a:r>
            <a:r>
              <a:rPr lang="en-GB" sz="1200" dirty="0" err="1">
                <a:solidFill>
                  <a:srgbClr val="002060"/>
                </a:solidFill>
              </a:rPr>
              <a:t>montañas</a:t>
            </a:r>
            <a:r>
              <a:rPr lang="en-GB" sz="1200" dirty="0">
                <a:solidFill>
                  <a:srgbClr val="002060"/>
                </a:solidFill>
              </a:rPr>
              <a:t> con</a:t>
            </a:r>
            <a:r>
              <a:rPr lang="en-GB" sz="1200" baseline="0" dirty="0">
                <a:solidFill>
                  <a:srgbClr val="002060"/>
                </a:solidFill>
              </a:rPr>
              <a:t> amigos de </a:t>
            </a:r>
            <a:r>
              <a:rPr lang="en-GB" sz="1200" baseline="0" dirty="0" err="1">
                <a:solidFill>
                  <a:srgbClr val="002060"/>
                </a:solidFill>
              </a:rPr>
              <a:t>Francia</a:t>
            </a:r>
            <a:r>
              <a:rPr lang="en-GB" sz="1200" baseline="0" dirty="0">
                <a:solidFill>
                  <a:srgbClr val="002060"/>
                </a:solidFill>
              </a:rPr>
              <a:t>.</a:t>
            </a:r>
            <a:endParaRPr lang="en-GB" sz="1200" dirty="0">
              <a:solidFill>
                <a:srgbClr val="002060"/>
              </a:solidFill>
            </a:endParaRPr>
          </a:p>
          <a:p>
            <a:r>
              <a:rPr lang="en-GB" sz="1200" dirty="0">
                <a:solidFill>
                  <a:srgbClr val="002060"/>
                </a:solidFill>
              </a:rPr>
              <a:t>4. En </a:t>
            </a:r>
            <a:r>
              <a:rPr lang="en-GB" sz="1200" dirty="0" err="1">
                <a:solidFill>
                  <a:srgbClr val="002060"/>
                </a:solidFill>
              </a:rPr>
              <a:t>agosto</a:t>
            </a:r>
            <a:r>
              <a:rPr lang="en-GB" sz="1200" dirty="0">
                <a:solidFill>
                  <a:srgbClr val="002060"/>
                </a:solidFill>
              </a:rPr>
              <a:t> </a:t>
            </a:r>
            <a:r>
              <a:rPr lang="en-GB" sz="1200" dirty="0" err="1">
                <a:solidFill>
                  <a:srgbClr val="002060"/>
                </a:solidFill>
              </a:rPr>
              <a:t>viajo</a:t>
            </a:r>
            <a:r>
              <a:rPr lang="en-GB" sz="1200" dirty="0">
                <a:solidFill>
                  <a:srgbClr val="002060"/>
                </a:solidFill>
              </a:rPr>
              <a:t> a </a:t>
            </a:r>
            <a:r>
              <a:rPr lang="en-GB" sz="1200" dirty="0" err="1">
                <a:solidFill>
                  <a:srgbClr val="002060"/>
                </a:solidFill>
              </a:rPr>
              <a:t>Francia</a:t>
            </a:r>
            <a:r>
              <a:rPr lang="en-GB" sz="1200" dirty="0">
                <a:solidFill>
                  <a:srgbClr val="002060"/>
                </a:solidFill>
              </a:rPr>
              <a:t>.</a:t>
            </a:r>
            <a:r>
              <a:rPr lang="en-GB" sz="1200" baseline="0" dirty="0">
                <a:solidFill>
                  <a:srgbClr val="002060"/>
                </a:solidFill>
              </a:rPr>
              <a:t> </a:t>
            </a:r>
            <a:r>
              <a:rPr lang="en-GB" sz="1200" baseline="0" dirty="0" err="1">
                <a:solidFill>
                  <a:srgbClr val="002060"/>
                </a:solidFill>
              </a:rPr>
              <a:t>D</a:t>
            </a:r>
            <a:r>
              <a:rPr lang="en-GB" sz="1200" dirty="0" err="1">
                <a:solidFill>
                  <a:srgbClr val="002060"/>
                </a:solidFill>
              </a:rPr>
              <a:t>isfruto</a:t>
            </a:r>
            <a:r>
              <a:rPr lang="en-GB" sz="1200" dirty="0">
                <a:solidFill>
                  <a:srgbClr val="002060"/>
                </a:solidFill>
              </a:rPr>
              <a:t> la</a:t>
            </a:r>
            <a:r>
              <a:rPr lang="en-GB" sz="1200" baseline="0" dirty="0">
                <a:solidFill>
                  <a:srgbClr val="002060"/>
                </a:solidFill>
              </a:rPr>
              <a:t> comida y el mar.</a:t>
            </a:r>
            <a:endParaRPr lang="en-GB" sz="1200" dirty="0">
              <a:solidFill>
                <a:srgbClr val="002060"/>
              </a:solidFill>
            </a:endParaRPr>
          </a:p>
          <a:p>
            <a:r>
              <a:rPr lang="en-GB" sz="1200" dirty="0">
                <a:solidFill>
                  <a:srgbClr val="002060"/>
                </a:solidFill>
              </a:rPr>
              <a:t>5. Durante las vacaciones </a:t>
            </a:r>
            <a:r>
              <a:rPr lang="en-GB" sz="1200" dirty="0" err="1">
                <a:solidFill>
                  <a:srgbClr val="002060"/>
                </a:solidFill>
              </a:rPr>
              <a:t>montamos</a:t>
            </a:r>
            <a:r>
              <a:rPr lang="en-GB" sz="1200" dirty="0">
                <a:solidFill>
                  <a:srgbClr val="002060"/>
                </a:solidFill>
              </a:rPr>
              <a:t> a </a:t>
            </a:r>
            <a:r>
              <a:rPr lang="en-GB" sz="1200" dirty="0" err="1">
                <a:solidFill>
                  <a:srgbClr val="002060"/>
                </a:solidFill>
              </a:rPr>
              <a:t>caballo</a:t>
            </a:r>
            <a:r>
              <a:rPr lang="en-GB" sz="1200" dirty="0">
                <a:solidFill>
                  <a:srgbClr val="002060"/>
                </a:solidFill>
              </a:rPr>
              <a:t> y </a:t>
            </a:r>
            <a:r>
              <a:rPr lang="en-GB" sz="1200" dirty="0" err="1">
                <a:solidFill>
                  <a:srgbClr val="002060"/>
                </a:solidFill>
              </a:rPr>
              <a:t>buscamos</a:t>
            </a:r>
            <a:r>
              <a:rPr lang="en-GB" sz="1200" dirty="0">
                <a:solidFill>
                  <a:srgbClr val="002060"/>
                </a:solidFill>
              </a:rPr>
              <a:t> comida </a:t>
            </a:r>
            <a:r>
              <a:rPr lang="en-GB" sz="1200" dirty="0" err="1">
                <a:solidFill>
                  <a:srgbClr val="002060"/>
                </a:solidFill>
              </a:rPr>
              <a:t>rica</a:t>
            </a:r>
            <a:r>
              <a:rPr lang="en-GB" sz="1200" dirty="0">
                <a:solidFill>
                  <a:srgbClr val="002060"/>
                </a:solidFill>
              </a:rPr>
              <a:t> </a:t>
            </a:r>
            <a:r>
              <a:rPr lang="en-GB" sz="1200" dirty="0" err="1">
                <a:solidFill>
                  <a:srgbClr val="002060"/>
                </a:solidFill>
              </a:rPr>
              <a:t>juntos</a:t>
            </a:r>
            <a:r>
              <a:rPr lang="en-GB" sz="1200" dirty="0">
                <a:solidFill>
                  <a:srgbClr val="002060"/>
                </a:solidFill>
              </a:rPr>
              <a:t>.</a:t>
            </a: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b="1" baseline="0" dirty="0"/>
              <a:t>Word frequency (1 is the most frequent word in Spanish): </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0" i="0" dirty="0">
                <a:solidFill>
                  <a:schemeClr val="dk1"/>
                </a:solidFill>
                <a:latin typeface="+mn-lt"/>
                <a:ea typeface="Calibri"/>
                <a:cs typeface="Calibri"/>
                <a:sym typeface="Calibri"/>
              </a:rPr>
              <a:t>3.1, week 1: </a:t>
            </a:r>
            <a:r>
              <a:rPr lang="en-GB" sz="1200" b="0" i="0" dirty="0" err="1">
                <a:solidFill>
                  <a:schemeClr val="dk1"/>
                </a:solidFill>
                <a:latin typeface="+mn-lt"/>
                <a:ea typeface="Calibri"/>
                <a:cs typeface="Calibri"/>
                <a:sym typeface="Calibri"/>
              </a:rPr>
              <a:t>viajar</a:t>
            </a:r>
            <a:r>
              <a:rPr lang="en-GB" sz="1200" b="0" i="0" dirty="0">
                <a:solidFill>
                  <a:schemeClr val="dk1"/>
                </a:solidFill>
                <a:latin typeface="+mn-lt"/>
                <a:ea typeface="Calibri"/>
                <a:cs typeface="Calibri"/>
                <a:sym typeface="Calibri"/>
              </a:rPr>
              <a:t> (a) [902]; </a:t>
            </a:r>
            <a:r>
              <a:rPr lang="en-GB" sz="1200" b="0" i="0" dirty="0" err="1">
                <a:solidFill>
                  <a:schemeClr val="dk1"/>
                </a:solidFill>
                <a:latin typeface="+mn-lt"/>
                <a:ea typeface="Calibri"/>
                <a:cs typeface="Calibri"/>
                <a:sym typeface="Calibri"/>
              </a:rPr>
              <a:t>disfrutar</a:t>
            </a:r>
            <a:r>
              <a:rPr lang="en-GB" sz="1200" b="0" i="0" dirty="0">
                <a:solidFill>
                  <a:schemeClr val="dk1"/>
                </a:solidFill>
                <a:latin typeface="+mn-lt"/>
                <a:ea typeface="Calibri"/>
                <a:cs typeface="Calibri"/>
                <a:sym typeface="Calibri"/>
              </a:rPr>
              <a:t> [939]; </a:t>
            </a:r>
            <a:r>
              <a:rPr lang="en-GB" sz="1200" b="0" i="0" dirty="0" err="1">
                <a:solidFill>
                  <a:schemeClr val="dk1"/>
                </a:solidFill>
                <a:latin typeface="+mn-lt"/>
                <a:ea typeface="Calibri"/>
                <a:cs typeface="Calibri"/>
                <a:sym typeface="Calibri"/>
              </a:rPr>
              <a:t>montar</a:t>
            </a:r>
            <a:r>
              <a:rPr lang="en-GB" sz="1200" b="0" i="0" dirty="0">
                <a:solidFill>
                  <a:schemeClr val="dk1"/>
                </a:solidFill>
                <a:latin typeface="+mn-lt"/>
                <a:ea typeface="Calibri"/>
                <a:cs typeface="Calibri"/>
                <a:sym typeface="Calibri"/>
              </a:rPr>
              <a:t> [1446]; </a:t>
            </a:r>
            <a:r>
              <a:rPr lang="en-GB" sz="1200" b="0" i="0" dirty="0" err="1">
                <a:solidFill>
                  <a:schemeClr val="dk1"/>
                </a:solidFill>
                <a:latin typeface="+mn-lt"/>
                <a:ea typeface="Calibri"/>
                <a:cs typeface="Calibri"/>
                <a:sym typeface="Calibri"/>
              </a:rPr>
              <a:t>vacaciones</a:t>
            </a:r>
            <a:r>
              <a:rPr lang="en-GB" sz="1200" b="0" i="0" dirty="0">
                <a:solidFill>
                  <a:schemeClr val="dk1"/>
                </a:solidFill>
                <a:latin typeface="+mn-lt"/>
                <a:ea typeface="Calibri"/>
                <a:cs typeface="Calibri"/>
                <a:sym typeface="Calibri"/>
              </a:rPr>
              <a:t> [2641]; </a:t>
            </a:r>
            <a:r>
              <a:rPr lang="en-GB" sz="1200" b="0" i="0" dirty="0" err="1">
                <a:solidFill>
                  <a:schemeClr val="dk1"/>
                </a:solidFill>
                <a:latin typeface="+mn-lt"/>
                <a:ea typeface="Calibri"/>
                <a:cs typeface="Calibri"/>
                <a:sym typeface="Calibri"/>
              </a:rPr>
              <a:t>montaña</a:t>
            </a:r>
            <a:r>
              <a:rPr lang="en-GB" sz="1200" b="0" i="0" dirty="0">
                <a:solidFill>
                  <a:schemeClr val="dk1"/>
                </a:solidFill>
                <a:latin typeface="+mn-lt"/>
                <a:ea typeface="Calibri"/>
                <a:cs typeface="Calibri"/>
                <a:sym typeface="Calibri"/>
              </a:rPr>
              <a:t> [1464]; </a:t>
            </a:r>
            <a:r>
              <a:rPr lang="en-GB" sz="1200" b="0" i="0" dirty="0" err="1">
                <a:solidFill>
                  <a:schemeClr val="dk1"/>
                </a:solidFill>
                <a:latin typeface="+mn-lt"/>
                <a:ea typeface="Calibri"/>
                <a:cs typeface="Calibri"/>
                <a:sym typeface="Calibri"/>
              </a:rPr>
              <a:t>julio</a:t>
            </a:r>
            <a:r>
              <a:rPr lang="en-GB" sz="1200" b="0" i="0" dirty="0">
                <a:solidFill>
                  <a:schemeClr val="dk1"/>
                </a:solidFill>
                <a:latin typeface="+mn-lt"/>
                <a:ea typeface="Calibri"/>
                <a:cs typeface="Calibri"/>
                <a:sym typeface="Calibri"/>
              </a:rPr>
              <a:t> [659]; </a:t>
            </a:r>
            <a:r>
              <a:rPr lang="en-GB" sz="1200" b="0" i="0" dirty="0" err="1">
                <a:solidFill>
                  <a:schemeClr val="dk1"/>
                </a:solidFill>
                <a:latin typeface="+mn-lt"/>
                <a:ea typeface="Calibri"/>
                <a:cs typeface="Calibri"/>
                <a:sym typeface="Calibri"/>
              </a:rPr>
              <a:t>agosto</a:t>
            </a:r>
            <a:r>
              <a:rPr lang="en-GB" sz="1200" b="0" i="0" dirty="0">
                <a:solidFill>
                  <a:schemeClr val="dk1"/>
                </a:solidFill>
                <a:latin typeface="+mn-lt"/>
                <a:ea typeface="Calibri"/>
                <a:cs typeface="Calibri"/>
                <a:sym typeface="Calibri"/>
              </a:rPr>
              <a:t> [931]; de</a:t>
            </a:r>
            <a:r>
              <a:rPr lang="en-GB" sz="1200" b="0" i="0" dirty="0">
                <a:solidFill>
                  <a:schemeClr val="dk1"/>
                </a:solidFill>
                <a:latin typeface="Century Gothic" panose="020B0502020202020204" pitchFamily="34" charset="0"/>
                <a:ea typeface="Calibri"/>
                <a:cs typeface="Calibri"/>
                <a:sym typeface="Calibri"/>
              </a:rPr>
              <a:t>² [2];</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Francia</a:t>
            </a:r>
            <a:r>
              <a:rPr lang="en-GB" sz="1200" b="0" i="0" dirty="0">
                <a:solidFill>
                  <a:schemeClr val="dk1"/>
                </a:solidFill>
                <a:latin typeface="+mn-lt"/>
                <a:ea typeface="Calibri"/>
                <a:cs typeface="Calibri"/>
                <a:sym typeface="Calibri"/>
              </a:rPr>
              <a:t> [N/A]; mar [480]; </a:t>
            </a:r>
            <a:r>
              <a:rPr lang="en-GB" sz="1200" b="0" i="0" dirty="0" err="1">
                <a:solidFill>
                  <a:schemeClr val="dk1"/>
                </a:solidFill>
                <a:latin typeface="+mn-lt"/>
                <a:ea typeface="Calibri"/>
                <a:cs typeface="Calibri"/>
                <a:sym typeface="Calibri"/>
              </a:rPr>
              <a:t>durante</a:t>
            </a:r>
            <a:r>
              <a:rPr lang="en-GB" sz="1200" b="0" i="0" dirty="0">
                <a:solidFill>
                  <a:schemeClr val="dk1"/>
                </a:solidFill>
                <a:latin typeface="+mn-lt"/>
                <a:ea typeface="Calibri"/>
                <a:cs typeface="Calibri"/>
                <a:sym typeface="Calibri"/>
              </a:rPr>
              <a:t> [139]; </a:t>
            </a:r>
            <a:r>
              <a:rPr lang="en-GB" sz="1200" b="0" i="0" dirty="0" err="1">
                <a:solidFill>
                  <a:schemeClr val="dk1"/>
                </a:solidFill>
                <a:latin typeface="+mn-lt"/>
                <a:ea typeface="Calibri"/>
                <a:cs typeface="Calibri"/>
                <a:sym typeface="Calibri"/>
              </a:rPr>
              <a:t>normalmente</a:t>
            </a:r>
            <a:r>
              <a:rPr lang="en-GB" sz="1200" b="0" i="0" dirty="0">
                <a:solidFill>
                  <a:schemeClr val="dk1"/>
                </a:solidFill>
                <a:latin typeface="+mn-lt"/>
                <a:ea typeface="Calibri"/>
                <a:cs typeface="Calibri"/>
                <a:sym typeface="Calibri"/>
              </a:rPr>
              <a:t> [1696]; </a:t>
            </a:r>
            <a:r>
              <a:rPr lang="en-GB" sz="1200" b="0" i="0" dirty="0" err="1">
                <a:solidFill>
                  <a:schemeClr val="dk1"/>
                </a:solidFill>
                <a:latin typeface="+mn-lt"/>
                <a:ea typeface="Calibri"/>
                <a:cs typeface="Calibri"/>
                <a:sym typeface="Calibri"/>
              </a:rPr>
              <a:t>cada</a:t>
            </a:r>
            <a:r>
              <a:rPr lang="en-GB" sz="1200" b="0" i="0" dirty="0">
                <a:solidFill>
                  <a:schemeClr val="dk1"/>
                </a:solidFill>
                <a:latin typeface="+mn-lt"/>
                <a:ea typeface="Calibri"/>
                <a:cs typeface="Calibri"/>
                <a:sym typeface="Calibri"/>
              </a:rPr>
              <a:t> [107]</a:t>
            </a:r>
          </a:p>
          <a:p>
            <a:pPr marL="0" lvl="0" indent="0" algn="l" rtl="0">
              <a:spcBef>
                <a:spcPts val="0"/>
              </a:spcBef>
              <a:spcAft>
                <a:spcPts val="0"/>
              </a:spcAft>
              <a:buNone/>
            </a:pPr>
            <a:r>
              <a:rPr lang="en-GB" sz="1200" b="0" i="0" dirty="0">
                <a:solidFill>
                  <a:schemeClr val="dk1"/>
                </a:solidFill>
                <a:latin typeface="+mn-lt"/>
                <a:ea typeface="Calibri"/>
                <a:cs typeface="Calibri"/>
                <a:sym typeface="Calibri"/>
              </a:rPr>
              <a:t>2.2, week 1: </a:t>
            </a:r>
            <a:r>
              <a:rPr lang="es-ES" sz="1200" b="0" i="0" dirty="0">
                <a:solidFill>
                  <a:schemeClr val="dk1"/>
                </a:solidFill>
                <a:latin typeface="+mn-lt"/>
                <a:ea typeface="Calibri"/>
                <a:cs typeface="Calibri"/>
                <a:sym typeface="Calibri"/>
              </a:rPr>
              <a:t>trabajar [174]; buscar [179]; descansar [1749]; llevar² [75]; preparar [570]; comida [906]; animal [322]; pasar [68]; tiempo [80]; campo [342]; junto[s] [149]; solo [181]</a:t>
            </a: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a:t>
            </a:r>
            <a:r>
              <a:rPr lang="es-ES" i="1" baseline="0" dirty="0" err="1"/>
              <a:t>Core</a:t>
            </a:r>
            <a:r>
              <a:rPr lang="es-ES" i="1" baseline="0" dirty="0"/>
              <a:t>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061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a:t>
            </a:r>
            <a:r>
              <a:rPr lang="en-GB" b="0" baseline="0" dirty="0"/>
              <a:t> 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1" baseline="0"/>
              <a:t>: </a:t>
            </a:r>
            <a:r>
              <a:rPr lang="en-GB" b="0" baseline="0"/>
              <a:t>to embed new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a:t>
            </a:r>
            <a:r>
              <a:rPr lang="en-GB" baseline="0" dirty="0"/>
              <a:t> either work by themselves or in pairs, reading out the words and studying their English meaning (1 minute).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Teachers then click to remove the English meanings and students try to recall them, looking at the Spanish (1 minute).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the Spanish meanings are removed by clicking and the students try to recall them, looking at the English (1 minute).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Further rounds of learning can be facilitated by one pupil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sym typeface="Wingdings" panose="05000000000000000000" pitchFamily="2" charset="2"/>
              </a:rPr>
              <a:t>Teachers click to show callouts regarding ‘el </a:t>
            </a:r>
            <a:r>
              <a:rPr lang="en-GB" baseline="0" dirty="0" err="1">
                <a:sym typeface="Wingdings" panose="05000000000000000000" pitchFamily="2" charset="2"/>
              </a:rPr>
              <a:t>idioma</a:t>
            </a:r>
            <a:r>
              <a:rPr lang="en-GB" baseline="0" dirty="0">
                <a:sym typeface="Wingdings" panose="05000000000000000000" pitchFamily="2" charset="2"/>
              </a:rPr>
              <a:t>’ and using ‘</a:t>
            </a:r>
            <a:r>
              <a:rPr lang="en-GB" baseline="0" dirty="0" err="1">
                <a:sym typeface="Wingdings" panose="05000000000000000000" pitchFamily="2" charset="2"/>
              </a:rPr>
              <a:t>después</a:t>
            </a:r>
            <a:r>
              <a:rPr lang="en-GB" baseline="0" dirty="0">
                <a:sym typeface="Wingdings" panose="05000000000000000000" pitchFamily="2" charset="2"/>
              </a:rPr>
              <a:t> de + infinitive’.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(1 is the most frequent word in Spanish): </a:t>
            </a:r>
            <a:endParaRPr lang="es-ES"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dirty="0">
                <a:solidFill>
                  <a:schemeClr val="dk1"/>
                </a:solidFill>
                <a:latin typeface="+mn-lt"/>
                <a:ea typeface="Calibri"/>
                <a:cs typeface="Calibri"/>
                <a:sym typeface="Calibri"/>
              </a:rPr>
              <a:t>correr [343]; escribir [198]; aprender [428]; mujer [120]; carta [627]; idioma [1159]; chino [1349]; parque [1354]; después [115]; siempre [96] por [15];</a:t>
            </a:r>
            <a:r>
              <a:rPr lang="es-ES" sz="1200" b="0" i="0" baseline="0" dirty="0">
                <a:solidFill>
                  <a:schemeClr val="dk1"/>
                </a:solidFill>
                <a:latin typeface="+mn-lt"/>
                <a:ea typeface="Calibri"/>
                <a:cs typeface="Calibri"/>
                <a:sym typeface="Calibri"/>
              </a:rPr>
              <a:t> </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a:t>
            </a:r>
            <a:r>
              <a:rPr lang="es-ES" i="1" baseline="0" dirty="0" err="1"/>
              <a:t>Core</a:t>
            </a:r>
            <a:r>
              <a:rPr lang="es-ES" i="1" baseline="0" dirty="0"/>
              <a:t>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873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a:t>
            </a:r>
            <a:r>
              <a:rPr lang="en-GB" b="0" baseline="0" dirty="0"/>
              <a:t> minute</a:t>
            </a:r>
          </a:p>
          <a:p>
            <a:endParaRPr lang="en-GB" b="0" baseline="0" dirty="0"/>
          </a:p>
          <a:p>
            <a:r>
              <a:rPr lang="en-GB" b="1" baseline="0" dirty="0"/>
              <a:t>Aim</a:t>
            </a:r>
            <a:r>
              <a:rPr lang="en-GB" b="1" baseline="0"/>
              <a:t>: </a:t>
            </a:r>
            <a:r>
              <a:rPr lang="en-GB" b="0" baseline="0"/>
              <a:t>to introduce </a:t>
            </a:r>
            <a:r>
              <a:rPr lang="en-GB" b="0" baseline="0" dirty="0"/>
              <a:t>the preposition ‘</a:t>
            </a:r>
            <a:r>
              <a:rPr lang="en-GB" b="0" baseline="0" err="1"/>
              <a:t>por</a:t>
            </a:r>
            <a:r>
              <a:rPr lang="en-GB" b="0" baseline="0"/>
              <a:t>’</a:t>
            </a:r>
            <a:endParaRPr lang="en-GB" b="0" baseline="0" dirty="0"/>
          </a:p>
          <a:p>
            <a:endParaRPr lang="en-GB" b="0" baseline="0" dirty="0"/>
          </a:p>
          <a:p>
            <a:r>
              <a:rPr lang="en-GB" b="1" baseline="0" dirty="0"/>
              <a:t>Procedure:</a:t>
            </a:r>
          </a:p>
          <a:p>
            <a:r>
              <a:rPr lang="en-GB" b="0" baseline="0" dirty="0"/>
              <a:t>1. Teachers click to go through some of the uses of ‘</a:t>
            </a:r>
            <a:r>
              <a:rPr lang="en-GB" b="0" baseline="0" dirty="0" err="1"/>
              <a:t>por</a:t>
            </a:r>
            <a:r>
              <a:rPr lang="en-GB" b="0" baseline="0" dirty="0"/>
              <a:t>’ with examples.</a:t>
            </a:r>
            <a:endParaRPr lang="en-GB" b="0" dirty="0"/>
          </a:p>
          <a:p>
            <a:endParaRPr lang="en-GB" dirty="0"/>
          </a:p>
          <a:p>
            <a:endParaRPr lang="en-GB" dirty="0"/>
          </a:p>
        </p:txBody>
      </p:sp>
      <p:sp>
        <p:nvSpPr>
          <p:cNvPr id="4" name="Slide Number Placeholder 3"/>
          <p:cNvSpPr>
            <a:spLocks noGrp="1"/>
          </p:cNvSpPr>
          <p:nvPr>
            <p:ph type="sldNum" sz="quarter" idx="10"/>
          </p:nvPr>
        </p:nvSpPr>
        <p:spPr/>
        <p:txBody>
          <a:bodyPr/>
          <a:lstStyle/>
          <a:p>
            <a:fld id="{333E957F-6DFE-43C1-B7E6-9340C7DC9BB6}" type="slidenum">
              <a:rPr lang="en-GB" smtClean="0"/>
              <a:t>19</a:t>
            </a:fld>
            <a:endParaRPr lang="en-GB"/>
          </a:p>
        </p:txBody>
      </p:sp>
    </p:spTree>
    <p:extLst>
      <p:ext uri="{BB962C8B-B14F-4D97-AF65-F5344CB8AC3E}">
        <p14:creationId xmlns:p14="http://schemas.microsoft.com/office/powerpoint/2010/main" val="4067374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ge</a:t>
            </a:r>
            <a:r>
              <a:rPr lang="en-GB" b="1" baseline="0" dirty="0"/>
              <a:t>’ </a:t>
            </a:r>
            <a:r>
              <a:rPr lang="en-GB" baseline="0" dirty="0"/>
              <a:t>and then present and practise the pronunciation of the </a:t>
            </a:r>
            <a:r>
              <a:rPr lang="en-GB" b="1" baseline="0" dirty="0"/>
              <a:t>source word ‘</a:t>
            </a:r>
            <a:r>
              <a:rPr lang="en-GB" b="1" baseline="0" dirty="0" err="1"/>
              <a:t>gente</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 to point to all the people</a:t>
            </a:r>
            <a:r>
              <a:rPr lang="en-GB" baseline="0" dirty="0"/>
              <a:t> surrounding you in a single, semi-circular motion, palm upwards.</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1379610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4 minutes</a:t>
            </a:r>
          </a:p>
          <a:p>
            <a:endParaRPr lang="en-GB" b="0" dirty="0"/>
          </a:p>
          <a:p>
            <a:r>
              <a:rPr lang="en-GB" b="1" dirty="0"/>
              <a:t>Aim</a:t>
            </a:r>
            <a:r>
              <a:rPr lang="en-GB" b="1"/>
              <a:t>: </a:t>
            </a:r>
            <a:r>
              <a:rPr lang="en-GB" b="0"/>
              <a:t>to understand the meaning</a:t>
            </a:r>
            <a:r>
              <a:rPr lang="en-GB" b="0" baseline="0"/>
              <a:t> </a:t>
            </a:r>
            <a:r>
              <a:rPr lang="en-GB" b="0"/>
              <a:t>of each infinitive</a:t>
            </a:r>
            <a:r>
              <a:rPr lang="en-GB" b="0" baseline="0"/>
              <a:t> and correctly identify which phrase it can be used in</a:t>
            </a:r>
          </a:p>
          <a:p>
            <a:endParaRPr lang="en-GB" b="0" baseline="0" dirty="0"/>
          </a:p>
          <a:p>
            <a:r>
              <a:rPr lang="en-GB" b="1" baseline="0" dirty="0"/>
              <a:t>Procedure:</a:t>
            </a:r>
          </a:p>
          <a:p>
            <a:pPr marL="228600" indent="-228600">
              <a:buAutoNum type="arabicPeriod"/>
            </a:pPr>
            <a:r>
              <a:rPr lang="en-GB" b="0" baseline="0"/>
              <a:t>Click </a:t>
            </a:r>
            <a:r>
              <a:rPr lang="en-GB" b="0" baseline="0" dirty="0"/>
              <a:t>to show </a:t>
            </a:r>
            <a:r>
              <a:rPr lang="en-GB" b="0" baseline="0"/>
              <a:t>the instructions.</a:t>
            </a:r>
            <a:endParaRPr lang="en-GB" b="0" baseline="0" dirty="0"/>
          </a:p>
          <a:p>
            <a:pPr marL="228600" indent="-228600">
              <a:buAutoNum type="arabicPeriod"/>
            </a:pPr>
            <a:r>
              <a:rPr lang="en-GB" b="0" baseline="0" dirty="0"/>
              <a:t>Students then choose which verb best completes the sentences. Answers are shown by clicking.</a:t>
            </a:r>
          </a:p>
          <a:p>
            <a:pPr marL="228600" indent="-228600">
              <a:buAutoNum type="arabicPeriod"/>
            </a:pPr>
            <a:r>
              <a:rPr lang="en-GB" b="0" baseline="0" dirty="0"/>
              <a:t>Students then translate the sentences into English. The answers are again shown individually by clicking.</a:t>
            </a:r>
            <a:endParaRPr lang="en-GB" b="0" dirty="0"/>
          </a:p>
          <a:p>
            <a:endParaRPr lang="en-GB" dirty="0"/>
          </a:p>
          <a:p>
            <a:r>
              <a:rPr lang="en-GB" b="1" dirty="0"/>
              <a:t>Notes:</a:t>
            </a:r>
          </a:p>
          <a:p>
            <a:r>
              <a:rPr lang="en-GB" dirty="0"/>
              <a:t>This slide can be used for further embedding</a:t>
            </a:r>
            <a:r>
              <a:rPr lang="en-GB" baseline="0" dirty="0"/>
              <a:t> of new vocabulary and to remind students of how Spanish infinitives translate into English using the gerund.</a:t>
            </a:r>
            <a:endParaRPr lang="en-GB" dirty="0"/>
          </a:p>
          <a:p>
            <a:r>
              <a:rPr lang="en-GB" dirty="0"/>
              <a:t>Teachers can</a:t>
            </a:r>
            <a:r>
              <a:rPr lang="en-GB" baseline="0" dirty="0"/>
              <a:t> choose to use the box of infinitives or </a:t>
            </a:r>
            <a:r>
              <a:rPr lang="en-GB" baseline="0"/>
              <a:t>delete it prior </a:t>
            </a:r>
            <a:r>
              <a:rPr lang="en-GB" baseline="0" dirty="0"/>
              <a:t>to showing the slide, depending on the ability of the class.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283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2 minutes</a:t>
            </a:r>
          </a:p>
          <a:p>
            <a:endParaRPr lang="en-GB" b="0" dirty="0"/>
          </a:p>
          <a:p>
            <a:r>
              <a:rPr lang="en-GB" b="1" dirty="0"/>
              <a:t>Aim</a:t>
            </a:r>
            <a:r>
              <a:rPr lang="en-GB" b="1"/>
              <a:t>: </a:t>
            </a:r>
            <a:r>
              <a:rPr lang="en-GB" b="0"/>
              <a:t>to</a:t>
            </a:r>
            <a:r>
              <a:rPr lang="en-GB" b="1"/>
              <a:t> </a:t>
            </a:r>
            <a:r>
              <a:rPr lang="en-GB" b="0"/>
              <a:t>introduce</a:t>
            </a:r>
            <a:r>
              <a:rPr lang="en-GB" b="0" baseline="0"/>
              <a:t> </a:t>
            </a:r>
            <a:r>
              <a:rPr lang="en-GB" b="0" baseline="0" dirty="0"/>
              <a:t>the 1</a:t>
            </a:r>
            <a:r>
              <a:rPr lang="en-GB" b="0" baseline="30000" dirty="0"/>
              <a:t>st</a:t>
            </a:r>
            <a:r>
              <a:rPr lang="en-GB" b="0" baseline="0" dirty="0"/>
              <a:t> person singular of ‘-</a:t>
            </a:r>
            <a:r>
              <a:rPr lang="en-GB" b="0" baseline="0" dirty="0" err="1"/>
              <a:t>er</a:t>
            </a:r>
            <a:r>
              <a:rPr lang="en-GB" b="0" baseline="0" dirty="0"/>
              <a:t>’ and ‘-</a:t>
            </a:r>
            <a:r>
              <a:rPr lang="en-GB" b="0" baseline="0" dirty="0" err="1"/>
              <a:t>ir</a:t>
            </a:r>
            <a:r>
              <a:rPr lang="en-GB" b="0" baseline="0" dirty="0"/>
              <a:t>’ verbs, contrasted with the 3</a:t>
            </a:r>
            <a:r>
              <a:rPr lang="en-GB" b="0" baseline="30000" dirty="0"/>
              <a:t>rd</a:t>
            </a:r>
            <a:r>
              <a:rPr lang="en-GB" b="0" baseline="0" dirty="0"/>
              <a:t> person singular (seen in the previous lesson).</a:t>
            </a:r>
          </a:p>
          <a:p>
            <a:endParaRPr lang="en-GB" b="0" baseline="0" dirty="0"/>
          </a:p>
          <a:p>
            <a:r>
              <a:rPr lang="en-GB" b="1" baseline="0" dirty="0"/>
              <a:t>Procedure: </a:t>
            </a:r>
          </a:p>
          <a:p>
            <a:pPr marL="228600" indent="-228600">
              <a:buAutoNum type="arabicPeriod"/>
            </a:pPr>
            <a:r>
              <a:rPr lang="en-GB" b="0" baseline="0"/>
              <a:t>Click </a:t>
            </a:r>
            <a:r>
              <a:rPr lang="en-GB" b="0" baseline="0" dirty="0"/>
              <a:t>to go through this slide, starting with a reminder of ‘-</a:t>
            </a:r>
            <a:r>
              <a:rPr lang="en-GB" b="0" baseline="0" dirty="0" err="1"/>
              <a:t>er</a:t>
            </a:r>
            <a:r>
              <a:rPr lang="en-GB" b="0" baseline="0" dirty="0"/>
              <a:t>’ and ‘-</a:t>
            </a:r>
            <a:r>
              <a:rPr lang="en-GB" b="0" baseline="0" dirty="0" err="1"/>
              <a:t>ir</a:t>
            </a:r>
            <a:r>
              <a:rPr lang="en-GB" b="0" baseline="0" dirty="0"/>
              <a:t>’ being endings for infinitives.</a:t>
            </a:r>
          </a:p>
          <a:p>
            <a:pPr marL="228600" indent="-228600">
              <a:buAutoNum type="arabicPeriod"/>
            </a:pPr>
            <a:r>
              <a:rPr lang="en-GB" b="0" baseline="0" dirty="0"/>
              <a:t>Examples are shown of meaning depending on the ending using the 1</a:t>
            </a:r>
            <a:r>
              <a:rPr lang="en-GB" b="0" baseline="30000" dirty="0"/>
              <a:t>st</a:t>
            </a:r>
            <a:r>
              <a:rPr lang="en-GB" b="0" baseline="0" dirty="0"/>
              <a:t> person singular and 3</a:t>
            </a:r>
            <a:r>
              <a:rPr lang="en-GB" b="0" baseline="30000" dirty="0"/>
              <a:t>rd</a:t>
            </a:r>
            <a:r>
              <a:rPr lang="en-GB" b="0" baseline="0" dirty="0"/>
              <a:t> person singular endings.</a:t>
            </a:r>
            <a:endParaRPr lang="en-GB" b="0" dirty="0"/>
          </a:p>
          <a:p>
            <a:endParaRPr lang="en-GB" baseline="0" dirty="0"/>
          </a:p>
          <a:p>
            <a:r>
              <a:rPr lang="en-GB" b="1" baseline="0" dirty="0"/>
              <a:t>Notes:</a:t>
            </a:r>
          </a:p>
          <a:p>
            <a:r>
              <a:rPr lang="en-GB" baseline="0" dirty="0"/>
              <a:t>The 2</a:t>
            </a:r>
            <a:r>
              <a:rPr lang="en-GB" baseline="30000" dirty="0"/>
              <a:t>nd</a:t>
            </a:r>
            <a:r>
              <a:rPr lang="en-GB" baseline="0" dirty="0"/>
              <a:t> person singular form is taught in the second part of this two-lesson sequence.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177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6 minutes</a:t>
            </a:r>
          </a:p>
          <a:p>
            <a:endParaRPr lang="en-US" b="0" dirty="0"/>
          </a:p>
          <a:p>
            <a:r>
              <a:rPr lang="en-US" b="1" dirty="0"/>
              <a:t>Aim</a:t>
            </a:r>
            <a:r>
              <a:rPr lang="en-US" b="1"/>
              <a:t>: </a:t>
            </a:r>
            <a:r>
              <a:rPr lang="en-US" b="0"/>
              <a:t>to practise understanding the difference in meaning </a:t>
            </a:r>
            <a:r>
              <a:rPr lang="en-US" b="0" dirty="0"/>
              <a:t>between</a:t>
            </a:r>
            <a:r>
              <a:rPr lang="en-US" b="0" baseline="0" dirty="0"/>
              <a:t> the 1</a:t>
            </a:r>
            <a:r>
              <a:rPr lang="en-US" b="0" baseline="30000" dirty="0"/>
              <a:t>st</a:t>
            </a:r>
            <a:r>
              <a:rPr lang="en-US" b="0" baseline="0" dirty="0"/>
              <a:t> person and 3</a:t>
            </a:r>
            <a:r>
              <a:rPr lang="en-US" b="0" baseline="30000" dirty="0"/>
              <a:t>rd</a:t>
            </a:r>
            <a:r>
              <a:rPr lang="en-US" b="0" baseline="0" dirty="0"/>
              <a:t> person singular endings of ‘-</a:t>
            </a:r>
            <a:r>
              <a:rPr lang="en-US" b="0" baseline="0" dirty="0" err="1"/>
              <a:t>er</a:t>
            </a:r>
            <a:r>
              <a:rPr lang="en-US" b="0" baseline="0" dirty="0"/>
              <a:t>’ and ‘-</a:t>
            </a:r>
            <a:r>
              <a:rPr lang="en-US" b="0" baseline="0" dirty="0" err="1"/>
              <a:t>ir</a:t>
            </a:r>
            <a:r>
              <a:rPr lang="en-US" b="0" baseline="0" dirty="0"/>
              <a:t>’ verbs</a:t>
            </a:r>
          </a:p>
          <a:p>
            <a:endParaRPr lang="en-US" b="0" baseline="0" dirty="0"/>
          </a:p>
          <a:p>
            <a:r>
              <a:rPr lang="en-US" b="1" baseline="0" dirty="0"/>
              <a:t>Procedure:</a:t>
            </a:r>
          </a:p>
          <a:p>
            <a:pPr marL="228600" indent="-228600">
              <a:buAutoNum type="arabicPeriod"/>
            </a:pPr>
            <a:r>
              <a:rPr lang="en-US" b="0" baseline="0" dirty="0"/>
              <a:t>Students either tick the ‘I’ or ‘he’ column depending on the verb in the sentence.</a:t>
            </a:r>
          </a:p>
          <a:p>
            <a:pPr marL="228600" indent="-228600">
              <a:buAutoNum type="arabicPeriod"/>
            </a:pPr>
            <a:r>
              <a:rPr lang="en-US" b="0" baseline="0" dirty="0"/>
              <a:t>Answers to each question are revealed by clicking.</a:t>
            </a:r>
          </a:p>
          <a:p>
            <a:pPr marL="228600" indent="-228600">
              <a:buAutoNum type="arabicPeriod"/>
            </a:pPr>
            <a:r>
              <a:rPr lang="en-US" b="0" baseline="0" dirty="0"/>
              <a:t>Then students write when the action happens, and the answers are again revealed by clicking.</a:t>
            </a:r>
          </a:p>
          <a:p>
            <a:endParaRPr lang="en-US" b="1" baseline="0" dirty="0"/>
          </a:p>
          <a:p>
            <a:r>
              <a:rPr lang="en-US" b="1" baseline="0" dirty="0"/>
              <a:t>Notes:</a:t>
            </a:r>
            <a:endParaRPr lang="en-US" b="1" dirty="0"/>
          </a:p>
          <a:p>
            <a:r>
              <a:rPr lang="en-US" dirty="0"/>
              <a:t>This reading task uses the vocabulary from this week’s set,</a:t>
            </a:r>
            <a:r>
              <a:rPr lang="en-US" baseline="0" dirty="0"/>
              <a:t> together with other previously taught vocabulary, as listed below.</a:t>
            </a:r>
          </a:p>
          <a:p>
            <a:r>
              <a:rPr lang="en-US" baseline="0" dirty="0"/>
              <a:t>Students were introduced to the silent h in 2.1.3.  Here the names of the two characters and the ‘</a:t>
            </a:r>
            <a:r>
              <a:rPr lang="en-US" baseline="0" dirty="0" err="1"/>
              <a:t>habla</a:t>
            </a:r>
            <a:r>
              <a:rPr lang="en-US" baseline="0" dirty="0"/>
              <a:t>’ in the task instruction give students a moment to revisit this SSC.</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dirty="0" err="1">
                <a:solidFill>
                  <a:schemeClr val="dk1"/>
                </a:solidFill>
                <a:latin typeface="+mn-lt"/>
                <a:ea typeface="Calibri"/>
                <a:cs typeface="Calibri"/>
                <a:sym typeface="Calibri"/>
              </a:rPr>
              <a:t>Vocabulary</a:t>
            </a:r>
            <a:r>
              <a:rPr lang="es-ES" sz="1200" b="1" i="0" baseline="0" dirty="0">
                <a:solidFill>
                  <a:schemeClr val="dk1"/>
                </a:solidFill>
                <a:latin typeface="+mn-lt"/>
                <a:ea typeface="Calibri"/>
                <a:cs typeface="Calibri"/>
                <a:sym typeface="Calibri"/>
              </a:rPr>
              <a:t> </a:t>
            </a:r>
            <a:r>
              <a:rPr lang="es-ES" sz="1200" b="1" i="0" baseline="0" dirty="0" err="1">
                <a:solidFill>
                  <a:schemeClr val="dk1"/>
                </a:solidFill>
                <a:latin typeface="+mn-lt"/>
                <a:ea typeface="Calibri"/>
                <a:cs typeface="Calibri"/>
                <a:sym typeface="Calibri"/>
              </a:rPr>
              <a:t>used</a:t>
            </a:r>
            <a:endParaRPr lang="es-ES" sz="1200" b="1"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dirty="0" err="1">
                <a:solidFill>
                  <a:schemeClr val="dk1"/>
                </a:solidFill>
                <a:latin typeface="+mn-lt"/>
                <a:ea typeface="Calibri"/>
                <a:cs typeface="Calibri"/>
                <a:sym typeface="Calibri"/>
              </a:rPr>
              <a:t>From</a:t>
            </a:r>
            <a:r>
              <a:rPr lang="es-ES" sz="1200" b="0" i="0" baseline="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3.1.5: correr [343]; escribir [198]; aprender [428]; mujer [120]; carta [627]; idioma [1159]; chino [1349]; parque [1354]; después [115]; siempre [96] por [15];</a:t>
            </a:r>
            <a:r>
              <a:rPr lang="es-ES" sz="1200" b="0" i="0" baseline="0" dirty="0">
                <a:solidFill>
                  <a:schemeClr val="dk1"/>
                </a:solidFill>
                <a:latin typeface="+mn-lt"/>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r>
              <a:rPr lang="en-US" dirty="0"/>
              <a:t>a </a:t>
            </a:r>
            <a:r>
              <a:rPr lang="en-US" dirty="0" err="1"/>
              <a:t>veces</a:t>
            </a:r>
            <a:r>
              <a:rPr lang="en-US" dirty="0"/>
              <a:t> [vez-59] 3.1.4;</a:t>
            </a:r>
            <a:r>
              <a:rPr lang="en-US" baseline="0" dirty="0"/>
              <a:t> </a:t>
            </a:r>
            <a:r>
              <a:rPr lang="en-US" dirty="0" err="1"/>
              <a:t>jueves</a:t>
            </a:r>
            <a:r>
              <a:rPr lang="en-US" dirty="0"/>
              <a:t> [1650] 2.2.3;</a:t>
            </a:r>
            <a:r>
              <a:rPr lang="en-US" baseline="0" dirty="0"/>
              <a:t> </a:t>
            </a:r>
            <a:r>
              <a:rPr lang="en-US" baseline="0" dirty="0" err="1"/>
              <a:t>lunes</a:t>
            </a:r>
            <a:r>
              <a:rPr lang="en-US" baseline="0" dirty="0"/>
              <a:t> [1370] 2.2.3; leer [209] 3.1.4; </a:t>
            </a:r>
            <a:r>
              <a:rPr lang="en-US" baseline="0" dirty="0" err="1"/>
              <a:t>periódico</a:t>
            </a:r>
            <a:r>
              <a:rPr lang="en-US" baseline="0" dirty="0"/>
              <a:t> [1026] 1.1.5; </a:t>
            </a:r>
            <a:r>
              <a:rPr lang="en-US" baseline="0" dirty="0" err="1"/>
              <a:t>libro</a:t>
            </a:r>
            <a:r>
              <a:rPr lang="en-US" baseline="0" dirty="0"/>
              <a:t> [230] 1.1.4; </a:t>
            </a:r>
            <a:r>
              <a:rPr lang="en-US" baseline="0" dirty="0" err="1"/>
              <a:t>autor</a:t>
            </a:r>
            <a:r>
              <a:rPr lang="en-US" baseline="0" dirty="0"/>
              <a:t> [513] 1.2.2; </a:t>
            </a:r>
            <a:r>
              <a:rPr lang="en-US" baseline="0" dirty="0" err="1"/>
              <a:t>famoso</a:t>
            </a:r>
            <a:r>
              <a:rPr lang="en-US" baseline="0" dirty="0"/>
              <a:t> [917] 1.2.4; </a:t>
            </a:r>
            <a:r>
              <a:rPr lang="en-US" baseline="0" dirty="0" err="1"/>
              <a:t>beber</a:t>
            </a:r>
            <a:r>
              <a:rPr lang="en-US" baseline="0" dirty="0"/>
              <a:t> [1085] 3.1.4; </a:t>
            </a:r>
            <a:r>
              <a:rPr lang="en-US" baseline="0" dirty="0" err="1"/>
              <a:t>botella</a:t>
            </a:r>
            <a:r>
              <a:rPr lang="en-US" baseline="0" dirty="0"/>
              <a:t> [1878] 1.1.5; </a:t>
            </a:r>
            <a:r>
              <a:rPr lang="en-US" baseline="0" dirty="0" err="1"/>
              <a:t>agua</a:t>
            </a:r>
            <a:r>
              <a:rPr lang="en-US" baseline="0" dirty="0"/>
              <a:t> [204] 3.1.4; </a:t>
            </a:r>
            <a:r>
              <a:rPr lang="en-US" baseline="0" dirty="0" err="1"/>
              <a:t>mañana</a:t>
            </a:r>
            <a:r>
              <a:rPr lang="en-US" baseline="0" dirty="0"/>
              <a:t> [402] 2.1.4; </a:t>
            </a:r>
            <a:r>
              <a:rPr lang="en-US" baseline="0" dirty="0" err="1"/>
              <a:t>nunca</a:t>
            </a:r>
            <a:r>
              <a:rPr lang="en-US" baseline="0" dirty="0"/>
              <a:t> [158] 3.1.4; </a:t>
            </a:r>
            <a:r>
              <a:rPr lang="en-US" baseline="0" dirty="0" err="1"/>
              <a:t>vivir</a:t>
            </a:r>
            <a:r>
              <a:rPr lang="en-US" baseline="0" dirty="0"/>
              <a:t> [142] 3.1.4; </a:t>
            </a:r>
            <a:r>
              <a:rPr lang="en-US" baseline="0" dirty="0" err="1"/>
              <a:t>otro</a:t>
            </a:r>
            <a:r>
              <a:rPr lang="en-US" baseline="0" dirty="0"/>
              <a:t> [35] 2.2.3; </a:t>
            </a:r>
            <a:r>
              <a:rPr lang="en-US" baseline="0" dirty="0" err="1"/>
              <a:t>lugar</a:t>
            </a:r>
            <a:r>
              <a:rPr lang="en-US" baseline="0" dirty="0"/>
              <a:t> [144] 2.1.3; </a:t>
            </a:r>
            <a:r>
              <a:rPr lang="en-US" baseline="0" dirty="0" err="1"/>
              <a:t>normalmente</a:t>
            </a:r>
            <a:r>
              <a:rPr lang="en-US" baseline="0" dirty="0"/>
              <a:t> [1696] 3.1.1; </a:t>
            </a:r>
            <a:r>
              <a:rPr lang="en-US" baseline="0" dirty="0" err="1"/>
              <a:t>revista</a:t>
            </a:r>
            <a:r>
              <a:rPr lang="en-US" baseline="0" dirty="0"/>
              <a:t> [920] 1.1.5;</a:t>
            </a:r>
            <a:r>
              <a:rPr lang="en-US" b="0" baseline="0" dirty="0"/>
              <a:t> </a:t>
            </a:r>
            <a:r>
              <a:rPr lang="en-US" b="0" baseline="0" dirty="0" err="1"/>
              <a:t>gente</a:t>
            </a:r>
            <a:r>
              <a:rPr lang="en-US" b="0" baseline="0" dirty="0"/>
              <a:t> [137] introduced as a phonics source word 1.2.5 and revisited in this sequence</a:t>
            </a:r>
            <a:r>
              <a:rPr lang="en-US" b="1" baseline="0" dirty="0"/>
              <a:t>.</a:t>
            </a:r>
            <a:r>
              <a:rPr lang="en-US" b="0" baseline="0" dirty="0"/>
              <a:t>; </a:t>
            </a:r>
            <a:r>
              <a:rPr lang="en-US" baseline="0" dirty="0" err="1"/>
              <a:t>algo</a:t>
            </a:r>
            <a:r>
              <a:rPr lang="en-US" baseline="0" dirty="0"/>
              <a:t> [110] 3.1.5; </a:t>
            </a:r>
            <a:r>
              <a:rPr lang="en-US" baseline="0" dirty="0" err="1"/>
              <a:t>ejercicio</a:t>
            </a:r>
            <a:r>
              <a:rPr lang="en-US" baseline="0" dirty="0"/>
              <a:t> [519] 3.1.4; </a:t>
            </a:r>
            <a:r>
              <a:rPr lang="en-US" baseline="0" dirty="0" err="1"/>
              <a:t>noche</a:t>
            </a:r>
            <a:r>
              <a:rPr lang="en-US" baseline="0" dirty="0"/>
              <a:t> [164] 2.1.4; </a:t>
            </a:r>
            <a:r>
              <a:rPr lang="en-US" baseline="0" dirty="0" err="1"/>
              <a:t>vacaciones</a:t>
            </a:r>
            <a:r>
              <a:rPr lang="en-US" baseline="0" dirty="0"/>
              <a:t> [2641] 3.1.1</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672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a:t>
            </a:r>
            <a:r>
              <a:rPr lang="en-GB" b="0" dirty="0"/>
              <a:t> 5</a:t>
            </a:r>
            <a:r>
              <a:rPr lang="en-GB" b="1" dirty="0"/>
              <a:t> </a:t>
            </a:r>
            <a:r>
              <a:rPr lang="en-GB" b="0" dirty="0"/>
              <a:t>minutes</a:t>
            </a:r>
          </a:p>
          <a:p>
            <a:endParaRPr lang="en-GB" b="0" dirty="0"/>
          </a:p>
          <a:p>
            <a:r>
              <a:rPr lang="en-GB" b="1" dirty="0"/>
              <a:t>Aim</a:t>
            </a:r>
            <a:r>
              <a:rPr lang="en-GB" b="1"/>
              <a:t>: </a:t>
            </a:r>
            <a:r>
              <a:rPr lang="en-GB" b="0"/>
              <a:t>to check understanding of the meanings</a:t>
            </a:r>
            <a:r>
              <a:rPr lang="en-GB" b="0" baseline="0"/>
              <a:t> of the sentences used on the previous slide</a:t>
            </a:r>
            <a:endParaRPr lang="en-GB" b="0" baseline="0" dirty="0"/>
          </a:p>
          <a:p>
            <a:endParaRPr lang="en-GB" b="0" baseline="0" dirty="0"/>
          </a:p>
          <a:p>
            <a:r>
              <a:rPr lang="en-GB" b="1" baseline="0" dirty="0"/>
              <a:t>Procedure: </a:t>
            </a:r>
          </a:p>
          <a:p>
            <a:pPr marL="228600" indent="-228600">
              <a:buAutoNum type="arabicPeriod"/>
            </a:pPr>
            <a:r>
              <a:rPr lang="en-GB" b="0" baseline="0"/>
              <a:t>Understanding of the meanings of the sentences on the previous slide can be checked using this slide, if desired. Alternatively, oral translations into English could be given while displaying the previous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579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Timing: </a:t>
            </a:r>
            <a:r>
              <a:rPr lang="en-US" b="0" dirty="0"/>
              <a:t>8 minutes</a:t>
            </a:r>
          </a:p>
          <a:p>
            <a:pPr marL="0" indent="0">
              <a:buNone/>
            </a:pPr>
            <a:endParaRPr lang="en-US" b="0" dirty="0"/>
          </a:p>
          <a:p>
            <a:pPr marL="0" indent="0">
              <a:buNone/>
            </a:pPr>
            <a:r>
              <a:rPr lang="en-US" b="1" dirty="0"/>
              <a:t>Aim: </a:t>
            </a:r>
            <a:r>
              <a:rPr lang="en-US" b="0" dirty="0"/>
              <a:t>listening</a:t>
            </a:r>
            <a:r>
              <a:rPr lang="en-US" b="0" baseline="0" dirty="0"/>
              <a:t> activity </a:t>
            </a:r>
            <a:r>
              <a:rPr lang="en-US" b="0" baseline="0"/>
              <a:t>to practise </a:t>
            </a:r>
            <a:r>
              <a:rPr lang="en-US" b="0" baseline="0" dirty="0"/>
              <a:t>distinguishing </a:t>
            </a:r>
            <a:r>
              <a:rPr lang="en-US" b="0" baseline="0"/>
              <a:t>between the meanings of the 1</a:t>
            </a:r>
            <a:r>
              <a:rPr lang="en-US" b="0" baseline="30000"/>
              <a:t>st</a:t>
            </a:r>
            <a:r>
              <a:rPr lang="en-US" b="0" baseline="0"/>
              <a:t> </a:t>
            </a:r>
            <a:r>
              <a:rPr lang="en-US" b="0" baseline="0" dirty="0"/>
              <a:t>person and 3</a:t>
            </a:r>
            <a:r>
              <a:rPr lang="en-US" b="0" baseline="30000" dirty="0"/>
              <a:t>rd</a:t>
            </a:r>
            <a:r>
              <a:rPr lang="en-US" b="0" baseline="0" dirty="0"/>
              <a:t> person </a:t>
            </a:r>
            <a:r>
              <a:rPr lang="en-US" b="0" baseline="0"/>
              <a:t>singular forms ‘-</a:t>
            </a:r>
            <a:r>
              <a:rPr lang="en-US" b="0" baseline="0" dirty="0" err="1"/>
              <a:t>er</a:t>
            </a:r>
            <a:r>
              <a:rPr lang="en-US" b="0" baseline="0" dirty="0"/>
              <a:t>’ and ‘-</a:t>
            </a:r>
            <a:r>
              <a:rPr lang="en-US" b="0" baseline="0" dirty="0" err="1"/>
              <a:t>ir</a:t>
            </a:r>
            <a:r>
              <a:rPr lang="en-US" b="0" baseline="0"/>
              <a:t>’ verbs in the present.</a:t>
            </a:r>
            <a:endParaRPr lang="en-US" b="0" baseline="0" dirty="0"/>
          </a:p>
          <a:p>
            <a:pPr marL="0" indent="0">
              <a:buNone/>
            </a:pPr>
            <a:endParaRPr lang="en-US" b="0" baseline="0" dirty="0"/>
          </a:p>
          <a:p>
            <a:pPr marL="0" indent="0">
              <a:buNone/>
            </a:pPr>
            <a:r>
              <a:rPr lang="en-US" b="1" baseline="0" dirty="0"/>
              <a:t>Procedure:</a:t>
            </a:r>
          </a:p>
          <a:p>
            <a:pPr marL="228600" indent="-228600">
              <a:buAutoNum type="arabicPeriod"/>
            </a:pPr>
            <a:r>
              <a:rPr lang="en-US" b="0" baseline="0"/>
              <a:t>Click </a:t>
            </a:r>
            <a:r>
              <a:rPr lang="en-US" b="0" baseline="0" dirty="0"/>
              <a:t>the number button to play the recording.</a:t>
            </a:r>
          </a:p>
          <a:p>
            <a:pPr marL="228600" indent="-228600">
              <a:buAutoNum type="arabicPeriod"/>
            </a:pPr>
            <a:r>
              <a:rPr lang="en-US" b="0" baseline="0" dirty="0"/>
              <a:t>Students first need to write or circle ‘I’ or ‘He’, and then write the correct form of the verb they heard in Spanish. They then transcribe the rest of the sentence.</a:t>
            </a:r>
          </a:p>
          <a:p>
            <a:pPr marL="228600" indent="-228600">
              <a:buAutoNum type="arabicPeriod"/>
            </a:pPr>
            <a:r>
              <a:rPr lang="en-US" b="0" baseline="0"/>
              <a:t>Click </a:t>
            </a:r>
            <a:r>
              <a:rPr lang="en-US" b="0" baseline="0" dirty="0"/>
              <a:t>to show the answers one by one for each question in order.</a:t>
            </a:r>
          </a:p>
          <a:p>
            <a:pPr marL="228600" indent="-228600">
              <a:buAutoNum type="arabicPeriod"/>
            </a:pPr>
            <a:r>
              <a:rPr lang="en-US" b="0" baseline="0"/>
              <a:t>Ask </a:t>
            </a:r>
            <a:r>
              <a:rPr lang="en-US" b="0" baseline="0" dirty="0"/>
              <a:t>students to translate the sentences </a:t>
            </a:r>
            <a:r>
              <a:rPr lang="en-US" b="0" baseline="0"/>
              <a:t>into English orally. Feedback can be given here on anything that is unclear.</a:t>
            </a:r>
            <a:endParaRPr lang="en-US" b="0" baseline="0" dirty="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After the exercise, a call out bubble is shown showing ‘</a:t>
            </a:r>
            <a:r>
              <a:rPr lang="en-US" b="0" baseline="0" dirty="0" err="1"/>
              <a:t>aprender</a:t>
            </a:r>
            <a:r>
              <a:rPr lang="en-US" b="0" baseline="0" dirty="0"/>
              <a:t> a + infinitive’ and some examples</a:t>
            </a:r>
            <a:r>
              <a:rPr lang="en-US" b="0" baseline="0"/>
              <a:t>. Elicit </a:t>
            </a:r>
            <a:r>
              <a:rPr lang="en-US" b="0" baseline="0" dirty="0"/>
              <a:t>translations from students here and then click to show the answers. </a:t>
            </a:r>
            <a:r>
              <a:rPr lang="en-US" i="0" baseline="0" dirty="0"/>
              <a:t>The final example appears with the English first, to elicit the Spanish sentence from students.</a:t>
            </a:r>
            <a:endParaRPr lang="en-US" b="0" dirty="0"/>
          </a:p>
          <a:p>
            <a:pPr marL="0" indent="0">
              <a:buNone/>
            </a:pPr>
            <a:endParaRPr lang="en-US" dirty="0"/>
          </a:p>
          <a:p>
            <a:pPr marL="0" indent="0">
              <a:buNone/>
            </a:pPr>
            <a:r>
              <a:rPr lang="en-US" b="1" dirty="0"/>
              <a:t>Transcript</a:t>
            </a:r>
          </a:p>
          <a:p>
            <a:pPr marL="228600" indent="-228600">
              <a:buAutoNum type="arabicParenR"/>
            </a:pPr>
            <a:r>
              <a:rPr lang="en-US" dirty="0"/>
              <a:t>Vive </a:t>
            </a:r>
            <a:r>
              <a:rPr lang="en-US" dirty="0" err="1"/>
              <a:t>en</a:t>
            </a:r>
            <a:r>
              <a:rPr lang="en-US" dirty="0"/>
              <a:t> el mar.</a:t>
            </a:r>
          </a:p>
          <a:p>
            <a:pPr marL="228600" indent="-228600">
              <a:buAutoNum type="arabicParenR"/>
            </a:pPr>
            <a:r>
              <a:rPr lang="en-US" dirty="0"/>
              <a:t>Como</a:t>
            </a:r>
            <a:r>
              <a:rPr lang="en-US" baseline="0" dirty="0"/>
              <a:t> comida china.</a:t>
            </a:r>
          </a:p>
          <a:p>
            <a:pPr marL="228600" indent="-228600">
              <a:buAutoNum type="arabicParenR"/>
            </a:pPr>
            <a:r>
              <a:rPr lang="en-US" baseline="0" dirty="0" err="1"/>
              <a:t>Escribo</a:t>
            </a:r>
            <a:r>
              <a:rPr lang="en-US" baseline="0" dirty="0"/>
              <a:t> a una </a:t>
            </a:r>
            <a:r>
              <a:rPr lang="en-US" baseline="0" dirty="0" err="1"/>
              <a:t>mujer</a:t>
            </a:r>
            <a:r>
              <a:rPr lang="en-US" baseline="0" dirty="0"/>
              <a:t>.</a:t>
            </a:r>
          </a:p>
          <a:p>
            <a:pPr marL="228600" indent="-228600">
              <a:buAutoNum type="arabicParenR"/>
            </a:pPr>
            <a:r>
              <a:rPr lang="en-US" baseline="0" dirty="0" err="1"/>
              <a:t>Aprende</a:t>
            </a:r>
            <a:r>
              <a:rPr lang="en-US" baseline="0" dirty="0"/>
              <a:t> a </a:t>
            </a:r>
            <a:r>
              <a:rPr lang="en-US" baseline="0" dirty="0" err="1"/>
              <a:t>montar</a:t>
            </a:r>
            <a:r>
              <a:rPr lang="en-US" baseline="0" dirty="0"/>
              <a:t> </a:t>
            </a:r>
            <a:r>
              <a:rPr lang="en-US" baseline="0" dirty="0" err="1"/>
              <a:t>en</a:t>
            </a:r>
            <a:r>
              <a:rPr lang="en-US" baseline="0" dirty="0"/>
              <a:t> </a:t>
            </a:r>
            <a:r>
              <a:rPr lang="en-US" baseline="0" dirty="0" err="1"/>
              <a:t>bici</a:t>
            </a:r>
            <a:r>
              <a:rPr lang="en-US" baseline="0" dirty="0"/>
              <a:t>.</a:t>
            </a:r>
          </a:p>
          <a:p>
            <a:pPr marL="228600" indent="-228600">
              <a:buAutoNum type="arabicParenR"/>
            </a:pPr>
            <a:r>
              <a:rPr lang="en-US" baseline="0" dirty="0"/>
              <a:t>Come </a:t>
            </a:r>
            <a:r>
              <a:rPr lang="en-US" baseline="0" dirty="0" err="1"/>
              <a:t>fruta</a:t>
            </a:r>
            <a:r>
              <a:rPr lang="en-US" baseline="0" dirty="0"/>
              <a:t>.</a:t>
            </a:r>
          </a:p>
          <a:p>
            <a:pPr marL="228600" indent="-228600">
              <a:buAutoNum type="arabicParenR"/>
            </a:pPr>
            <a:r>
              <a:rPr lang="en-US" baseline="0" dirty="0"/>
              <a:t>Vivo </a:t>
            </a:r>
            <a:r>
              <a:rPr lang="en-US" baseline="0" dirty="0" err="1"/>
              <a:t>en</a:t>
            </a:r>
            <a:r>
              <a:rPr lang="en-US" baseline="0" dirty="0"/>
              <a:t> un </a:t>
            </a:r>
            <a:r>
              <a:rPr lang="en-US" baseline="0" dirty="0" err="1"/>
              <a:t>barco</a:t>
            </a:r>
            <a:r>
              <a:rPr lang="en-US" baseline="0" dirty="0"/>
              <a:t>.</a:t>
            </a:r>
          </a:p>
          <a:p>
            <a:pPr marL="228600" indent="-228600">
              <a:buAutoNum type="arabicParenR"/>
            </a:pPr>
            <a:r>
              <a:rPr lang="en-US" baseline="0" dirty="0"/>
              <a:t>Escribe a </a:t>
            </a:r>
            <a:r>
              <a:rPr lang="en-US" baseline="0" dirty="0" err="1"/>
              <a:t>los</a:t>
            </a:r>
            <a:r>
              <a:rPr lang="en-US" baseline="0" dirty="0"/>
              <a:t> amigos.</a:t>
            </a:r>
          </a:p>
          <a:p>
            <a:pPr marL="228600" indent="-228600">
              <a:buAutoNum type="arabicParenR"/>
            </a:pPr>
            <a:r>
              <a:rPr lang="en-US" baseline="0" dirty="0" err="1"/>
              <a:t>Aprendo</a:t>
            </a:r>
            <a:r>
              <a:rPr lang="en-US" baseline="0" dirty="0"/>
              <a:t> a </a:t>
            </a:r>
            <a:r>
              <a:rPr lang="en-US" baseline="0" dirty="0" err="1"/>
              <a:t>montar</a:t>
            </a:r>
            <a:r>
              <a:rPr lang="en-US" baseline="0" dirty="0"/>
              <a:t> a </a:t>
            </a:r>
            <a:r>
              <a:rPr lang="en-US" baseline="0" dirty="0" err="1"/>
              <a:t>caballo</a:t>
            </a:r>
            <a:r>
              <a:rPr lang="en-US" baseline="0" dirty="0"/>
              <a:t>.</a:t>
            </a:r>
          </a:p>
          <a:p>
            <a:pPr marL="228600" indent="-228600">
              <a:buAutoNum type="arabicParenR"/>
            </a:pPr>
            <a:endParaRPr lang="en-US" dirty="0"/>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141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a:t>
            </a:r>
            <a:r>
              <a:rPr lang="en-GB" b="0" baseline="0" dirty="0"/>
              <a:t> 8 minutes (for slides 25-29)</a:t>
            </a:r>
          </a:p>
          <a:p>
            <a:endParaRPr lang="en-GB" b="0" baseline="0" dirty="0"/>
          </a:p>
          <a:p>
            <a:r>
              <a:rPr lang="en-GB" b="1" baseline="0" dirty="0"/>
              <a:t>Aim: </a:t>
            </a:r>
            <a:r>
              <a:rPr lang="en-GB" b="0" baseline="0" dirty="0"/>
              <a:t>speaking and listening activity to practice using and understanding</a:t>
            </a:r>
            <a:r>
              <a:rPr lang="en-GB" b="1" baseline="0" dirty="0"/>
              <a:t> </a:t>
            </a:r>
            <a:r>
              <a:rPr lang="en-GB" b="0" baseline="0" dirty="0"/>
              <a:t>the –o and –e endings that convey who the verb is referring to (‘I’ or ‘it’).</a:t>
            </a:r>
          </a:p>
          <a:p>
            <a:endParaRPr lang="en-GB" b="0" baseline="0" dirty="0"/>
          </a:p>
          <a:p>
            <a:r>
              <a:rPr lang="en-GB" b="1" baseline="0" dirty="0"/>
              <a:t>Procedure:</a:t>
            </a:r>
          </a:p>
          <a:p>
            <a:pPr marL="228600" indent="-228600">
              <a:buAutoNum type="arabicPeriod"/>
            </a:pPr>
            <a:r>
              <a:rPr lang="en-GB" b="0" baseline="0" dirty="0"/>
              <a:t>Teachers give the cards to the pairs for this activity. This document can be downloaded alongside this presentation. Slides 26 and 27 show the cards for Persona A and Persona B. They should not be shown during the activity.</a:t>
            </a:r>
          </a:p>
          <a:p>
            <a:pPr marL="228600" indent="-228600">
              <a:buAutoNum type="arabicPeriod"/>
            </a:pPr>
            <a:r>
              <a:rPr lang="en-GB" b="0" baseline="0" dirty="0"/>
              <a:t>Teachers go through this slide to explain the activity to students.</a:t>
            </a:r>
          </a:p>
          <a:p>
            <a:pPr marL="228600" indent="-228600">
              <a:buAutoNum type="arabicPeriod"/>
            </a:pPr>
            <a:r>
              <a:rPr lang="en-GB" b="0" baseline="0" dirty="0"/>
              <a:t>Teachers now go to slide 28 to allow students to copy down the grid for their answers before they begin the activity.</a:t>
            </a:r>
          </a:p>
          <a:p>
            <a:pPr marL="228600" indent="-228600">
              <a:buAutoNum type="arabicPeriod"/>
            </a:pPr>
            <a:r>
              <a:rPr lang="en-GB" b="0" baseline="0" dirty="0"/>
              <a:t>Once the activity has been completed, teachers use slides 28 and 29 show the answers</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activity integrates new vocabulary with other previously taught vocabulary: dos (1.2.2), a </a:t>
            </a:r>
            <a:r>
              <a:rPr lang="en-GB" b="0" baseline="0" dirty="0" err="1"/>
              <a:t>veces</a:t>
            </a:r>
            <a:r>
              <a:rPr lang="en-GB" b="0" baseline="0" dirty="0"/>
              <a:t> (3.1.4), casa (1.1.4), </a:t>
            </a:r>
            <a:r>
              <a:rPr lang="en-GB" b="0" baseline="0" dirty="0" err="1"/>
              <a:t>grande</a:t>
            </a:r>
            <a:r>
              <a:rPr lang="en-GB" b="0" baseline="0" dirty="0"/>
              <a:t> (1.2.6), </a:t>
            </a:r>
            <a:r>
              <a:rPr lang="en-GB" b="0" baseline="0" dirty="0" err="1"/>
              <a:t>libro</a:t>
            </a:r>
            <a:r>
              <a:rPr lang="en-GB" b="0" baseline="0" dirty="0"/>
              <a:t> (1.1.4), </a:t>
            </a:r>
            <a:r>
              <a:rPr lang="en-GB" b="0" baseline="0" dirty="0" err="1"/>
              <a:t>interesante</a:t>
            </a:r>
            <a:r>
              <a:rPr lang="en-GB" b="0" baseline="0" dirty="0"/>
              <a:t> (1.2.6), </a:t>
            </a:r>
            <a:r>
              <a:rPr lang="en-GB" b="0" baseline="0" dirty="0" err="1"/>
              <a:t>agua</a:t>
            </a:r>
            <a:r>
              <a:rPr lang="en-GB" b="0" baseline="0" dirty="0"/>
              <a:t> (3.1.4), </a:t>
            </a:r>
            <a:r>
              <a:rPr lang="en-GB" b="0" baseline="0" dirty="0" err="1"/>
              <a:t>fruta</a:t>
            </a:r>
            <a:r>
              <a:rPr lang="en-GB" b="0" baseline="0" dirty="0"/>
              <a:t> (3.1.4), carne (3.1.4). Understanding of these words could be checked before starting the activity.</a:t>
            </a:r>
          </a:p>
          <a:p>
            <a:pPr marL="0" indent="0">
              <a:buFontTx/>
              <a:buNone/>
            </a:pPr>
            <a:endParaRPr lang="en-GB" b="0" baseline="0" dirty="0"/>
          </a:p>
          <a:p>
            <a:pPr marL="171450" indent="-171450">
              <a:buFontTx/>
              <a:buChar char="-"/>
            </a:pPr>
            <a:endParaRPr lang="en-GB" b="0" baseline="0" dirty="0"/>
          </a:p>
        </p:txBody>
      </p:sp>
      <p:sp>
        <p:nvSpPr>
          <p:cNvPr id="4" name="Slide Number Placeholder 3"/>
          <p:cNvSpPr>
            <a:spLocks noGrp="1"/>
          </p:cNvSpPr>
          <p:nvPr>
            <p:ph type="sldNum" sz="quarter" idx="10"/>
          </p:nvPr>
        </p:nvSpPr>
        <p:spPr/>
        <p:txBody>
          <a:bodyPr/>
          <a:lstStyle/>
          <a:p>
            <a:fld id="{333E957F-6DFE-43C1-B7E6-9340C7DC9BB6}" type="slidenum">
              <a:rPr lang="en-GB" smtClean="0"/>
              <a:t>25</a:t>
            </a:fld>
            <a:endParaRPr lang="en-GB"/>
          </a:p>
        </p:txBody>
      </p:sp>
    </p:spTree>
    <p:extLst>
      <p:ext uri="{BB962C8B-B14F-4D97-AF65-F5344CB8AC3E}">
        <p14:creationId xmlns:p14="http://schemas.microsoft.com/office/powerpoint/2010/main" val="3192315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 A speaking cards. These</a:t>
            </a:r>
            <a:r>
              <a:rPr lang="en-US" baseline="0" dirty="0"/>
              <a:t> are available in Word format. </a:t>
            </a:r>
            <a:r>
              <a:rPr lang="en-US" b="1" dirty="0"/>
              <a:t>Do not display during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08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Person B speaking cards. These</a:t>
            </a:r>
            <a:r>
              <a:rPr lang="en-US" baseline="0" dirty="0"/>
              <a:t> are available in Word format. </a:t>
            </a:r>
            <a:r>
              <a:rPr lang="en-US" b="1" dirty="0"/>
              <a:t>Do not display during activity.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422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record their answers in their exercise books.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0507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record their answers in their exercise books.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410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340780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a:t>
            </a:r>
          </a:p>
          <a:p>
            <a:endParaRPr lang="en-US" b="1" dirty="0"/>
          </a:p>
          <a:p>
            <a:r>
              <a:rPr lang="en-US" b="1" baseline="0"/>
              <a:t>Aim: </a:t>
            </a:r>
            <a:r>
              <a:rPr lang="en-US" b="0" baseline="0"/>
              <a:t>to practise </a:t>
            </a:r>
            <a:r>
              <a:rPr lang="en-US" b="0" baseline="0" dirty="0"/>
              <a:t>writing verbs correctly in the 1</a:t>
            </a:r>
            <a:r>
              <a:rPr lang="en-US" b="0" baseline="30000" dirty="0"/>
              <a:t>st</a:t>
            </a:r>
            <a:r>
              <a:rPr lang="en-US" b="0" baseline="0" dirty="0"/>
              <a:t> or 3</a:t>
            </a:r>
            <a:r>
              <a:rPr lang="en-US" b="0" baseline="30000" dirty="0"/>
              <a:t>rd</a:t>
            </a:r>
            <a:r>
              <a:rPr lang="en-US" b="0" baseline="0" dirty="0"/>
              <a:t> person singular form. </a:t>
            </a:r>
            <a:r>
              <a:rPr lang="en-US" baseline="0" dirty="0"/>
              <a:t>The main focus here is the verb, so teachers should reward accuracy particularly for this part of the sentence.  </a:t>
            </a:r>
          </a:p>
          <a:p>
            <a:endParaRPr lang="en-US" baseline="0" dirty="0"/>
          </a:p>
          <a:p>
            <a:r>
              <a:rPr lang="en-US" b="1" baseline="0" dirty="0"/>
              <a:t>Procedure:</a:t>
            </a:r>
          </a:p>
          <a:p>
            <a:pPr marL="228600" indent="-228600">
              <a:buAutoNum type="arabicPeriod"/>
            </a:pPr>
            <a:r>
              <a:rPr lang="en-US" b="0" baseline="0"/>
              <a:t>Click </a:t>
            </a:r>
            <a:r>
              <a:rPr lang="en-US" b="0" baseline="0" dirty="0"/>
              <a:t>to show either the boy or the penguin and one of the activities. Students write the short sentence either in their exercise books or on mini whiteboards.</a:t>
            </a:r>
          </a:p>
          <a:p>
            <a:pPr marL="228600" indent="-228600">
              <a:buAutoNum type="arabicPeriod"/>
            </a:pPr>
            <a:r>
              <a:rPr lang="en-US" baseline="0"/>
              <a:t>Explain to students that </a:t>
            </a:r>
            <a:r>
              <a:rPr lang="en-US" baseline="0" dirty="0"/>
              <a:t>the picture of the boy requires verbs in first person and the picture of the penguin requires verbs in the third person.</a:t>
            </a:r>
          </a:p>
          <a:p>
            <a:pPr marL="228600" indent="-228600">
              <a:buAutoNum type="arabicPeriod"/>
            </a:pPr>
            <a:r>
              <a:rPr lang="en-US" baseline="0" dirty="0"/>
              <a:t>The answer is then revealed on the next click.</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Consider using the first one as a worked example: 1) </a:t>
            </a:r>
            <a:r>
              <a:rPr lang="en-US" i="1" baseline="0" dirty="0" err="1"/>
              <a:t>Aprende</a:t>
            </a:r>
            <a:r>
              <a:rPr lang="en-US" i="1" baseline="0" dirty="0"/>
              <a:t> chino. </a:t>
            </a:r>
          </a:p>
          <a:p>
            <a:r>
              <a:rPr lang="en-US" dirty="0"/>
              <a:t>Sentences then as follows:</a:t>
            </a:r>
          </a:p>
          <a:p>
            <a:r>
              <a:rPr lang="en-US" dirty="0"/>
              <a:t>2) </a:t>
            </a:r>
            <a:r>
              <a:rPr lang="en-US" dirty="0" err="1"/>
              <a:t>Corro</a:t>
            </a:r>
            <a:r>
              <a:rPr lang="en-US" dirty="0"/>
              <a:t> </a:t>
            </a:r>
            <a:r>
              <a:rPr lang="en-US" dirty="0" err="1"/>
              <a:t>por</a:t>
            </a:r>
            <a:r>
              <a:rPr lang="en-US" dirty="0"/>
              <a:t> el </a:t>
            </a:r>
            <a:r>
              <a:rPr lang="en-US" dirty="0" err="1"/>
              <a:t>parque</a:t>
            </a:r>
            <a:r>
              <a:rPr lang="en-US" dirty="0"/>
              <a:t>.</a:t>
            </a:r>
          </a:p>
          <a:p>
            <a:r>
              <a:rPr lang="en-US" dirty="0"/>
              <a:t>3) Lee </a:t>
            </a:r>
            <a:r>
              <a:rPr lang="en-US" dirty="0" err="1"/>
              <a:t>libros</a:t>
            </a:r>
            <a:r>
              <a:rPr lang="en-US" baseline="0" dirty="0"/>
              <a:t> </a:t>
            </a:r>
            <a:r>
              <a:rPr lang="en-US" baseline="0" dirty="0" err="1"/>
              <a:t>interesantes</a:t>
            </a:r>
            <a:r>
              <a:rPr lang="en-US" baseline="0" dirty="0"/>
              <a:t>.</a:t>
            </a:r>
          </a:p>
          <a:p>
            <a:r>
              <a:rPr lang="en-US" baseline="0" dirty="0"/>
              <a:t>4) Como </a:t>
            </a:r>
            <a:r>
              <a:rPr lang="en-US" baseline="0" dirty="0" err="1"/>
              <a:t>fruta</a:t>
            </a:r>
            <a:r>
              <a:rPr lang="en-US" baseline="0" dirty="0"/>
              <a:t>.</a:t>
            </a:r>
          </a:p>
          <a:p>
            <a:r>
              <a:rPr lang="en-US" baseline="0" dirty="0"/>
              <a:t>5) </a:t>
            </a:r>
            <a:r>
              <a:rPr lang="en-US" baseline="0" dirty="0" err="1"/>
              <a:t>Escribo</a:t>
            </a:r>
            <a:r>
              <a:rPr lang="en-US" baseline="0" dirty="0"/>
              <a:t> </a:t>
            </a:r>
            <a:r>
              <a:rPr lang="en-US" baseline="0" dirty="0" err="1"/>
              <a:t>una</a:t>
            </a:r>
            <a:r>
              <a:rPr lang="en-US" baseline="0" dirty="0"/>
              <a:t> </a:t>
            </a:r>
            <a:r>
              <a:rPr lang="en-US" baseline="0" dirty="0" err="1"/>
              <a:t>carta</a:t>
            </a:r>
            <a:r>
              <a:rPr lang="en-US" baseline="0" dirty="0"/>
              <a:t>.</a:t>
            </a:r>
          </a:p>
          <a:p>
            <a:r>
              <a:rPr lang="en-US" baseline="0" dirty="0"/>
              <a:t>6) </a:t>
            </a:r>
            <a:r>
              <a:rPr lang="en-US" baseline="0" dirty="0" err="1"/>
              <a:t>Aprende</a:t>
            </a:r>
            <a:r>
              <a:rPr lang="en-US" baseline="0" dirty="0"/>
              <a:t> dos </a:t>
            </a:r>
            <a:r>
              <a:rPr lang="en-US" baseline="0" dirty="0" err="1"/>
              <a:t>idiomas</a:t>
            </a:r>
            <a:r>
              <a:rPr lang="en-US" baseline="0" dirty="0"/>
              <a:t>.</a:t>
            </a:r>
          </a:p>
          <a:p>
            <a:r>
              <a:rPr lang="en-US" baseline="0" dirty="0"/>
              <a:t>7) Vive en </a:t>
            </a:r>
            <a:r>
              <a:rPr lang="en-US" baseline="0" dirty="0" err="1"/>
              <a:t>una</a:t>
            </a:r>
            <a:r>
              <a:rPr lang="en-US" baseline="0" dirty="0"/>
              <a:t> casa </a:t>
            </a:r>
            <a:r>
              <a:rPr lang="en-US" baseline="0" dirty="0" err="1"/>
              <a:t>grande</a:t>
            </a:r>
            <a:r>
              <a:rPr lang="en-US" baseline="0" dirty="0"/>
              <a:t>.</a:t>
            </a:r>
          </a:p>
          <a:p>
            <a:r>
              <a:rPr lang="en-US" baseline="0" dirty="0"/>
              <a:t>8) </a:t>
            </a:r>
            <a:r>
              <a:rPr lang="en-US" baseline="0" dirty="0" err="1"/>
              <a:t>Siempre</a:t>
            </a:r>
            <a:r>
              <a:rPr lang="en-US" baseline="0" dirty="0"/>
              <a:t> </a:t>
            </a:r>
            <a:r>
              <a:rPr lang="en-US" baseline="0" dirty="0" err="1"/>
              <a:t>bebo</a:t>
            </a:r>
            <a:r>
              <a:rPr lang="en-US" baseline="0" dirty="0"/>
              <a:t> </a:t>
            </a:r>
            <a:r>
              <a:rPr lang="en-US" baseline="0" dirty="0" err="1"/>
              <a:t>agua</a:t>
            </a:r>
            <a:r>
              <a:rPr lang="en-US" baseline="0" dirty="0"/>
              <a:t>.</a:t>
            </a:r>
            <a:endParaRPr lang="en-US" dirty="0"/>
          </a:p>
          <a:p>
            <a:pPr marL="0" indent="0">
              <a:buNone/>
            </a:pPr>
            <a:endParaRPr lang="en-US" b="0" baseline="0" dirty="0"/>
          </a:p>
          <a:p>
            <a:pPr marL="0" indent="0">
              <a:buNone/>
            </a:pPr>
            <a:r>
              <a:rPr lang="en-US" b="1" baseline="0" dirty="0"/>
              <a:t>Notes:</a:t>
            </a:r>
          </a:p>
          <a:p>
            <a:r>
              <a:rPr lang="en-US" baseline="0" dirty="0"/>
              <a:t>The verbs required here are from this sequence 3.1.5 (</a:t>
            </a:r>
            <a:r>
              <a:rPr lang="en-US" baseline="0" dirty="0" err="1"/>
              <a:t>aprender</a:t>
            </a:r>
            <a:r>
              <a:rPr lang="en-US" baseline="0" dirty="0"/>
              <a:t>/</a:t>
            </a:r>
            <a:r>
              <a:rPr lang="en-US" baseline="0" dirty="0" err="1"/>
              <a:t>correr</a:t>
            </a:r>
            <a:r>
              <a:rPr lang="en-US" baseline="0" dirty="0"/>
              <a:t>/</a:t>
            </a:r>
            <a:r>
              <a:rPr lang="en-US" baseline="0" dirty="0" err="1"/>
              <a:t>escribir</a:t>
            </a:r>
            <a:r>
              <a:rPr lang="en-US" baseline="0" dirty="0"/>
              <a:t>) and from 3.1.4 (</a:t>
            </a:r>
            <a:r>
              <a:rPr lang="en-US" baseline="0" dirty="0" err="1"/>
              <a:t>beber</a:t>
            </a:r>
            <a:r>
              <a:rPr lang="en-US" baseline="0" dirty="0"/>
              <a:t>/leer/</a:t>
            </a:r>
            <a:r>
              <a:rPr lang="en-US" baseline="0" dirty="0" err="1"/>
              <a:t>vivir</a:t>
            </a:r>
            <a:r>
              <a:rPr lang="en-US" baseline="0" dirty="0"/>
              <a:t>/comer).  Students should be familiar with the other vocabulary items from the previous speaking activity.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038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lvl="0" indent="0" algn="l" rtl="0">
              <a:spcBef>
                <a:spcPts val="0"/>
              </a:spcBef>
              <a:spcAft>
                <a:spcPts val="0"/>
              </a:spcAft>
              <a:buNone/>
            </a:pPr>
            <a:r>
              <a:rPr lang="en-GB" sz="1200" b="0" i="0" dirty="0">
                <a:solidFill>
                  <a:schemeClr val="dk1"/>
                </a:solidFill>
                <a:latin typeface="+mn-lt"/>
                <a:ea typeface="Calibri"/>
                <a:cs typeface="Calibri"/>
                <a:sym typeface="Calibri"/>
              </a:rPr>
              <a:t>Consolidation of SSCs </a:t>
            </a:r>
            <a:r>
              <a:rPr lang="en-GB" sz="1200" b="0" i="0" baseline="0" dirty="0">
                <a:solidFill>
                  <a:schemeClr val="dk1"/>
                </a:solidFill>
                <a:latin typeface="+mn-lt"/>
                <a:ea typeface="Calibri"/>
                <a:cs typeface="Calibri"/>
                <a:sym typeface="Calibri"/>
              </a:rPr>
              <a:t>[</a:t>
            </a:r>
            <a:r>
              <a:rPr lang="en-GB" sz="1200" b="0" i="0" baseline="0" dirty="0" err="1">
                <a:solidFill>
                  <a:schemeClr val="dk1"/>
                </a:solidFill>
                <a:latin typeface="+mn-lt"/>
                <a:ea typeface="Calibri"/>
                <a:cs typeface="Calibri"/>
                <a:sym typeface="Calibri"/>
              </a:rPr>
              <a:t>ge</a:t>
            </a:r>
            <a:r>
              <a:rPr lang="en-GB" sz="1200" b="0" i="0" baseline="0" dirty="0">
                <a:solidFill>
                  <a:schemeClr val="dk1"/>
                </a:solidFill>
                <a:latin typeface="+mn-lt"/>
                <a:ea typeface="Calibri"/>
                <a:cs typeface="Calibri"/>
                <a:sym typeface="Calibri"/>
              </a:rPr>
              <a:t>], [</a:t>
            </a:r>
            <a:r>
              <a:rPr lang="en-GB" sz="1200" b="0" i="0" baseline="0" dirty="0" err="1">
                <a:solidFill>
                  <a:schemeClr val="dk1"/>
                </a:solidFill>
                <a:latin typeface="+mn-lt"/>
                <a:ea typeface="Calibri"/>
                <a:cs typeface="Calibri"/>
                <a:sym typeface="Calibri"/>
              </a:rPr>
              <a:t>gi</a:t>
            </a:r>
            <a:r>
              <a:rPr lang="en-GB" sz="1200" b="0" i="0" baseline="0" dirty="0">
                <a:solidFill>
                  <a:schemeClr val="dk1"/>
                </a:solidFill>
                <a:latin typeface="+mn-lt"/>
                <a:ea typeface="Calibri"/>
                <a:cs typeface="Calibri"/>
                <a:sym typeface="Calibri"/>
              </a:rPr>
              <a:t>] (‘soft G’)</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dk1"/>
                </a:solidFill>
                <a:latin typeface="+mn-lt"/>
                <a:ea typeface="Calibri"/>
                <a:cs typeface="Calibri"/>
                <a:sym typeface="Calibri"/>
              </a:rPr>
              <a:t>Introduction</a:t>
            </a:r>
            <a:r>
              <a:rPr lang="en-GB" sz="1200" b="0" i="0" baseline="0" dirty="0">
                <a:solidFill>
                  <a:schemeClr val="dk1"/>
                </a:solidFill>
                <a:latin typeface="+mn-lt"/>
                <a:ea typeface="Calibri"/>
                <a:cs typeface="Calibri"/>
                <a:sym typeface="Calibri"/>
              </a:rPr>
              <a:t> of -</a:t>
            </a:r>
            <a:r>
              <a:rPr lang="en-GB" sz="1200" b="0" dirty="0" err="1">
                <a:solidFill>
                  <a:prstClr val="white"/>
                </a:solidFill>
              </a:rPr>
              <a:t>er</a:t>
            </a:r>
            <a:r>
              <a:rPr lang="en-GB" sz="1200" b="0" dirty="0">
                <a:solidFill>
                  <a:prstClr val="white"/>
                </a:solidFill>
              </a:rPr>
              <a:t> and –</a:t>
            </a:r>
            <a:r>
              <a:rPr lang="en-GB" sz="1200" b="0" dirty="0" err="1">
                <a:solidFill>
                  <a:prstClr val="white"/>
                </a:solidFill>
              </a:rPr>
              <a:t>ir</a:t>
            </a:r>
            <a:r>
              <a:rPr lang="en-GB" sz="1200" b="0" dirty="0">
                <a:solidFill>
                  <a:prstClr val="white"/>
                </a:solidFill>
              </a:rPr>
              <a:t> verbs in the first person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s-ES" sz="1200" b="1" i="0" dirty="0">
                <a:solidFill>
                  <a:schemeClr val="dk1"/>
                </a:solidFill>
                <a:latin typeface="+mn-lt"/>
                <a:ea typeface="Calibri"/>
                <a:cs typeface="Calibri"/>
                <a:sym typeface="Calibri"/>
              </a:rPr>
              <a:t>7.3.1.5 (introduce) </a:t>
            </a:r>
            <a:r>
              <a:rPr lang="es-ES" sz="1200" b="0" i="0" dirty="0">
                <a:solidFill>
                  <a:schemeClr val="dk1"/>
                </a:solidFill>
                <a:latin typeface="+mn-lt"/>
                <a:ea typeface="Calibri"/>
                <a:cs typeface="Calibri"/>
                <a:sym typeface="Calibri"/>
              </a:rPr>
              <a:t>correr [343]; escribir [198]; aprender [428]; algo</a:t>
            </a:r>
            <a:r>
              <a:rPr lang="es-ES" sz="1200" b="0" i="0" baseline="0" dirty="0">
                <a:solidFill>
                  <a:schemeClr val="dk1"/>
                </a:solidFill>
                <a:latin typeface="+mn-lt"/>
                <a:ea typeface="Calibri"/>
                <a:cs typeface="Calibri"/>
                <a:sym typeface="Calibri"/>
              </a:rPr>
              <a:t> [110]; </a:t>
            </a:r>
            <a:r>
              <a:rPr lang="es-ES" sz="1200" b="0" i="0" dirty="0">
                <a:solidFill>
                  <a:schemeClr val="dk1"/>
                </a:solidFill>
                <a:latin typeface="+mn-lt"/>
                <a:ea typeface="Calibri"/>
                <a:cs typeface="Calibri"/>
                <a:sym typeface="Calibri"/>
              </a:rPr>
              <a:t>mujer [120]; carta [627]; idioma [1159]; chino [1349]; parque [1354]; después [115]; siempre [96] por [15];</a:t>
            </a:r>
            <a:r>
              <a:rPr lang="es-ES" sz="1200" b="0" i="0" baseline="0" dirty="0">
                <a:solidFill>
                  <a:schemeClr val="dk1"/>
                </a:solidFill>
                <a:latin typeface="+mn-lt"/>
                <a:ea typeface="Calibri"/>
                <a:cs typeface="Calibri"/>
                <a:sym typeface="Calibri"/>
              </a:rPr>
              <a:t> </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7.3.1.1 (revisit)</a:t>
            </a:r>
            <a:r>
              <a:rPr lang="en-GB" sz="1200" b="1" i="0" baseline="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viajar</a:t>
            </a:r>
            <a:r>
              <a:rPr lang="en-GB" sz="1200" b="0" i="0" dirty="0">
                <a:solidFill>
                  <a:schemeClr val="dk1"/>
                </a:solidFill>
                <a:latin typeface="+mn-lt"/>
                <a:ea typeface="Calibri"/>
                <a:cs typeface="Calibri"/>
                <a:sym typeface="Calibri"/>
              </a:rPr>
              <a:t> (a) [902]; </a:t>
            </a:r>
            <a:r>
              <a:rPr lang="en-GB" sz="1200" b="0" i="0" dirty="0" err="1">
                <a:solidFill>
                  <a:schemeClr val="dk1"/>
                </a:solidFill>
                <a:latin typeface="+mn-lt"/>
                <a:ea typeface="Calibri"/>
                <a:cs typeface="Calibri"/>
                <a:sym typeface="Calibri"/>
              </a:rPr>
              <a:t>disfrutar</a:t>
            </a:r>
            <a:r>
              <a:rPr lang="en-GB" sz="1200" b="0" i="0" dirty="0">
                <a:solidFill>
                  <a:schemeClr val="dk1"/>
                </a:solidFill>
                <a:latin typeface="+mn-lt"/>
                <a:ea typeface="Calibri"/>
                <a:cs typeface="Calibri"/>
                <a:sym typeface="Calibri"/>
              </a:rPr>
              <a:t> [939]; </a:t>
            </a:r>
            <a:r>
              <a:rPr lang="en-GB" sz="1200" b="0" i="0" dirty="0" err="1">
                <a:solidFill>
                  <a:schemeClr val="dk1"/>
                </a:solidFill>
                <a:latin typeface="+mn-lt"/>
                <a:ea typeface="Calibri"/>
                <a:cs typeface="Calibri"/>
                <a:sym typeface="Calibri"/>
              </a:rPr>
              <a:t>montar</a:t>
            </a:r>
            <a:r>
              <a:rPr lang="en-GB" sz="1200" b="0" i="0" dirty="0">
                <a:solidFill>
                  <a:schemeClr val="dk1"/>
                </a:solidFill>
                <a:latin typeface="+mn-lt"/>
                <a:ea typeface="Calibri"/>
                <a:cs typeface="Calibri"/>
                <a:sym typeface="Calibri"/>
              </a:rPr>
              <a:t> [1446]; </a:t>
            </a:r>
            <a:r>
              <a:rPr lang="en-GB" sz="1200" b="0" i="0" dirty="0" err="1">
                <a:solidFill>
                  <a:schemeClr val="dk1"/>
                </a:solidFill>
                <a:latin typeface="+mn-lt"/>
                <a:ea typeface="Calibri"/>
                <a:cs typeface="Calibri"/>
                <a:sym typeface="Calibri"/>
              </a:rPr>
              <a:t>vacaciones</a:t>
            </a:r>
            <a:r>
              <a:rPr lang="en-GB" sz="1200" b="0" i="0" dirty="0">
                <a:solidFill>
                  <a:schemeClr val="dk1"/>
                </a:solidFill>
                <a:latin typeface="+mn-lt"/>
                <a:ea typeface="Calibri"/>
                <a:cs typeface="Calibri"/>
                <a:sym typeface="Calibri"/>
              </a:rPr>
              <a:t> [2641]; </a:t>
            </a:r>
            <a:r>
              <a:rPr lang="en-GB" sz="1200" b="0" i="0" dirty="0" err="1">
                <a:solidFill>
                  <a:schemeClr val="dk1"/>
                </a:solidFill>
                <a:latin typeface="+mn-lt"/>
                <a:ea typeface="Calibri"/>
                <a:cs typeface="Calibri"/>
                <a:sym typeface="Calibri"/>
              </a:rPr>
              <a:t>montaña</a:t>
            </a:r>
            <a:r>
              <a:rPr lang="en-GB" sz="1200" b="0" i="0" dirty="0">
                <a:solidFill>
                  <a:schemeClr val="dk1"/>
                </a:solidFill>
                <a:latin typeface="+mn-lt"/>
                <a:ea typeface="Calibri"/>
                <a:cs typeface="Calibri"/>
                <a:sym typeface="Calibri"/>
              </a:rPr>
              <a:t> [1464]; </a:t>
            </a:r>
            <a:r>
              <a:rPr lang="en-GB" sz="1200" b="0" i="0" dirty="0" err="1">
                <a:solidFill>
                  <a:schemeClr val="dk1"/>
                </a:solidFill>
                <a:latin typeface="+mn-lt"/>
                <a:ea typeface="Calibri"/>
                <a:cs typeface="Calibri"/>
                <a:sym typeface="Calibri"/>
              </a:rPr>
              <a:t>julio</a:t>
            </a:r>
            <a:r>
              <a:rPr lang="en-GB" sz="1200" b="0" i="0" dirty="0">
                <a:solidFill>
                  <a:schemeClr val="dk1"/>
                </a:solidFill>
                <a:latin typeface="+mn-lt"/>
                <a:ea typeface="Calibri"/>
                <a:cs typeface="Calibri"/>
                <a:sym typeface="Calibri"/>
              </a:rPr>
              <a:t> [659]; </a:t>
            </a:r>
            <a:r>
              <a:rPr lang="en-GB" sz="1200" b="0" i="0" dirty="0" err="1">
                <a:solidFill>
                  <a:schemeClr val="dk1"/>
                </a:solidFill>
                <a:latin typeface="+mn-lt"/>
                <a:ea typeface="Calibri"/>
                <a:cs typeface="Calibri"/>
                <a:sym typeface="Calibri"/>
              </a:rPr>
              <a:t>agosto</a:t>
            </a:r>
            <a:r>
              <a:rPr lang="en-GB" sz="1200" b="0" i="0" dirty="0">
                <a:solidFill>
                  <a:schemeClr val="dk1"/>
                </a:solidFill>
                <a:latin typeface="+mn-lt"/>
                <a:ea typeface="Calibri"/>
                <a:cs typeface="Calibri"/>
                <a:sym typeface="Calibri"/>
              </a:rPr>
              <a:t> [931]; de</a:t>
            </a:r>
            <a:r>
              <a:rPr lang="en-GB" sz="1200" b="0" i="0" dirty="0">
                <a:solidFill>
                  <a:schemeClr val="dk1"/>
                </a:solidFill>
                <a:latin typeface="Century Gothic" panose="020B0502020202020204" pitchFamily="34" charset="0"/>
                <a:ea typeface="Calibri"/>
                <a:cs typeface="Calibri"/>
                <a:sym typeface="Calibri"/>
              </a:rPr>
              <a:t>² [2];</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Francia</a:t>
            </a:r>
            <a:r>
              <a:rPr lang="en-GB" sz="1200" b="0" i="0" dirty="0">
                <a:solidFill>
                  <a:schemeClr val="dk1"/>
                </a:solidFill>
                <a:latin typeface="+mn-lt"/>
                <a:ea typeface="Calibri"/>
                <a:cs typeface="Calibri"/>
                <a:sym typeface="Calibri"/>
              </a:rPr>
              <a:t> [N/A]; mar [480]; </a:t>
            </a:r>
            <a:r>
              <a:rPr lang="en-GB" sz="1200" b="0" i="0" dirty="0" err="1">
                <a:solidFill>
                  <a:schemeClr val="dk1"/>
                </a:solidFill>
                <a:latin typeface="+mn-lt"/>
                <a:ea typeface="Calibri"/>
                <a:cs typeface="Calibri"/>
                <a:sym typeface="Calibri"/>
              </a:rPr>
              <a:t>durante</a:t>
            </a:r>
            <a:r>
              <a:rPr lang="en-GB" sz="1200" b="0" i="0" dirty="0">
                <a:solidFill>
                  <a:schemeClr val="dk1"/>
                </a:solidFill>
                <a:latin typeface="+mn-lt"/>
                <a:ea typeface="Calibri"/>
                <a:cs typeface="Calibri"/>
                <a:sym typeface="Calibri"/>
              </a:rPr>
              <a:t> [139]; </a:t>
            </a:r>
            <a:r>
              <a:rPr lang="en-GB" sz="1200" b="0" i="0" dirty="0" err="1">
                <a:solidFill>
                  <a:schemeClr val="dk1"/>
                </a:solidFill>
                <a:latin typeface="+mn-lt"/>
                <a:ea typeface="Calibri"/>
                <a:cs typeface="Calibri"/>
                <a:sym typeface="Calibri"/>
              </a:rPr>
              <a:t>normalmente</a:t>
            </a:r>
            <a:r>
              <a:rPr lang="en-GB" sz="1200" b="0" i="0" dirty="0">
                <a:solidFill>
                  <a:schemeClr val="dk1"/>
                </a:solidFill>
                <a:latin typeface="+mn-lt"/>
                <a:ea typeface="Calibri"/>
                <a:cs typeface="Calibri"/>
                <a:sym typeface="Calibri"/>
              </a:rPr>
              <a:t> [1696]; </a:t>
            </a:r>
            <a:r>
              <a:rPr lang="en-GB" sz="1200" b="0" i="0" dirty="0" err="1">
                <a:solidFill>
                  <a:schemeClr val="dk1"/>
                </a:solidFill>
                <a:latin typeface="+mn-lt"/>
                <a:ea typeface="Calibri"/>
                <a:cs typeface="Calibri"/>
                <a:sym typeface="Calibri"/>
              </a:rPr>
              <a:t>cada</a:t>
            </a:r>
            <a:r>
              <a:rPr lang="en-GB" sz="1200" b="0" i="0" dirty="0">
                <a:solidFill>
                  <a:schemeClr val="dk1"/>
                </a:solidFill>
                <a:latin typeface="+mn-lt"/>
                <a:ea typeface="Calibri"/>
                <a:cs typeface="Calibri"/>
                <a:sym typeface="Calibri"/>
              </a:rPr>
              <a:t> [107]</a:t>
            </a: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7.2.2.1 (revisit) </a:t>
            </a:r>
            <a:r>
              <a:rPr lang="es-ES" sz="1200" b="0" i="0" dirty="0">
                <a:solidFill>
                  <a:schemeClr val="dk1"/>
                </a:solidFill>
                <a:latin typeface="+mn-lt"/>
                <a:ea typeface="Calibri"/>
                <a:cs typeface="Calibri"/>
                <a:sym typeface="Calibri"/>
              </a:rPr>
              <a:t>trabajar [174]; buscar [179]; descansar [1749]; preparar [570]; llevar² [75]; comida [906]; animal [322]; pasar [68]; tiempo [80]; campo [342]; junto[s] [149]; solo/a [181]</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61636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Timing: </a:t>
            </a:r>
            <a:r>
              <a:rPr lang="en-GB" sz="1200" b="0" i="0" kern="1200" dirty="0">
                <a:solidFill>
                  <a:schemeClr val="tx1"/>
                </a:solidFill>
                <a:effectLst/>
                <a:latin typeface="+mn-lt"/>
                <a:ea typeface="+mn-ea"/>
                <a:cs typeface="+mn-cs"/>
              </a:rPr>
              <a:t>3</a:t>
            </a:r>
            <a:r>
              <a:rPr lang="en-GB" sz="1200" b="0" i="0" kern="1200" baseline="0" dirty="0">
                <a:solidFill>
                  <a:schemeClr val="tx1"/>
                </a:solidFill>
                <a:effectLst/>
                <a:latin typeface="+mn-lt"/>
                <a:ea typeface="+mn-ea"/>
                <a:cs typeface="+mn-cs"/>
              </a:rPr>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Aim: </a:t>
            </a:r>
            <a:r>
              <a:rPr lang="en-GB" sz="1200" b="0" i="0" kern="1200" baseline="0" dirty="0">
                <a:solidFill>
                  <a:schemeClr val="tx1"/>
                </a:solidFill>
                <a:effectLst/>
                <a:latin typeface="+mn-lt"/>
                <a:ea typeface="+mn-ea"/>
                <a:cs typeface="+mn-cs"/>
              </a:rPr>
              <a:t>speaking and reading practice for words including the SSCs [</a:t>
            </a:r>
            <a:r>
              <a:rPr lang="en-GB" sz="1200" b="0" i="0" kern="1200" baseline="0" dirty="0" err="1">
                <a:solidFill>
                  <a:schemeClr val="tx1"/>
                </a:solidFill>
                <a:effectLst/>
                <a:latin typeface="+mn-lt"/>
                <a:ea typeface="+mn-ea"/>
                <a:cs typeface="+mn-cs"/>
              </a:rPr>
              <a:t>ge</a:t>
            </a:r>
            <a:r>
              <a:rPr lang="en-GB" sz="1200" b="0" i="0" kern="1200" baseline="0" dirty="0">
                <a:solidFill>
                  <a:schemeClr val="tx1"/>
                </a:solidFill>
                <a:effectLst/>
                <a:latin typeface="+mn-lt"/>
                <a:ea typeface="+mn-ea"/>
                <a:cs typeface="+mn-cs"/>
              </a:rPr>
              <a:t>] and [</a:t>
            </a:r>
            <a:r>
              <a:rPr lang="en-GB" sz="1200" b="0" i="0" kern="1200" baseline="0" dirty="0" err="1">
                <a:solidFill>
                  <a:schemeClr val="tx1"/>
                </a:solidFill>
                <a:effectLst/>
                <a:latin typeface="+mn-lt"/>
                <a:ea typeface="+mn-ea"/>
                <a:cs typeface="+mn-cs"/>
              </a:rPr>
              <a:t>gi</a:t>
            </a:r>
            <a:r>
              <a:rPr lang="en-GB" sz="1200" b="0" i="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Procedure:</a:t>
            </a:r>
            <a:endParaRPr lang="en-GB" sz="1200" b="1"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baseline="0" dirty="0">
                <a:solidFill>
                  <a:schemeClr val="tx1"/>
                </a:solidFill>
                <a:effectLst/>
                <a:latin typeface="+mn-lt"/>
                <a:ea typeface="+mn-ea"/>
                <a:cs typeface="+mn-cs"/>
              </a:rPr>
              <a:t>There is an alternative option on the next slide. </a:t>
            </a:r>
            <a:r>
              <a:rPr lang="en-GB" sz="1200" b="0" i="0" kern="1200" dirty="0">
                <a:solidFill>
                  <a:schemeClr val="tx1"/>
                </a:solidFill>
                <a:effectLst/>
                <a:latin typeface="+mn-lt"/>
                <a:ea typeface="+mn-ea"/>
                <a:cs typeface="+mn-cs"/>
              </a:rPr>
              <a:t>Non-audio version of</a:t>
            </a:r>
            <a:r>
              <a:rPr lang="en-GB" sz="1200" b="0" i="0" kern="1200" baseline="0" dirty="0">
                <a:solidFill>
                  <a:schemeClr val="tx1"/>
                </a:solidFill>
                <a:effectLst/>
                <a:latin typeface="+mn-lt"/>
                <a:ea typeface="+mn-ea"/>
                <a:cs typeface="+mn-cs"/>
              </a:rPr>
              <a:t> the texts are on this slide – see next slide for audio version</a:t>
            </a:r>
            <a:r>
              <a:rPr lang="en-GB" sz="1200" b="0" i="0" kern="1200" dirty="0">
                <a:solidFill>
                  <a:schemeClr val="tx1"/>
                </a:solidFill>
                <a:effectLst/>
                <a:latin typeface="+mn-lt"/>
                <a:ea typeface="+mn-ea"/>
                <a:cs typeface="+mn-cs"/>
              </a:rPr>
              <a:t>. This could be used as a read aloud task by students.</a:t>
            </a:r>
            <a:r>
              <a:rPr lang="en-GB" sz="1200" b="0" i="0" kern="1200" baseline="0" dirty="0">
                <a:solidFill>
                  <a:schemeClr val="tx1"/>
                </a:solidFill>
                <a:effectLst/>
                <a:latin typeface="+mn-lt"/>
                <a:ea typeface="+mn-ea"/>
                <a:cs typeface="+mn-cs"/>
              </a:rPr>
              <a:t> Click to show each section of the text.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baseline="0" dirty="0">
                <a:solidFill>
                  <a:schemeClr val="tx1"/>
                </a:solidFill>
                <a:effectLst/>
                <a:latin typeface="+mn-lt"/>
                <a:ea typeface="+mn-ea"/>
                <a:cs typeface="+mn-cs"/>
              </a:rPr>
              <a:t>A call out is revealed showing a detail of the pronunciation of </a:t>
            </a:r>
            <a:r>
              <a:rPr lang="en-GB" sz="1200" b="0" i="0" kern="1200" baseline="0" dirty="0" err="1">
                <a:solidFill>
                  <a:schemeClr val="tx1"/>
                </a:solidFill>
                <a:effectLst/>
                <a:latin typeface="+mn-lt"/>
                <a:ea typeface="+mn-ea"/>
                <a:cs typeface="+mn-cs"/>
              </a:rPr>
              <a:t>Giannina</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Agüero</a:t>
            </a:r>
            <a:r>
              <a:rPr lang="en-GB" sz="1200" b="0" i="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baseline="0" dirty="0">
                <a:solidFill>
                  <a:schemeClr val="tx1"/>
                </a:solidFill>
                <a:effectLst/>
                <a:latin typeface="+mn-lt"/>
                <a:ea typeface="+mn-ea"/>
                <a:cs typeface="+mn-cs"/>
              </a:rPr>
              <a:t>Encourage students to think about the translations into English to see if they can arrive at a full comprehension.  Words are either from previous vocab sets or source/cluster words, plus some cognates and names, however, </a:t>
            </a:r>
            <a:r>
              <a:rPr lang="en-GB" sz="1200" b="0" i="1" kern="1200" baseline="0" dirty="0">
                <a:solidFill>
                  <a:schemeClr val="tx1"/>
                </a:solidFill>
                <a:effectLst/>
                <a:latin typeface="+mn-lt"/>
                <a:ea typeface="+mn-ea"/>
                <a:cs typeface="+mn-cs"/>
              </a:rPr>
              <a:t>dirige</a:t>
            </a:r>
            <a:r>
              <a:rPr lang="en-GB" sz="1200" b="0" i="0" kern="1200" baseline="0" dirty="0">
                <a:solidFill>
                  <a:schemeClr val="tx1"/>
                </a:solidFill>
                <a:effectLst/>
                <a:latin typeface="+mn-lt"/>
                <a:ea typeface="+mn-ea"/>
                <a:cs typeface="+mn-cs"/>
              </a:rPr>
              <a:t> is given in a gloss as this is unknown to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Notes: </a:t>
            </a:r>
            <a:r>
              <a:rPr lang="en-GB" sz="1200" b="0" i="0" kern="1200" baseline="0" dirty="0">
                <a:solidFill>
                  <a:schemeClr val="tx1"/>
                </a:solidFill>
                <a:effectLst/>
                <a:latin typeface="+mn-lt"/>
                <a:ea typeface="+mn-ea"/>
                <a:cs typeface="+mn-cs"/>
              </a:rPr>
              <a:t>Giannina is an exception to the ‘</a:t>
            </a:r>
            <a:r>
              <a:rPr lang="en-GB" sz="1200" b="0" i="0" kern="1200" baseline="0" dirty="0" err="1">
                <a:solidFill>
                  <a:schemeClr val="tx1"/>
                </a:solidFill>
                <a:effectLst/>
                <a:latin typeface="+mn-lt"/>
                <a:ea typeface="+mn-ea"/>
                <a:cs typeface="+mn-cs"/>
              </a:rPr>
              <a:t>gi</a:t>
            </a:r>
            <a:r>
              <a:rPr lang="en-GB" sz="1200" b="0" i="0" kern="1200" baseline="0" dirty="0">
                <a:solidFill>
                  <a:schemeClr val="tx1"/>
                </a:solidFill>
                <a:effectLst/>
                <a:latin typeface="+mn-lt"/>
                <a:ea typeface="+mn-ea"/>
                <a:cs typeface="+mn-cs"/>
              </a:rPr>
              <a:t>’ SSC, explained in the speech bubble.  The name has Italian origins (</a:t>
            </a:r>
            <a:r>
              <a:rPr lang="en-GB" sz="1200" i="0" dirty="0"/>
              <a:t>62.5% of Argentinians have Italian heritage)</a:t>
            </a:r>
            <a:r>
              <a:rPr lang="en-GB" sz="1200" b="0" i="0" kern="1200" baseline="0" dirty="0">
                <a:solidFill>
                  <a:schemeClr val="tx1"/>
                </a:solidFill>
                <a:effectLst/>
                <a:latin typeface="+mn-lt"/>
                <a:ea typeface="+mn-ea"/>
                <a:cs typeface="+mn-cs"/>
              </a:rPr>
              <a:t>, but the pronunciation is not 100% Italian either.  Click on Giannina’s picture to hear the name pronounced by an Argentinian.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endParaRPr lang="en-GB" sz="1200" b="0"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Facts</a:t>
            </a:r>
            <a:r>
              <a:rPr lang="en-GB" sz="1200" b="0" i="0" kern="1200" baseline="0" dirty="0">
                <a:solidFill>
                  <a:schemeClr val="tx1"/>
                </a:solidFill>
                <a:effectLst/>
                <a:latin typeface="+mn-lt"/>
                <a:ea typeface="+mn-ea"/>
                <a:cs typeface="+mn-cs"/>
              </a:rPr>
              <a:t> from Wikipedia, true to best of our knowledge at the time of writing</a:t>
            </a:r>
            <a:r>
              <a:rPr lang="en-GB" sz="1200" b="0" i="0" kern="1200" baseline="0">
                <a:solidFill>
                  <a:schemeClr val="tx1"/>
                </a:solidFill>
                <a:effectLst/>
                <a:latin typeface="+mn-lt"/>
                <a:ea typeface="+mn-ea"/>
                <a:cs typeface="+mn-cs"/>
              </a:rPr>
              <a:t>. Source</a:t>
            </a:r>
            <a:r>
              <a:rPr lang="en-GB" sz="1200" b="0" i="0" kern="1200" baseline="0" dirty="0">
                <a:solidFill>
                  <a:schemeClr val="tx1"/>
                </a:solidFill>
                <a:effectLst/>
                <a:latin typeface="+mn-lt"/>
                <a:ea typeface="+mn-ea"/>
                <a:cs typeface="+mn-cs"/>
              </a:rPr>
              <a:t>: </a:t>
            </a:r>
            <a:r>
              <a:rPr lang="en-GB" dirty="0">
                <a:hlinkClick r:id="rId3"/>
              </a:rPr>
              <a:t>https://es.wikipedia.org/wiki/Diego_Armando_Maradona</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686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Timing: </a:t>
            </a:r>
            <a:r>
              <a:rPr lang="en-GB" sz="1200" b="0" i="0" kern="1200" dirty="0">
                <a:solidFill>
                  <a:schemeClr val="tx1"/>
                </a:solidFill>
                <a:effectLst/>
                <a:latin typeface="+mn-lt"/>
                <a:ea typeface="+mn-ea"/>
                <a:cs typeface="+mn-cs"/>
              </a:rPr>
              <a:t>4 minutes</a:t>
            </a:r>
            <a:endParaRPr lang="en-GB" sz="1200" b="1"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Aim: </a:t>
            </a:r>
            <a:r>
              <a:rPr lang="en-GB" sz="1200" b="0" i="0" kern="1200" dirty="0">
                <a:solidFill>
                  <a:schemeClr val="tx1"/>
                </a:solidFill>
                <a:effectLst/>
                <a:latin typeface="+mn-lt"/>
                <a:ea typeface="+mn-ea"/>
                <a:cs typeface="+mn-cs"/>
              </a:rPr>
              <a:t>listening</a:t>
            </a:r>
            <a:r>
              <a:rPr lang="en-GB" sz="1200" b="0" i="0" kern="1200" baseline="0" dirty="0">
                <a:solidFill>
                  <a:schemeClr val="tx1"/>
                </a:solidFill>
                <a:effectLst/>
                <a:latin typeface="+mn-lt"/>
                <a:ea typeface="+mn-ea"/>
                <a:cs typeface="+mn-cs"/>
              </a:rPr>
              <a:t> activity to practise distinguishing between SSCs [</a:t>
            </a:r>
            <a:r>
              <a:rPr lang="en-GB" sz="1200" b="0" i="0" kern="1200" baseline="0" dirty="0" err="1">
                <a:solidFill>
                  <a:schemeClr val="tx1"/>
                </a:solidFill>
                <a:effectLst/>
                <a:latin typeface="+mn-lt"/>
                <a:ea typeface="+mn-ea"/>
                <a:cs typeface="+mn-cs"/>
              </a:rPr>
              <a:t>ge</a:t>
            </a:r>
            <a:r>
              <a:rPr lang="en-GB" sz="1200" b="0" i="0" kern="1200" baseline="0" dirty="0">
                <a:solidFill>
                  <a:schemeClr val="tx1"/>
                </a:solidFill>
                <a:effectLst/>
                <a:latin typeface="+mn-lt"/>
                <a:ea typeface="+mn-ea"/>
                <a:cs typeface="+mn-cs"/>
              </a:rPr>
              <a:t>] and [</a:t>
            </a:r>
            <a:r>
              <a:rPr lang="en-GB" sz="1200" b="0" i="0" kern="1200" baseline="0" dirty="0" err="1">
                <a:solidFill>
                  <a:schemeClr val="tx1"/>
                </a:solidFill>
                <a:effectLst/>
                <a:latin typeface="+mn-lt"/>
                <a:ea typeface="+mn-ea"/>
                <a:cs typeface="+mn-cs"/>
              </a:rPr>
              <a:t>gi</a:t>
            </a:r>
            <a:r>
              <a:rPr lang="en-GB" sz="1200" b="0" i="0" kern="1200" baseline="0" dirty="0">
                <a:solidFill>
                  <a:schemeClr val="tx1"/>
                </a:solidFill>
                <a:effectLst/>
                <a:latin typeface="+mn-lt"/>
                <a:ea typeface="+mn-ea"/>
                <a:cs typeface="+mn-cs"/>
              </a:rPr>
              <a:t>]</a:t>
            </a:r>
            <a:endParaRPr lang="en-GB" sz="1200" b="1"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Procedure:</a:t>
            </a:r>
          </a:p>
          <a:p>
            <a:pPr marL="228600" indent="-228600">
              <a:buAutoNum type="arabicPeriod"/>
            </a:pPr>
            <a:r>
              <a:rPr lang="en-GB" sz="1200" b="0" i="0" kern="1200" dirty="0">
                <a:solidFill>
                  <a:schemeClr val="tx1"/>
                </a:solidFill>
                <a:effectLst/>
                <a:latin typeface="+mn-lt"/>
                <a:ea typeface="+mn-ea"/>
                <a:cs typeface="+mn-cs"/>
              </a:rPr>
              <a:t>This is an alternative</a:t>
            </a:r>
            <a:r>
              <a:rPr lang="en-GB" sz="1200" b="0" i="0" kern="1200" baseline="0" dirty="0">
                <a:solidFill>
                  <a:schemeClr val="tx1"/>
                </a:solidFill>
                <a:effectLst/>
                <a:latin typeface="+mn-lt"/>
                <a:ea typeface="+mn-ea"/>
                <a:cs typeface="+mn-cs"/>
              </a:rPr>
              <a:t> listening activity to the previous slide. Students l</a:t>
            </a:r>
            <a:r>
              <a:rPr lang="en-GB" sz="1200" b="0" i="0" kern="1200" dirty="0">
                <a:solidFill>
                  <a:schemeClr val="tx1"/>
                </a:solidFill>
                <a:effectLst/>
                <a:latin typeface="+mn-lt"/>
                <a:ea typeface="+mn-ea"/>
                <a:cs typeface="+mn-cs"/>
              </a:rPr>
              <a:t>isten and complete the texts</a:t>
            </a:r>
            <a:r>
              <a:rPr lang="en-GB" sz="1200" b="0" i="0" kern="1200" baseline="0" dirty="0">
                <a:solidFill>
                  <a:schemeClr val="tx1"/>
                </a:solidFill>
                <a:effectLst/>
                <a:latin typeface="+mn-lt"/>
                <a:ea typeface="+mn-ea"/>
                <a:cs typeface="+mn-cs"/>
              </a:rPr>
              <a:t> with</a:t>
            </a:r>
            <a:r>
              <a:rPr lang="en-GB" sz="1200" b="0" i="0" kern="1200" dirty="0">
                <a:solidFill>
                  <a:schemeClr val="tx1"/>
                </a:solidFill>
                <a:effectLst/>
                <a:latin typeface="+mn-lt"/>
                <a:ea typeface="+mn-ea"/>
                <a:cs typeface="+mn-cs"/>
              </a:rPr>
              <a:t> the target SSCs</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ge</a:t>
            </a:r>
            <a:r>
              <a:rPr lang="en-GB" sz="1200" b="0" i="0" kern="1200" baseline="0" dirty="0">
                <a:solidFill>
                  <a:schemeClr val="tx1"/>
                </a:solidFill>
                <a:effectLst/>
                <a:latin typeface="+mn-lt"/>
                <a:ea typeface="+mn-ea"/>
                <a:cs typeface="+mn-cs"/>
              </a:rPr>
              <a:t>] and [</a:t>
            </a:r>
            <a:r>
              <a:rPr lang="en-GB" sz="1200" b="0" i="0" kern="1200" baseline="0" dirty="0" err="1">
                <a:solidFill>
                  <a:schemeClr val="tx1"/>
                </a:solidFill>
                <a:effectLst/>
                <a:latin typeface="+mn-lt"/>
                <a:ea typeface="+mn-ea"/>
                <a:cs typeface="+mn-cs"/>
              </a:rPr>
              <a:t>gi</a:t>
            </a:r>
            <a:r>
              <a:rPr lang="en-GB" sz="1200" b="0" i="0" kern="1200" baseline="0" dirty="0">
                <a:solidFill>
                  <a:schemeClr val="tx1"/>
                </a:solidFill>
                <a:effectLst/>
                <a:latin typeface="+mn-lt"/>
                <a:ea typeface="+mn-ea"/>
                <a:cs typeface="+mn-cs"/>
              </a:rPr>
              <a:t>].</a:t>
            </a:r>
          </a:p>
          <a:p>
            <a:pPr marL="228600" indent="-228600">
              <a:buAutoNum type="arabicPeriod"/>
            </a:pPr>
            <a:r>
              <a:rPr lang="en-GB" sz="1200" b="0" i="0" kern="1200" baseline="0" dirty="0">
                <a:solidFill>
                  <a:schemeClr val="tx1"/>
                </a:solidFill>
                <a:effectLst/>
                <a:latin typeface="+mn-lt"/>
                <a:ea typeface="+mn-ea"/>
                <a:cs typeface="+mn-cs"/>
              </a:rPr>
              <a:t>Click the number button to play the recording for each box. Click to go through the answers before moving on to the next box.</a:t>
            </a:r>
          </a:p>
          <a:p>
            <a:pPr marL="228600" indent="-228600">
              <a:buAutoNum type="arabicPeriod"/>
            </a:pPr>
            <a:r>
              <a:rPr lang="en-GB" sz="1200" b="0" i="0" kern="1200" baseline="0" dirty="0">
                <a:solidFill>
                  <a:schemeClr val="tx1"/>
                </a:solidFill>
                <a:effectLst/>
                <a:latin typeface="+mn-lt"/>
                <a:ea typeface="+mn-ea"/>
                <a:cs typeface="+mn-cs"/>
              </a:rPr>
              <a:t>Two call outs with additional information are revealed after showing the last answer.</a:t>
            </a:r>
          </a:p>
          <a:p>
            <a:pPr marL="228600" indent="-228600">
              <a:buAutoNum type="arabicPeriod"/>
            </a:pPr>
            <a:r>
              <a:rPr lang="en-GB" sz="1200" b="0" i="0" kern="1200" dirty="0">
                <a:solidFill>
                  <a:schemeClr val="tx1"/>
                </a:solidFill>
                <a:effectLst/>
                <a:latin typeface="+mn-lt"/>
                <a:ea typeface="+mn-ea"/>
                <a:cs typeface="+mn-cs"/>
              </a:rPr>
              <a:t>These</a:t>
            </a:r>
            <a:r>
              <a:rPr lang="en-GB" sz="1200" b="0" i="0" kern="1200" baseline="0" dirty="0">
                <a:solidFill>
                  <a:schemeClr val="tx1"/>
                </a:solidFill>
                <a:effectLst/>
                <a:latin typeface="+mn-lt"/>
                <a:ea typeface="+mn-ea"/>
                <a:cs typeface="+mn-cs"/>
              </a:rPr>
              <a:t> texts can also be used for a dictation or for a read aloud in pairs.  Students will have to recall the [</a:t>
            </a:r>
            <a:r>
              <a:rPr lang="en-GB" sz="1200" b="0" i="0" kern="1200" baseline="0" dirty="0" err="1">
                <a:solidFill>
                  <a:schemeClr val="tx1"/>
                </a:solidFill>
                <a:effectLst/>
                <a:latin typeface="+mn-lt"/>
                <a:ea typeface="+mn-ea"/>
                <a:cs typeface="+mn-cs"/>
              </a:rPr>
              <a:t>ge</a:t>
            </a:r>
            <a:r>
              <a:rPr lang="en-GB" sz="1200" b="0" i="0" kern="1200" baseline="0" dirty="0">
                <a:solidFill>
                  <a:schemeClr val="tx1"/>
                </a:solidFill>
                <a:effectLst/>
                <a:latin typeface="+mn-lt"/>
                <a:ea typeface="+mn-ea"/>
                <a:cs typeface="+mn-cs"/>
              </a:rPr>
              <a:t>] and [</a:t>
            </a:r>
            <a:r>
              <a:rPr lang="en-GB" sz="1200" b="0" i="0" kern="1200" baseline="0" dirty="0" err="1">
                <a:solidFill>
                  <a:schemeClr val="tx1"/>
                </a:solidFill>
                <a:effectLst/>
                <a:latin typeface="+mn-lt"/>
                <a:ea typeface="+mn-ea"/>
                <a:cs typeface="+mn-cs"/>
              </a:rPr>
              <a:t>gi</a:t>
            </a:r>
            <a:r>
              <a:rPr lang="en-GB" sz="1200" b="0" i="0" kern="1200" baseline="0" dirty="0">
                <a:solidFill>
                  <a:schemeClr val="tx1"/>
                </a:solidFill>
                <a:effectLst/>
                <a:latin typeface="+mn-lt"/>
                <a:ea typeface="+mn-ea"/>
                <a:cs typeface="+mn-cs"/>
              </a:rPr>
              <a:t>] SSCs, which are missing. </a:t>
            </a:r>
          </a:p>
          <a:p>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err="1">
                <a:solidFill>
                  <a:schemeClr val="tx1"/>
                </a:solidFill>
                <a:effectLst/>
                <a:latin typeface="+mn-lt"/>
                <a:ea typeface="+mn-ea"/>
                <a:cs typeface="+mn-cs"/>
              </a:rPr>
              <a:t>Giannina</a:t>
            </a:r>
            <a:r>
              <a:rPr lang="en-GB" sz="1200" b="0" i="0" kern="1200" baseline="0" dirty="0">
                <a:solidFill>
                  <a:schemeClr val="tx1"/>
                </a:solidFill>
                <a:effectLst/>
                <a:latin typeface="+mn-lt"/>
                <a:ea typeface="+mn-ea"/>
                <a:cs typeface="+mn-cs"/>
              </a:rPr>
              <a:t> is an exception to the ‘</a:t>
            </a:r>
            <a:r>
              <a:rPr lang="en-GB" sz="1200" b="0" i="0" kern="1200" baseline="0" dirty="0" err="1">
                <a:solidFill>
                  <a:schemeClr val="tx1"/>
                </a:solidFill>
                <a:effectLst/>
                <a:latin typeface="+mn-lt"/>
                <a:ea typeface="+mn-ea"/>
                <a:cs typeface="+mn-cs"/>
              </a:rPr>
              <a:t>gi</a:t>
            </a:r>
            <a:r>
              <a:rPr lang="en-GB" sz="1200" b="0" i="0" kern="1200" baseline="0" dirty="0">
                <a:solidFill>
                  <a:schemeClr val="tx1"/>
                </a:solidFill>
                <a:effectLst/>
                <a:latin typeface="+mn-lt"/>
                <a:ea typeface="+mn-ea"/>
                <a:cs typeface="+mn-cs"/>
              </a:rPr>
              <a:t>’ SSC, explained in the speech bubble.  It is a popular name in Latin America. The name has Italian origins (</a:t>
            </a:r>
            <a:r>
              <a:rPr lang="en-GB" sz="1200" i="0" dirty="0"/>
              <a:t>62.5% of Argentinians have Italian heritage)</a:t>
            </a:r>
            <a:r>
              <a:rPr lang="en-GB" sz="1200" b="0" i="0" kern="1200" baseline="0" dirty="0">
                <a:solidFill>
                  <a:schemeClr val="tx1"/>
                </a:solidFill>
                <a:effectLst/>
                <a:latin typeface="+mn-lt"/>
                <a:ea typeface="+mn-ea"/>
                <a:cs typeface="+mn-cs"/>
              </a:rPr>
              <a:t>, but the pronunciation is not 100% Italian either.  Click on </a:t>
            </a:r>
            <a:r>
              <a:rPr lang="en-GB" sz="1200" b="0" i="0" kern="1200" baseline="0" dirty="0" err="1">
                <a:solidFill>
                  <a:schemeClr val="tx1"/>
                </a:solidFill>
                <a:effectLst/>
                <a:latin typeface="+mn-lt"/>
                <a:ea typeface="+mn-ea"/>
                <a:cs typeface="+mn-cs"/>
              </a:rPr>
              <a:t>Giannina’s</a:t>
            </a:r>
            <a:r>
              <a:rPr lang="en-GB" sz="1200" b="0" i="0" kern="1200" baseline="0" dirty="0">
                <a:solidFill>
                  <a:schemeClr val="tx1"/>
                </a:solidFill>
                <a:effectLst/>
                <a:latin typeface="+mn-lt"/>
                <a:ea typeface="+mn-ea"/>
                <a:cs typeface="+mn-cs"/>
              </a:rPr>
              <a:t> picture to hear the name pronounced by an Argentinian (pronounced like ‘</a:t>
            </a:r>
            <a:r>
              <a:rPr lang="en-GB" sz="1200" b="0" i="0" kern="1200" baseline="0" dirty="0" err="1">
                <a:solidFill>
                  <a:schemeClr val="tx1"/>
                </a:solidFill>
                <a:effectLst/>
                <a:latin typeface="+mn-lt"/>
                <a:ea typeface="+mn-ea"/>
                <a:cs typeface="+mn-cs"/>
              </a:rPr>
              <a:t>hee</a:t>
            </a:r>
            <a:r>
              <a:rPr lang="en-GB" sz="1200" b="0" i="0" kern="1200" baseline="0" dirty="0">
                <a:solidFill>
                  <a:schemeClr val="tx1"/>
                </a:solidFill>
                <a:effectLst/>
                <a:latin typeface="+mn-lt"/>
                <a:ea typeface="+mn-ea"/>
                <a:cs typeface="+mn-cs"/>
              </a:rPr>
              <a:t>’). The audio embedded in the three action buttons was recorded by a Spanish native speaker from the Canary Islands who naturally pronounces this as a ‘</a:t>
            </a:r>
            <a:r>
              <a:rPr lang="en-GB" sz="1200" b="0" i="0" kern="1200" baseline="0" dirty="0" err="1">
                <a:solidFill>
                  <a:schemeClr val="tx1"/>
                </a:solidFill>
                <a:effectLst/>
                <a:latin typeface="+mn-lt"/>
                <a:ea typeface="+mn-ea"/>
                <a:cs typeface="+mn-cs"/>
              </a:rPr>
              <a:t>yee</a:t>
            </a:r>
            <a:r>
              <a:rPr lang="en-GB" sz="1200" b="0" i="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Facts</a:t>
            </a:r>
            <a:r>
              <a:rPr lang="en-GB" sz="1200" b="0" i="0" kern="1200" baseline="0" dirty="0">
                <a:solidFill>
                  <a:schemeClr val="tx1"/>
                </a:solidFill>
                <a:effectLst/>
                <a:latin typeface="+mn-lt"/>
                <a:ea typeface="+mn-ea"/>
                <a:cs typeface="+mn-cs"/>
              </a:rPr>
              <a:t> from Wikipedia, true to best of our knowledge as at April 2020. Source: </a:t>
            </a:r>
            <a:r>
              <a:rPr lang="en-GB" dirty="0">
                <a:hlinkClick r:id="rId3"/>
              </a:rPr>
              <a:t>https://es.wikipedia.org/wiki/Diego_Armando_Maradona</a:t>
            </a:r>
            <a:r>
              <a:rPr lang="en-GB" dirty="0"/>
              <a:t> </a:t>
            </a:r>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33</a:t>
            </a:fld>
            <a:endParaRPr lang="en-GB">
              <a:solidFill>
                <a:prstClr val="black"/>
              </a:solidFill>
            </a:endParaRPr>
          </a:p>
        </p:txBody>
      </p:sp>
    </p:spTree>
    <p:extLst>
      <p:ext uri="{BB962C8B-B14F-4D97-AF65-F5344CB8AC3E}">
        <p14:creationId xmlns:p14="http://schemas.microsoft.com/office/powerpoint/2010/main" val="3585688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0" baseline="0" dirty="0"/>
              <a:t>4 minutes</a:t>
            </a:r>
            <a:endParaRPr lang="en-GB" b="1" baseline="0" dirty="0"/>
          </a:p>
          <a:p>
            <a:endParaRPr lang="en-GB" b="1" baseline="0" dirty="0"/>
          </a:p>
          <a:p>
            <a:r>
              <a:rPr lang="en-GB" b="1" baseline="0" dirty="0"/>
              <a:t>Aim: </a:t>
            </a:r>
            <a:r>
              <a:rPr lang="en-GB" b="0" baseline="0" dirty="0"/>
              <a:t>listening activity to learn and revisit vocabulary from this week’s sets</a:t>
            </a:r>
            <a:endParaRPr lang="en-GB" b="1" baseline="0" dirty="0"/>
          </a:p>
          <a:p>
            <a:endParaRPr lang="en-GB" b="1" baseline="0" dirty="0"/>
          </a:p>
          <a:p>
            <a:r>
              <a:rPr lang="en-GB" b="1" baseline="0" dirty="0"/>
              <a:t>Procedure:</a:t>
            </a:r>
          </a:p>
          <a:p>
            <a:r>
              <a:rPr lang="en-GB" b="0" baseline="0" dirty="0"/>
              <a:t>1. There are several ways this slide can be exploited by the teacher. One option is that t</a:t>
            </a:r>
            <a:r>
              <a:rPr lang="en-GB" baseline="0" dirty="0"/>
              <a:t>he teacher describes the activities of one of the four characters using the 3</a:t>
            </a:r>
            <a:r>
              <a:rPr lang="en-GB" baseline="30000" dirty="0"/>
              <a:t>rd</a:t>
            </a:r>
            <a:r>
              <a:rPr lang="en-GB" baseline="0" dirty="0"/>
              <a:t> person without saying his/her name. The class has to work out who they are. Teachers should encourage students to practise using ‘</a:t>
            </a:r>
            <a:r>
              <a:rPr lang="en-GB" baseline="0" dirty="0" err="1"/>
              <a:t>es</a:t>
            </a:r>
            <a:r>
              <a:rPr lang="en-GB" baseline="0" dirty="0"/>
              <a:t>’ in questions.</a:t>
            </a:r>
          </a:p>
          <a:p>
            <a:r>
              <a:rPr lang="en-GB" baseline="0" dirty="0"/>
              <a:t>E.g. Por la </a:t>
            </a:r>
            <a:r>
              <a:rPr lang="en-GB" baseline="0" dirty="0" err="1"/>
              <a:t>mañana</a:t>
            </a:r>
            <a:r>
              <a:rPr lang="en-GB" baseline="0" dirty="0"/>
              <a:t> </a:t>
            </a:r>
            <a:r>
              <a:rPr lang="en-GB" baseline="0" dirty="0" err="1"/>
              <a:t>corre</a:t>
            </a:r>
            <a:r>
              <a:rPr lang="en-GB" baseline="0" dirty="0"/>
              <a:t> por el parque. Después, </a:t>
            </a:r>
            <a:r>
              <a:rPr lang="en-GB" baseline="0" dirty="0" err="1"/>
              <a:t>bebe</a:t>
            </a:r>
            <a:r>
              <a:rPr lang="en-GB" baseline="0" dirty="0"/>
              <a:t> </a:t>
            </a:r>
            <a:r>
              <a:rPr lang="en-GB" baseline="0" dirty="0" err="1"/>
              <a:t>agua</a:t>
            </a:r>
            <a:r>
              <a:rPr lang="en-GB" baseline="0" dirty="0"/>
              <a:t>.  Por la </a:t>
            </a:r>
            <a:r>
              <a:rPr lang="en-GB" baseline="0" dirty="0" err="1"/>
              <a:t>tarde</a:t>
            </a:r>
            <a:r>
              <a:rPr lang="en-GB" baseline="0" dirty="0"/>
              <a:t> </a:t>
            </a:r>
            <a:r>
              <a:rPr lang="en-GB" baseline="0" dirty="0" err="1"/>
              <a:t>aprende</a:t>
            </a:r>
            <a:r>
              <a:rPr lang="en-GB" baseline="0" dirty="0"/>
              <a:t> </a:t>
            </a:r>
            <a:r>
              <a:rPr lang="en-GB" baseline="0" dirty="0" err="1"/>
              <a:t>vocabulario</a:t>
            </a:r>
            <a:r>
              <a:rPr lang="en-GB" baseline="0" dirty="0"/>
              <a:t> y </a:t>
            </a:r>
            <a:r>
              <a:rPr lang="en-GB" baseline="0" dirty="0" err="1"/>
              <a:t>por</a:t>
            </a:r>
            <a:r>
              <a:rPr lang="en-GB" baseline="0" dirty="0"/>
              <a:t> la </a:t>
            </a:r>
            <a:r>
              <a:rPr lang="en-GB" baseline="0" dirty="0" err="1"/>
              <a:t>noche</a:t>
            </a:r>
            <a:r>
              <a:rPr lang="en-GB" baseline="0" dirty="0"/>
              <a:t> lee un </a:t>
            </a:r>
            <a:r>
              <a:rPr lang="en-GB" baseline="0" dirty="0" err="1"/>
              <a:t>libro</a:t>
            </a:r>
            <a:r>
              <a:rPr lang="en-GB" baseline="0" dirty="0"/>
              <a:t> = Juan</a:t>
            </a:r>
          </a:p>
          <a:p>
            <a:r>
              <a:rPr lang="en-GB" baseline="0" dirty="0"/>
              <a:t>2. A second option is </a:t>
            </a:r>
            <a:r>
              <a:rPr lang="en-GB" baseline="0"/>
              <a:t>a verdadero/falso </a:t>
            </a:r>
            <a:r>
              <a:rPr lang="en-GB" baseline="0" dirty="0"/>
              <a:t>exercise: students listen to the teacher’s sentence and decide if it is true or false. E.g., ‘Por la </a:t>
            </a:r>
            <a:r>
              <a:rPr lang="en-GB" baseline="0" dirty="0" err="1"/>
              <a:t>mañana</a:t>
            </a:r>
            <a:r>
              <a:rPr lang="en-GB" baseline="0" dirty="0"/>
              <a:t> Carlos </a:t>
            </a:r>
            <a:r>
              <a:rPr lang="en-GB" baseline="0" dirty="0" err="1"/>
              <a:t>corre</a:t>
            </a:r>
            <a:r>
              <a:rPr lang="en-GB" baseline="0" dirty="0"/>
              <a:t> en el campo.’ (</a:t>
            </a:r>
            <a:r>
              <a:rPr lang="en-GB" baseline="0" dirty="0" err="1"/>
              <a:t>Falso</a:t>
            </a:r>
            <a:r>
              <a:rPr lang="en-GB" baseline="0" dirty="0"/>
              <a:t>, </a:t>
            </a:r>
            <a:r>
              <a:rPr lang="en-GB" baseline="0" dirty="0" err="1"/>
              <a:t>corre</a:t>
            </a:r>
            <a:r>
              <a:rPr lang="en-GB" baseline="0" dirty="0"/>
              <a:t> por el parque.) ‘Por la tarde Juan </a:t>
            </a:r>
            <a:r>
              <a:rPr lang="en-GB" baseline="0" dirty="0" err="1"/>
              <a:t>corre</a:t>
            </a:r>
            <a:r>
              <a:rPr lang="en-GB" baseline="0" dirty="0"/>
              <a:t> en el parque.’ (</a:t>
            </a:r>
            <a:r>
              <a:rPr lang="en-GB" baseline="0" dirty="0" err="1"/>
              <a:t>Falso</a:t>
            </a:r>
            <a:r>
              <a:rPr lang="en-GB" baseline="0" dirty="0"/>
              <a:t> – </a:t>
            </a:r>
            <a:r>
              <a:rPr lang="en-GB" baseline="0" dirty="0" err="1"/>
              <a:t>corre</a:t>
            </a:r>
            <a:r>
              <a:rPr lang="en-GB" baseline="0" dirty="0"/>
              <a:t> por el parque por la </a:t>
            </a:r>
            <a:r>
              <a:rPr lang="en-GB" baseline="0" dirty="0" err="1"/>
              <a:t>mañana</a:t>
            </a:r>
            <a:r>
              <a:rPr lang="en-GB" baseline="0" dirty="0"/>
              <a:t>.)  Extension: students correct the false statements in Spanish.</a:t>
            </a:r>
          </a:p>
          <a:p>
            <a:endParaRPr lang="en-GB" baseline="0" dirty="0"/>
          </a:p>
          <a:p>
            <a:r>
              <a:rPr lang="en-GB" b="1" baseline="0" dirty="0"/>
              <a:t>Notes:</a:t>
            </a:r>
          </a:p>
          <a:p>
            <a:r>
              <a:rPr lang="en-GB" dirty="0"/>
              <a:t>Vocabulary recapped here is</a:t>
            </a:r>
            <a:r>
              <a:rPr lang="en-GB" baseline="0" dirty="0"/>
              <a:t> from </a:t>
            </a:r>
            <a:r>
              <a:rPr lang="en-GB" dirty="0"/>
              <a:t>3.1.4</a:t>
            </a:r>
            <a:r>
              <a:rPr lang="en-GB" baseline="0" dirty="0"/>
              <a:t>: </a:t>
            </a:r>
            <a:r>
              <a:rPr lang="en-GB" dirty="0" err="1"/>
              <a:t>beber</a:t>
            </a:r>
            <a:r>
              <a:rPr lang="en-GB" dirty="0"/>
              <a:t> [1085]; comer [347]; leer [209]; </a:t>
            </a:r>
            <a:r>
              <a:rPr lang="en-GB" dirty="0" err="1"/>
              <a:t>agua</a:t>
            </a:r>
            <a:r>
              <a:rPr lang="en-GB" baseline="0" dirty="0"/>
              <a:t> [204]) and 2.1.4 (</a:t>
            </a:r>
            <a:r>
              <a:rPr lang="es-ES" baseline="0" dirty="0"/>
              <a:t>noche [164]; tarde² [392]; mañana [402]</a:t>
            </a:r>
            <a:r>
              <a:rPr lang="en-GB" baseline="0" dirty="0"/>
              <a:t>. This will be needed later on in the sequence of activities.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312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2</a:t>
            </a:r>
            <a:r>
              <a:rPr lang="en-GB" b="0" baseline="0" dirty="0"/>
              <a:t> minutes</a:t>
            </a:r>
          </a:p>
          <a:p>
            <a:endParaRPr lang="en-GB" b="0" baseline="0" dirty="0"/>
          </a:p>
          <a:p>
            <a:r>
              <a:rPr lang="en-GB" b="1" baseline="0" dirty="0"/>
              <a:t>Aim</a:t>
            </a:r>
            <a:r>
              <a:rPr lang="en-GB" b="1" baseline="0"/>
              <a:t>: </a:t>
            </a:r>
            <a:r>
              <a:rPr lang="en-GB" b="0" baseline="0"/>
              <a:t>to introduce </a:t>
            </a:r>
            <a:r>
              <a:rPr lang="en-GB" b="0" baseline="0" dirty="0"/>
              <a:t>2</a:t>
            </a:r>
            <a:r>
              <a:rPr lang="en-GB" b="0" baseline="30000" dirty="0"/>
              <a:t>nd</a:t>
            </a:r>
            <a:r>
              <a:rPr lang="en-GB" b="0" baseline="0" dirty="0"/>
              <a:t> person singular endings for ‘-</a:t>
            </a:r>
            <a:r>
              <a:rPr lang="en-GB" b="0" baseline="0" dirty="0" err="1"/>
              <a:t>er</a:t>
            </a:r>
            <a:r>
              <a:rPr lang="en-GB" b="0" baseline="0" dirty="0"/>
              <a:t>’ and ‘-</a:t>
            </a:r>
            <a:r>
              <a:rPr lang="en-GB" b="0" baseline="0" dirty="0" err="1"/>
              <a:t>ir</a:t>
            </a:r>
            <a:r>
              <a:rPr lang="en-GB" b="0" baseline="0"/>
              <a:t>’ verbs.</a:t>
            </a:r>
            <a:endParaRPr lang="en-GB" b="0" baseline="0" dirty="0"/>
          </a:p>
          <a:p>
            <a:endParaRPr lang="en-GB" b="0" baseline="0" dirty="0"/>
          </a:p>
          <a:p>
            <a:r>
              <a:rPr lang="en-GB" b="1" baseline="0" dirty="0"/>
              <a:t>Procedure:</a:t>
            </a:r>
          </a:p>
          <a:p>
            <a:pPr marL="228600" indent="-228600">
              <a:buAutoNum type="arabicPeriod"/>
            </a:pPr>
            <a:r>
              <a:rPr lang="en-GB" b="0" baseline="0"/>
              <a:t>Click </a:t>
            </a:r>
            <a:r>
              <a:rPr lang="en-GB" b="0" baseline="0" dirty="0"/>
              <a:t>to go through the slide explaining the formation and meaning of 2</a:t>
            </a:r>
            <a:r>
              <a:rPr lang="en-GB" b="0" baseline="30000" dirty="0"/>
              <a:t>nd</a:t>
            </a:r>
            <a:r>
              <a:rPr lang="en-GB" b="0" baseline="0" dirty="0"/>
              <a:t> person singular endings in comparison with 3</a:t>
            </a:r>
            <a:r>
              <a:rPr lang="en-GB" b="0" baseline="30000" dirty="0"/>
              <a:t>rd</a:t>
            </a:r>
            <a:r>
              <a:rPr lang="en-GB" b="0" baseline="0" dirty="0"/>
              <a:t> person singular </a:t>
            </a:r>
            <a:r>
              <a:rPr lang="en-GB" b="0" baseline="0"/>
              <a:t>verb endings.</a:t>
            </a:r>
            <a:endParaRPr lang="en-GB" b="0" dirty="0"/>
          </a:p>
          <a:p>
            <a:pPr marL="0" indent="0">
              <a:buNone/>
            </a:pPr>
            <a:endParaRPr lang="en-GB" baseline="0" dirty="0"/>
          </a:p>
          <a:p>
            <a:pPr marL="0" indent="0">
              <a:buNone/>
            </a:pPr>
            <a:r>
              <a:rPr lang="en-GB" b="1" baseline="0" dirty="0"/>
              <a:t>Notes:</a:t>
            </a:r>
          </a:p>
          <a:p>
            <a:r>
              <a:rPr lang="en-GB" baseline="0" dirty="0"/>
              <a:t>The 1</a:t>
            </a:r>
            <a:r>
              <a:rPr lang="en-GB" baseline="30000" dirty="0"/>
              <a:t>st</a:t>
            </a:r>
            <a:r>
              <a:rPr lang="en-GB" baseline="0" dirty="0"/>
              <a:t> person singular present (-o ending) was taught in lesson 1 of this two-lesson sequence.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599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 (for slides 36-43)</a:t>
            </a:r>
            <a:endParaRPr lang="en-GB" b="1" dirty="0"/>
          </a:p>
          <a:p>
            <a:endParaRPr lang="en-GB" b="1" dirty="0"/>
          </a:p>
          <a:p>
            <a:r>
              <a:rPr lang="en-GB" b="1" dirty="0"/>
              <a:t>Aim: </a:t>
            </a:r>
            <a:r>
              <a:rPr lang="en-GB" b="0" baseline="0" dirty="0"/>
              <a:t>to practise distinguishing between the 2</a:t>
            </a:r>
            <a:r>
              <a:rPr lang="en-GB" b="0" baseline="30000" dirty="0"/>
              <a:t>nd</a:t>
            </a:r>
            <a:r>
              <a:rPr lang="en-GB" b="0" baseline="0" dirty="0"/>
              <a:t> person singular and 3</a:t>
            </a:r>
            <a:r>
              <a:rPr lang="en-GB" b="0" baseline="30000" dirty="0"/>
              <a:t>rd</a:t>
            </a:r>
            <a:r>
              <a:rPr lang="en-GB" b="0" baseline="0" dirty="0"/>
              <a:t> person singular endings of ‘-</a:t>
            </a:r>
            <a:r>
              <a:rPr lang="en-GB" b="0" baseline="0" dirty="0" err="1"/>
              <a:t>er</a:t>
            </a:r>
            <a:r>
              <a:rPr lang="en-GB" b="0" baseline="0" dirty="0"/>
              <a:t>’ and ‘-</a:t>
            </a:r>
            <a:r>
              <a:rPr lang="en-GB" b="0" baseline="0" dirty="0" err="1"/>
              <a:t>ir</a:t>
            </a:r>
            <a:r>
              <a:rPr lang="en-GB" b="0" baseline="0" dirty="0"/>
              <a:t>’ verbs.</a:t>
            </a:r>
            <a:endParaRPr lang="en-GB" b="1" dirty="0"/>
          </a:p>
          <a:p>
            <a:endParaRPr lang="en-GB" b="1" dirty="0"/>
          </a:p>
          <a:p>
            <a:r>
              <a:rPr lang="en-GB" b="1" dirty="0"/>
              <a:t>Procedure:</a:t>
            </a:r>
          </a:p>
          <a:p>
            <a:pPr marL="228600" indent="-228600">
              <a:buAutoNum type="arabicPeriod"/>
            </a:pPr>
            <a:r>
              <a:rPr lang="en-GB" dirty="0"/>
              <a:t>Students have to predict which</a:t>
            </a:r>
            <a:r>
              <a:rPr lang="en-GB" baseline="0" dirty="0"/>
              <a:t> </a:t>
            </a:r>
            <a:r>
              <a:rPr lang="en-GB" baseline="0" dirty="0" err="1"/>
              <a:t>Pacman</a:t>
            </a:r>
            <a:r>
              <a:rPr lang="en-GB" baseline="0" dirty="0"/>
              <a:t> will eat the verb depending on the ending</a:t>
            </a:r>
            <a:r>
              <a:rPr lang="en-US" baseline="0" dirty="0"/>
              <a:t>.  This could either be done chorally or with mini whiteboards with ‘s/he’ and ‘you’ on different slides. </a:t>
            </a:r>
          </a:p>
          <a:p>
            <a:pPr marL="228600" indent="-228600">
              <a:buAutoNum type="arabicPeriod"/>
            </a:pPr>
            <a:r>
              <a:rPr lang="en-US" baseline="0" dirty="0"/>
              <a:t>Teachers click to show the answer. Teachers should also elicit the English from students.</a:t>
            </a:r>
            <a:endParaRPr lang="en-GB" baseline="0" dirty="0"/>
          </a:p>
          <a:p>
            <a:pPr marL="228600" indent="-228600">
              <a:buAutoNum type="arabicPeriod"/>
            </a:pPr>
            <a:r>
              <a:rPr lang="en-GB" baseline="0" dirty="0"/>
              <a:t>Follow the procedure for the next 7 slides.</a:t>
            </a:r>
          </a:p>
          <a:p>
            <a:pPr marL="0" indent="0">
              <a:buNone/>
            </a:pPr>
            <a:endParaRPr lang="en-GB" baseline="0" dirty="0"/>
          </a:p>
          <a:p>
            <a:pPr marL="0" indent="0">
              <a:buNone/>
            </a:pP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8994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have to predict which</a:t>
            </a:r>
            <a:r>
              <a:rPr lang="en-GB" baseline="0" dirty="0"/>
              <a:t> </a:t>
            </a:r>
            <a:r>
              <a:rPr lang="en-GB" baseline="0" dirty="0" err="1"/>
              <a:t>Pacman</a:t>
            </a:r>
            <a:r>
              <a:rPr lang="en-GB" baseline="0" dirty="0"/>
              <a:t> will eat the verb depending on the ending</a:t>
            </a:r>
            <a:r>
              <a:rPr lang="en-US" baseline="0" dirty="0"/>
              <a:t>.  Teachers should also elicit the English from students.</a:t>
            </a: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8150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have to predict which</a:t>
            </a:r>
            <a:r>
              <a:rPr lang="en-GB" baseline="0" dirty="0"/>
              <a:t> </a:t>
            </a:r>
            <a:r>
              <a:rPr lang="en-GB" baseline="0" dirty="0" err="1"/>
              <a:t>Pacman</a:t>
            </a:r>
            <a:r>
              <a:rPr lang="en-GB" baseline="0" dirty="0"/>
              <a:t> will eat the verb depending on the ending</a:t>
            </a:r>
            <a:r>
              <a:rPr lang="en-US" baseline="0" dirty="0"/>
              <a:t>.  Teachers should also elicit the English from students.</a:t>
            </a: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3711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have to predict which</a:t>
            </a:r>
            <a:r>
              <a:rPr lang="en-GB" baseline="0" dirty="0"/>
              <a:t> </a:t>
            </a:r>
            <a:r>
              <a:rPr lang="en-GB" baseline="0" dirty="0" err="1"/>
              <a:t>Pacman</a:t>
            </a:r>
            <a:r>
              <a:rPr lang="en-GB" baseline="0" dirty="0"/>
              <a:t> will eat the verb depending on the ending</a:t>
            </a:r>
            <a:r>
              <a:rPr lang="en-US" baseline="0" dirty="0"/>
              <a:t>.  Teachers should also elicit the English from students.</a:t>
            </a: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832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Elicit the sound and </a:t>
            </a:r>
            <a:r>
              <a:rPr lang="en-GB" baseline="0" dirty="0"/>
              <a:t>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41576236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have to predict which</a:t>
            </a:r>
            <a:r>
              <a:rPr lang="en-GB" baseline="0" dirty="0"/>
              <a:t> </a:t>
            </a:r>
            <a:r>
              <a:rPr lang="en-GB" baseline="0" dirty="0" err="1"/>
              <a:t>Pacman</a:t>
            </a:r>
            <a:r>
              <a:rPr lang="en-GB" baseline="0" dirty="0"/>
              <a:t> will eat the verb depending on the ending</a:t>
            </a:r>
            <a:r>
              <a:rPr lang="en-US" baseline="0" dirty="0"/>
              <a:t>.  Teachers should also elicit the English from students.</a:t>
            </a: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1858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have to predict which</a:t>
            </a:r>
            <a:r>
              <a:rPr lang="en-GB" baseline="0" dirty="0"/>
              <a:t> </a:t>
            </a:r>
            <a:r>
              <a:rPr lang="en-GB" baseline="0" dirty="0" err="1"/>
              <a:t>Pacman</a:t>
            </a:r>
            <a:r>
              <a:rPr lang="en-GB" baseline="0" dirty="0"/>
              <a:t> will eat the verb depending on the ending</a:t>
            </a:r>
            <a:r>
              <a:rPr lang="en-US" baseline="0" dirty="0"/>
              <a:t>.  Teachers should also elicit the English from students.</a:t>
            </a: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9721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have to predict which</a:t>
            </a:r>
            <a:r>
              <a:rPr lang="en-GB" baseline="0" dirty="0"/>
              <a:t> </a:t>
            </a:r>
            <a:r>
              <a:rPr lang="en-GB" baseline="0" dirty="0" err="1"/>
              <a:t>Pacman</a:t>
            </a:r>
            <a:r>
              <a:rPr lang="en-GB" baseline="0" dirty="0"/>
              <a:t> will eat the verb depending on the ending</a:t>
            </a:r>
            <a:r>
              <a:rPr lang="en-US" baseline="0" dirty="0"/>
              <a:t>.  Teachers should also elicit the English from students.</a:t>
            </a: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4876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have to predict which</a:t>
            </a:r>
            <a:r>
              <a:rPr lang="en-GB" baseline="0" dirty="0"/>
              <a:t> </a:t>
            </a:r>
            <a:r>
              <a:rPr lang="en-GB" baseline="0" dirty="0" err="1"/>
              <a:t>Pacman</a:t>
            </a:r>
            <a:r>
              <a:rPr lang="en-GB" baseline="0" dirty="0"/>
              <a:t> will eat the verb depending on the ending</a:t>
            </a:r>
            <a:r>
              <a:rPr lang="en-US" baseline="0" dirty="0"/>
              <a:t>.  Teachers should also elicit the English from students.</a:t>
            </a: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0917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Timing:</a:t>
            </a:r>
            <a:r>
              <a:rPr lang="en-US" b="0" baseline="0" dirty="0"/>
              <a:t> 7 minutes</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Aim</a:t>
            </a:r>
            <a:r>
              <a:rPr lang="en-US" b="1" baseline="0"/>
              <a:t>: </a:t>
            </a:r>
            <a:r>
              <a:rPr lang="en-US" baseline="0"/>
              <a:t>to </a:t>
            </a:r>
            <a:r>
              <a:rPr lang="en-US" baseline="0" dirty="0"/>
              <a:t>focus students’ attention on the audible difference between the –e and –</a:t>
            </a:r>
            <a:r>
              <a:rPr lang="en-US" baseline="0" dirty="0" err="1"/>
              <a:t>es</a:t>
            </a:r>
            <a:r>
              <a:rPr lang="en-US" baseline="0" dirty="0"/>
              <a:t> endings on ‘–</a:t>
            </a:r>
            <a:r>
              <a:rPr lang="en-US" baseline="0" dirty="0" err="1"/>
              <a:t>er</a:t>
            </a:r>
            <a:r>
              <a:rPr lang="en-US" baseline="0" dirty="0"/>
              <a:t>’ and ‘–</a:t>
            </a:r>
            <a:r>
              <a:rPr lang="en-US" baseline="0" dirty="0" err="1"/>
              <a:t>ir</a:t>
            </a:r>
            <a:r>
              <a:rPr lang="en-US" baseline="0"/>
              <a:t>’ verbs and their difference in meaning. </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Students copy the grid into their exercise books.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a:t>Click </a:t>
            </a:r>
            <a:r>
              <a:rPr lang="en-US" b="0" baseline="0" dirty="0"/>
              <a:t>the number button to play the recording. Students either tick the Daniel (you) or </a:t>
            </a:r>
            <a:r>
              <a:rPr lang="en-US" b="0" baseline="0" dirty="0" err="1"/>
              <a:t>Lucía</a:t>
            </a:r>
            <a:r>
              <a:rPr lang="en-US" b="0" baseline="0" dirty="0"/>
              <a:t> (she) column, and then translate the activity into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The answers for the Daniel/Lucia column are shown first 1-8 by clicking, and then the translations 1-8.</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1" dirty="0"/>
            </a:br>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Por la </a:t>
            </a:r>
            <a:r>
              <a:rPr lang="en-US" dirty="0" err="1"/>
              <a:t>mañana</a:t>
            </a:r>
            <a:r>
              <a:rPr lang="en-US" dirty="0"/>
              <a:t> </a:t>
            </a:r>
            <a:r>
              <a:rPr lang="en-US" dirty="0" err="1"/>
              <a:t>corre</a:t>
            </a:r>
            <a:r>
              <a:rPr lang="en-US" dirty="0"/>
              <a:t> </a:t>
            </a:r>
            <a:r>
              <a:rPr lang="en-US" dirty="0" err="1"/>
              <a:t>en</a:t>
            </a:r>
            <a:r>
              <a:rPr lang="en-US" dirty="0"/>
              <a:t> el </a:t>
            </a:r>
            <a:r>
              <a:rPr lang="en-US" dirty="0" err="1"/>
              <a:t>parque</a:t>
            </a:r>
            <a:r>
              <a:rPr lang="en-US"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err="1"/>
              <a:t>Aprendes</a:t>
            </a:r>
            <a:r>
              <a:rPr lang="en-US" baseline="0" dirty="0"/>
              <a:t> </a:t>
            </a:r>
            <a:r>
              <a:rPr lang="en-US" baseline="0" dirty="0" err="1"/>
              <a:t>algo</a:t>
            </a:r>
            <a:r>
              <a:rPr lang="en-US" baseline="0" dirty="0"/>
              <a:t> </a:t>
            </a:r>
            <a:r>
              <a:rPr lang="en-US" baseline="0" dirty="0" err="1"/>
              <a:t>en</a:t>
            </a:r>
            <a:r>
              <a:rPr lang="en-US" baseline="0" dirty="0"/>
              <a:t> chino.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err="1"/>
              <a:t>Después</a:t>
            </a:r>
            <a:r>
              <a:rPr lang="en-US" baseline="0" dirty="0"/>
              <a:t>, </a:t>
            </a:r>
            <a:r>
              <a:rPr lang="en-US" baseline="0" dirty="0" err="1"/>
              <a:t>aprendes</a:t>
            </a:r>
            <a:r>
              <a:rPr lang="en-US" baseline="0" dirty="0"/>
              <a:t> a </a:t>
            </a:r>
            <a:r>
              <a:rPr lang="en-US" baseline="0" dirty="0" err="1"/>
              <a:t>montar</a:t>
            </a:r>
            <a:r>
              <a:rPr lang="en-US" baseline="0" dirty="0"/>
              <a:t> </a:t>
            </a:r>
            <a:r>
              <a:rPr lang="en-US" baseline="0" dirty="0" err="1"/>
              <a:t>en</a:t>
            </a:r>
            <a:r>
              <a:rPr lang="en-US" baseline="0" dirty="0"/>
              <a:t> </a:t>
            </a:r>
            <a:r>
              <a:rPr lang="en-US" baseline="0" dirty="0" err="1"/>
              <a:t>bici</a:t>
            </a:r>
            <a:r>
              <a:rPr lang="en-US"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err="1"/>
              <a:t>Bebe</a:t>
            </a:r>
            <a:r>
              <a:rPr lang="en-US" baseline="0" dirty="0"/>
              <a:t> </a:t>
            </a:r>
            <a:r>
              <a:rPr lang="en-US" baseline="0" dirty="0" err="1"/>
              <a:t>agua</a:t>
            </a:r>
            <a:r>
              <a:rPr lang="en-US"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a:t>Por la </a:t>
            </a:r>
            <a:r>
              <a:rPr lang="en-US" baseline="0" dirty="0" err="1"/>
              <a:t>tarde</a:t>
            </a:r>
            <a:r>
              <a:rPr lang="en-US" baseline="0" dirty="0"/>
              <a:t> escribe una carta a un amigo.</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err="1"/>
              <a:t>Haces</a:t>
            </a:r>
            <a:r>
              <a:rPr lang="en-US" baseline="0" dirty="0"/>
              <a:t> los </a:t>
            </a:r>
            <a:r>
              <a:rPr lang="en-US" baseline="0" dirty="0" err="1"/>
              <a:t>deberes</a:t>
            </a:r>
            <a:r>
              <a:rPr lang="en-US"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a:t>Por la </a:t>
            </a:r>
            <a:r>
              <a:rPr lang="en-US" baseline="0" dirty="0" err="1"/>
              <a:t>noche</a:t>
            </a:r>
            <a:r>
              <a:rPr lang="en-US" baseline="0" dirty="0"/>
              <a:t> lees una </a:t>
            </a:r>
            <a:r>
              <a:rPr lang="en-US" baseline="0" dirty="0" err="1"/>
              <a:t>revista</a:t>
            </a:r>
            <a:r>
              <a:rPr lang="en-US" baseline="0" dirty="0"/>
              <a:t> </a:t>
            </a:r>
            <a:r>
              <a:rPr lang="en-US" baseline="0" dirty="0" err="1"/>
              <a:t>interesante</a:t>
            </a:r>
            <a:r>
              <a:rPr lang="en-US"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err="1"/>
              <a:t>Aprende</a:t>
            </a:r>
            <a:r>
              <a:rPr lang="en-US" baseline="0" dirty="0"/>
              <a:t> </a:t>
            </a:r>
            <a:r>
              <a:rPr lang="en-US" baseline="0" dirty="0" err="1"/>
              <a:t>vocabulario</a:t>
            </a:r>
            <a:r>
              <a:rPr lang="en-US" baseline="0" dirty="0"/>
              <a:t> en </a:t>
            </a:r>
            <a:r>
              <a:rPr lang="en-US" baseline="0" dirty="0" err="1"/>
              <a:t>español</a:t>
            </a:r>
            <a:r>
              <a:rPr lang="en-US"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Differentiation: some students may be able to complete both parts of the activity as they go. Others may need to just focus on the grammar the first time they listen, and then focus on lexical information the second time. Answers are animated to support the latter.</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7276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12 minutes</a:t>
            </a:r>
          </a:p>
          <a:p>
            <a:endParaRPr lang="en-GB" b="0" dirty="0"/>
          </a:p>
          <a:p>
            <a:r>
              <a:rPr lang="en-GB" b="1" dirty="0"/>
              <a:t>Aim:</a:t>
            </a:r>
            <a:r>
              <a:rPr lang="en-GB" b="1" baseline="0" dirty="0"/>
              <a:t> </a:t>
            </a:r>
            <a:r>
              <a:rPr lang="en-GB" b="0" baseline="0" dirty="0"/>
              <a:t>writing practice using both the 2</a:t>
            </a:r>
            <a:r>
              <a:rPr lang="en-GB" b="0" baseline="30000" dirty="0"/>
              <a:t>nd</a:t>
            </a:r>
            <a:r>
              <a:rPr lang="en-GB" b="0" baseline="0" dirty="0"/>
              <a:t> person singular and 3</a:t>
            </a:r>
            <a:r>
              <a:rPr lang="en-GB" b="0" baseline="30000" dirty="0"/>
              <a:t>rd</a:t>
            </a:r>
            <a:r>
              <a:rPr lang="en-GB" b="0" baseline="0" dirty="0"/>
              <a:t> person singular of ‘-</a:t>
            </a:r>
            <a:r>
              <a:rPr lang="en-GB" b="0" baseline="0" dirty="0" err="1"/>
              <a:t>er</a:t>
            </a:r>
            <a:r>
              <a:rPr lang="en-GB" b="0" baseline="0" dirty="0"/>
              <a:t>’ and ‘-</a:t>
            </a:r>
            <a:r>
              <a:rPr lang="en-GB" b="0" baseline="0" dirty="0" err="1"/>
              <a:t>ir</a:t>
            </a:r>
            <a:r>
              <a:rPr lang="en-GB" b="0" baseline="0" dirty="0"/>
              <a:t>’ verbs.</a:t>
            </a:r>
          </a:p>
          <a:p>
            <a:endParaRPr lang="en-GB" b="0" baseline="0" dirty="0"/>
          </a:p>
          <a:p>
            <a:r>
              <a:rPr lang="en-GB" b="1" baseline="0" dirty="0"/>
              <a:t>Procedure:</a:t>
            </a:r>
            <a:endParaRPr lang="en-GB" b="1" dirty="0"/>
          </a:p>
          <a:p>
            <a:pPr marL="228600" indent="-228600">
              <a:buAutoNum type="arabicPeriod"/>
            </a:pPr>
            <a:r>
              <a:rPr lang="en-GB" baseline="0" dirty="0"/>
              <a:t>This slides explains this activity.</a:t>
            </a:r>
          </a:p>
          <a:p>
            <a:pPr marL="228600" indent="-228600">
              <a:buAutoNum type="arabicPeriod"/>
            </a:pPr>
            <a:r>
              <a:rPr lang="en-GB" dirty="0"/>
              <a:t>To complete these two paragraphs, students will need</a:t>
            </a:r>
            <a:r>
              <a:rPr lang="en-GB" baseline="0" dirty="0"/>
              <a:t> to refer back to the notes they made in English from the listening activity.  Teachers should remind students to make use of the time expressions to structure their paragraphs and encourage students to look back in their exercise books for the correct spellings of these if they cannot readily recall them.</a:t>
            </a:r>
          </a:p>
          <a:p>
            <a:pPr marL="228600" indent="-228600">
              <a:buAutoNum type="arabicPeriod"/>
            </a:pPr>
            <a:r>
              <a:rPr lang="en-GB" baseline="0" dirty="0"/>
              <a:t>With lower ability groups</a:t>
            </a:r>
            <a:r>
              <a:rPr lang="en-GB" baseline="0"/>
              <a:t>, it may be necessary to </a:t>
            </a:r>
            <a:r>
              <a:rPr lang="en-GB" baseline="0" dirty="0"/>
              <a:t>write these time expressions in Spanish on the board to act as sentence starters.</a:t>
            </a:r>
          </a:p>
          <a:p>
            <a:endParaRPr lang="en-GB" baseline="0" dirty="0"/>
          </a:p>
          <a:p>
            <a:r>
              <a:rPr lang="en-GB" b="1" baseline="0" dirty="0"/>
              <a:t>Notes:</a:t>
            </a:r>
          </a:p>
          <a:p>
            <a:r>
              <a:rPr lang="en-GB" baseline="0" dirty="0"/>
              <a:t>‘Agenda’ hasn’t been previously been taught. The image on the right can be used to make its meaning clear.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5328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Answer slide for the previous</a:t>
            </a:r>
            <a:r>
              <a:rPr lang="en-GB" baseline="0" dirty="0"/>
              <a:t> activity. Teachers click to show the answers in Spanish.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9999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10 minutes</a:t>
            </a:r>
          </a:p>
          <a:p>
            <a:pPr algn="l"/>
            <a:endParaRPr lang="en-GB" sz="1200" b="1" kern="1200" dirty="0">
              <a:solidFill>
                <a:schemeClr val="tx1"/>
              </a:solidFill>
              <a:effectLst/>
              <a:latin typeface="+mn-lt"/>
              <a:ea typeface="+mn-ea"/>
              <a:cs typeface="+mn-cs"/>
            </a:endParaRPr>
          </a:p>
          <a:p>
            <a:pPr algn="l"/>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speaking practice with 1</a:t>
            </a:r>
            <a:r>
              <a:rPr lang="en-GB" sz="1200" b="0" kern="1200" baseline="30000" dirty="0">
                <a:solidFill>
                  <a:schemeClr val="tx1"/>
                </a:solidFill>
                <a:effectLst/>
                <a:latin typeface="+mn-lt"/>
                <a:ea typeface="+mn-ea"/>
                <a:cs typeface="+mn-cs"/>
              </a:rPr>
              <a:t>st</a:t>
            </a:r>
            <a:r>
              <a:rPr lang="en-GB" sz="1200" b="0" kern="1200" dirty="0">
                <a:solidFill>
                  <a:schemeClr val="tx1"/>
                </a:solidFill>
                <a:effectLst/>
                <a:latin typeface="+mn-lt"/>
                <a:ea typeface="+mn-ea"/>
                <a:cs typeface="+mn-cs"/>
              </a:rPr>
              <a:t>, 2</a:t>
            </a:r>
            <a:r>
              <a:rPr lang="en-GB" sz="1200" b="0" kern="1200" baseline="30000" dirty="0">
                <a:solidFill>
                  <a:schemeClr val="tx1"/>
                </a:solidFill>
                <a:effectLst/>
                <a:latin typeface="+mn-lt"/>
                <a:ea typeface="+mn-ea"/>
                <a:cs typeface="+mn-cs"/>
              </a:rPr>
              <a:t>nd</a:t>
            </a:r>
            <a:r>
              <a:rPr lang="en-GB" sz="1200" b="0" kern="1200" dirty="0">
                <a:solidFill>
                  <a:schemeClr val="tx1"/>
                </a:solidFill>
                <a:effectLst/>
                <a:latin typeface="+mn-lt"/>
                <a:ea typeface="+mn-ea"/>
                <a:cs typeface="+mn-cs"/>
              </a:rPr>
              <a:t> and 3</a:t>
            </a:r>
            <a:r>
              <a:rPr lang="en-GB" sz="1200" b="0" kern="1200" baseline="30000" dirty="0">
                <a:solidFill>
                  <a:schemeClr val="tx1"/>
                </a:solidFill>
                <a:effectLst/>
                <a:latin typeface="+mn-lt"/>
                <a:ea typeface="+mn-ea"/>
                <a:cs typeface="+mn-cs"/>
              </a:rPr>
              <a:t>rd</a:t>
            </a:r>
            <a:r>
              <a:rPr lang="en-GB" sz="1200" b="0" kern="1200" baseline="0" dirty="0">
                <a:solidFill>
                  <a:schemeClr val="tx1"/>
                </a:solidFill>
                <a:effectLst/>
                <a:latin typeface="+mn-lt"/>
                <a:ea typeface="+mn-ea"/>
                <a:cs typeface="+mn-cs"/>
              </a:rPr>
              <a:t> person </a:t>
            </a:r>
            <a:r>
              <a:rPr lang="en-GB" sz="1200" b="0" kern="1200" baseline="0">
                <a:solidFill>
                  <a:schemeClr val="tx1"/>
                </a:solidFill>
                <a:effectLst/>
                <a:latin typeface="+mn-lt"/>
                <a:ea typeface="+mn-ea"/>
                <a:cs typeface="+mn-cs"/>
              </a:rPr>
              <a:t>singular forms of </a:t>
            </a:r>
            <a:r>
              <a:rPr lang="en-GB" sz="1200" b="0" kern="1200" baseline="0" dirty="0">
                <a:solidFill>
                  <a:schemeClr val="tx1"/>
                </a:solidFill>
                <a:effectLst/>
                <a:latin typeface="+mn-lt"/>
                <a:ea typeface="+mn-ea"/>
                <a:cs typeface="+mn-cs"/>
              </a:rPr>
              <a:t>‘-</a:t>
            </a:r>
            <a:r>
              <a:rPr lang="en-GB" sz="1200" b="0" kern="1200" baseline="0" dirty="0" err="1">
                <a:solidFill>
                  <a:schemeClr val="tx1"/>
                </a:solidFill>
                <a:effectLst/>
                <a:latin typeface="+mn-lt"/>
                <a:ea typeface="+mn-ea"/>
                <a:cs typeface="+mn-cs"/>
              </a:rPr>
              <a:t>er</a:t>
            </a:r>
            <a:r>
              <a:rPr lang="en-GB" sz="1200" b="0" kern="1200" baseline="0" dirty="0">
                <a:solidFill>
                  <a:schemeClr val="tx1"/>
                </a:solidFill>
                <a:effectLst/>
                <a:latin typeface="+mn-lt"/>
                <a:ea typeface="+mn-ea"/>
                <a:cs typeface="+mn-cs"/>
              </a:rPr>
              <a:t>’ and ‘-</a:t>
            </a:r>
            <a:r>
              <a:rPr lang="en-GB" sz="1200" b="0" kern="1200" baseline="0" dirty="0" err="1">
                <a:solidFill>
                  <a:schemeClr val="tx1"/>
                </a:solidFill>
                <a:effectLst/>
                <a:latin typeface="+mn-lt"/>
                <a:ea typeface="+mn-ea"/>
                <a:cs typeface="+mn-cs"/>
              </a:rPr>
              <a:t>ir</a:t>
            </a:r>
            <a:r>
              <a:rPr lang="en-GB" sz="1200" b="0" kern="1200" baseline="0">
                <a:solidFill>
                  <a:schemeClr val="tx1"/>
                </a:solidFill>
                <a:effectLst/>
                <a:latin typeface="+mn-lt"/>
                <a:ea typeface="+mn-ea"/>
                <a:cs typeface="+mn-cs"/>
              </a:rPr>
              <a:t>’ verbs in the present. </a:t>
            </a:r>
            <a:r>
              <a:rPr lang="en-GB" sz="1200" kern="1200">
                <a:solidFill>
                  <a:schemeClr val="tx1"/>
                </a:solidFill>
                <a:effectLst/>
                <a:latin typeface="+mn-lt"/>
                <a:ea typeface="+mn-ea"/>
                <a:cs typeface="+mn-cs"/>
              </a:rPr>
              <a:t>This</a:t>
            </a:r>
            <a:r>
              <a:rPr lang="en-GB" sz="1200" kern="1200" baseline="0">
                <a:solidFill>
                  <a:schemeClr val="tx1"/>
                </a:solidFill>
                <a:effectLst/>
                <a:latin typeface="+mn-lt"/>
                <a:ea typeface="+mn-ea"/>
                <a:cs typeface="+mn-cs"/>
              </a:rPr>
              <a:t> brings </a:t>
            </a:r>
            <a:r>
              <a:rPr lang="en-GB" sz="1200" kern="1200" baseline="0" dirty="0">
                <a:solidFill>
                  <a:schemeClr val="tx1"/>
                </a:solidFill>
                <a:effectLst/>
                <a:latin typeface="+mn-lt"/>
                <a:ea typeface="+mn-ea"/>
                <a:cs typeface="+mn-cs"/>
              </a:rPr>
              <a:t>together students’ </a:t>
            </a:r>
            <a:r>
              <a:rPr lang="en-GB" sz="1200" kern="1200" baseline="0">
                <a:solidFill>
                  <a:schemeClr val="tx1"/>
                </a:solidFill>
                <a:effectLst/>
                <a:latin typeface="+mn-lt"/>
                <a:ea typeface="+mn-ea"/>
                <a:cs typeface="+mn-cs"/>
              </a:rPr>
              <a:t>learning of </a:t>
            </a:r>
            <a:r>
              <a:rPr lang="en-GB" sz="1200" kern="1200" baseline="0" dirty="0">
                <a:solidFill>
                  <a:schemeClr val="tx1"/>
                </a:solidFill>
                <a:effectLst/>
                <a:latin typeface="+mn-lt"/>
                <a:ea typeface="+mn-ea"/>
                <a:cs typeface="+mn-cs"/>
              </a:rPr>
              <a:t>‘</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and ‘</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ir</a:t>
            </a:r>
            <a:r>
              <a:rPr lang="en-GB" sz="1200" kern="1200">
                <a:solidFill>
                  <a:schemeClr val="tx1"/>
                </a:solidFill>
                <a:effectLst/>
                <a:latin typeface="+mn-lt"/>
                <a:ea typeface="+mn-ea"/>
                <a:cs typeface="+mn-cs"/>
              </a:rPr>
              <a:t>’</a:t>
            </a:r>
            <a:r>
              <a:rPr lang="en-GB" sz="1200" kern="1200" baseline="0">
                <a:solidFill>
                  <a:schemeClr val="tx1"/>
                </a:solidFill>
                <a:effectLst/>
                <a:latin typeface="+mn-lt"/>
                <a:ea typeface="+mn-ea"/>
                <a:cs typeface="+mn-cs"/>
              </a:rPr>
              <a:t> verb endings from </a:t>
            </a:r>
            <a:r>
              <a:rPr lang="en-GB" sz="1200" kern="1200" baseline="0" dirty="0">
                <a:solidFill>
                  <a:schemeClr val="tx1"/>
                </a:solidFill>
                <a:effectLst/>
                <a:latin typeface="+mn-lt"/>
                <a:ea typeface="+mn-ea"/>
                <a:cs typeface="+mn-cs"/>
              </a:rPr>
              <a:t>across the two lessons.</a:t>
            </a:r>
            <a:endParaRPr lang="en-GB" sz="1200" b="1" kern="1200" dirty="0">
              <a:solidFill>
                <a:schemeClr val="tx1"/>
              </a:solidFill>
              <a:effectLst/>
              <a:latin typeface="+mn-lt"/>
              <a:ea typeface="+mn-ea"/>
              <a:cs typeface="+mn-cs"/>
            </a:endParaRPr>
          </a:p>
          <a:p>
            <a:pPr algn="l"/>
            <a:endParaRPr lang="en-GB" sz="1200" b="1" kern="1200" dirty="0">
              <a:solidFill>
                <a:schemeClr val="tx1"/>
              </a:solidFill>
              <a:effectLst/>
              <a:latin typeface="+mn-lt"/>
              <a:ea typeface="+mn-ea"/>
              <a:cs typeface="+mn-cs"/>
            </a:endParaRPr>
          </a:p>
          <a:p>
            <a:pPr algn="l"/>
            <a:r>
              <a:rPr lang="en-GB" sz="1200" b="1" kern="1200" dirty="0">
                <a:solidFill>
                  <a:schemeClr val="tx1"/>
                </a:solidFill>
                <a:effectLst/>
                <a:latin typeface="+mn-lt"/>
                <a:ea typeface="+mn-ea"/>
                <a:cs typeface="+mn-cs"/>
              </a:rPr>
              <a:t>Procedure:</a:t>
            </a:r>
          </a:p>
          <a:p>
            <a:pPr marL="228600" indent="-228600" algn="l">
              <a:buAutoNum type="arabicPeriod"/>
            </a:pPr>
            <a:r>
              <a:rPr lang="en-GB" sz="1200" b="0" kern="1200" baseline="0" dirty="0">
                <a:solidFill>
                  <a:schemeClr val="tx1"/>
                </a:solidFill>
                <a:effectLst/>
                <a:latin typeface="+mn-lt"/>
                <a:ea typeface="+mn-ea"/>
                <a:cs typeface="+mn-cs"/>
              </a:rPr>
              <a:t>Teachers will need enough dice for each pair for this activity.</a:t>
            </a:r>
          </a:p>
          <a:p>
            <a:pPr marL="228600" indent="-228600" algn="l">
              <a:buAutoNum type="arabicPeriod"/>
            </a:pPr>
            <a:r>
              <a:rPr lang="en-GB" sz="1200" kern="1200" dirty="0">
                <a:solidFill>
                  <a:schemeClr val="tx1"/>
                </a:solidFill>
                <a:effectLst/>
                <a:latin typeface="+mn-lt"/>
                <a:ea typeface="+mn-ea"/>
                <a:cs typeface="+mn-cs"/>
              </a:rPr>
              <a:t>Player A rolls the dice twice to generate 1) a pronoun  and 2) a verb. They</a:t>
            </a:r>
            <a:r>
              <a:rPr lang="en-GB" sz="1200" kern="1200" baseline="0" dirty="0">
                <a:solidFill>
                  <a:schemeClr val="tx1"/>
                </a:solidFill>
                <a:effectLst/>
                <a:latin typeface="+mn-lt"/>
                <a:ea typeface="+mn-ea"/>
                <a:cs typeface="+mn-cs"/>
              </a:rPr>
              <a:t> change the infinitive to produce a conjugated verb e.g., 1+6 = </a:t>
            </a:r>
            <a:r>
              <a:rPr lang="en-GB" sz="1200" i="1" kern="1200" baseline="0" dirty="0" err="1">
                <a:solidFill>
                  <a:schemeClr val="tx1"/>
                </a:solidFill>
                <a:effectLst/>
                <a:latin typeface="+mn-lt"/>
                <a:ea typeface="+mn-ea"/>
                <a:cs typeface="+mn-cs"/>
              </a:rPr>
              <a:t>aprendo</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They then choose a word or phrase from the square to finish their sentence. </a:t>
            </a:r>
          </a:p>
          <a:p>
            <a:pPr marL="228600" indent="-228600" algn="l">
              <a:buAutoNum type="arabicPeriod"/>
            </a:pPr>
            <a:r>
              <a:rPr lang="en-GB" sz="1200" kern="1200" dirty="0">
                <a:solidFill>
                  <a:schemeClr val="tx1"/>
                </a:solidFill>
                <a:effectLst/>
                <a:latin typeface="+mn-lt"/>
                <a:ea typeface="+mn-ea"/>
                <a:cs typeface="+mn-cs"/>
              </a:rPr>
              <a:t>Each word from the square can only be used once. Players can keep a note of their correctly formed sentences in their exercise books if teachers wish (to then translate into English</a:t>
            </a:r>
            <a:r>
              <a:rPr lang="en-GB" sz="1200" kern="1200" baseline="0" dirty="0">
                <a:solidFill>
                  <a:schemeClr val="tx1"/>
                </a:solidFill>
                <a:effectLst/>
                <a:latin typeface="+mn-lt"/>
                <a:ea typeface="+mn-ea"/>
                <a:cs typeface="+mn-cs"/>
              </a:rPr>
              <a:t> to finish the activity)</a:t>
            </a:r>
            <a:r>
              <a:rPr lang="en-GB" sz="1200" kern="1200" dirty="0">
                <a:solidFill>
                  <a:schemeClr val="tx1"/>
                </a:solidFill>
                <a:effectLst/>
                <a:latin typeface="+mn-lt"/>
                <a:ea typeface="+mn-ea"/>
                <a:cs typeface="+mn-cs"/>
              </a:rPr>
              <a:t>.  Once a word is used it can be crossed out.  As the number of possible words decreases, players may have to ‘knock’ if there is no appropriate word to finish their sentence. In this case, play passes to their partner.  E.g. Player A throws 1</a:t>
            </a:r>
            <a:r>
              <a:rPr lang="en-GB" sz="1200" kern="1200" baseline="0" dirty="0">
                <a:solidFill>
                  <a:schemeClr val="tx1"/>
                </a:solidFill>
                <a:effectLst/>
                <a:latin typeface="+mn-lt"/>
                <a:ea typeface="+mn-ea"/>
                <a:cs typeface="+mn-cs"/>
              </a:rPr>
              <a:t> and 6 = </a:t>
            </a:r>
            <a:r>
              <a:rPr lang="en-GB" sz="1200" i="1" kern="1200" baseline="0" dirty="0">
                <a:solidFill>
                  <a:schemeClr val="tx1"/>
                </a:solidFill>
                <a:effectLst/>
                <a:latin typeface="+mn-lt"/>
                <a:ea typeface="+mn-ea"/>
                <a:cs typeface="+mn-cs"/>
              </a:rPr>
              <a:t>vivo</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but there are no remaining </a:t>
            </a:r>
            <a:r>
              <a:rPr lang="en-GB" sz="1200" kern="1200" baseline="0" dirty="0">
                <a:solidFill>
                  <a:schemeClr val="tx1"/>
                </a:solidFill>
                <a:effectLst/>
                <a:latin typeface="+mn-lt"/>
                <a:ea typeface="+mn-ea"/>
                <a:cs typeface="+mn-cs"/>
              </a:rPr>
              <a:t>places to live/people</a:t>
            </a:r>
            <a:r>
              <a:rPr lang="en-GB" sz="1200" kern="1200" dirty="0">
                <a:solidFill>
                  <a:schemeClr val="tx1"/>
                </a:solidFill>
                <a:effectLst/>
                <a:latin typeface="+mn-lt"/>
                <a:ea typeface="+mn-ea"/>
                <a:cs typeface="+mn-cs"/>
              </a:rPr>
              <a:t> to live</a:t>
            </a:r>
            <a:r>
              <a:rPr lang="en-GB" sz="1200" kern="1200" baseline="0" dirty="0">
                <a:solidFill>
                  <a:schemeClr val="tx1"/>
                </a:solidFill>
                <a:effectLst/>
                <a:latin typeface="+mn-lt"/>
                <a:ea typeface="+mn-ea"/>
                <a:cs typeface="+mn-cs"/>
              </a:rPr>
              <a:t> with</a:t>
            </a:r>
            <a:r>
              <a:rPr lang="en-GB" sz="1200" kern="1200" dirty="0">
                <a:solidFill>
                  <a:schemeClr val="tx1"/>
                </a:solidFill>
                <a:effectLst/>
                <a:latin typeface="+mn-lt"/>
                <a:ea typeface="+mn-ea"/>
                <a:cs typeface="+mn-cs"/>
              </a:rPr>
              <a:t>.  No correct sentence can be formed and play passes to</a:t>
            </a:r>
            <a:r>
              <a:rPr lang="en-GB" sz="1200" kern="1200" baseline="0" dirty="0">
                <a:solidFill>
                  <a:srgbClr val="1F4E79"/>
                </a:solidFill>
                <a:effectLst/>
                <a:latin typeface="Century Gothic" panose="020B0502020202020204" pitchFamily="34" charset="0"/>
                <a:ea typeface="+mn-ea"/>
                <a:cs typeface="+mn-cs"/>
              </a:rPr>
              <a:t> </a:t>
            </a:r>
            <a:r>
              <a:rPr lang="en-GB" sz="1200" kern="1200" dirty="0">
                <a:solidFill>
                  <a:schemeClr val="tx1"/>
                </a:solidFill>
                <a:effectLst/>
                <a:latin typeface="+mn-lt"/>
                <a:ea typeface="+mn-ea"/>
                <a:cs typeface="+mn-cs"/>
              </a:rPr>
              <a:t>Player B.  The player who is able to make the most sentences within the time or until all the words run out is the winner.  </a:t>
            </a:r>
          </a:p>
          <a:p>
            <a:pPr marL="228600" indent="-228600" algn="l">
              <a:buAutoNum type="arabicPeriod"/>
            </a:pPr>
            <a:r>
              <a:rPr lang="en-GB" sz="1200" kern="1200" dirty="0">
                <a:solidFill>
                  <a:schemeClr val="tx1"/>
                </a:solidFill>
                <a:effectLst/>
                <a:latin typeface="+mn-lt"/>
                <a:ea typeface="+mn-ea"/>
                <a:cs typeface="+mn-cs"/>
              </a:rPr>
              <a:t>In the first</a:t>
            </a:r>
            <a:r>
              <a:rPr lang="en-GB" sz="1200" kern="1200" baseline="0" dirty="0">
                <a:solidFill>
                  <a:schemeClr val="tx1"/>
                </a:solidFill>
                <a:effectLst/>
                <a:latin typeface="+mn-lt"/>
                <a:ea typeface="+mn-ea"/>
                <a:cs typeface="+mn-cs"/>
              </a:rPr>
              <a:t> instance, students will agree between themselves whether the sentences produced make sense. </a:t>
            </a:r>
            <a:r>
              <a:rPr lang="en-GB" sz="1200" kern="1200" dirty="0">
                <a:solidFill>
                  <a:schemeClr val="tx1"/>
                </a:solidFill>
                <a:effectLst/>
                <a:latin typeface="+mn-lt"/>
                <a:ea typeface="+mn-ea"/>
                <a:cs typeface="+mn-cs"/>
              </a:rPr>
              <a:t>Teachers may</a:t>
            </a:r>
            <a:r>
              <a:rPr lang="en-GB" sz="1200" kern="1200" baseline="0" dirty="0">
                <a:solidFill>
                  <a:schemeClr val="tx1"/>
                </a:solidFill>
                <a:effectLst/>
                <a:latin typeface="+mn-lt"/>
                <a:ea typeface="+mn-ea"/>
                <a:cs typeface="+mn-cs"/>
              </a:rPr>
              <a:t> need to arbitrate over the validity of certain sentences.  As the remaining words decrease, this will lend to increased creativity!</a:t>
            </a:r>
          </a:p>
          <a:p>
            <a:pPr marL="228600" indent="-228600" algn="l">
              <a:buAutoNum type="arabicPeriod"/>
            </a:pPr>
            <a:r>
              <a:rPr lang="en-GB" sz="1200" kern="1200" baseline="0" dirty="0">
                <a:solidFill>
                  <a:schemeClr val="tx1"/>
                </a:solidFill>
                <a:effectLst/>
                <a:latin typeface="+mn-lt"/>
                <a:ea typeface="+mn-ea"/>
                <a:cs typeface="+mn-cs"/>
              </a:rPr>
              <a:t>To bring the learning to a close, students should translate into English the sentences that they made. </a:t>
            </a:r>
            <a:r>
              <a:rPr lang="en-GB" sz="1200" kern="1200" baseline="0">
                <a:solidFill>
                  <a:schemeClr val="tx1"/>
                </a:solidFill>
                <a:effectLst/>
                <a:latin typeface="+mn-lt"/>
                <a:ea typeface="+mn-ea"/>
                <a:cs typeface="+mn-cs"/>
              </a:rPr>
              <a:t>If this wasn’t a </a:t>
            </a:r>
            <a:r>
              <a:rPr lang="en-GB" sz="1200" kern="1200" baseline="0" dirty="0">
                <a:solidFill>
                  <a:schemeClr val="tx1"/>
                </a:solidFill>
                <a:effectLst/>
                <a:latin typeface="+mn-lt"/>
                <a:ea typeface="+mn-ea"/>
                <a:cs typeface="+mn-cs"/>
              </a:rPr>
              <a:t>requirement during the speaking activity</a:t>
            </a:r>
            <a:r>
              <a:rPr lang="en-GB" sz="1200" kern="1200" baseline="0">
                <a:solidFill>
                  <a:schemeClr val="tx1"/>
                </a:solidFill>
                <a:effectLst/>
                <a:latin typeface="+mn-lt"/>
                <a:ea typeface="+mn-ea"/>
                <a:cs typeface="+mn-cs"/>
              </a:rPr>
              <a:t>, students could be asked to </a:t>
            </a:r>
            <a:r>
              <a:rPr lang="en-GB" sz="1200" kern="1200" baseline="0" dirty="0">
                <a:solidFill>
                  <a:schemeClr val="tx1"/>
                </a:solidFill>
                <a:effectLst/>
                <a:latin typeface="+mn-lt"/>
                <a:ea typeface="+mn-ea"/>
                <a:cs typeface="+mn-cs"/>
              </a:rPr>
              <a:t>write sentences with given combinations (an example is given on the next slide), or have students write six of their own choice – the best six that they came up with for example.  </a:t>
            </a:r>
            <a:endParaRPr lang="en-GB" sz="1200" kern="1200" dirty="0">
              <a:solidFill>
                <a:schemeClr val="tx1"/>
              </a:solidFill>
              <a:effectLst/>
              <a:latin typeface="+mn-lt"/>
              <a:ea typeface="+mn-ea"/>
              <a:cs typeface="+mn-cs"/>
            </a:endParaRPr>
          </a:p>
          <a:p>
            <a:pPr algn="l"/>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1639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a:t>
            </a:r>
          </a:p>
          <a:p>
            <a:endParaRPr lang="en-GB" b="1" dirty="0"/>
          </a:p>
          <a:p>
            <a:r>
              <a:rPr lang="en-GB" b="1" baseline="0"/>
              <a:t>Aim: </a:t>
            </a:r>
            <a:r>
              <a:rPr lang="en-GB" b="0" baseline="0"/>
              <a:t>writing </a:t>
            </a:r>
            <a:r>
              <a:rPr lang="en-GB" b="0" baseline="0" dirty="0"/>
              <a:t>practice with 1</a:t>
            </a:r>
            <a:r>
              <a:rPr lang="en-GB" b="0" baseline="30000" dirty="0"/>
              <a:t>st</a:t>
            </a:r>
            <a:r>
              <a:rPr lang="en-GB" b="0" baseline="0" dirty="0"/>
              <a:t>, 2</a:t>
            </a:r>
            <a:r>
              <a:rPr lang="en-GB" b="0" baseline="30000" dirty="0"/>
              <a:t>nd</a:t>
            </a:r>
            <a:r>
              <a:rPr lang="en-GB" b="0" baseline="0" dirty="0"/>
              <a:t> and 3</a:t>
            </a:r>
            <a:r>
              <a:rPr lang="en-GB" b="0" baseline="30000" dirty="0"/>
              <a:t>rd</a:t>
            </a:r>
            <a:r>
              <a:rPr lang="en-GB" b="0" baseline="0" dirty="0"/>
              <a:t> person singular endings for ‘-</a:t>
            </a:r>
            <a:r>
              <a:rPr lang="en-GB" b="0" baseline="0" dirty="0" err="1"/>
              <a:t>er</a:t>
            </a:r>
            <a:r>
              <a:rPr lang="en-GB" b="0" baseline="0" dirty="0"/>
              <a:t>’ and ‘-</a:t>
            </a:r>
            <a:r>
              <a:rPr lang="en-GB" b="0" baseline="0" dirty="0" err="1"/>
              <a:t>ir</a:t>
            </a:r>
            <a:r>
              <a:rPr lang="en-GB" b="0" baseline="0" dirty="0"/>
              <a:t>’ verbs</a:t>
            </a:r>
          </a:p>
          <a:p>
            <a:endParaRPr lang="en-GB" b="0" baseline="0" dirty="0"/>
          </a:p>
          <a:p>
            <a:r>
              <a:rPr lang="en-GB" b="1" baseline="0" dirty="0"/>
              <a:t>Procedure:</a:t>
            </a:r>
          </a:p>
          <a:p>
            <a:pPr marL="228600" indent="-228600">
              <a:buAutoNum type="arabicPeriod"/>
            </a:pPr>
            <a:r>
              <a:rPr lang="en-GB" b="0" baseline="0" dirty="0"/>
              <a:t>Students write sentences in their exercise books for the dice rolls using finishing phrases of their choice.</a:t>
            </a:r>
          </a:p>
          <a:p>
            <a:pPr marL="228600" indent="-228600">
              <a:buAutoNum type="arabicPeriod"/>
            </a:pPr>
            <a:r>
              <a:rPr lang="en-GB" b="0" baseline="0" dirty="0"/>
              <a:t>Teachers can listen to students’ options </a:t>
            </a:r>
            <a:r>
              <a:rPr lang="en-GB" b="0" baseline="0"/>
              <a:t>to check.</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3799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577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Timing: 2 minutes</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consolidate SSC </a:t>
            </a:r>
            <a:r>
              <a:rPr lang="en-US" sz="1200" b="1" i="0" u="none" strike="noStrike" kern="1200" dirty="0">
                <a:solidFill>
                  <a:schemeClr val="tx1"/>
                </a:solidFill>
                <a:effectLst/>
                <a:latin typeface="+mn-lt"/>
                <a:ea typeface="+mn-ea"/>
                <a:cs typeface="+mn-cs"/>
              </a:rPr>
              <a:t>[</a:t>
            </a:r>
            <a:r>
              <a:rPr lang="en-US" sz="1200" b="1" i="0" u="none" strike="noStrike" kern="1200" dirty="0" err="1">
                <a:solidFill>
                  <a:schemeClr val="tx1"/>
                </a:solidFill>
                <a:effectLst/>
                <a:latin typeface="+mn-lt"/>
                <a:ea typeface="+mn-ea"/>
                <a:cs typeface="+mn-cs"/>
              </a:rPr>
              <a:t>ge</a:t>
            </a:r>
            <a:r>
              <a:rPr lang="en-US" sz="1200" b="1" i="0" u="none" strike="noStrike" kern="1200" dirty="0">
                <a:solidFill>
                  <a:schemeClr val="tx1"/>
                </a:solidFill>
                <a:effectLst/>
                <a:latin typeface="+mn-lt"/>
                <a:ea typeface="+mn-ea"/>
                <a:cs typeface="+mn-cs"/>
              </a:rPr>
              <a:t>]</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fontAlgn="base"/>
            <a:r>
              <a:rPr lang="en-US" sz="1200" b="0" i="0" u="none" strike="noStrike" kern="1200" dirty="0">
                <a:solidFill>
                  <a:schemeClr val="tx1"/>
                </a:solidFill>
                <a:effectLst/>
                <a:latin typeface="+mn-lt"/>
                <a:ea typeface="+mn-ea"/>
                <a:cs typeface="+mn-cs"/>
              </a:rPr>
              <a:t>Recap and elicit the pronunciation of the </a:t>
            </a:r>
            <a:r>
              <a:rPr lang="en-US" sz="1200" b="1" i="0" u="none" strike="noStrike" kern="1200" dirty="0">
                <a:solidFill>
                  <a:schemeClr val="tx1"/>
                </a:solidFill>
                <a:effectLst/>
                <a:latin typeface="+mn-lt"/>
                <a:ea typeface="+mn-ea"/>
                <a:cs typeface="+mn-cs"/>
              </a:rPr>
              <a:t>individual SSC [</a:t>
            </a:r>
            <a:r>
              <a:rPr lang="en-US" sz="1200" b="1" i="0" u="none" strike="noStrike" kern="1200" dirty="0" err="1">
                <a:solidFill>
                  <a:schemeClr val="tx1"/>
                </a:solidFill>
                <a:effectLst/>
                <a:latin typeface="+mn-lt"/>
                <a:ea typeface="+mn-ea"/>
                <a:cs typeface="+mn-cs"/>
              </a:rPr>
              <a:t>ge</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and then the </a:t>
            </a:r>
            <a:r>
              <a:rPr lang="en-US" sz="1200" b="1" i="0" u="none" strike="noStrike" kern="1200" dirty="0">
                <a:solidFill>
                  <a:schemeClr val="tx1"/>
                </a:solidFill>
                <a:effectLst/>
                <a:latin typeface="+mn-lt"/>
                <a:ea typeface="+mn-ea"/>
                <a:cs typeface="+mn-cs"/>
              </a:rPr>
              <a:t>source</a:t>
            </a:r>
            <a:r>
              <a:rPr lang="en-US" sz="1200" b="0" i="0" u="none" strike="noStrike" kern="1200" dirty="0">
                <a:solidFill>
                  <a:schemeClr val="tx1"/>
                </a:solidFill>
                <a:effectLst/>
                <a:latin typeface="+mn-lt"/>
                <a:ea typeface="+mn-ea"/>
                <a:cs typeface="+mn-cs"/>
              </a:rPr>
              <a:t> word again ‘</a:t>
            </a:r>
            <a:r>
              <a:rPr lang="en-US" sz="1200" b="1" i="0" u="none" strike="noStrike" kern="1200" dirty="0" err="1">
                <a:solidFill>
                  <a:schemeClr val="tx1"/>
                </a:solidFill>
                <a:effectLst/>
                <a:latin typeface="+mn-lt"/>
                <a:ea typeface="+mn-ea"/>
                <a:cs typeface="+mn-cs"/>
              </a:rPr>
              <a:t>gente</a:t>
            </a:r>
            <a:r>
              <a:rPr lang="en-US" sz="1200" b="0" i="0" u="none" strike="noStrike" kern="1200" dirty="0">
                <a:solidFill>
                  <a:schemeClr val="tx1"/>
                </a:solidFill>
                <a:effectLst/>
                <a:latin typeface="+mn-lt"/>
                <a:ea typeface="+mn-ea"/>
                <a:cs typeface="+mn-cs"/>
              </a:rPr>
              <a:t>’ (with gesture, if using).</a:t>
            </a:r>
          </a:p>
          <a:p>
            <a:pPr rtl="0" fontAlgn="base"/>
            <a:r>
              <a:rPr lang="en-US" sz="1200" b="0" i="0" u="none" strike="noStrike" kern="1200" dirty="0">
                <a:solidFill>
                  <a:schemeClr val="tx1"/>
                </a:solidFill>
                <a:effectLst/>
                <a:latin typeface="+mn-lt"/>
                <a:ea typeface="+mn-ea"/>
                <a:cs typeface="+mn-cs"/>
              </a:rPr>
              <a:t>Then present and elicit the pronunciation of the five </a:t>
            </a:r>
            <a:r>
              <a:rPr lang="en-US" sz="1200" b="1" i="0" u="none" strike="noStrike" kern="1200" dirty="0">
                <a:solidFill>
                  <a:schemeClr val="tx1"/>
                </a:solidFill>
                <a:effectLst/>
                <a:latin typeface="+mn-lt"/>
                <a:ea typeface="+mn-ea"/>
                <a:cs typeface="+mn-cs"/>
              </a:rPr>
              <a:t>cluster</a:t>
            </a:r>
            <a:r>
              <a:rPr lang="en-US" sz="1200" b="0" i="0" u="none" strike="noStrike" kern="1200" dirty="0">
                <a:solidFill>
                  <a:schemeClr val="tx1"/>
                </a:solidFill>
                <a:effectLst/>
                <a:latin typeface="+mn-lt"/>
                <a:ea typeface="+mn-ea"/>
                <a:cs typeface="+mn-cs"/>
              </a:rPr>
              <a:t> words.</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cluster words have been chosen for their high-frequency, from a range of word classes, with the SSC (where possible) positioned within a variety of syllables within the words (e.g. initial, 2</a:t>
            </a:r>
            <a:r>
              <a:rPr lang="en-US" sz="1200" b="0" i="0" u="none" strike="noStrike" kern="1200" baseline="30000" dirty="0">
                <a:solidFill>
                  <a:schemeClr val="tx1"/>
                </a:solidFill>
                <a:effectLst/>
                <a:latin typeface="+mn-lt"/>
                <a:ea typeface="+mn-ea"/>
                <a:cs typeface="+mn-cs"/>
              </a:rPr>
              <a:t>nd</a:t>
            </a:r>
            <a:r>
              <a:rPr lang="en-US" sz="1200" b="0" i="0" u="none" strike="noStrike" kern="1200" dirty="0">
                <a:solidFill>
                  <a:schemeClr val="tx1"/>
                </a:solidFill>
                <a:effectLst/>
                <a:latin typeface="+mn-lt"/>
                <a:ea typeface="+mn-ea"/>
                <a:cs typeface="+mn-cs"/>
              </a:rPr>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b="0" dirty="0">
              <a:effectLst/>
            </a:endParaRPr>
          </a:p>
          <a:p>
            <a:pPr rtl="0"/>
            <a:r>
              <a:rPr lang="en-US" sz="1200" b="1" i="0" u="none" strike="noStrike" kern="1200" dirty="0">
                <a:solidFill>
                  <a:schemeClr val="tx1"/>
                </a:solidFill>
                <a:effectLst/>
                <a:latin typeface="+mn-lt"/>
                <a:ea typeface="+mn-ea"/>
                <a:cs typeface="+mn-cs"/>
              </a:rPr>
              <a:t>Word frequency (1 is the most frequent word in Spanish): </a:t>
            </a:r>
            <a:br>
              <a:rPr lang="en-US" sz="1200" b="0" i="0" u="none" strike="noStrike" kern="1200" dirty="0">
                <a:solidFill>
                  <a:schemeClr val="tx1"/>
                </a:solidFill>
                <a:effectLst/>
                <a:latin typeface="+mn-lt"/>
                <a:ea typeface="+mn-ea"/>
                <a:cs typeface="+mn-cs"/>
              </a:rPr>
            </a:br>
            <a:r>
              <a:rPr lang="en-US" sz="1200" b="1" i="0" u="none" strike="noStrike" kern="1200" dirty="0" err="1">
                <a:solidFill>
                  <a:schemeClr val="tx1"/>
                </a:solidFill>
                <a:effectLst/>
                <a:latin typeface="+mn-lt"/>
                <a:ea typeface="+mn-ea"/>
                <a:cs typeface="+mn-cs"/>
              </a:rPr>
              <a:t>gente</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[137]; </a:t>
            </a:r>
            <a:r>
              <a:rPr lang="en-US" sz="1200" b="1" i="0" u="none" strike="noStrike" kern="1200" dirty="0">
                <a:solidFill>
                  <a:schemeClr val="tx1"/>
                </a:solidFill>
                <a:effectLst/>
                <a:latin typeface="+mn-lt"/>
                <a:ea typeface="+mn-ea"/>
                <a:cs typeface="+mn-cs"/>
              </a:rPr>
              <a:t>imagen </a:t>
            </a:r>
            <a:r>
              <a:rPr lang="en-US" sz="1200" b="0" i="0" u="none" strike="noStrike" kern="1200" dirty="0">
                <a:solidFill>
                  <a:schemeClr val="tx1"/>
                </a:solidFill>
                <a:effectLst/>
                <a:latin typeface="+mn-lt"/>
                <a:ea typeface="+mn-ea"/>
                <a:cs typeface="+mn-cs"/>
              </a:rPr>
              <a:t>[384]; </a:t>
            </a:r>
            <a:r>
              <a:rPr lang="en-US" sz="1200" b="1" i="0" u="none" strike="noStrike" kern="1200" dirty="0" err="1">
                <a:solidFill>
                  <a:schemeClr val="tx1"/>
                </a:solidFill>
                <a:effectLst/>
                <a:latin typeface="+mn-lt"/>
                <a:ea typeface="+mn-ea"/>
                <a:cs typeface="+mn-cs"/>
              </a:rPr>
              <a:t>gesto</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[928]; </a:t>
            </a:r>
            <a:r>
              <a:rPr lang="en-US" sz="1200" b="1" i="0" u="none" strike="noStrike" kern="1200" dirty="0" err="1">
                <a:solidFill>
                  <a:schemeClr val="tx1"/>
                </a:solidFill>
                <a:effectLst/>
                <a:latin typeface="+mn-lt"/>
                <a:ea typeface="+mn-ea"/>
                <a:cs typeface="+mn-cs"/>
              </a:rPr>
              <a:t>generalmente</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[1387]; </a:t>
            </a:r>
            <a:r>
              <a:rPr lang="en-US" sz="1200" b="1" i="0" u="none" strike="noStrike" kern="1200" dirty="0" err="1">
                <a:solidFill>
                  <a:schemeClr val="tx1"/>
                </a:solidFill>
                <a:effectLst/>
                <a:latin typeface="+mn-lt"/>
                <a:ea typeface="+mn-ea"/>
                <a:cs typeface="+mn-cs"/>
              </a:rPr>
              <a:t>recoger</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[828]; </a:t>
            </a:r>
            <a:r>
              <a:rPr lang="en-US" sz="1200" b="1" i="0" u="none" strike="noStrike" kern="1200" dirty="0" err="1">
                <a:solidFill>
                  <a:schemeClr val="tx1"/>
                </a:solidFill>
                <a:effectLst/>
                <a:latin typeface="+mn-lt"/>
                <a:ea typeface="+mn-ea"/>
                <a:cs typeface="+mn-cs"/>
              </a:rPr>
              <a:t>argentino</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[1032]</a:t>
            </a:r>
            <a:r>
              <a:rPr lang="en-US" sz="1200" b="1" i="0" u="none" strike="noStrike" kern="1200" dirty="0">
                <a:solidFill>
                  <a:schemeClr val="tx1"/>
                </a:solidFill>
                <a:effectLst/>
                <a:latin typeface="+mn-lt"/>
                <a:ea typeface="+mn-ea"/>
                <a:cs typeface="+mn-cs"/>
              </a:rPr>
              <a:t> </a:t>
            </a:r>
            <a:endParaRPr lang="en-US" b="0" dirty="0">
              <a:effectLst/>
            </a:endParaRPr>
          </a:p>
          <a:p>
            <a:r>
              <a:rPr lang="en-US" sz="1200" b="0" i="0" u="none" strike="noStrike" kern="1200" dirty="0">
                <a:solidFill>
                  <a:schemeClr val="tx1"/>
                </a:solidFill>
                <a:effectLst/>
                <a:latin typeface="+mn-lt"/>
                <a:ea typeface="+mn-ea"/>
                <a:cs typeface="+mn-cs"/>
              </a:rPr>
              <a:t>Source: Davies, M. &amp; Davies, K. (2018</a:t>
            </a:r>
            <a:r>
              <a:rPr lang="en-US" sz="1200" b="0" i="1" u="none" strike="noStrike" kern="1200" dirty="0">
                <a:solidFill>
                  <a:schemeClr val="tx1"/>
                </a:solidFill>
                <a:effectLst/>
                <a:latin typeface="+mn-lt"/>
                <a:ea typeface="+mn-ea"/>
                <a:cs typeface="+mn-cs"/>
              </a:rPr>
              <a:t>). A frequency dictionary of Spanish: Core vocabulary for learners </a:t>
            </a:r>
            <a:r>
              <a:rPr lang="en-US" sz="1200" b="0" i="0" u="none" strike="noStrike" kern="1200" dirty="0">
                <a:solidFill>
                  <a:schemeClr val="tx1"/>
                </a:solidFill>
                <a:effectLst/>
                <a:latin typeface="+mn-lt"/>
                <a:ea typeface="+mn-ea"/>
                <a:cs typeface="+mn-cs"/>
              </a:rPr>
              <a:t>(2nd ed.). Routledge: London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937079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1396940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870637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gi</a:t>
            </a:r>
            <a:r>
              <a:rPr lang="en-GB" b="1" baseline="0" dirty="0"/>
              <a:t>’ </a:t>
            </a:r>
            <a:r>
              <a:rPr lang="en-GB" baseline="0" dirty="0"/>
              <a:t>and then present and practise the pronunciation of the </a:t>
            </a:r>
            <a:r>
              <a:rPr lang="en-GB" b="1" baseline="0" dirty="0"/>
              <a:t>source word ‘</a:t>
            </a:r>
            <a:r>
              <a:rPr lang="en-GB" b="1" baseline="0" dirty="0" err="1"/>
              <a:t>imaginar</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 to start with</a:t>
            </a:r>
            <a:r>
              <a:rPr lang="en-GB" baseline="0" dirty="0"/>
              <a:t> your palm closed and touching your head. Then, gradually remove the palm away from your head and open it (as if the thought were about to disappear into the air)</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2705217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906373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15580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330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3721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04957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3755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26452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5436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0141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68676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20/01/2023</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1809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20/01/2023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45437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6910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20/01/2023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26879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20/01/2023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2102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20/01/2023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00968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32894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6743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04036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98344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2727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rPr>
              <a:t>Text</a:t>
            </a:r>
          </a:p>
        </p:txBody>
      </p:sp>
    </p:spTree>
    <p:extLst>
      <p:ext uri="{BB962C8B-B14F-4D97-AF65-F5344CB8AC3E}">
        <p14:creationId xmlns:p14="http://schemas.microsoft.com/office/powerpoint/2010/main" val="28951705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001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714914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41287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08702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87620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3707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7873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770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38208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305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748470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35203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4830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7849084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0571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5.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audio" Target="../media/audio11.wav"/><Relationship Id="rId11" Type="http://schemas.openxmlformats.org/officeDocument/2006/relationships/image" Target="../media/image13.png"/><Relationship Id="rId5" Type="http://schemas.openxmlformats.org/officeDocument/2006/relationships/audio" Target="../media/audio10.wav"/><Relationship Id="rId10" Type="http://schemas.openxmlformats.org/officeDocument/2006/relationships/image" Target="../media/image12.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3" Type="http://schemas.openxmlformats.org/officeDocument/2006/relationships/image" Target="../media/image17.png"/><Relationship Id="rId7" Type="http://schemas.openxmlformats.org/officeDocument/2006/relationships/audio" Target="../media/audio18.wav"/><Relationship Id="rId12" Type="http://schemas.openxmlformats.org/officeDocument/2006/relationships/audio" Target="../media/audio23.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5" Type="http://schemas.openxmlformats.org/officeDocument/2006/relationships/audio" Target="../media/audio26.wav"/><Relationship Id="rId10" Type="http://schemas.openxmlformats.org/officeDocument/2006/relationships/audio" Target="../media/audio21.wav"/><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audio" Target="../media/audio25.wav"/></Relationships>
</file>

<file path=ppt/slides/_rels/slide15.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3" Type="http://schemas.openxmlformats.org/officeDocument/2006/relationships/image" Target="../media/image17.png"/><Relationship Id="rId7" Type="http://schemas.openxmlformats.org/officeDocument/2006/relationships/audio" Target="../media/audio18.wav"/><Relationship Id="rId12" Type="http://schemas.openxmlformats.org/officeDocument/2006/relationships/audio" Target="../media/audio23.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5" Type="http://schemas.openxmlformats.org/officeDocument/2006/relationships/audio" Target="../media/audio26.wav"/><Relationship Id="rId10" Type="http://schemas.openxmlformats.org/officeDocument/2006/relationships/audio" Target="../media/audio21.wav"/><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audio" Target="../media/audio25.wav"/></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image" Target="../media/image17.png"/><Relationship Id="rId7" Type="http://schemas.openxmlformats.org/officeDocument/2006/relationships/audio" Target="../media/audio29.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28.wav"/><Relationship Id="rId5" Type="http://schemas.openxmlformats.org/officeDocument/2006/relationships/audio" Target="../media/audio27.wav"/><Relationship Id="rId4" Type="http://schemas.openxmlformats.org/officeDocument/2006/relationships/image" Target="../media/image18.png"/><Relationship Id="rId9" Type="http://schemas.openxmlformats.org/officeDocument/2006/relationships/audio" Target="../media/audio31.wav"/></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audio" Target="../media/audio32.wav"/><Relationship Id="rId7" Type="http://schemas.openxmlformats.org/officeDocument/2006/relationships/audio" Target="../media/audio36.wav"/><Relationship Id="rId12"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audio" Target="../media/audio35.wav"/><Relationship Id="rId11" Type="http://schemas.openxmlformats.org/officeDocument/2006/relationships/image" Target="../media/image22.png"/><Relationship Id="rId5" Type="http://schemas.openxmlformats.org/officeDocument/2006/relationships/audio" Target="../media/audio34.wav"/><Relationship Id="rId10" Type="http://schemas.openxmlformats.org/officeDocument/2006/relationships/audio" Target="../media/audio39.wav"/><Relationship Id="rId4" Type="http://schemas.openxmlformats.org/officeDocument/2006/relationships/audio" Target="../media/audio33.wav"/><Relationship Id="rId9" Type="http://schemas.openxmlformats.org/officeDocument/2006/relationships/audio" Target="../media/audio38.wav"/></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29.png"/><Relationship Id="rId12"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26.png"/><Relationship Id="rId5" Type="http://schemas.openxmlformats.org/officeDocument/2006/relationships/image" Target="../media/image32.png"/><Relationship Id="rId15" Type="http://schemas.openxmlformats.org/officeDocument/2006/relationships/image" Target="../media/image35.png"/><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24.png"/><Relationship Id="rId1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audio" Target="../media/audio40.wav"/><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8" Type="http://schemas.openxmlformats.org/officeDocument/2006/relationships/audio" Target="../media/audio41.wav"/><Relationship Id="rId3" Type="http://schemas.openxmlformats.org/officeDocument/2006/relationships/image" Target="../media/image17.png"/><Relationship Id="rId7"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audio" Target="../media/audio40.wav"/><Relationship Id="rId10" Type="http://schemas.openxmlformats.org/officeDocument/2006/relationships/audio" Target="../media/audio43.wav"/><Relationship Id="rId4" Type="http://schemas.openxmlformats.org/officeDocument/2006/relationships/image" Target="../media/image36.jpg"/><Relationship Id="rId9" Type="http://schemas.openxmlformats.org/officeDocument/2006/relationships/audio" Target="../media/audio42.wav"/></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audio" Target="../media/audio50.wav"/><Relationship Id="rId3" Type="http://schemas.openxmlformats.org/officeDocument/2006/relationships/image" Target="../media/image40.png"/><Relationship Id="rId7" Type="http://schemas.openxmlformats.org/officeDocument/2006/relationships/audio" Target="../media/audio47.wav"/><Relationship Id="rId12" Type="http://schemas.openxmlformats.org/officeDocument/2006/relationships/audio" Target="../media/audio49.wav"/><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audio" Target="../media/audio46.wav"/><Relationship Id="rId11" Type="http://schemas.openxmlformats.org/officeDocument/2006/relationships/audio" Target="../media/audio48.wav"/><Relationship Id="rId5" Type="http://schemas.openxmlformats.org/officeDocument/2006/relationships/audio" Target="../media/audio45.wav"/><Relationship Id="rId15" Type="http://schemas.openxmlformats.org/officeDocument/2006/relationships/image" Target="../media/image18.png"/><Relationship Id="rId10" Type="http://schemas.openxmlformats.org/officeDocument/2006/relationships/image" Target="../media/image43.png"/><Relationship Id="rId4" Type="http://schemas.openxmlformats.org/officeDocument/2006/relationships/audio" Target="../media/audio44.wav"/><Relationship Id="rId9" Type="http://schemas.openxmlformats.org/officeDocument/2006/relationships/image" Target="../media/image42.jpeg"/><Relationship Id="rId14" Type="http://schemas.openxmlformats.org/officeDocument/2006/relationships/audio" Target="../media/audio51.wav"/></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s://quizlet.com/gb/499166465/y7-spanish-term-31-week-5-flash-cards/" TargetMode="External"/><Relationship Id="rId3" Type="http://schemas.openxmlformats.org/officeDocument/2006/relationships/image" Target="../media/image17.png"/><Relationship Id="rId7" Type="http://schemas.openxmlformats.org/officeDocument/2006/relationships/hyperlink" Target="https://quizlet.com/gb/499167513/y7-spanish-term-31-week-6-flash-cards/" TargetMode="External"/><Relationship Id="rId12"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resources.ncelp.org/concern/resources/g158bh70p?locale=en" TargetMode="External"/><Relationship Id="rId11" Type="http://schemas.openxmlformats.org/officeDocument/2006/relationships/image" Target="../media/image47.png"/><Relationship Id="rId5" Type="http://schemas.openxmlformats.org/officeDocument/2006/relationships/hyperlink" Target="http://www.ncelp.org/audio/SY7T3-1W6" TargetMode="External"/><Relationship Id="rId10" Type="http://schemas.openxmlformats.org/officeDocument/2006/relationships/hyperlink" Target="https://quizlet.com/gb/491213661/y7-spanish-term-22-week-2-flash-cards/" TargetMode="External"/><Relationship Id="rId4" Type="http://schemas.openxmlformats.org/officeDocument/2006/relationships/image" Target="../media/image46.png"/><Relationship Id="rId9" Type="http://schemas.openxmlformats.org/officeDocument/2006/relationships/hyperlink" Target="https://quizlet.com/gb/504536688/y7-spanish-term-31-week-2-flash-cards/?new"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9453001" cy="879475"/>
          </a:xfrm>
        </p:spPr>
        <p:txBody>
          <a:bodyPr>
            <a:normAutofit/>
          </a:bodyPr>
          <a:lstStyle/>
          <a:p>
            <a:pPr algn="l"/>
            <a:r>
              <a:rPr lang="en-GB" sz="4000" b="1" dirty="0">
                <a:solidFill>
                  <a:prstClr val="white"/>
                </a:solidFill>
              </a:rPr>
              <a:t>Describing what people do</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8" y="3053032"/>
            <a:ext cx="7291126" cy="567626"/>
          </a:xfrm>
        </p:spPr>
        <p:txBody>
          <a:bodyPr>
            <a:noAutofit/>
          </a:bodyPr>
          <a:lstStyle/>
          <a:p>
            <a:pPr algn="l"/>
            <a:r>
              <a:rPr lang="en-GB" sz="2600" dirty="0">
                <a:solidFill>
                  <a:prstClr val="white"/>
                </a:solidFill>
              </a:rPr>
              <a:t>Using –</a:t>
            </a:r>
            <a:r>
              <a:rPr lang="en-GB" sz="2600" dirty="0" err="1">
                <a:solidFill>
                  <a:prstClr val="white"/>
                </a:solidFill>
              </a:rPr>
              <a:t>er</a:t>
            </a:r>
            <a:r>
              <a:rPr lang="en-GB" sz="2600" dirty="0">
                <a:solidFill>
                  <a:prstClr val="white"/>
                </a:solidFill>
              </a:rPr>
              <a:t> and –</a:t>
            </a:r>
            <a:r>
              <a:rPr lang="en-GB" sz="2600" dirty="0" err="1">
                <a:solidFill>
                  <a:prstClr val="white"/>
                </a:solidFill>
              </a:rPr>
              <a:t>ir</a:t>
            </a:r>
            <a:r>
              <a:rPr lang="en-GB" sz="2600" dirty="0">
                <a:solidFill>
                  <a:prstClr val="white"/>
                </a:solidFill>
              </a:rPr>
              <a:t> verbs in the first and second person</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6" y="3860246"/>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dirty="0">
                <a:solidFill>
                  <a:prstClr val="white"/>
                </a:solidFill>
              </a:rPr>
              <a:t>SSCs [</a:t>
            </a:r>
            <a:r>
              <a:rPr lang="en-GB" sz="2600" dirty="0" err="1">
                <a:solidFill>
                  <a:prstClr val="white"/>
                </a:solidFill>
              </a:rPr>
              <a:t>ge</a:t>
            </a:r>
            <a:r>
              <a:rPr lang="en-GB" sz="2600" dirty="0">
                <a:solidFill>
                  <a:prstClr val="white"/>
                </a:solidFill>
              </a:rPr>
              <a:t>], [</a:t>
            </a:r>
            <a:r>
              <a:rPr lang="en-GB" sz="2600" dirty="0" err="1">
                <a:solidFill>
                  <a:prstClr val="white"/>
                </a:solidFill>
              </a:rPr>
              <a:t>gi</a:t>
            </a:r>
            <a:r>
              <a:rPr lang="en-GB" sz="2600" dirty="0">
                <a:solidFill>
                  <a:prstClr val="white"/>
                </a:solidFill>
              </a:rPr>
              <a:t>] [revisited]</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3.1 - Week 5 - Lesson 57</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5135659"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Emma Fletcher / Blatchington Mill School Hub Teachers / Victoria Hobson / Nick Avery / Rachel Hawkes</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08.08.22</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094737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62" y="868742"/>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2869578" y="1932643"/>
            <a:ext cx="6782626"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ima</a:t>
            </a:r>
            <a:r>
              <a:rPr lang="en-GB" sz="12000" dirty="0">
                <a:solidFill>
                  <a:srgbClr val="E56700"/>
                </a:solidFill>
                <a:latin typeface="Century Gothic" panose="020B0502020202020204" pitchFamily="34" charset="0"/>
                <a:cs typeface="Calibri" panose="020F0502020204030204" pitchFamily="34" charset="0"/>
              </a:rPr>
              <a:t>gi</a:t>
            </a:r>
            <a:r>
              <a:rPr lang="en-GB" sz="12000" dirty="0">
                <a:solidFill>
                  <a:srgbClr val="115076"/>
                </a:solidFill>
                <a:latin typeface="Century Gothic" panose="020B0502020202020204" pitchFamily="34" charset="0"/>
                <a:cs typeface="Calibri" panose="020F0502020204030204" pitchFamily="34" charset="0"/>
              </a:rPr>
              <a:t>nar</a:t>
            </a:r>
            <a:endParaRPr lang="en-GB" sz="12000" dirty="0">
              <a:solidFill>
                <a:srgbClr val="115076"/>
              </a:solidFill>
            </a:endParaRPr>
          </a:p>
        </p:txBody>
      </p:sp>
    </p:spTree>
    <p:extLst>
      <p:ext uri="{BB962C8B-B14F-4D97-AF65-F5344CB8AC3E}">
        <p14:creationId xmlns:p14="http://schemas.microsoft.com/office/powerpoint/2010/main" val="411785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43073"/>
            <a:ext cx="10515600" cy="1325563"/>
          </a:xfrm>
        </p:spPr>
        <p:txBody>
          <a:bodyPr>
            <a:noAutofit/>
          </a:bodyPr>
          <a:lstStyle/>
          <a:p>
            <a:pPr algn="ctr"/>
            <a:r>
              <a:rPr lang="en-GB" sz="12000" b="1" dirty="0" err="1">
                <a:latin typeface="Century Gothic" panose="020B0502020202020204" pitchFamily="34" charset="0"/>
              </a:rPr>
              <a:t>gi</a:t>
            </a:r>
            <a:endParaRPr lang="en-GB" sz="12000" b="1" dirty="0">
              <a:latin typeface="Century Gothic" panose="020B0502020202020204" pitchFamily="34" charset="0"/>
            </a:endParaRPr>
          </a:p>
        </p:txBody>
      </p:sp>
      <p:sp>
        <p:nvSpPr>
          <p:cNvPr id="7" name="Rounded Rectangle 6" descr="rectangle"/>
          <p:cNvSpPr/>
          <p:nvPr/>
        </p:nvSpPr>
        <p:spPr>
          <a:xfrm>
            <a:off x="4105008" y="1956391"/>
            <a:ext cx="3949281" cy="234606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loud Callout 16" descr="thought bubble"/>
          <p:cNvSpPr/>
          <p:nvPr/>
        </p:nvSpPr>
        <p:spPr>
          <a:xfrm>
            <a:off x="5336483" y="2246000"/>
            <a:ext cx="1519033" cy="951456"/>
          </a:xfrm>
          <a:prstGeom prst="cloudCallout">
            <a:avLst>
              <a:gd name="adj1" fmla="val -5923"/>
              <a:gd name="adj2" fmla="val 7794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105008" y="3265162"/>
            <a:ext cx="394928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ima</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nar</a:t>
            </a:r>
          </a:p>
        </p:txBody>
      </p:sp>
      <p:sp>
        <p:nvSpPr>
          <p:cNvPr id="8" name="TextBox 7"/>
          <p:cNvSpPr txBox="1"/>
          <p:nvPr/>
        </p:nvSpPr>
        <p:spPr>
          <a:xfrm>
            <a:off x="261473" y="150769"/>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ele</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r</a:t>
            </a:r>
          </a:p>
        </p:txBody>
      </p:sp>
      <p:grpSp>
        <p:nvGrpSpPr>
          <p:cNvPr id="3" name="Group 2" descr="signpost with multiple option signs"/>
          <p:cNvGrpSpPr/>
          <p:nvPr/>
        </p:nvGrpSpPr>
        <p:grpSpPr>
          <a:xfrm>
            <a:off x="1493939" y="1031291"/>
            <a:ext cx="845720" cy="2341391"/>
            <a:chOff x="1819268" y="972928"/>
            <a:chExt cx="1126447" cy="3118590"/>
          </a:xfrm>
        </p:grpSpPr>
        <p:pic>
          <p:nvPicPr>
            <p:cNvPr id="23564" name="Picture 12" descr="sign pos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19268" y="972928"/>
              <a:ext cx="1126447" cy="311859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rot="215508">
              <a:off x="2153826" y="1950328"/>
              <a:ext cx="530079" cy="17559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389222" y="3372682"/>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reli</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ón</a:t>
            </a:r>
          </a:p>
        </p:txBody>
      </p:sp>
      <p:pic>
        <p:nvPicPr>
          <p:cNvPr id="23556" name="Picture 4" descr="praying hand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1011" y="4419562"/>
            <a:ext cx="853734" cy="13206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17693" y="4316428"/>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pá</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a:t>
            </a:r>
          </a:p>
        </p:txBody>
      </p:sp>
      <p:grpSp>
        <p:nvGrpSpPr>
          <p:cNvPr id="2" name="Group 1" descr="open book with page numbers"/>
          <p:cNvGrpSpPr/>
          <p:nvPr/>
        </p:nvGrpSpPr>
        <p:grpSpPr>
          <a:xfrm>
            <a:off x="5258863" y="5302792"/>
            <a:ext cx="1674274" cy="980824"/>
            <a:chOff x="8059587" y="2038123"/>
            <a:chExt cx="2554482" cy="1345361"/>
          </a:xfrm>
        </p:grpSpPr>
        <p:pic>
          <p:nvPicPr>
            <p:cNvPr id="14" name="Picture 4" descr="open book with page number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59587" y="2038123"/>
              <a:ext cx="2554482" cy="1345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rot="19892374">
              <a:off x="8204109" y="2258418"/>
              <a:ext cx="557363" cy="276999"/>
            </a:xfrm>
            <a:prstGeom prst="rect">
              <a:avLst/>
            </a:prstGeom>
            <a:noFill/>
          </p:spPr>
          <p:txBody>
            <a:bodyPr wrap="square" rtlCol="0">
              <a:spAutoFit/>
            </a:bodyPr>
            <a:lstStyle/>
            <a:p>
              <a:r>
                <a:rPr lang="en-GB" sz="1200" dirty="0"/>
                <a:t>47</a:t>
              </a:r>
              <a:endParaRPr lang="en-GB" dirty="0"/>
            </a:p>
          </p:txBody>
        </p:sp>
        <p:sp>
          <p:nvSpPr>
            <p:cNvPr id="16" name="TextBox 15"/>
            <p:cNvSpPr txBox="1"/>
            <p:nvPr/>
          </p:nvSpPr>
          <p:spPr>
            <a:xfrm rot="247829">
              <a:off x="9347201" y="2047037"/>
              <a:ext cx="557363" cy="276999"/>
            </a:xfrm>
            <a:prstGeom prst="rect">
              <a:avLst/>
            </a:prstGeom>
            <a:noFill/>
          </p:spPr>
          <p:txBody>
            <a:bodyPr wrap="square" rtlCol="0">
              <a:spAutoFit/>
            </a:bodyPr>
            <a:lstStyle/>
            <a:p>
              <a:r>
                <a:rPr lang="en-GB" sz="1200" dirty="0"/>
                <a:t>48</a:t>
              </a:r>
              <a:endParaRPr lang="en-GB" dirty="0"/>
            </a:p>
          </p:txBody>
        </p:sp>
      </p:grpSp>
      <p:sp>
        <p:nvSpPr>
          <p:cNvPr id="10" name="TextBox 9"/>
          <p:cNvSpPr txBox="1"/>
          <p:nvPr/>
        </p:nvSpPr>
        <p:spPr>
          <a:xfrm>
            <a:off x="8344566" y="173947"/>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ori</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nal</a:t>
            </a:r>
          </a:p>
        </p:txBody>
      </p:sp>
      <p:sp>
        <p:nvSpPr>
          <p:cNvPr id="12" name="TextBox 11"/>
          <p:cNvSpPr txBox="1"/>
          <p:nvPr/>
        </p:nvSpPr>
        <p:spPr>
          <a:xfrm>
            <a:off x="9745134" y="2201987"/>
            <a:ext cx="567267" cy="369332"/>
          </a:xfrm>
          <a:prstGeom prst="rect">
            <a:avLst/>
          </a:prstGeom>
          <a:noFill/>
        </p:spPr>
        <p:txBody>
          <a:bodyPr wrap="square" rtlCol="0">
            <a:spAutoFit/>
          </a:bodyPr>
          <a:lstStyle/>
          <a:p>
            <a:r>
              <a:rPr lang="en-GB" dirty="0">
                <a:solidFill>
                  <a:schemeClr val="bg1"/>
                </a:solidFill>
              </a:rPr>
              <a:t>P57</a:t>
            </a:r>
          </a:p>
        </p:txBody>
      </p:sp>
      <p:pic>
        <p:nvPicPr>
          <p:cNvPr id="23566" name="Picture 14" descr="clapper board for fil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90575" y="1370075"/>
            <a:ext cx="1676384" cy="14640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9392831" y="1986235"/>
            <a:ext cx="1215448" cy="646331"/>
          </a:xfrm>
          <a:prstGeom prst="rect">
            <a:avLst/>
          </a:prstGeom>
          <a:noFill/>
        </p:spPr>
        <p:txBody>
          <a:bodyPr wrap="square" rtlCol="0">
            <a:spAutoFit/>
          </a:bodyPr>
          <a:lstStyle/>
          <a:p>
            <a:r>
              <a:rPr lang="en-GB" b="1" dirty="0">
                <a:solidFill>
                  <a:schemeClr val="bg1"/>
                </a:solidFill>
              </a:rPr>
              <a:t>Versión original</a:t>
            </a:r>
          </a:p>
        </p:txBody>
      </p:sp>
      <p:sp>
        <p:nvSpPr>
          <p:cNvPr id="11" name="TextBox 10"/>
          <p:cNvSpPr txBox="1"/>
          <p:nvPr/>
        </p:nvSpPr>
        <p:spPr>
          <a:xfrm>
            <a:off x="8772634" y="3372682"/>
            <a:ext cx="3356614"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cole</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o</a:t>
            </a:r>
          </a:p>
        </p:txBody>
      </p:sp>
      <p:pic>
        <p:nvPicPr>
          <p:cNvPr id="23562" name="Picture 10" descr="stack of book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42952" y="4634179"/>
            <a:ext cx="1636290" cy="1238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02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g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i_imagina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5" name="gi_elegi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5" name="gi_elegi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6" name="gi_original.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566"/>
                                        </p:tgtEl>
                                        <p:attrNameLst>
                                          <p:attrName>style.visibility</p:attrName>
                                        </p:attrNameLst>
                                      </p:cBhvr>
                                      <p:to>
                                        <p:strVal val="visible"/>
                                      </p:to>
                                    </p:set>
                                    <p:animEffect transition="in" filter="fade">
                                      <p:cBhvr>
                                        <p:cTn id="38" dur="500"/>
                                        <p:tgtEl>
                                          <p:spTgt spid="23566"/>
                                        </p:tgtEl>
                                      </p:cBhvr>
                                    </p:animEffect>
                                  </p:childTnLst>
                                  <p:subTnLst>
                                    <p:audio>
                                      <p:cMediaNode>
                                        <p:cTn display="0" masterRel="sameClick">
                                          <p:stCondLst>
                                            <p:cond evt="begin" delay="0">
                                              <p:tn val="36"/>
                                            </p:cond>
                                          </p:stCondLst>
                                          <p:endCondLst>
                                            <p:cond evt="onStopAudio" delay="0">
                                              <p:tgtEl>
                                                <p:sldTgt/>
                                              </p:tgtEl>
                                            </p:cond>
                                          </p:endCondLst>
                                        </p:cTn>
                                        <p:tgtEl>
                                          <p:sndTgt r:embed="rId6" name="gi_origina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7" name="gi_religio%CC%81n.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3556"/>
                                        </p:tgtEl>
                                        <p:attrNameLst>
                                          <p:attrName>style.visibility</p:attrName>
                                        </p:attrNameLst>
                                      </p:cBhvr>
                                      <p:to>
                                        <p:strVal val="visible"/>
                                      </p:to>
                                    </p:set>
                                    <p:animEffect transition="in" filter="fade">
                                      <p:cBhvr>
                                        <p:cTn id="48" dur="500"/>
                                        <p:tgtEl>
                                          <p:spTgt spid="23556"/>
                                        </p:tgtEl>
                                      </p:cBhvr>
                                    </p:animEffect>
                                  </p:childTnLst>
                                  <p:subTnLst>
                                    <p:audio>
                                      <p:cMediaNode>
                                        <p:cTn display="0" masterRel="sameClick">
                                          <p:stCondLst>
                                            <p:cond evt="begin" delay="0">
                                              <p:tn val="46"/>
                                            </p:cond>
                                          </p:stCondLst>
                                          <p:endCondLst>
                                            <p:cond evt="onStopAudio" delay="0">
                                              <p:tgtEl>
                                                <p:sldTgt/>
                                              </p:tgtEl>
                                            </p:cond>
                                          </p:endCondLst>
                                        </p:cTn>
                                        <p:tgtEl>
                                          <p:sndTgt r:embed="rId7" name="gi_religio%CC%81n.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subTnLst>
                                    <p:audio>
                                      <p:cMediaNode>
                                        <p:cTn display="0" masterRel="sameClick">
                                          <p:stCondLst>
                                            <p:cond evt="begin" delay="0">
                                              <p:tn val="51"/>
                                            </p:cond>
                                          </p:stCondLst>
                                          <p:endCondLst>
                                            <p:cond evt="onStopAudio" delay="0">
                                              <p:tgtEl>
                                                <p:sldTgt/>
                                              </p:tgtEl>
                                            </p:cond>
                                          </p:endCondLst>
                                        </p:cTn>
                                        <p:tgtEl>
                                          <p:sndTgt r:embed="rId8" name="gi_pa%CC%81gin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8" name="gi_pa%CC%81gin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subTnLst>
                                    <p:audio>
                                      <p:cMediaNode>
                                        <p:cTn display="0" masterRel="sameClick">
                                          <p:stCondLst>
                                            <p:cond evt="begin" delay="0">
                                              <p:tn val="61"/>
                                            </p:cond>
                                          </p:stCondLst>
                                          <p:endCondLst>
                                            <p:cond evt="onStopAudio" delay="0">
                                              <p:tgtEl>
                                                <p:sldTgt/>
                                              </p:tgtEl>
                                            </p:cond>
                                          </p:endCondLst>
                                        </p:cTn>
                                        <p:tgtEl>
                                          <p:sndTgt r:embed="rId9" name="gi_colegi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3562"/>
                                        </p:tgtEl>
                                        <p:attrNameLst>
                                          <p:attrName>style.visibility</p:attrName>
                                        </p:attrNameLst>
                                      </p:cBhvr>
                                      <p:to>
                                        <p:strVal val="visible"/>
                                      </p:to>
                                    </p:set>
                                    <p:animEffect transition="in" filter="fade">
                                      <p:cBhvr>
                                        <p:cTn id="68" dur="500"/>
                                        <p:tgtEl>
                                          <p:spTgt spid="23562"/>
                                        </p:tgtEl>
                                      </p:cBhvr>
                                    </p:animEffect>
                                  </p:childTnLst>
                                  <p:subTnLst>
                                    <p:audio>
                                      <p:cMediaNode>
                                        <p:cTn display="0" masterRel="sameClick">
                                          <p:stCondLst>
                                            <p:cond evt="begin" delay="0">
                                              <p:tn val="66"/>
                                            </p:cond>
                                          </p:stCondLst>
                                          <p:endCondLst>
                                            <p:cond evt="onStopAudio" delay="0">
                                              <p:tgtEl>
                                                <p:sldTgt/>
                                              </p:tgtEl>
                                            </p:cond>
                                          </p:endCondLst>
                                        </p:cTn>
                                        <p:tgtEl>
                                          <p:sndTgt r:embed="rId9" name="gi_coleg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7" grpId="0" animBg="1"/>
      <p:bldP spid="5" grpId="0"/>
      <p:bldP spid="8" grpId="0"/>
      <p:bldP spid="9" grpId="0"/>
      <p:bldP spid="4"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43073"/>
            <a:ext cx="10515600" cy="1325563"/>
          </a:xfrm>
        </p:spPr>
        <p:txBody>
          <a:bodyPr>
            <a:noAutofit/>
          </a:bodyPr>
          <a:lstStyle/>
          <a:p>
            <a:pPr algn="ctr"/>
            <a:r>
              <a:rPr lang="en-GB" sz="12000" b="1" dirty="0" err="1">
                <a:latin typeface="Century Gothic" panose="020B0502020202020204" pitchFamily="34" charset="0"/>
              </a:rPr>
              <a:t>gi</a:t>
            </a:r>
            <a:endParaRPr lang="en-GB" sz="12000" b="1" dirty="0">
              <a:latin typeface="Century Gothic" panose="020B0502020202020204" pitchFamily="34" charset="0"/>
            </a:endParaRPr>
          </a:p>
        </p:txBody>
      </p:sp>
      <p:sp>
        <p:nvSpPr>
          <p:cNvPr id="7" name="Rounded Rectangle 6" descr="rectangle"/>
          <p:cNvSpPr/>
          <p:nvPr/>
        </p:nvSpPr>
        <p:spPr>
          <a:xfrm>
            <a:off x="4105008" y="1956391"/>
            <a:ext cx="3949281" cy="234606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105008" y="3265162"/>
            <a:ext cx="394928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ima</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nar</a:t>
            </a:r>
          </a:p>
        </p:txBody>
      </p:sp>
      <p:sp>
        <p:nvSpPr>
          <p:cNvPr id="8" name="TextBox 7"/>
          <p:cNvSpPr txBox="1"/>
          <p:nvPr/>
        </p:nvSpPr>
        <p:spPr>
          <a:xfrm>
            <a:off x="261473" y="150769"/>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ele</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r</a:t>
            </a:r>
          </a:p>
        </p:txBody>
      </p:sp>
      <p:sp>
        <p:nvSpPr>
          <p:cNvPr id="9" name="TextBox 8"/>
          <p:cNvSpPr txBox="1"/>
          <p:nvPr/>
        </p:nvSpPr>
        <p:spPr>
          <a:xfrm>
            <a:off x="389222" y="3372682"/>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reli</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ón</a:t>
            </a:r>
          </a:p>
        </p:txBody>
      </p:sp>
      <p:sp>
        <p:nvSpPr>
          <p:cNvPr id="4" name="TextBox 3"/>
          <p:cNvSpPr txBox="1"/>
          <p:nvPr/>
        </p:nvSpPr>
        <p:spPr>
          <a:xfrm>
            <a:off x="4417693" y="4316428"/>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pá</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a:t>
            </a:r>
          </a:p>
        </p:txBody>
      </p:sp>
      <p:sp>
        <p:nvSpPr>
          <p:cNvPr id="10" name="TextBox 9"/>
          <p:cNvSpPr txBox="1"/>
          <p:nvPr/>
        </p:nvSpPr>
        <p:spPr>
          <a:xfrm>
            <a:off x="8344566" y="173947"/>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ori</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nal</a:t>
            </a:r>
          </a:p>
        </p:txBody>
      </p:sp>
      <p:sp>
        <p:nvSpPr>
          <p:cNvPr id="12" name="TextBox 11"/>
          <p:cNvSpPr txBox="1"/>
          <p:nvPr/>
        </p:nvSpPr>
        <p:spPr>
          <a:xfrm>
            <a:off x="9745134" y="2201987"/>
            <a:ext cx="567267" cy="369332"/>
          </a:xfrm>
          <a:prstGeom prst="rect">
            <a:avLst/>
          </a:prstGeom>
          <a:noFill/>
        </p:spPr>
        <p:txBody>
          <a:bodyPr wrap="square" rtlCol="0">
            <a:spAutoFit/>
          </a:bodyPr>
          <a:lstStyle/>
          <a:p>
            <a:r>
              <a:rPr lang="en-GB" dirty="0">
                <a:solidFill>
                  <a:schemeClr val="bg1"/>
                </a:solidFill>
              </a:rPr>
              <a:t>P57</a:t>
            </a:r>
          </a:p>
        </p:txBody>
      </p:sp>
      <p:sp>
        <p:nvSpPr>
          <p:cNvPr id="11" name="TextBox 10"/>
          <p:cNvSpPr txBox="1"/>
          <p:nvPr/>
        </p:nvSpPr>
        <p:spPr>
          <a:xfrm>
            <a:off x="8772634" y="3372682"/>
            <a:ext cx="3356614"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cole</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o</a:t>
            </a:r>
          </a:p>
        </p:txBody>
      </p:sp>
    </p:spTree>
    <p:extLst>
      <p:ext uri="{BB962C8B-B14F-4D97-AF65-F5344CB8AC3E}">
        <p14:creationId xmlns:p14="http://schemas.microsoft.com/office/powerpoint/2010/main" val="255857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g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i_imagina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gi_elegi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gi_original.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gi_religio%CC%81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subTnLst>
                                    <p:audio>
                                      <p:cMediaNode>
                                        <p:cTn display="0" masterRel="sameClick">
                                          <p:stCondLst>
                                            <p:cond evt="begin" delay="0">
                                              <p:tn val="33"/>
                                            </p:cond>
                                          </p:stCondLst>
                                          <p:endCondLst>
                                            <p:cond evt="onStopAudio" delay="0">
                                              <p:tgtEl>
                                                <p:sldTgt/>
                                              </p:tgtEl>
                                            </p:cond>
                                          </p:endCondLst>
                                        </p:cTn>
                                        <p:tgtEl>
                                          <p:sndTgt r:embed="rId8" name="gi_pa%CC%81gina.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9" name="gi_coleg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5" grpId="0"/>
      <p:bldP spid="8" grpId="0"/>
      <p:bldP spid="9" grpId="0"/>
      <p:bldP spid="4"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txBox="1">
            <a:spLocks noGrp="1"/>
          </p:cNvSpPr>
          <p:nvPr>
            <p:ph type="title"/>
          </p:nvPr>
        </p:nvSpPr>
        <p:spPr>
          <a:xfrm>
            <a:off x="838200" y="228692"/>
            <a:ext cx="10515600" cy="1754326"/>
          </a:xfrm>
          <a:noFill/>
        </p:spPr>
        <p:txBody>
          <a:bodyPr wrap="square" rtlCol="0">
            <a:spAutoFit/>
          </a:bodyPr>
          <a:lstStyle/>
          <a:p>
            <a:pPr algn="ctr"/>
            <a:r>
              <a:rPr lang="en-GB" sz="12000" b="1" dirty="0" err="1">
                <a:latin typeface="Century Gothic" panose="020B0502020202020204" pitchFamily="34" charset="0"/>
              </a:rPr>
              <a:t>gi</a:t>
            </a:r>
            <a:endParaRPr lang="en-GB" sz="12000" b="1" dirty="0">
              <a:latin typeface="Century Gothic" panose="020B0502020202020204" pitchFamily="34" charset="0"/>
            </a:endParaRPr>
          </a:p>
        </p:txBody>
      </p:sp>
      <p:sp>
        <p:nvSpPr>
          <p:cNvPr id="7" name="Rounded Rectangle 6" descr="rectangle"/>
          <p:cNvSpPr/>
          <p:nvPr/>
        </p:nvSpPr>
        <p:spPr>
          <a:xfrm>
            <a:off x="4105008" y="1956391"/>
            <a:ext cx="3949281" cy="234606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105008" y="3265162"/>
            <a:ext cx="394928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ima</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nar</a:t>
            </a:r>
          </a:p>
        </p:txBody>
      </p:sp>
      <p:sp>
        <p:nvSpPr>
          <p:cNvPr id="8" name="TextBox 7"/>
          <p:cNvSpPr txBox="1"/>
          <p:nvPr/>
        </p:nvSpPr>
        <p:spPr>
          <a:xfrm>
            <a:off x="261473" y="150769"/>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ele</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r</a:t>
            </a:r>
          </a:p>
        </p:txBody>
      </p:sp>
      <p:sp>
        <p:nvSpPr>
          <p:cNvPr id="9" name="TextBox 8"/>
          <p:cNvSpPr txBox="1"/>
          <p:nvPr/>
        </p:nvSpPr>
        <p:spPr>
          <a:xfrm>
            <a:off x="389222" y="3372682"/>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reli</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ón</a:t>
            </a:r>
          </a:p>
        </p:txBody>
      </p:sp>
      <p:sp>
        <p:nvSpPr>
          <p:cNvPr id="4" name="TextBox 3"/>
          <p:cNvSpPr txBox="1"/>
          <p:nvPr/>
        </p:nvSpPr>
        <p:spPr>
          <a:xfrm>
            <a:off x="4417693" y="4316428"/>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pá</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a:t>
            </a:r>
          </a:p>
        </p:txBody>
      </p:sp>
      <p:sp>
        <p:nvSpPr>
          <p:cNvPr id="10" name="TextBox 9"/>
          <p:cNvSpPr txBox="1"/>
          <p:nvPr/>
        </p:nvSpPr>
        <p:spPr>
          <a:xfrm>
            <a:off x="8344566" y="173947"/>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ori</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nal</a:t>
            </a:r>
          </a:p>
        </p:txBody>
      </p:sp>
      <p:sp>
        <p:nvSpPr>
          <p:cNvPr id="11" name="TextBox 10"/>
          <p:cNvSpPr txBox="1"/>
          <p:nvPr/>
        </p:nvSpPr>
        <p:spPr>
          <a:xfrm>
            <a:off x="8772634" y="3372682"/>
            <a:ext cx="3356614"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cole</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o</a:t>
            </a:r>
          </a:p>
        </p:txBody>
      </p:sp>
    </p:spTree>
    <p:extLst>
      <p:ext uri="{BB962C8B-B14F-4D97-AF65-F5344CB8AC3E}">
        <p14:creationId xmlns:p14="http://schemas.microsoft.com/office/powerpoint/2010/main" val="196910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P spid="5" grpId="0"/>
      <p:bldP spid="8" grpId="0"/>
      <p:bldP spid="9" grpId="0"/>
      <p:bldP spid="4"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 GE o GI ?</a:t>
            </a:r>
          </a:p>
        </p:txBody>
      </p:sp>
      <p:sp>
        <p:nvSpPr>
          <p:cNvPr id="15" name="Action Button: Custom 14">
            <a:hlinkClick r:id="" action="ppaction://noaction" highlightClick="1">
              <a:snd r:embed="rId4" name="elegir.wav"/>
            </a:hlinkClick>
          </p:cNvPr>
          <p:cNvSpPr/>
          <p:nvPr/>
        </p:nvSpPr>
        <p:spPr>
          <a:xfrm>
            <a:off x="698779" y="2027941"/>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1</a:t>
            </a:r>
          </a:p>
        </p:txBody>
      </p:sp>
      <p:sp>
        <p:nvSpPr>
          <p:cNvPr id="16" name="Action Button: Custom 15">
            <a:hlinkClick r:id="" action="ppaction://noaction" highlightClick="1">
              <a:snd r:embed="rId5" name="gesto.wav"/>
            </a:hlinkClick>
          </p:cNvPr>
          <p:cNvSpPr/>
          <p:nvPr/>
        </p:nvSpPr>
        <p:spPr>
          <a:xfrm>
            <a:off x="696485" y="2737949"/>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2</a:t>
            </a:r>
          </a:p>
        </p:txBody>
      </p:sp>
      <p:sp>
        <p:nvSpPr>
          <p:cNvPr id="17" name="Action Button: Custom 16">
            <a:hlinkClick r:id="" action="ppaction://noaction" highlightClick="1">
              <a:snd r:embed="rId6" name="imaginar.wav"/>
            </a:hlinkClick>
          </p:cNvPr>
          <p:cNvSpPr/>
          <p:nvPr/>
        </p:nvSpPr>
        <p:spPr>
          <a:xfrm>
            <a:off x="696485" y="3450295"/>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3</a:t>
            </a:r>
          </a:p>
        </p:txBody>
      </p:sp>
      <p:sp>
        <p:nvSpPr>
          <p:cNvPr id="18" name="Action Button: Custom 17">
            <a:hlinkClick r:id="" action="ppaction://noaction" highlightClick="1">
              <a:snd r:embed="rId7" name="colegio.wav"/>
            </a:hlinkClick>
          </p:cNvPr>
          <p:cNvSpPr/>
          <p:nvPr/>
        </p:nvSpPr>
        <p:spPr>
          <a:xfrm>
            <a:off x="698778" y="4160303"/>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4</a:t>
            </a:r>
          </a:p>
        </p:txBody>
      </p:sp>
      <p:sp>
        <p:nvSpPr>
          <p:cNvPr id="19" name="Action Button: Custom 18">
            <a:hlinkClick r:id="" action="ppaction://noaction" highlightClick="1">
              <a:snd r:embed="rId8" name="imagen.wav"/>
            </a:hlinkClick>
          </p:cNvPr>
          <p:cNvSpPr/>
          <p:nvPr/>
        </p:nvSpPr>
        <p:spPr>
          <a:xfrm>
            <a:off x="696484" y="4870311"/>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5</a:t>
            </a:r>
          </a:p>
        </p:txBody>
      </p:sp>
      <p:sp>
        <p:nvSpPr>
          <p:cNvPr id="20" name="Action Button: Custom 19">
            <a:hlinkClick r:id="" action="ppaction://noaction" highlightClick="1">
              <a:snd r:embed="rId9" name="gente.wav"/>
            </a:hlinkClick>
          </p:cNvPr>
          <p:cNvSpPr/>
          <p:nvPr/>
        </p:nvSpPr>
        <p:spPr>
          <a:xfrm>
            <a:off x="696484" y="5580319"/>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6</a:t>
            </a:r>
          </a:p>
        </p:txBody>
      </p:sp>
      <p:sp>
        <p:nvSpPr>
          <p:cNvPr id="21" name="Action Button: Custom 20">
            <a:hlinkClick r:id="" action="ppaction://noaction" highlightClick="1">
              <a:snd r:embed="rId10" name="generalmente.wav"/>
            </a:hlinkClick>
          </p:cNvPr>
          <p:cNvSpPr/>
          <p:nvPr/>
        </p:nvSpPr>
        <p:spPr>
          <a:xfrm>
            <a:off x="5866742" y="2027941"/>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7</a:t>
            </a:r>
          </a:p>
        </p:txBody>
      </p:sp>
      <p:sp>
        <p:nvSpPr>
          <p:cNvPr id="22" name="Action Button: Custom 21">
            <a:hlinkClick r:id="" action="ppaction://noaction" highlightClick="1">
              <a:snd r:embed="rId11" name="original.wav"/>
            </a:hlinkClick>
          </p:cNvPr>
          <p:cNvSpPr/>
          <p:nvPr/>
        </p:nvSpPr>
        <p:spPr>
          <a:xfrm>
            <a:off x="5866741" y="2734402"/>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8</a:t>
            </a:r>
          </a:p>
        </p:txBody>
      </p:sp>
      <p:sp>
        <p:nvSpPr>
          <p:cNvPr id="23" name="Action Button: Custom 22">
            <a:hlinkClick r:id="" action="ppaction://noaction" highlightClick="1">
              <a:snd r:embed="rId12" name="pagina.wav"/>
            </a:hlinkClick>
          </p:cNvPr>
          <p:cNvSpPr/>
          <p:nvPr/>
        </p:nvSpPr>
        <p:spPr>
          <a:xfrm>
            <a:off x="5866741" y="3450295"/>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9</a:t>
            </a:r>
          </a:p>
        </p:txBody>
      </p:sp>
      <p:sp>
        <p:nvSpPr>
          <p:cNvPr id="24" name="Action Button: Custom 23">
            <a:hlinkClick r:id="" action="ppaction://noaction" highlightClick="1">
              <a:snd r:embed="rId13" name="recoger.wav"/>
            </a:hlinkClick>
          </p:cNvPr>
          <p:cNvSpPr/>
          <p:nvPr/>
        </p:nvSpPr>
        <p:spPr>
          <a:xfrm>
            <a:off x="5866741" y="4168926"/>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prstClr val="white"/>
                </a:solidFill>
              </a:rPr>
              <a:t>10</a:t>
            </a:r>
          </a:p>
        </p:txBody>
      </p:sp>
      <p:sp>
        <p:nvSpPr>
          <p:cNvPr id="25" name="Action Button: Custom 24">
            <a:hlinkClick r:id="" action="ppaction://noaction" highlightClick="1">
              <a:snd r:embed="rId14" name="religion.wav"/>
            </a:hlinkClick>
          </p:cNvPr>
          <p:cNvSpPr/>
          <p:nvPr/>
        </p:nvSpPr>
        <p:spPr>
          <a:xfrm>
            <a:off x="5866742" y="4887558"/>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prstClr val="white"/>
                </a:solidFill>
              </a:rPr>
              <a:t>11</a:t>
            </a:r>
          </a:p>
        </p:txBody>
      </p:sp>
      <p:sp>
        <p:nvSpPr>
          <p:cNvPr id="26" name="Action Button: Custom 25">
            <a:hlinkClick r:id="" action="ppaction://noaction" highlightClick="1">
              <a:snd r:embed="rId15" name="argentino.wav"/>
            </a:hlinkClick>
          </p:cNvPr>
          <p:cNvSpPr/>
          <p:nvPr/>
        </p:nvSpPr>
        <p:spPr>
          <a:xfrm>
            <a:off x="5866741" y="5600478"/>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prstClr val="white"/>
                </a:solidFill>
              </a:rPr>
              <a:t>12</a:t>
            </a:r>
          </a:p>
        </p:txBody>
      </p:sp>
      <p:sp>
        <p:nvSpPr>
          <p:cNvPr id="32" name="Title 1"/>
          <p:cNvSpPr txBox="1">
            <a:spLocks/>
          </p:cNvSpPr>
          <p:nvPr/>
        </p:nvSpPr>
        <p:spPr>
          <a:xfrm>
            <a:off x="1755402" y="656112"/>
            <a:ext cx="8906565"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50000"/>
              </a:lnSpc>
            </a:pPr>
            <a:r>
              <a:rPr lang="en-GB" sz="3600" b="1" dirty="0">
                <a:solidFill>
                  <a:srgbClr val="5B9BD5">
                    <a:lumMod val="50000"/>
                  </a:srgbClr>
                </a:solidFill>
              </a:rPr>
              <a:t>Escucha y escribe </a:t>
            </a:r>
            <a:r>
              <a:rPr lang="en-GB" sz="3600" b="1" i="1" dirty="0">
                <a:solidFill>
                  <a:srgbClr val="5B9BD5">
                    <a:lumMod val="50000"/>
                  </a:srgbClr>
                </a:solidFill>
              </a:rPr>
              <a:t>ge</a:t>
            </a:r>
            <a:r>
              <a:rPr lang="en-GB" sz="3600" b="1" dirty="0">
                <a:solidFill>
                  <a:srgbClr val="5B9BD5">
                    <a:lumMod val="50000"/>
                  </a:srgbClr>
                </a:solidFill>
              </a:rPr>
              <a:t> o </a:t>
            </a:r>
            <a:r>
              <a:rPr lang="en-GB" sz="3600" b="1" i="1" dirty="0">
                <a:solidFill>
                  <a:srgbClr val="5B9BD5">
                    <a:lumMod val="50000"/>
                  </a:srgbClr>
                </a:solidFill>
              </a:rPr>
              <a:t>gi</a:t>
            </a:r>
            <a:r>
              <a:rPr lang="en-GB" sz="3600" b="1" dirty="0">
                <a:solidFill>
                  <a:srgbClr val="5B9BD5">
                    <a:lumMod val="50000"/>
                  </a:srgbClr>
                </a:solidFill>
              </a:rPr>
              <a:t>.</a:t>
            </a:r>
          </a:p>
        </p:txBody>
      </p:sp>
      <p:sp>
        <p:nvSpPr>
          <p:cNvPr id="34" name="Rounded Rectangle 33"/>
          <p:cNvSpPr/>
          <p:nvPr/>
        </p:nvSpPr>
        <p:spPr>
          <a:xfrm>
            <a:off x="1827628" y="1615651"/>
            <a:ext cx="2317759"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5B9BD5">
                    <a:lumMod val="50000"/>
                  </a:srgbClr>
                </a:solidFill>
              </a:rPr>
              <a:t>ele</a:t>
            </a:r>
            <a:r>
              <a:rPr lang="en-GB" sz="4400" dirty="0" err="1">
                <a:solidFill>
                  <a:srgbClr val="E25B00"/>
                </a:solidFill>
              </a:rPr>
              <a:t>gi</a:t>
            </a:r>
            <a:r>
              <a:rPr lang="en-GB" sz="4400" dirty="0" err="1">
                <a:solidFill>
                  <a:srgbClr val="5B9BD5">
                    <a:lumMod val="50000"/>
                  </a:srgbClr>
                </a:solidFill>
              </a:rPr>
              <a:t>r</a:t>
            </a:r>
            <a:endParaRPr lang="en-GB" sz="4400" dirty="0">
              <a:solidFill>
                <a:srgbClr val="5B9BD5">
                  <a:lumMod val="50000"/>
                </a:srgbClr>
              </a:solidFill>
            </a:endParaRPr>
          </a:p>
        </p:txBody>
      </p:sp>
      <p:sp>
        <p:nvSpPr>
          <p:cNvPr id="77" name="Rounded Rectangle 76"/>
          <p:cNvSpPr/>
          <p:nvPr/>
        </p:nvSpPr>
        <p:spPr>
          <a:xfrm>
            <a:off x="1819250" y="2400091"/>
            <a:ext cx="2320614"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E25B00"/>
                </a:solidFill>
              </a:rPr>
              <a:t>ge</a:t>
            </a:r>
            <a:r>
              <a:rPr lang="en-GB" sz="4400" dirty="0" err="1">
                <a:solidFill>
                  <a:srgbClr val="5B9BD5">
                    <a:lumMod val="50000"/>
                  </a:srgbClr>
                </a:solidFill>
              </a:rPr>
              <a:t>sto</a:t>
            </a:r>
            <a:endParaRPr lang="en-GB" sz="4400" dirty="0">
              <a:solidFill>
                <a:srgbClr val="5B9BD5">
                  <a:lumMod val="50000"/>
                </a:srgbClr>
              </a:solidFill>
            </a:endParaRPr>
          </a:p>
        </p:txBody>
      </p:sp>
      <p:sp>
        <p:nvSpPr>
          <p:cNvPr id="78" name="Rounded Rectangle 77"/>
          <p:cNvSpPr/>
          <p:nvPr/>
        </p:nvSpPr>
        <p:spPr>
          <a:xfrm>
            <a:off x="1265380" y="3198997"/>
            <a:ext cx="3433229"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5B9BD5">
                    <a:lumMod val="50000"/>
                  </a:srgbClr>
                </a:solidFill>
              </a:rPr>
              <a:t>ima</a:t>
            </a:r>
            <a:r>
              <a:rPr lang="en-GB" sz="4400" dirty="0" err="1">
                <a:solidFill>
                  <a:srgbClr val="E25B00"/>
                </a:solidFill>
              </a:rPr>
              <a:t>gi</a:t>
            </a:r>
            <a:r>
              <a:rPr lang="en-GB" sz="4400" dirty="0" err="1">
                <a:solidFill>
                  <a:srgbClr val="5B9BD5">
                    <a:lumMod val="50000"/>
                  </a:srgbClr>
                </a:solidFill>
              </a:rPr>
              <a:t>nar</a:t>
            </a:r>
            <a:endParaRPr lang="en-GB" sz="4400" dirty="0">
              <a:solidFill>
                <a:srgbClr val="5B9BD5">
                  <a:lumMod val="50000"/>
                </a:srgbClr>
              </a:solidFill>
            </a:endParaRPr>
          </a:p>
        </p:txBody>
      </p:sp>
      <p:sp>
        <p:nvSpPr>
          <p:cNvPr id="79" name="Rounded Rectangle 78"/>
          <p:cNvSpPr/>
          <p:nvPr/>
        </p:nvSpPr>
        <p:spPr>
          <a:xfrm>
            <a:off x="1474224" y="3997505"/>
            <a:ext cx="3015540"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5B9BD5">
                    <a:lumMod val="50000"/>
                  </a:srgbClr>
                </a:solidFill>
              </a:rPr>
              <a:t>cole</a:t>
            </a:r>
            <a:r>
              <a:rPr lang="en-GB" sz="4400" dirty="0" err="1">
                <a:solidFill>
                  <a:srgbClr val="E25B00"/>
                </a:solidFill>
              </a:rPr>
              <a:t>gi</a:t>
            </a:r>
            <a:r>
              <a:rPr lang="en-GB" sz="4400" dirty="0" err="1">
                <a:solidFill>
                  <a:srgbClr val="5B9BD5">
                    <a:lumMod val="50000"/>
                  </a:srgbClr>
                </a:solidFill>
              </a:rPr>
              <a:t>o</a:t>
            </a:r>
            <a:endParaRPr lang="en-GB" sz="4400" dirty="0">
              <a:solidFill>
                <a:srgbClr val="5B9BD5">
                  <a:lumMod val="50000"/>
                </a:srgbClr>
              </a:solidFill>
            </a:endParaRPr>
          </a:p>
        </p:txBody>
      </p:sp>
      <p:sp>
        <p:nvSpPr>
          <p:cNvPr id="80" name="Rounded Rectangle 79"/>
          <p:cNvSpPr/>
          <p:nvPr/>
        </p:nvSpPr>
        <p:spPr>
          <a:xfrm>
            <a:off x="1408227" y="4783421"/>
            <a:ext cx="3142663"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a:solidFill>
                  <a:srgbClr val="5B9BD5">
                    <a:lumMod val="50000"/>
                  </a:srgbClr>
                </a:solidFill>
              </a:rPr>
              <a:t>ima</a:t>
            </a:r>
            <a:r>
              <a:rPr lang="en-GB" sz="4400" dirty="0">
                <a:solidFill>
                  <a:srgbClr val="E25B00"/>
                </a:solidFill>
              </a:rPr>
              <a:t>ge</a:t>
            </a:r>
            <a:r>
              <a:rPr lang="en-GB" sz="4400" dirty="0">
                <a:solidFill>
                  <a:srgbClr val="5B9BD5">
                    <a:lumMod val="50000"/>
                  </a:srgbClr>
                </a:solidFill>
              </a:rPr>
              <a:t>n</a:t>
            </a:r>
          </a:p>
        </p:txBody>
      </p:sp>
      <p:sp>
        <p:nvSpPr>
          <p:cNvPr id="81" name="Rounded Rectangle 80"/>
          <p:cNvSpPr/>
          <p:nvPr/>
        </p:nvSpPr>
        <p:spPr>
          <a:xfrm>
            <a:off x="1744193" y="5600478"/>
            <a:ext cx="2448000" cy="7200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E25B00"/>
                </a:solidFill>
              </a:rPr>
              <a:t>ge</a:t>
            </a:r>
            <a:r>
              <a:rPr lang="en-GB" sz="4400" dirty="0" err="1">
                <a:solidFill>
                  <a:srgbClr val="5B9BD5">
                    <a:lumMod val="50000"/>
                  </a:srgbClr>
                </a:solidFill>
              </a:rPr>
              <a:t>nte</a:t>
            </a:r>
            <a:endParaRPr lang="en-GB" sz="4400" dirty="0">
              <a:solidFill>
                <a:srgbClr val="5B9BD5">
                  <a:lumMod val="50000"/>
                </a:srgbClr>
              </a:solidFill>
            </a:endParaRPr>
          </a:p>
        </p:txBody>
      </p:sp>
      <p:sp>
        <p:nvSpPr>
          <p:cNvPr id="82" name="Rounded Rectangle 81"/>
          <p:cNvSpPr/>
          <p:nvPr/>
        </p:nvSpPr>
        <p:spPr>
          <a:xfrm>
            <a:off x="6461377" y="1602141"/>
            <a:ext cx="5466766"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E25B00"/>
                </a:solidFill>
              </a:rPr>
              <a:t>ge</a:t>
            </a:r>
            <a:r>
              <a:rPr lang="en-GB" sz="4400" dirty="0" err="1">
                <a:solidFill>
                  <a:srgbClr val="5B9BD5">
                    <a:lumMod val="50000"/>
                  </a:srgbClr>
                </a:solidFill>
              </a:rPr>
              <a:t>neralmente</a:t>
            </a:r>
            <a:endParaRPr lang="en-GB" sz="4400" dirty="0">
              <a:solidFill>
                <a:srgbClr val="5B9BD5">
                  <a:lumMod val="50000"/>
                </a:srgbClr>
              </a:solidFill>
            </a:endParaRPr>
          </a:p>
        </p:txBody>
      </p:sp>
      <p:sp>
        <p:nvSpPr>
          <p:cNvPr id="83" name="Rounded Rectangle 82"/>
          <p:cNvSpPr/>
          <p:nvPr/>
        </p:nvSpPr>
        <p:spPr>
          <a:xfrm>
            <a:off x="7793282" y="2400091"/>
            <a:ext cx="2984581"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a:solidFill>
                  <a:srgbClr val="5B9BD5">
                    <a:lumMod val="50000"/>
                  </a:srgbClr>
                </a:solidFill>
              </a:rPr>
              <a:t>ori</a:t>
            </a:r>
            <a:r>
              <a:rPr lang="en-GB" sz="4400" dirty="0">
                <a:solidFill>
                  <a:srgbClr val="E25B00"/>
                </a:solidFill>
              </a:rPr>
              <a:t>gi</a:t>
            </a:r>
            <a:r>
              <a:rPr lang="en-GB" sz="4400" dirty="0">
                <a:solidFill>
                  <a:srgbClr val="5B9BD5">
                    <a:lumMod val="50000"/>
                  </a:srgbClr>
                </a:solidFill>
              </a:rPr>
              <a:t>nal</a:t>
            </a:r>
          </a:p>
        </p:txBody>
      </p:sp>
      <p:sp>
        <p:nvSpPr>
          <p:cNvPr id="84" name="Rounded Rectangle 83"/>
          <p:cNvSpPr/>
          <p:nvPr/>
        </p:nvSpPr>
        <p:spPr>
          <a:xfrm>
            <a:off x="7788450" y="3198997"/>
            <a:ext cx="2989413"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5B9BD5">
                    <a:lumMod val="50000"/>
                  </a:srgbClr>
                </a:solidFill>
              </a:rPr>
              <a:t>pá</a:t>
            </a:r>
            <a:r>
              <a:rPr lang="en-GB" sz="4400" dirty="0" err="1">
                <a:solidFill>
                  <a:srgbClr val="E25B00"/>
                </a:solidFill>
              </a:rPr>
              <a:t>gi</a:t>
            </a:r>
            <a:r>
              <a:rPr lang="en-GB" sz="4400" dirty="0" err="1">
                <a:solidFill>
                  <a:srgbClr val="5B9BD5">
                    <a:lumMod val="50000"/>
                  </a:srgbClr>
                </a:solidFill>
              </a:rPr>
              <a:t>na</a:t>
            </a:r>
            <a:endParaRPr lang="en-GB" sz="4400" dirty="0">
              <a:solidFill>
                <a:srgbClr val="5B9BD5">
                  <a:lumMod val="50000"/>
                </a:srgbClr>
              </a:solidFill>
            </a:endParaRPr>
          </a:p>
        </p:txBody>
      </p:sp>
      <p:sp>
        <p:nvSpPr>
          <p:cNvPr id="85" name="Rounded Rectangle 84"/>
          <p:cNvSpPr/>
          <p:nvPr/>
        </p:nvSpPr>
        <p:spPr>
          <a:xfrm>
            <a:off x="7715807" y="3986321"/>
            <a:ext cx="3134697"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5B9BD5">
                    <a:lumMod val="50000"/>
                  </a:srgbClr>
                </a:solidFill>
              </a:rPr>
              <a:t>reco</a:t>
            </a:r>
            <a:r>
              <a:rPr lang="en-GB" sz="4400" dirty="0" err="1">
                <a:solidFill>
                  <a:srgbClr val="E25B00"/>
                </a:solidFill>
              </a:rPr>
              <a:t>ge</a:t>
            </a:r>
            <a:r>
              <a:rPr lang="en-GB" sz="4400" dirty="0" err="1">
                <a:solidFill>
                  <a:srgbClr val="5B9BD5">
                    <a:lumMod val="50000"/>
                  </a:srgbClr>
                </a:solidFill>
              </a:rPr>
              <a:t>r</a:t>
            </a:r>
            <a:endParaRPr lang="en-GB" sz="4400" dirty="0">
              <a:solidFill>
                <a:srgbClr val="5B9BD5">
                  <a:lumMod val="50000"/>
                </a:srgbClr>
              </a:solidFill>
            </a:endParaRPr>
          </a:p>
        </p:txBody>
      </p:sp>
      <p:sp>
        <p:nvSpPr>
          <p:cNvPr id="86" name="Rounded Rectangle 85"/>
          <p:cNvSpPr/>
          <p:nvPr/>
        </p:nvSpPr>
        <p:spPr>
          <a:xfrm>
            <a:off x="7857565" y="4769301"/>
            <a:ext cx="2851179"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5B9BD5">
                    <a:lumMod val="50000"/>
                  </a:srgbClr>
                </a:solidFill>
              </a:rPr>
              <a:t>reli</a:t>
            </a:r>
            <a:r>
              <a:rPr lang="en-GB" sz="4400" dirty="0" err="1">
                <a:solidFill>
                  <a:srgbClr val="E25B00"/>
                </a:solidFill>
              </a:rPr>
              <a:t>gi</a:t>
            </a:r>
            <a:r>
              <a:rPr lang="en-GB" sz="4400" dirty="0" err="1">
                <a:solidFill>
                  <a:srgbClr val="5B9BD5">
                    <a:lumMod val="50000"/>
                  </a:srgbClr>
                </a:solidFill>
              </a:rPr>
              <a:t>ón</a:t>
            </a:r>
            <a:endParaRPr lang="en-GB" sz="4400" dirty="0">
              <a:solidFill>
                <a:srgbClr val="5B9BD5">
                  <a:lumMod val="50000"/>
                </a:srgbClr>
              </a:solidFill>
            </a:endParaRPr>
          </a:p>
        </p:txBody>
      </p:sp>
      <p:sp>
        <p:nvSpPr>
          <p:cNvPr id="87" name="Rounded Rectangle 86"/>
          <p:cNvSpPr/>
          <p:nvPr/>
        </p:nvSpPr>
        <p:spPr>
          <a:xfrm>
            <a:off x="7291444" y="5544415"/>
            <a:ext cx="3806631"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5B9BD5">
                    <a:lumMod val="50000"/>
                  </a:srgbClr>
                </a:solidFill>
              </a:rPr>
              <a:t>ar</a:t>
            </a:r>
            <a:r>
              <a:rPr lang="en-GB" sz="4400" dirty="0" err="1">
                <a:solidFill>
                  <a:srgbClr val="E25B00"/>
                </a:solidFill>
              </a:rPr>
              <a:t>ge</a:t>
            </a:r>
            <a:r>
              <a:rPr lang="en-GB" sz="4400" dirty="0" err="1">
                <a:solidFill>
                  <a:srgbClr val="5B9BD5">
                    <a:lumMod val="50000"/>
                  </a:srgbClr>
                </a:solidFill>
              </a:rPr>
              <a:t>ntino</a:t>
            </a:r>
            <a:endParaRPr lang="en-GB" sz="4400" dirty="0">
              <a:solidFill>
                <a:srgbClr val="5B9BD5">
                  <a:lumMod val="50000"/>
                </a:srgbClr>
              </a:solidFill>
            </a:endParaRPr>
          </a:p>
        </p:txBody>
      </p:sp>
      <p:sp>
        <p:nvSpPr>
          <p:cNvPr id="88" name="Rounded Rectangle 87"/>
          <p:cNvSpPr/>
          <p:nvPr/>
        </p:nvSpPr>
        <p:spPr>
          <a:xfrm>
            <a:off x="1827627" y="1612061"/>
            <a:ext cx="2317759"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5B9BD5">
                    <a:lumMod val="50000"/>
                  </a:srgbClr>
                </a:solidFill>
              </a:rPr>
              <a:t>ele</a:t>
            </a:r>
            <a:r>
              <a:rPr lang="en-GB" sz="4400" dirty="0">
                <a:solidFill>
                  <a:srgbClr val="5B9BD5">
                    <a:lumMod val="50000"/>
                  </a:srgbClr>
                </a:solidFill>
              </a:rPr>
              <a:t>_ _r</a:t>
            </a:r>
          </a:p>
        </p:txBody>
      </p:sp>
      <p:sp>
        <p:nvSpPr>
          <p:cNvPr id="89" name="Rounded Rectangle 88"/>
          <p:cNvSpPr/>
          <p:nvPr/>
        </p:nvSpPr>
        <p:spPr>
          <a:xfrm>
            <a:off x="1819249" y="2396501"/>
            <a:ext cx="2320614"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a:solidFill>
                  <a:srgbClr val="5B9BD5">
                    <a:lumMod val="50000"/>
                  </a:srgbClr>
                </a:solidFill>
              </a:rPr>
              <a:t>_ _</a:t>
            </a:r>
            <a:r>
              <a:rPr lang="en-GB" sz="4400" dirty="0" err="1">
                <a:solidFill>
                  <a:srgbClr val="5B9BD5">
                    <a:lumMod val="50000"/>
                  </a:srgbClr>
                </a:solidFill>
              </a:rPr>
              <a:t>sto</a:t>
            </a:r>
            <a:endParaRPr lang="en-GB" sz="4400" dirty="0">
              <a:solidFill>
                <a:srgbClr val="5B9BD5">
                  <a:lumMod val="50000"/>
                </a:srgbClr>
              </a:solidFill>
            </a:endParaRPr>
          </a:p>
        </p:txBody>
      </p:sp>
      <p:sp>
        <p:nvSpPr>
          <p:cNvPr id="90" name="Rounded Rectangle 89"/>
          <p:cNvSpPr/>
          <p:nvPr/>
        </p:nvSpPr>
        <p:spPr>
          <a:xfrm>
            <a:off x="1265379" y="3200400"/>
            <a:ext cx="3433229"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5B9BD5">
                    <a:lumMod val="50000"/>
                  </a:srgbClr>
                </a:solidFill>
              </a:rPr>
              <a:t>ima</a:t>
            </a:r>
            <a:r>
              <a:rPr lang="en-GB" sz="4400" dirty="0">
                <a:solidFill>
                  <a:srgbClr val="5B9BD5">
                    <a:lumMod val="50000"/>
                  </a:srgbClr>
                </a:solidFill>
              </a:rPr>
              <a:t>_ _</a:t>
            </a:r>
            <a:r>
              <a:rPr lang="en-GB" sz="4400" dirty="0" err="1">
                <a:solidFill>
                  <a:srgbClr val="5B9BD5">
                    <a:lumMod val="50000"/>
                  </a:srgbClr>
                </a:solidFill>
              </a:rPr>
              <a:t>nar</a:t>
            </a:r>
            <a:endParaRPr lang="en-GB" sz="4400" dirty="0">
              <a:solidFill>
                <a:srgbClr val="5B9BD5">
                  <a:lumMod val="50000"/>
                </a:srgbClr>
              </a:solidFill>
            </a:endParaRPr>
          </a:p>
        </p:txBody>
      </p:sp>
      <p:sp>
        <p:nvSpPr>
          <p:cNvPr id="91" name="Rounded Rectangle 90"/>
          <p:cNvSpPr/>
          <p:nvPr/>
        </p:nvSpPr>
        <p:spPr>
          <a:xfrm>
            <a:off x="1474223" y="3993915"/>
            <a:ext cx="3015540"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5B9BD5">
                    <a:lumMod val="50000"/>
                  </a:srgbClr>
                </a:solidFill>
              </a:rPr>
              <a:t>cole</a:t>
            </a:r>
            <a:r>
              <a:rPr lang="en-GB" sz="4400" dirty="0">
                <a:solidFill>
                  <a:srgbClr val="5B9BD5">
                    <a:lumMod val="50000"/>
                  </a:srgbClr>
                </a:solidFill>
              </a:rPr>
              <a:t>_ _o</a:t>
            </a:r>
          </a:p>
        </p:txBody>
      </p:sp>
      <p:sp>
        <p:nvSpPr>
          <p:cNvPr id="92" name="Rounded Rectangle 91"/>
          <p:cNvSpPr/>
          <p:nvPr/>
        </p:nvSpPr>
        <p:spPr>
          <a:xfrm>
            <a:off x="1408226" y="4785933"/>
            <a:ext cx="3142663" cy="729998"/>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5B9BD5">
                    <a:lumMod val="50000"/>
                  </a:srgbClr>
                </a:solidFill>
              </a:rPr>
              <a:t>ima</a:t>
            </a:r>
            <a:r>
              <a:rPr lang="en-GB" sz="4400" dirty="0">
                <a:solidFill>
                  <a:srgbClr val="5B9BD5">
                    <a:lumMod val="50000"/>
                  </a:srgbClr>
                </a:solidFill>
              </a:rPr>
              <a:t>_ _n</a:t>
            </a:r>
          </a:p>
        </p:txBody>
      </p:sp>
      <p:sp>
        <p:nvSpPr>
          <p:cNvPr id="93" name="Rounded Rectangle 92"/>
          <p:cNvSpPr/>
          <p:nvPr/>
        </p:nvSpPr>
        <p:spPr>
          <a:xfrm>
            <a:off x="1742400" y="5598000"/>
            <a:ext cx="2448000" cy="7200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a:solidFill>
                  <a:srgbClr val="5B9BD5">
                    <a:lumMod val="50000"/>
                  </a:srgbClr>
                </a:solidFill>
              </a:rPr>
              <a:t>_ _</a:t>
            </a:r>
            <a:r>
              <a:rPr lang="en-GB" sz="4400" dirty="0" err="1">
                <a:solidFill>
                  <a:srgbClr val="5B9BD5">
                    <a:lumMod val="50000"/>
                  </a:srgbClr>
                </a:solidFill>
              </a:rPr>
              <a:t>nte</a:t>
            </a:r>
            <a:endParaRPr lang="en-GB" sz="4400" dirty="0">
              <a:solidFill>
                <a:srgbClr val="5B9BD5">
                  <a:lumMod val="50000"/>
                </a:srgbClr>
              </a:solidFill>
            </a:endParaRPr>
          </a:p>
        </p:txBody>
      </p:sp>
      <p:sp>
        <p:nvSpPr>
          <p:cNvPr id="94" name="Rounded Rectangle 93"/>
          <p:cNvSpPr/>
          <p:nvPr/>
        </p:nvSpPr>
        <p:spPr>
          <a:xfrm>
            <a:off x="6454800" y="1602141"/>
            <a:ext cx="5466766"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a:solidFill>
                  <a:srgbClr val="5B9BD5">
                    <a:lumMod val="50000"/>
                  </a:srgbClr>
                </a:solidFill>
              </a:rPr>
              <a:t>_ _</a:t>
            </a:r>
            <a:r>
              <a:rPr lang="en-GB" sz="4400" dirty="0" err="1">
                <a:solidFill>
                  <a:srgbClr val="5B9BD5">
                    <a:lumMod val="50000"/>
                  </a:srgbClr>
                </a:solidFill>
              </a:rPr>
              <a:t>neralmente</a:t>
            </a:r>
            <a:endParaRPr lang="en-GB" sz="4400" dirty="0">
              <a:solidFill>
                <a:srgbClr val="5B9BD5">
                  <a:lumMod val="50000"/>
                </a:srgbClr>
              </a:solidFill>
            </a:endParaRPr>
          </a:p>
        </p:txBody>
      </p:sp>
      <p:sp>
        <p:nvSpPr>
          <p:cNvPr id="95" name="Rounded Rectangle 94"/>
          <p:cNvSpPr/>
          <p:nvPr/>
        </p:nvSpPr>
        <p:spPr>
          <a:xfrm>
            <a:off x="7794260" y="2400091"/>
            <a:ext cx="2984581"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5B9BD5">
                    <a:lumMod val="50000"/>
                  </a:srgbClr>
                </a:solidFill>
              </a:rPr>
              <a:t>ori</a:t>
            </a:r>
            <a:r>
              <a:rPr lang="en-GB" sz="4400" dirty="0">
                <a:solidFill>
                  <a:srgbClr val="5B9BD5">
                    <a:lumMod val="50000"/>
                  </a:srgbClr>
                </a:solidFill>
              </a:rPr>
              <a:t>_ _</a:t>
            </a:r>
            <a:r>
              <a:rPr lang="en-GB" sz="4400" dirty="0" err="1">
                <a:solidFill>
                  <a:srgbClr val="5B9BD5">
                    <a:lumMod val="50000"/>
                  </a:srgbClr>
                </a:solidFill>
              </a:rPr>
              <a:t>nal</a:t>
            </a:r>
            <a:endParaRPr lang="en-GB" sz="4400" dirty="0">
              <a:solidFill>
                <a:srgbClr val="5B9BD5">
                  <a:lumMod val="50000"/>
                </a:srgbClr>
              </a:solidFill>
            </a:endParaRPr>
          </a:p>
        </p:txBody>
      </p:sp>
      <p:sp>
        <p:nvSpPr>
          <p:cNvPr id="96" name="Rounded Rectangle 95"/>
          <p:cNvSpPr/>
          <p:nvPr/>
        </p:nvSpPr>
        <p:spPr>
          <a:xfrm>
            <a:off x="7789428" y="3198997"/>
            <a:ext cx="2989413"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5B9BD5">
                    <a:lumMod val="50000"/>
                  </a:srgbClr>
                </a:solidFill>
              </a:rPr>
              <a:t>pá</a:t>
            </a:r>
            <a:r>
              <a:rPr lang="en-GB" sz="4400" dirty="0">
                <a:solidFill>
                  <a:srgbClr val="5B9BD5">
                    <a:lumMod val="50000"/>
                  </a:srgbClr>
                </a:solidFill>
              </a:rPr>
              <a:t>_ _</a:t>
            </a:r>
            <a:r>
              <a:rPr lang="en-GB" sz="4400" dirty="0" err="1">
                <a:solidFill>
                  <a:srgbClr val="5B9BD5">
                    <a:lumMod val="50000"/>
                  </a:srgbClr>
                </a:solidFill>
              </a:rPr>
              <a:t>na</a:t>
            </a:r>
            <a:endParaRPr lang="en-GB" sz="4400" dirty="0">
              <a:solidFill>
                <a:srgbClr val="5B9BD5">
                  <a:lumMod val="50000"/>
                </a:srgbClr>
              </a:solidFill>
            </a:endParaRPr>
          </a:p>
        </p:txBody>
      </p:sp>
      <p:sp>
        <p:nvSpPr>
          <p:cNvPr id="97" name="Rounded Rectangle 96"/>
          <p:cNvSpPr/>
          <p:nvPr/>
        </p:nvSpPr>
        <p:spPr>
          <a:xfrm>
            <a:off x="7716785" y="3986321"/>
            <a:ext cx="3134697"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5B9BD5">
                    <a:lumMod val="50000"/>
                  </a:srgbClr>
                </a:solidFill>
              </a:rPr>
              <a:t>reco</a:t>
            </a:r>
            <a:r>
              <a:rPr lang="en-GB" sz="4400" dirty="0">
                <a:solidFill>
                  <a:srgbClr val="5B9BD5">
                    <a:lumMod val="50000"/>
                  </a:srgbClr>
                </a:solidFill>
              </a:rPr>
              <a:t>_ _r</a:t>
            </a:r>
          </a:p>
        </p:txBody>
      </p:sp>
      <p:sp>
        <p:nvSpPr>
          <p:cNvPr id="98" name="Rounded Rectangle 97"/>
          <p:cNvSpPr/>
          <p:nvPr/>
        </p:nvSpPr>
        <p:spPr>
          <a:xfrm>
            <a:off x="7858543" y="4769301"/>
            <a:ext cx="2851179"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5B9BD5">
                    <a:lumMod val="50000"/>
                  </a:srgbClr>
                </a:solidFill>
              </a:rPr>
              <a:t>reli</a:t>
            </a:r>
            <a:r>
              <a:rPr lang="en-GB" sz="4400" dirty="0">
                <a:solidFill>
                  <a:srgbClr val="5B9BD5">
                    <a:lumMod val="50000"/>
                  </a:srgbClr>
                </a:solidFill>
              </a:rPr>
              <a:t>_ _</a:t>
            </a:r>
            <a:r>
              <a:rPr lang="en-GB" sz="4400" dirty="0" err="1">
                <a:solidFill>
                  <a:srgbClr val="5B9BD5">
                    <a:lumMod val="50000"/>
                  </a:srgbClr>
                </a:solidFill>
              </a:rPr>
              <a:t>ón</a:t>
            </a:r>
            <a:endParaRPr lang="en-GB" sz="4400" dirty="0">
              <a:solidFill>
                <a:srgbClr val="5B9BD5">
                  <a:lumMod val="50000"/>
                </a:srgbClr>
              </a:solidFill>
            </a:endParaRPr>
          </a:p>
        </p:txBody>
      </p:sp>
      <p:sp>
        <p:nvSpPr>
          <p:cNvPr id="99" name="Rounded Rectangle 98"/>
          <p:cNvSpPr/>
          <p:nvPr/>
        </p:nvSpPr>
        <p:spPr>
          <a:xfrm>
            <a:off x="7292422" y="5544415"/>
            <a:ext cx="3806631"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5B9BD5">
                    <a:lumMod val="50000"/>
                  </a:srgbClr>
                </a:solidFill>
              </a:rPr>
              <a:t>ar</a:t>
            </a:r>
            <a:r>
              <a:rPr lang="en-GB" sz="4400" dirty="0">
                <a:solidFill>
                  <a:srgbClr val="5B9BD5">
                    <a:lumMod val="50000"/>
                  </a:srgbClr>
                </a:solidFill>
              </a:rPr>
              <a:t>_ _</a:t>
            </a:r>
            <a:r>
              <a:rPr lang="en-GB" sz="4400" dirty="0" err="1">
                <a:solidFill>
                  <a:srgbClr val="5B9BD5">
                    <a:lumMod val="50000"/>
                  </a:srgbClr>
                </a:solidFill>
              </a:rPr>
              <a:t>ntino</a:t>
            </a:r>
            <a:endParaRPr lang="en-GB" sz="4400" dirty="0">
              <a:solidFill>
                <a:srgbClr val="5B9BD5">
                  <a:lumMod val="50000"/>
                </a:srgbClr>
              </a:solidFill>
            </a:endParaRPr>
          </a:p>
        </p:txBody>
      </p:sp>
      <p:sp>
        <p:nvSpPr>
          <p:cNvPr id="46"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1566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9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 GE o GI ?</a:t>
            </a:r>
          </a:p>
        </p:txBody>
      </p:sp>
      <p:sp>
        <p:nvSpPr>
          <p:cNvPr id="15" name="Action Button: Custom 14">
            <a:hlinkClick r:id="" action="ppaction://noaction" highlightClick="1">
              <a:snd r:embed="rId4" name="elegir.wav"/>
            </a:hlinkClick>
          </p:cNvPr>
          <p:cNvSpPr/>
          <p:nvPr/>
        </p:nvSpPr>
        <p:spPr>
          <a:xfrm>
            <a:off x="698779" y="2027941"/>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1</a:t>
            </a:r>
          </a:p>
        </p:txBody>
      </p:sp>
      <p:sp>
        <p:nvSpPr>
          <p:cNvPr id="16" name="Action Button: Custom 15">
            <a:hlinkClick r:id="" action="ppaction://noaction" highlightClick="1">
              <a:snd r:embed="rId5" name="gesto.wav"/>
            </a:hlinkClick>
          </p:cNvPr>
          <p:cNvSpPr/>
          <p:nvPr/>
        </p:nvSpPr>
        <p:spPr>
          <a:xfrm>
            <a:off x="696485" y="2737949"/>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2</a:t>
            </a:r>
          </a:p>
        </p:txBody>
      </p:sp>
      <p:sp>
        <p:nvSpPr>
          <p:cNvPr id="17" name="Action Button: Custom 16">
            <a:hlinkClick r:id="" action="ppaction://noaction" highlightClick="1">
              <a:snd r:embed="rId6" name="imaginar.wav"/>
            </a:hlinkClick>
          </p:cNvPr>
          <p:cNvSpPr/>
          <p:nvPr/>
        </p:nvSpPr>
        <p:spPr>
          <a:xfrm>
            <a:off x="696485" y="3450295"/>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3</a:t>
            </a:r>
          </a:p>
        </p:txBody>
      </p:sp>
      <p:sp>
        <p:nvSpPr>
          <p:cNvPr id="18" name="Action Button: Custom 17">
            <a:hlinkClick r:id="" action="ppaction://noaction" highlightClick="1">
              <a:snd r:embed="rId7" name="colegio.wav"/>
            </a:hlinkClick>
          </p:cNvPr>
          <p:cNvSpPr/>
          <p:nvPr/>
        </p:nvSpPr>
        <p:spPr>
          <a:xfrm>
            <a:off x="698778" y="4160303"/>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4</a:t>
            </a:r>
          </a:p>
        </p:txBody>
      </p:sp>
      <p:sp>
        <p:nvSpPr>
          <p:cNvPr id="19" name="Action Button: Custom 18">
            <a:hlinkClick r:id="" action="ppaction://noaction" highlightClick="1">
              <a:snd r:embed="rId8" name="imagen.wav"/>
            </a:hlinkClick>
          </p:cNvPr>
          <p:cNvSpPr/>
          <p:nvPr/>
        </p:nvSpPr>
        <p:spPr>
          <a:xfrm>
            <a:off x="696484" y="4870311"/>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5</a:t>
            </a:r>
          </a:p>
        </p:txBody>
      </p:sp>
      <p:sp>
        <p:nvSpPr>
          <p:cNvPr id="20" name="Action Button: Custom 19">
            <a:hlinkClick r:id="" action="ppaction://noaction" highlightClick="1">
              <a:snd r:embed="rId9" name="gente.wav"/>
            </a:hlinkClick>
          </p:cNvPr>
          <p:cNvSpPr/>
          <p:nvPr/>
        </p:nvSpPr>
        <p:spPr>
          <a:xfrm>
            <a:off x="696484" y="5580319"/>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6</a:t>
            </a:r>
          </a:p>
        </p:txBody>
      </p:sp>
      <p:sp>
        <p:nvSpPr>
          <p:cNvPr id="21" name="Action Button: Custom 20">
            <a:hlinkClick r:id="" action="ppaction://noaction" highlightClick="1">
              <a:snd r:embed="rId10" name="generalmente.wav"/>
            </a:hlinkClick>
          </p:cNvPr>
          <p:cNvSpPr/>
          <p:nvPr/>
        </p:nvSpPr>
        <p:spPr>
          <a:xfrm>
            <a:off x="5866742" y="2027941"/>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7</a:t>
            </a:r>
          </a:p>
        </p:txBody>
      </p:sp>
      <p:sp>
        <p:nvSpPr>
          <p:cNvPr id="22" name="Action Button: Custom 21">
            <a:hlinkClick r:id="" action="ppaction://noaction" highlightClick="1">
              <a:snd r:embed="rId11" name="original.wav"/>
            </a:hlinkClick>
          </p:cNvPr>
          <p:cNvSpPr/>
          <p:nvPr/>
        </p:nvSpPr>
        <p:spPr>
          <a:xfrm>
            <a:off x="5866741" y="2734402"/>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8</a:t>
            </a:r>
          </a:p>
        </p:txBody>
      </p:sp>
      <p:sp>
        <p:nvSpPr>
          <p:cNvPr id="23" name="Action Button: Custom 22">
            <a:hlinkClick r:id="" action="ppaction://noaction" highlightClick="1">
              <a:snd r:embed="rId12" name="pagina.wav"/>
            </a:hlinkClick>
          </p:cNvPr>
          <p:cNvSpPr/>
          <p:nvPr/>
        </p:nvSpPr>
        <p:spPr>
          <a:xfrm>
            <a:off x="5866741" y="3450295"/>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9</a:t>
            </a:r>
          </a:p>
        </p:txBody>
      </p:sp>
      <p:sp>
        <p:nvSpPr>
          <p:cNvPr id="24" name="Action Button: Custom 23">
            <a:hlinkClick r:id="" action="ppaction://noaction" highlightClick="1">
              <a:snd r:embed="rId13" name="recoger.wav"/>
            </a:hlinkClick>
          </p:cNvPr>
          <p:cNvSpPr/>
          <p:nvPr/>
        </p:nvSpPr>
        <p:spPr>
          <a:xfrm>
            <a:off x="5866741" y="4168926"/>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prstClr val="white"/>
                </a:solidFill>
              </a:rPr>
              <a:t>10</a:t>
            </a:r>
          </a:p>
        </p:txBody>
      </p:sp>
      <p:sp>
        <p:nvSpPr>
          <p:cNvPr id="25" name="Action Button: Custom 24">
            <a:hlinkClick r:id="" action="ppaction://noaction" highlightClick="1">
              <a:snd r:embed="rId14" name="religion.wav"/>
            </a:hlinkClick>
          </p:cNvPr>
          <p:cNvSpPr/>
          <p:nvPr/>
        </p:nvSpPr>
        <p:spPr>
          <a:xfrm>
            <a:off x="5866742" y="4887558"/>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prstClr val="white"/>
                </a:solidFill>
              </a:rPr>
              <a:t>11</a:t>
            </a:r>
          </a:p>
        </p:txBody>
      </p:sp>
      <p:sp>
        <p:nvSpPr>
          <p:cNvPr id="26" name="Action Button: Custom 25">
            <a:hlinkClick r:id="" action="ppaction://noaction" highlightClick="1">
              <a:snd r:embed="rId15" name="argentino.wav"/>
            </a:hlinkClick>
          </p:cNvPr>
          <p:cNvSpPr/>
          <p:nvPr/>
        </p:nvSpPr>
        <p:spPr>
          <a:xfrm>
            <a:off x="5866741" y="5600478"/>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prstClr val="white"/>
                </a:solidFill>
              </a:rPr>
              <a:t>12</a:t>
            </a:r>
          </a:p>
        </p:txBody>
      </p:sp>
      <p:sp>
        <p:nvSpPr>
          <p:cNvPr id="32" name="Title 1"/>
          <p:cNvSpPr txBox="1">
            <a:spLocks/>
          </p:cNvSpPr>
          <p:nvPr/>
        </p:nvSpPr>
        <p:spPr>
          <a:xfrm>
            <a:off x="1755402" y="656112"/>
            <a:ext cx="8906565"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50000"/>
              </a:lnSpc>
            </a:pPr>
            <a:r>
              <a:rPr lang="en-GB" sz="3600" b="1" dirty="0">
                <a:solidFill>
                  <a:srgbClr val="5B9BD5">
                    <a:lumMod val="50000"/>
                  </a:srgbClr>
                </a:solidFill>
              </a:rPr>
              <a:t>Escucha y escribe </a:t>
            </a:r>
            <a:r>
              <a:rPr lang="en-GB" sz="3600" b="1" i="1" dirty="0">
                <a:solidFill>
                  <a:srgbClr val="5B9BD5">
                    <a:lumMod val="50000"/>
                  </a:srgbClr>
                </a:solidFill>
              </a:rPr>
              <a:t>ge</a:t>
            </a:r>
            <a:r>
              <a:rPr lang="en-GB" sz="3600" b="1" dirty="0">
                <a:solidFill>
                  <a:srgbClr val="5B9BD5">
                    <a:lumMod val="50000"/>
                  </a:srgbClr>
                </a:solidFill>
              </a:rPr>
              <a:t> o </a:t>
            </a:r>
            <a:r>
              <a:rPr lang="en-GB" sz="3600" b="1" i="1" dirty="0">
                <a:solidFill>
                  <a:srgbClr val="5B9BD5">
                    <a:lumMod val="50000"/>
                  </a:srgbClr>
                </a:solidFill>
              </a:rPr>
              <a:t>gi</a:t>
            </a:r>
            <a:r>
              <a:rPr lang="en-GB" sz="3600" b="1" dirty="0">
                <a:solidFill>
                  <a:srgbClr val="5B9BD5">
                    <a:lumMod val="50000"/>
                  </a:srgbClr>
                </a:solidFill>
              </a:rPr>
              <a:t>.</a:t>
            </a:r>
          </a:p>
        </p:txBody>
      </p:sp>
      <p:sp>
        <p:nvSpPr>
          <p:cNvPr id="34" name="Rounded Rectangle 33"/>
          <p:cNvSpPr/>
          <p:nvPr/>
        </p:nvSpPr>
        <p:spPr>
          <a:xfrm>
            <a:off x="1827628" y="1615651"/>
            <a:ext cx="2317759"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5B9BD5">
                    <a:lumMod val="50000"/>
                  </a:srgbClr>
                </a:solidFill>
              </a:rPr>
              <a:t>ele</a:t>
            </a:r>
            <a:r>
              <a:rPr lang="en-GB" sz="4400" dirty="0" err="1">
                <a:solidFill>
                  <a:srgbClr val="E25B00"/>
                </a:solidFill>
              </a:rPr>
              <a:t>gi</a:t>
            </a:r>
            <a:r>
              <a:rPr lang="en-GB" sz="4400" dirty="0" err="1">
                <a:solidFill>
                  <a:srgbClr val="5B9BD5">
                    <a:lumMod val="50000"/>
                  </a:srgbClr>
                </a:solidFill>
              </a:rPr>
              <a:t>r</a:t>
            </a:r>
            <a:endParaRPr lang="en-GB" sz="4400" dirty="0">
              <a:solidFill>
                <a:srgbClr val="5B9BD5">
                  <a:lumMod val="50000"/>
                </a:srgbClr>
              </a:solidFill>
            </a:endParaRPr>
          </a:p>
        </p:txBody>
      </p:sp>
      <p:sp>
        <p:nvSpPr>
          <p:cNvPr id="77" name="Rounded Rectangle 76"/>
          <p:cNvSpPr/>
          <p:nvPr/>
        </p:nvSpPr>
        <p:spPr>
          <a:xfrm>
            <a:off x="1819250" y="2400091"/>
            <a:ext cx="2320614"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E25B00"/>
                </a:solidFill>
              </a:rPr>
              <a:t>ge</a:t>
            </a:r>
            <a:r>
              <a:rPr lang="en-GB" sz="4400" dirty="0" err="1">
                <a:solidFill>
                  <a:srgbClr val="5B9BD5">
                    <a:lumMod val="50000"/>
                  </a:srgbClr>
                </a:solidFill>
              </a:rPr>
              <a:t>sto</a:t>
            </a:r>
            <a:endParaRPr lang="en-GB" sz="4400" dirty="0">
              <a:solidFill>
                <a:srgbClr val="5B9BD5">
                  <a:lumMod val="50000"/>
                </a:srgbClr>
              </a:solidFill>
            </a:endParaRPr>
          </a:p>
        </p:txBody>
      </p:sp>
      <p:sp>
        <p:nvSpPr>
          <p:cNvPr id="78" name="Rounded Rectangle 77"/>
          <p:cNvSpPr/>
          <p:nvPr/>
        </p:nvSpPr>
        <p:spPr>
          <a:xfrm>
            <a:off x="1265380" y="3198997"/>
            <a:ext cx="3433229"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5B9BD5">
                    <a:lumMod val="50000"/>
                  </a:srgbClr>
                </a:solidFill>
              </a:rPr>
              <a:t>ima</a:t>
            </a:r>
            <a:r>
              <a:rPr lang="en-GB" sz="4400" dirty="0" err="1">
                <a:solidFill>
                  <a:srgbClr val="E25B00"/>
                </a:solidFill>
              </a:rPr>
              <a:t>gi</a:t>
            </a:r>
            <a:r>
              <a:rPr lang="en-GB" sz="4400" dirty="0" err="1">
                <a:solidFill>
                  <a:srgbClr val="5B9BD5">
                    <a:lumMod val="50000"/>
                  </a:srgbClr>
                </a:solidFill>
              </a:rPr>
              <a:t>nar</a:t>
            </a:r>
            <a:endParaRPr lang="en-GB" sz="4400" dirty="0">
              <a:solidFill>
                <a:srgbClr val="5B9BD5">
                  <a:lumMod val="50000"/>
                </a:srgbClr>
              </a:solidFill>
            </a:endParaRPr>
          </a:p>
        </p:txBody>
      </p:sp>
      <p:sp>
        <p:nvSpPr>
          <p:cNvPr id="79" name="Rounded Rectangle 78"/>
          <p:cNvSpPr/>
          <p:nvPr/>
        </p:nvSpPr>
        <p:spPr>
          <a:xfrm>
            <a:off x="1474224" y="3997505"/>
            <a:ext cx="3015540"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5B9BD5">
                    <a:lumMod val="50000"/>
                  </a:srgbClr>
                </a:solidFill>
              </a:rPr>
              <a:t>cole</a:t>
            </a:r>
            <a:r>
              <a:rPr lang="en-GB" sz="4400" dirty="0" err="1">
                <a:solidFill>
                  <a:srgbClr val="E25B00"/>
                </a:solidFill>
              </a:rPr>
              <a:t>gi</a:t>
            </a:r>
            <a:r>
              <a:rPr lang="en-GB" sz="4400" dirty="0" err="1">
                <a:solidFill>
                  <a:srgbClr val="5B9BD5">
                    <a:lumMod val="50000"/>
                  </a:srgbClr>
                </a:solidFill>
              </a:rPr>
              <a:t>o</a:t>
            </a:r>
            <a:endParaRPr lang="en-GB" sz="4400" dirty="0">
              <a:solidFill>
                <a:srgbClr val="5B9BD5">
                  <a:lumMod val="50000"/>
                </a:srgbClr>
              </a:solidFill>
            </a:endParaRPr>
          </a:p>
        </p:txBody>
      </p:sp>
      <p:sp>
        <p:nvSpPr>
          <p:cNvPr id="80" name="Rounded Rectangle 79"/>
          <p:cNvSpPr/>
          <p:nvPr/>
        </p:nvSpPr>
        <p:spPr>
          <a:xfrm>
            <a:off x="1408227" y="4783421"/>
            <a:ext cx="3142663"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a:solidFill>
                  <a:srgbClr val="5B9BD5">
                    <a:lumMod val="50000"/>
                  </a:srgbClr>
                </a:solidFill>
              </a:rPr>
              <a:t>ima</a:t>
            </a:r>
            <a:r>
              <a:rPr lang="en-GB" sz="4400" dirty="0">
                <a:solidFill>
                  <a:srgbClr val="E25B00"/>
                </a:solidFill>
              </a:rPr>
              <a:t>ge</a:t>
            </a:r>
            <a:r>
              <a:rPr lang="en-GB" sz="4400" dirty="0">
                <a:solidFill>
                  <a:srgbClr val="5B9BD5">
                    <a:lumMod val="50000"/>
                  </a:srgbClr>
                </a:solidFill>
              </a:rPr>
              <a:t>n</a:t>
            </a:r>
          </a:p>
        </p:txBody>
      </p:sp>
      <p:sp>
        <p:nvSpPr>
          <p:cNvPr id="81" name="Rounded Rectangle 80"/>
          <p:cNvSpPr/>
          <p:nvPr/>
        </p:nvSpPr>
        <p:spPr>
          <a:xfrm>
            <a:off x="1744193" y="5600478"/>
            <a:ext cx="2448000" cy="7200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E25B00"/>
                </a:solidFill>
              </a:rPr>
              <a:t>ge</a:t>
            </a:r>
            <a:r>
              <a:rPr lang="en-GB" sz="4400" dirty="0" err="1">
                <a:solidFill>
                  <a:srgbClr val="5B9BD5">
                    <a:lumMod val="50000"/>
                  </a:srgbClr>
                </a:solidFill>
              </a:rPr>
              <a:t>nte</a:t>
            </a:r>
            <a:endParaRPr lang="en-GB" sz="4400" dirty="0">
              <a:solidFill>
                <a:srgbClr val="5B9BD5">
                  <a:lumMod val="50000"/>
                </a:srgbClr>
              </a:solidFill>
            </a:endParaRPr>
          </a:p>
        </p:txBody>
      </p:sp>
      <p:sp>
        <p:nvSpPr>
          <p:cNvPr id="82" name="Rounded Rectangle 81"/>
          <p:cNvSpPr/>
          <p:nvPr/>
        </p:nvSpPr>
        <p:spPr>
          <a:xfrm>
            <a:off x="6461377" y="1602141"/>
            <a:ext cx="5466766"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E25B00"/>
                </a:solidFill>
              </a:rPr>
              <a:t>ge</a:t>
            </a:r>
            <a:r>
              <a:rPr lang="en-GB" sz="4400" dirty="0" err="1">
                <a:solidFill>
                  <a:srgbClr val="5B9BD5">
                    <a:lumMod val="50000"/>
                  </a:srgbClr>
                </a:solidFill>
              </a:rPr>
              <a:t>neralmente</a:t>
            </a:r>
            <a:endParaRPr lang="en-GB" sz="4400" dirty="0">
              <a:solidFill>
                <a:srgbClr val="5B9BD5">
                  <a:lumMod val="50000"/>
                </a:srgbClr>
              </a:solidFill>
            </a:endParaRPr>
          </a:p>
        </p:txBody>
      </p:sp>
      <p:sp>
        <p:nvSpPr>
          <p:cNvPr id="83" name="Rounded Rectangle 82"/>
          <p:cNvSpPr/>
          <p:nvPr/>
        </p:nvSpPr>
        <p:spPr>
          <a:xfrm>
            <a:off x="7793282" y="2400091"/>
            <a:ext cx="2984581"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a:solidFill>
                  <a:srgbClr val="5B9BD5">
                    <a:lumMod val="50000"/>
                  </a:srgbClr>
                </a:solidFill>
              </a:rPr>
              <a:t>ori</a:t>
            </a:r>
            <a:r>
              <a:rPr lang="en-GB" sz="4400" dirty="0">
                <a:solidFill>
                  <a:srgbClr val="E25B00"/>
                </a:solidFill>
              </a:rPr>
              <a:t>gi</a:t>
            </a:r>
            <a:r>
              <a:rPr lang="en-GB" sz="4400" dirty="0">
                <a:solidFill>
                  <a:srgbClr val="5B9BD5">
                    <a:lumMod val="50000"/>
                  </a:srgbClr>
                </a:solidFill>
              </a:rPr>
              <a:t>nal</a:t>
            </a:r>
          </a:p>
        </p:txBody>
      </p:sp>
      <p:sp>
        <p:nvSpPr>
          <p:cNvPr id="84" name="Rounded Rectangle 83"/>
          <p:cNvSpPr/>
          <p:nvPr/>
        </p:nvSpPr>
        <p:spPr>
          <a:xfrm>
            <a:off x="7788450" y="3198997"/>
            <a:ext cx="2989413"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5B9BD5">
                    <a:lumMod val="50000"/>
                  </a:srgbClr>
                </a:solidFill>
              </a:rPr>
              <a:t>pá</a:t>
            </a:r>
            <a:r>
              <a:rPr lang="en-GB" sz="4400" dirty="0" err="1">
                <a:solidFill>
                  <a:srgbClr val="E25B00"/>
                </a:solidFill>
              </a:rPr>
              <a:t>gi</a:t>
            </a:r>
            <a:r>
              <a:rPr lang="en-GB" sz="4400" dirty="0" err="1">
                <a:solidFill>
                  <a:srgbClr val="5B9BD5">
                    <a:lumMod val="50000"/>
                  </a:srgbClr>
                </a:solidFill>
              </a:rPr>
              <a:t>na</a:t>
            </a:r>
            <a:endParaRPr lang="en-GB" sz="4400" dirty="0">
              <a:solidFill>
                <a:srgbClr val="5B9BD5">
                  <a:lumMod val="50000"/>
                </a:srgbClr>
              </a:solidFill>
            </a:endParaRPr>
          </a:p>
        </p:txBody>
      </p:sp>
      <p:sp>
        <p:nvSpPr>
          <p:cNvPr id="85" name="Rounded Rectangle 84"/>
          <p:cNvSpPr/>
          <p:nvPr/>
        </p:nvSpPr>
        <p:spPr>
          <a:xfrm>
            <a:off x="7715807" y="3986321"/>
            <a:ext cx="3134697"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5B9BD5">
                    <a:lumMod val="50000"/>
                  </a:srgbClr>
                </a:solidFill>
              </a:rPr>
              <a:t>reco</a:t>
            </a:r>
            <a:r>
              <a:rPr lang="en-GB" sz="4400" dirty="0" err="1">
                <a:solidFill>
                  <a:srgbClr val="E25B00"/>
                </a:solidFill>
              </a:rPr>
              <a:t>ge</a:t>
            </a:r>
            <a:r>
              <a:rPr lang="en-GB" sz="4400" dirty="0" err="1">
                <a:solidFill>
                  <a:srgbClr val="5B9BD5">
                    <a:lumMod val="50000"/>
                  </a:srgbClr>
                </a:solidFill>
              </a:rPr>
              <a:t>r</a:t>
            </a:r>
            <a:endParaRPr lang="en-GB" sz="4400" dirty="0">
              <a:solidFill>
                <a:srgbClr val="5B9BD5">
                  <a:lumMod val="50000"/>
                </a:srgbClr>
              </a:solidFill>
            </a:endParaRPr>
          </a:p>
        </p:txBody>
      </p:sp>
      <p:sp>
        <p:nvSpPr>
          <p:cNvPr id="86" name="Rounded Rectangle 85"/>
          <p:cNvSpPr/>
          <p:nvPr/>
        </p:nvSpPr>
        <p:spPr>
          <a:xfrm>
            <a:off x="7857565" y="4769301"/>
            <a:ext cx="2851179"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5B9BD5">
                    <a:lumMod val="50000"/>
                  </a:srgbClr>
                </a:solidFill>
              </a:rPr>
              <a:t>reli</a:t>
            </a:r>
            <a:r>
              <a:rPr lang="en-GB" sz="4400" dirty="0" err="1">
                <a:solidFill>
                  <a:srgbClr val="E25B00"/>
                </a:solidFill>
              </a:rPr>
              <a:t>gi</a:t>
            </a:r>
            <a:r>
              <a:rPr lang="en-GB" sz="4400" dirty="0" err="1">
                <a:solidFill>
                  <a:srgbClr val="5B9BD5">
                    <a:lumMod val="50000"/>
                  </a:srgbClr>
                </a:solidFill>
              </a:rPr>
              <a:t>ón</a:t>
            </a:r>
            <a:endParaRPr lang="en-GB" sz="4400" dirty="0">
              <a:solidFill>
                <a:srgbClr val="5B9BD5">
                  <a:lumMod val="50000"/>
                </a:srgbClr>
              </a:solidFill>
            </a:endParaRPr>
          </a:p>
        </p:txBody>
      </p:sp>
      <p:sp>
        <p:nvSpPr>
          <p:cNvPr id="87" name="Rounded Rectangle 86"/>
          <p:cNvSpPr/>
          <p:nvPr/>
        </p:nvSpPr>
        <p:spPr>
          <a:xfrm>
            <a:off x="7291444" y="5544415"/>
            <a:ext cx="3806631" cy="7361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4400" dirty="0" err="1">
                <a:solidFill>
                  <a:srgbClr val="5B9BD5">
                    <a:lumMod val="50000"/>
                  </a:srgbClr>
                </a:solidFill>
              </a:rPr>
              <a:t>ar</a:t>
            </a:r>
            <a:r>
              <a:rPr lang="en-GB" sz="4400" dirty="0" err="1">
                <a:solidFill>
                  <a:srgbClr val="E25B00"/>
                </a:solidFill>
              </a:rPr>
              <a:t>ge</a:t>
            </a:r>
            <a:r>
              <a:rPr lang="en-GB" sz="4400" dirty="0" err="1">
                <a:solidFill>
                  <a:srgbClr val="5B9BD5">
                    <a:lumMod val="50000"/>
                  </a:srgbClr>
                </a:solidFill>
              </a:rPr>
              <a:t>ntino</a:t>
            </a:r>
            <a:endParaRPr lang="en-GB" sz="4400" dirty="0">
              <a:solidFill>
                <a:srgbClr val="5B9BD5">
                  <a:lumMod val="50000"/>
                </a:srgbClr>
              </a:solidFill>
            </a:endParaRPr>
          </a:p>
        </p:txBody>
      </p:sp>
      <p:sp>
        <p:nvSpPr>
          <p:cNvPr id="31"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4762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003192" cy="1325563"/>
          </a:xfrm>
        </p:spPr>
        <p:txBody>
          <a:bodyPr>
            <a:normAutofit/>
          </a:bodyPr>
          <a:lstStyle/>
          <a:p>
            <a:r>
              <a:rPr lang="en-GB" sz="2800" b="1" dirty="0">
                <a:solidFill>
                  <a:schemeClr val="bg1"/>
                </a:solidFill>
              </a:rPr>
              <a:t>¿Qué significan las palabras?</a:t>
            </a:r>
          </a:p>
        </p:txBody>
      </p:sp>
      <p:sp>
        <p:nvSpPr>
          <p:cNvPr id="12" name="TextBox 11"/>
          <p:cNvSpPr txBox="1"/>
          <p:nvPr/>
        </p:nvSpPr>
        <p:spPr>
          <a:xfrm>
            <a:off x="177578" y="5319833"/>
            <a:ext cx="1614812"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ge</a:t>
            </a: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nte</a:t>
            </a:r>
          </a:p>
        </p:txBody>
      </p:sp>
      <p:sp>
        <p:nvSpPr>
          <p:cNvPr id="13" name="TextBox 12"/>
          <p:cNvSpPr txBox="1"/>
          <p:nvPr/>
        </p:nvSpPr>
        <p:spPr>
          <a:xfrm>
            <a:off x="186258" y="3171421"/>
            <a:ext cx="1804964"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ima</a:t>
            </a:r>
            <a:r>
              <a:rPr kumimoji="0" lang="es-CO"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Calibri" panose="020F0502020204030204" pitchFamily="34" charset="0"/>
              </a:rPr>
              <a:t>gi</a:t>
            </a:r>
            <a:r>
              <a:rPr lang="es-CO" sz="2800" dirty="0" err="1">
                <a:solidFill>
                  <a:schemeClr val="accent1">
                    <a:lumMod val="50000"/>
                  </a:schemeClr>
                </a:solidFill>
                <a:latin typeface="Century Gothic" panose="020B0502020202020204" pitchFamily="34" charset="0"/>
                <a:cs typeface="Calibri" panose="020F0502020204030204" pitchFamily="34" charset="0"/>
              </a:rPr>
              <a:t>nar</a:t>
            </a:r>
            <a:endPar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sp>
        <p:nvSpPr>
          <p:cNvPr id="14" name="TextBox 13"/>
          <p:cNvSpPr txBox="1"/>
          <p:nvPr/>
        </p:nvSpPr>
        <p:spPr>
          <a:xfrm>
            <a:off x="186258" y="3897300"/>
            <a:ext cx="1614812"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cole</a:t>
            </a: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gi</a:t>
            </a: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o</a:t>
            </a:r>
          </a:p>
        </p:txBody>
      </p:sp>
      <p:sp>
        <p:nvSpPr>
          <p:cNvPr id="15" name="TextBox 14"/>
          <p:cNvSpPr txBox="1"/>
          <p:nvPr/>
        </p:nvSpPr>
        <p:spPr>
          <a:xfrm>
            <a:off x="191035" y="4613040"/>
            <a:ext cx="162125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ima</a:t>
            </a:r>
            <a:r>
              <a:rPr kumimoji="0" lang="es-CO"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Calibri" panose="020F0502020204030204" pitchFamily="34" charset="0"/>
              </a:rPr>
              <a:t>ge</a:t>
            </a:r>
            <a:r>
              <a:rPr lang="es-CO" sz="2800" dirty="0">
                <a:solidFill>
                  <a:schemeClr val="accent1">
                    <a:lumMod val="50000"/>
                  </a:schemeClr>
                </a:solidFill>
                <a:latin typeface="Century Gothic" panose="020B0502020202020204" pitchFamily="34" charset="0"/>
                <a:cs typeface="Calibri" panose="020F0502020204030204" pitchFamily="34" charset="0"/>
              </a:rPr>
              <a:t>n</a:t>
            </a:r>
            <a:endPar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sp>
        <p:nvSpPr>
          <p:cNvPr id="16" name="TextBox 15"/>
          <p:cNvSpPr txBox="1"/>
          <p:nvPr/>
        </p:nvSpPr>
        <p:spPr>
          <a:xfrm>
            <a:off x="198276" y="1737143"/>
            <a:ext cx="1614812"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ele</a:t>
            </a: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gi</a:t>
            </a: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a:t>
            </a:r>
          </a:p>
        </p:txBody>
      </p:sp>
      <p:sp>
        <p:nvSpPr>
          <p:cNvPr id="17" name="TextBox 16"/>
          <p:cNvSpPr txBox="1"/>
          <p:nvPr/>
        </p:nvSpPr>
        <p:spPr>
          <a:xfrm>
            <a:off x="186258" y="2457070"/>
            <a:ext cx="162125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ge</a:t>
            </a: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sto</a:t>
            </a:r>
          </a:p>
        </p:txBody>
      </p:sp>
      <p:sp>
        <p:nvSpPr>
          <p:cNvPr id="18" name="TextBox 17"/>
          <p:cNvSpPr txBox="1"/>
          <p:nvPr/>
        </p:nvSpPr>
        <p:spPr>
          <a:xfrm>
            <a:off x="6098829" y="3907246"/>
            <a:ext cx="184810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reco</a:t>
            </a: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ge</a:t>
            </a: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a:t>
            </a:r>
          </a:p>
        </p:txBody>
      </p:sp>
      <p:sp>
        <p:nvSpPr>
          <p:cNvPr id="19" name="TextBox 18"/>
          <p:cNvSpPr txBox="1"/>
          <p:nvPr/>
        </p:nvSpPr>
        <p:spPr>
          <a:xfrm>
            <a:off x="6098829" y="1720285"/>
            <a:ext cx="2818229"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ge</a:t>
            </a: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neralmente</a:t>
            </a:r>
          </a:p>
        </p:txBody>
      </p:sp>
      <p:sp>
        <p:nvSpPr>
          <p:cNvPr id="20" name="TextBox 19"/>
          <p:cNvSpPr txBox="1"/>
          <p:nvPr/>
        </p:nvSpPr>
        <p:spPr>
          <a:xfrm>
            <a:off x="6086138" y="2448731"/>
            <a:ext cx="180687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2800" dirty="0">
                <a:solidFill>
                  <a:schemeClr val="accent1">
                    <a:lumMod val="50000"/>
                  </a:schemeClr>
                </a:solidFill>
                <a:latin typeface="Century Gothic" panose="020B0502020202020204" pitchFamily="34" charset="0"/>
                <a:cs typeface="Calibri" panose="020F0502020204030204" pitchFamily="34" charset="0"/>
              </a:rPr>
              <a:t>ori</a:t>
            </a:r>
            <a:r>
              <a:rPr kumimoji="0" lang="es-CO" sz="28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Calibri" panose="020F0502020204030204" pitchFamily="34" charset="0"/>
              </a:rPr>
              <a:t>gi</a:t>
            </a:r>
            <a:r>
              <a:rPr kumimoji="0" lang="es-CO" sz="28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nal</a:t>
            </a:r>
            <a:endPar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a:off x="6086138" y="4613040"/>
            <a:ext cx="184810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reli</a:t>
            </a: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gi</a:t>
            </a: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ón</a:t>
            </a:r>
          </a:p>
        </p:txBody>
      </p:sp>
      <p:sp>
        <p:nvSpPr>
          <p:cNvPr id="23" name="TextBox 22"/>
          <p:cNvSpPr txBox="1"/>
          <p:nvPr/>
        </p:nvSpPr>
        <p:spPr>
          <a:xfrm>
            <a:off x="6098829" y="3171421"/>
            <a:ext cx="184810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pá</a:t>
            </a: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gi</a:t>
            </a: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na</a:t>
            </a:r>
          </a:p>
        </p:txBody>
      </p:sp>
      <p:sp>
        <p:nvSpPr>
          <p:cNvPr id="24" name="TextBox 23"/>
          <p:cNvSpPr txBox="1"/>
          <p:nvPr/>
        </p:nvSpPr>
        <p:spPr>
          <a:xfrm>
            <a:off x="6085478" y="5319833"/>
            <a:ext cx="1979891"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ar</a:t>
            </a: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ge</a:t>
            </a: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ntino</a:t>
            </a:r>
          </a:p>
        </p:txBody>
      </p:sp>
      <p:sp>
        <p:nvSpPr>
          <p:cNvPr id="6" name="TextBox 5"/>
          <p:cNvSpPr txBox="1"/>
          <p:nvPr/>
        </p:nvSpPr>
        <p:spPr>
          <a:xfrm>
            <a:off x="1952587" y="1775198"/>
            <a:ext cx="3367947" cy="461665"/>
          </a:xfrm>
          <a:prstGeom prst="rect">
            <a:avLst/>
          </a:prstGeom>
          <a:noFill/>
        </p:spPr>
        <p:txBody>
          <a:bodyPr wrap="square" rtlCol="0">
            <a:spAutoFit/>
          </a:bodyPr>
          <a:lstStyle/>
          <a:p>
            <a:pPr algn="ctr"/>
            <a:r>
              <a:rPr lang="en-GB" sz="2400" dirty="0">
                <a:solidFill>
                  <a:schemeClr val="accent1">
                    <a:lumMod val="50000"/>
                  </a:schemeClr>
                </a:solidFill>
              </a:rPr>
              <a:t>to choose, choosing</a:t>
            </a:r>
          </a:p>
        </p:txBody>
      </p:sp>
      <p:sp>
        <p:nvSpPr>
          <p:cNvPr id="44" name="TextBox 43"/>
          <p:cNvSpPr txBox="1"/>
          <p:nvPr/>
        </p:nvSpPr>
        <p:spPr>
          <a:xfrm>
            <a:off x="1960279" y="2491620"/>
            <a:ext cx="2489982" cy="461665"/>
          </a:xfrm>
          <a:prstGeom prst="rect">
            <a:avLst/>
          </a:prstGeom>
          <a:noFill/>
        </p:spPr>
        <p:txBody>
          <a:bodyPr wrap="square" rtlCol="0">
            <a:spAutoFit/>
          </a:bodyPr>
          <a:lstStyle/>
          <a:p>
            <a:pPr algn="ctr"/>
            <a:r>
              <a:rPr lang="en-GB" sz="2400" dirty="0">
                <a:solidFill>
                  <a:schemeClr val="accent1">
                    <a:lumMod val="50000"/>
                  </a:schemeClr>
                </a:solidFill>
              </a:rPr>
              <a:t>gesture</a:t>
            </a:r>
          </a:p>
        </p:txBody>
      </p:sp>
      <p:sp>
        <p:nvSpPr>
          <p:cNvPr id="45" name="TextBox 44"/>
          <p:cNvSpPr txBox="1"/>
          <p:nvPr/>
        </p:nvSpPr>
        <p:spPr>
          <a:xfrm>
            <a:off x="2050580" y="3211875"/>
            <a:ext cx="3655950" cy="461665"/>
          </a:xfrm>
          <a:prstGeom prst="rect">
            <a:avLst/>
          </a:prstGeom>
          <a:noFill/>
        </p:spPr>
        <p:txBody>
          <a:bodyPr wrap="square" rtlCol="0">
            <a:spAutoFit/>
          </a:bodyPr>
          <a:lstStyle/>
          <a:p>
            <a:pPr algn="ctr"/>
            <a:r>
              <a:rPr lang="en-GB" sz="2400" dirty="0">
                <a:solidFill>
                  <a:schemeClr val="accent1">
                    <a:lumMod val="50000"/>
                  </a:schemeClr>
                </a:solidFill>
              </a:rPr>
              <a:t>to imagine, imagining </a:t>
            </a:r>
          </a:p>
        </p:txBody>
      </p:sp>
      <p:sp>
        <p:nvSpPr>
          <p:cNvPr id="46" name="TextBox 45"/>
          <p:cNvSpPr txBox="1"/>
          <p:nvPr/>
        </p:nvSpPr>
        <p:spPr>
          <a:xfrm>
            <a:off x="2444406" y="3946137"/>
            <a:ext cx="1404766" cy="461665"/>
          </a:xfrm>
          <a:prstGeom prst="rect">
            <a:avLst/>
          </a:prstGeom>
          <a:noFill/>
        </p:spPr>
        <p:txBody>
          <a:bodyPr wrap="square" rtlCol="0">
            <a:spAutoFit/>
          </a:bodyPr>
          <a:lstStyle/>
          <a:p>
            <a:pPr algn="ctr"/>
            <a:r>
              <a:rPr lang="en-GB" sz="2400" dirty="0">
                <a:solidFill>
                  <a:schemeClr val="accent1">
                    <a:lumMod val="50000"/>
                  </a:schemeClr>
                </a:solidFill>
              </a:rPr>
              <a:t>school</a:t>
            </a:r>
          </a:p>
        </p:txBody>
      </p:sp>
      <p:sp>
        <p:nvSpPr>
          <p:cNvPr id="47" name="TextBox 46"/>
          <p:cNvSpPr txBox="1"/>
          <p:nvPr/>
        </p:nvSpPr>
        <p:spPr>
          <a:xfrm>
            <a:off x="2454681" y="4632326"/>
            <a:ext cx="1245429" cy="461665"/>
          </a:xfrm>
          <a:prstGeom prst="rect">
            <a:avLst/>
          </a:prstGeom>
          <a:noFill/>
        </p:spPr>
        <p:txBody>
          <a:bodyPr wrap="square" rtlCol="0">
            <a:spAutoFit/>
          </a:bodyPr>
          <a:lstStyle/>
          <a:p>
            <a:pPr algn="ctr"/>
            <a:r>
              <a:rPr lang="en-GB" sz="2400" dirty="0">
                <a:solidFill>
                  <a:schemeClr val="accent1">
                    <a:lumMod val="50000"/>
                  </a:schemeClr>
                </a:solidFill>
              </a:rPr>
              <a:t>image</a:t>
            </a:r>
          </a:p>
        </p:txBody>
      </p:sp>
      <p:sp>
        <p:nvSpPr>
          <p:cNvPr id="50" name="TextBox 49"/>
          <p:cNvSpPr txBox="1"/>
          <p:nvPr/>
        </p:nvSpPr>
        <p:spPr>
          <a:xfrm>
            <a:off x="1818039" y="5347413"/>
            <a:ext cx="2525357" cy="461665"/>
          </a:xfrm>
          <a:prstGeom prst="rect">
            <a:avLst/>
          </a:prstGeom>
          <a:noFill/>
        </p:spPr>
        <p:txBody>
          <a:bodyPr wrap="square" rtlCol="0">
            <a:spAutoFit/>
          </a:bodyPr>
          <a:lstStyle/>
          <a:p>
            <a:pPr algn="ctr"/>
            <a:r>
              <a:rPr lang="en-GB" sz="2400" dirty="0">
                <a:solidFill>
                  <a:schemeClr val="accent1">
                    <a:lumMod val="50000"/>
                  </a:schemeClr>
                </a:solidFill>
              </a:rPr>
              <a:t>people</a:t>
            </a:r>
          </a:p>
        </p:txBody>
      </p:sp>
      <p:sp>
        <p:nvSpPr>
          <p:cNvPr id="51" name="TextBox 50"/>
          <p:cNvSpPr txBox="1"/>
          <p:nvPr/>
        </p:nvSpPr>
        <p:spPr>
          <a:xfrm>
            <a:off x="9274291" y="1732195"/>
            <a:ext cx="1841913" cy="461665"/>
          </a:xfrm>
          <a:prstGeom prst="rect">
            <a:avLst/>
          </a:prstGeom>
          <a:noFill/>
        </p:spPr>
        <p:txBody>
          <a:bodyPr wrap="square" rtlCol="0">
            <a:spAutoFit/>
          </a:bodyPr>
          <a:lstStyle/>
          <a:p>
            <a:pPr algn="ctr"/>
            <a:r>
              <a:rPr lang="en-GB" sz="2400" dirty="0">
                <a:solidFill>
                  <a:schemeClr val="accent1">
                    <a:lumMod val="50000"/>
                  </a:schemeClr>
                </a:solidFill>
              </a:rPr>
              <a:t>generally</a:t>
            </a:r>
          </a:p>
        </p:txBody>
      </p:sp>
      <p:sp>
        <p:nvSpPr>
          <p:cNvPr id="58" name="TextBox 57"/>
          <p:cNvSpPr txBox="1"/>
          <p:nvPr/>
        </p:nvSpPr>
        <p:spPr>
          <a:xfrm>
            <a:off x="8037936" y="2484998"/>
            <a:ext cx="2489982" cy="461665"/>
          </a:xfrm>
          <a:prstGeom prst="rect">
            <a:avLst/>
          </a:prstGeom>
          <a:noFill/>
        </p:spPr>
        <p:txBody>
          <a:bodyPr wrap="square" rtlCol="0">
            <a:spAutoFit/>
          </a:bodyPr>
          <a:lstStyle/>
          <a:p>
            <a:pPr algn="ctr"/>
            <a:r>
              <a:rPr lang="en-GB" sz="2400" dirty="0">
                <a:solidFill>
                  <a:schemeClr val="accent1">
                    <a:lumMod val="50000"/>
                  </a:schemeClr>
                </a:solidFill>
              </a:rPr>
              <a:t>original</a:t>
            </a:r>
          </a:p>
        </p:txBody>
      </p:sp>
      <p:sp>
        <p:nvSpPr>
          <p:cNvPr id="59" name="TextBox 58"/>
          <p:cNvSpPr txBox="1"/>
          <p:nvPr/>
        </p:nvSpPr>
        <p:spPr>
          <a:xfrm>
            <a:off x="8557627" y="3179061"/>
            <a:ext cx="1174901" cy="461665"/>
          </a:xfrm>
          <a:prstGeom prst="rect">
            <a:avLst/>
          </a:prstGeom>
          <a:noFill/>
        </p:spPr>
        <p:txBody>
          <a:bodyPr wrap="square" rtlCol="0">
            <a:spAutoFit/>
          </a:bodyPr>
          <a:lstStyle/>
          <a:p>
            <a:pPr algn="ctr"/>
            <a:r>
              <a:rPr lang="en-GB" sz="2400" dirty="0">
                <a:solidFill>
                  <a:schemeClr val="accent1">
                    <a:lumMod val="50000"/>
                  </a:schemeClr>
                </a:solidFill>
              </a:rPr>
              <a:t>page</a:t>
            </a:r>
          </a:p>
        </p:txBody>
      </p:sp>
      <p:sp>
        <p:nvSpPr>
          <p:cNvPr id="60" name="TextBox 59"/>
          <p:cNvSpPr txBox="1"/>
          <p:nvPr/>
        </p:nvSpPr>
        <p:spPr>
          <a:xfrm>
            <a:off x="7895696" y="3928077"/>
            <a:ext cx="4016599" cy="461665"/>
          </a:xfrm>
          <a:prstGeom prst="rect">
            <a:avLst/>
          </a:prstGeom>
          <a:noFill/>
        </p:spPr>
        <p:txBody>
          <a:bodyPr wrap="square" rtlCol="0">
            <a:spAutoFit/>
          </a:bodyPr>
          <a:lstStyle/>
          <a:p>
            <a:pPr algn="ctr"/>
            <a:r>
              <a:rPr lang="en-GB" sz="2400" dirty="0">
                <a:solidFill>
                  <a:schemeClr val="accent1">
                    <a:lumMod val="50000"/>
                  </a:schemeClr>
                </a:solidFill>
              </a:rPr>
              <a:t>to pick up, picking up</a:t>
            </a:r>
          </a:p>
        </p:txBody>
      </p:sp>
      <p:sp>
        <p:nvSpPr>
          <p:cNvPr id="61" name="TextBox 60"/>
          <p:cNvSpPr txBox="1"/>
          <p:nvPr/>
        </p:nvSpPr>
        <p:spPr>
          <a:xfrm>
            <a:off x="8381585" y="4614639"/>
            <a:ext cx="2100831" cy="461665"/>
          </a:xfrm>
          <a:prstGeom prst="rect">
            <a:avLst/>
          </a:prstGeom>
          <a:noFill/>
        </p:spPr>
        <p:txBody>
          <a:bodyPr wrap="square" rtlCol="0">
            <a:spAutoFit/>
          </a:bodyPr>
          <a:lstStyle/>
          <a:p>
            <a:pPr algn="ctr"/>
            <a:r>
              <a:rPr lang="en-GB" sz="2400" dirty="0">
                <a:solidFill>
                  <a:schemeClr val="accent1">
                    <a:lumMod val="50000"/>
                  </a:schemeClr>
                </a:solidFill>
              </a:rPr>
              <a:t>religion</a:t>
            </a:r>
          </a:p>
        </p:txBody>
      </p:sp>
      <p:sp>
        <p:nvSpPr>
          <p:cNvPr id="62" name="TextBox 61"/>
          <p:cNvSpPr txBox="1"/>
          <p:nvPr/>
        </p:nvSpPr>
        <p:spPr>
          <a:xfrm>
            <a:off x="8139385" y="5342101"/>
            <a:ext cx="2448901" cy="461665"/>
          </a:xfrm>
          <a:prstGeom prst="rect">
            <a:avLst/>
          </a:prstGeom>
          <a:noFill/>
        </p:spPr>
        <p:txBody>
          <a:bodyPr wrap="square" rtlCol="0">
            <a:spAutoFit/>
          </a:bodyPr>
          <a:lstStyle/>
          <a:p>
            <a:pPr algn="ctr"/>
            <a:r>
              <a:rPr lang="en-GB" sz="2400" dirty="0">
                <a:solidFill>
                  <a:schemeClr val="accent1">
                    <a:lumMod val="50000"/>
                  </a:schemeClr>
                </a:solidFill>
              </a:rPr>
              <a:t>Argentinian</a:t>
            </a:r>
          </a:p>
        </p:txBody>
      </p:sp>
      <p:sp>
        <p:nvSpPr>
          <p:cNvPr id="7" name="Rounded Rectangle 6"/>
          <p:cNvSpPr/>
          <p:nvPr/>
        </p:nvSpPr>
        <p:spPr>
          <a:xfrm>
            <a:off x="1952587" y="1752450"/>
            <a:ext cx="3367947"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
        <p:nvSpPr>
          <p:cNvPr id="100" name="Rounded Rectangle 99"/>
          <p:cNvSpPr/>
          <p:nvPr/>
        </p:nvSpPr>
        <p:spPr>
          <a:xfrm>
            <a:off x="1952436" y="2463981"/>
            <a:ext cx="2275460"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
        <p:nvSpPr>
          <p:cNvPr id="101" name="Rounded Rectangle 100"/>
          <p:cNvSpPr/>
          <p:nvPr/>
        </p:nvSpPr>
        <p:spPr>
          <a:xfrm>
            <a:off x="2135745" y="3188230"/>
            <a:ext cx="342685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
        <p:nvSpPr>
          <p:cNvPr id="102" name="Rounded Rectangle 101"/>
          <p:cNvSpPr/>
          <p:nvPr/>
        </p:nvSpPr>
        <p:spPr>
          <a:xfrm>
            <a:off x="1960279" y="3895384"/>
            <a:ext cx="2306921"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
        <p:nvSpPr>
          <p:cNvPr id="103" name="Rounded Rectangle 102"/>
          <p:cNvSpPr/>
          <p:nvPr/>
        </p:nvSpPr>
        <p:spPr>
          <a:xfrm>
            <a:off x="1970358" y="4629199"/>
            <a:ext cx="2306920"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
        <p:nvSpPr>
          <p:cNvPr id="104" name="Rounded Rectangle 103"/>
          <p:cNvSpPr/>
          <p:nvPr/>
        </p:nvSpPr>
        <p:spPr>
          <a:xfrm>
            <a:off x="1931054" y="5319833"/>
            <a:ext cx="2296842"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
        <p:nvSpPr>
          <p:cNvPr id="105" name="Rounded Rectangle 104"/>
          <p:cNvSpPr/>
          <p:nvPr/>
        </p:nvSpPr>
        <p:spPr>
          <a:xfrm>
            <a:off x="9108123" y="1723852"/>
            <a:ext cx="2008081"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
        <p:nvSpPr>
          <p:cNvPr id="107" name="Rounded Rectangle 106"/>
          <p:cNvSpPr/>
          <p:nvPr/>
        </p:nvSpPr>
        <p:spPr>
          <a:xfrm>
            <a:off x="8065369" y="2439207"/>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
        <p:nvSpPr>
          <p:cNvPr id="108" name="Rounded Rectangle 107"/>
          <p:cNvSpPr/>
          <p:nvPr/>
        </p:nvSpPr>
        <p:spPr>
          <a:xfrm>
            <a:off x="8094663" y="3147762"/>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
        <p:nvSpPr>
          <p:cNvPr id="109" name="Rounded Rectangle 108"/>
          <p:cNvSpPr/>
          <p:nvPr/>
        </p:nvSpPr>
        <p:spPr>
          <a:xfrm>
            <a:off x="8094663" y="3900600"/>
            <a:ext cx="3609657"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
        <p:nvSpPr>
          <p:cNvPr id="110" name="Rounded Rectangle 109"/>
          <p:cNvSpPr/>
          <p:nvPr/>
        </p:nvSpPr>
        <p:spPr>
          <a:xfrm>
            <a:off x="8094663" y="4610492"/>
            <a:ext cx="2530065"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
        <p:nvSpPr>
          <p:cNvPr id="111" name="Rounded Rectangle 110"/>
          <p:cNvSpPr/>
          <p:nvPr/>
        </p:nvSpPr>
        <p:spPr>
          <a:xfrm>
            <a:off x="8202318" y="5319832"/>
            <a:ext cx="2422410" cy="5365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Tree>
    <p:extLst>
      <p:ext uri="{BB962C8B-B14F-4D97-AF65-F5344CB8AC3E}">
        <p14:creationId xmlns:p14="http://schemas.microsoft.com/office/powerpoint/2010/main" val="84804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00"/>
                                        </p:tgtEl>
                                      </p:cBhvr>
                                    </p:animEffect>
                                    <p:set>
                                      <p:cBhvr>
                                        <p:cTn id="13"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14" restart="whenNotActive" fill="hold" evtFilter="cancelBubble" nodeType="interactiveSeq">
                <p:stCondLst>
                  <p:cond evt="onClick" delay="0">
                    <p:tgtEl>
                      <p:spTgt spid="10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01"/>
                                        </p:tgtEl>
                                      </p:cBhvr>
                                    </p:animEffect>
                                    <p:set>
                                      <p:cBhvr>
                                        <p:cTn id="19"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20" restart="whenNotActive" fill="hold" evtFilter="cancelBubble" nodeType="interactiveSeq">
                <p:stCondLst>
                  <p:cond evt="onClick" delay="0">
                    <p:tgtEl>
                      <p:spTgt spid="10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02"/>
                                        </p:tgtEl>
                                      </p:cBhvr>
                                    </p:animEffect>
                                    <p:set>
                                      <p:cBhvr>
                                        <p:cTn id="25" dur="1" fill="hold">
                                          <p:stCondLst>
                                            <p:cond delay="4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26" restart="whenNotActive" fill="hold" evtFilter="cancelBubble" nodeType="interactiveSeq">
                <p:stCondLst>
                  <p:cond evt="onClick" delay="0">
                    <p:tgtEl>
                      <p:spTgt spid="10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03"/>
                                        </p:tgtEl>
                                      </p:cBhvr>
                                    </p:animEffect>
                                    <p:set>
                                      <p:cBhvr>
                                        <p:cTn id="31" dur="1" fill="hold">
                                          <p:stCondLst>
                                            <p:cond delay="499"/>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32" restart="whenNotActive" fill="hold" evtFilter="cancelBubble" nodeType="interactiveSeq">
                <p:stCondLst>
                  <p:cond evt="onClick" delay="0">
                    <p:tgtEl>
                      <p:spTgt spid="10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4"/>
                                        </p:tgtEl>
                                      </p:cBhvr>
                                    </p:animEffect>
                                    <p:set>
                                      <p:cBhvr>
                                        <p:cTn id="37"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38" restart="whenNotActive" fill="hold" evtFilter="cancelBubble" nodeType="interactiveSeq">
                <p:stCondLst>
                  <p:cond evt="onClick" delay="0">
                    <p:tgtEl>
                      <p:spTgt spid="10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05"/>
                                        </p:tgtEl>
                                      </p:cBhvr>
                                    </p:animEffect>
                                    <p:set>
                                      <p:cBhvr>
                                        <p:cTn id="43"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44" restart="whenNotActive" fill="hold" evtFilter="cancelBubble" nodeType="interactiveSeq">
                <p:stCondLst>
                  <p:cond evt="onClick" delay="0">
                    <p:tgtEl>
                      <p:spTgt spid="10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7"/>
                                        </p:tgtEl>
                                      </p:cBhvr>
                                    </p:animEffect>
                                    <p:set>
                                      <p:cBhvr>
                                        <p:cTn id="49"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50" restart="whenNotActive" fill="hold" evtFilter="cancelBubble" nodeType="interactiveSeq">
                <p:stCondLst>
                  <p:cond evt="onClick" delay="0">
                    <p:tgtEl>
                      <p:spTgt spid="10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08"/>
                                        </p:tgtEl>
                                      </p:cBhvr>
                                    </p:animEffect>
                                    <p:set>
                                      <p:cBhvr>
                                        <p:cTn id="55" dur="1" fill="hold">
                                          <p:stCondLst>
                                            <p:cond delay="499"/>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56" restart="whenNotActive" fill="hold" evtFilter="cancelBubble" nodeType="interactiveSeq">
                <p:stCondLst>
                  <p:cond evt="onClick" delay="0">
                    <p:tgtEl>
                      <p:spTgt spid="10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09"/>
                                        </p:tgtEl>
                                      </p:cBhvr>
                                    </p:animEffect>
                                    <p:set>
                                      <p:cBhvr>
                                        <p:cTn id="61" dur="1" fill="hold">
                                          <p:stCondLst>
                                            <p:cond delay="4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62" restart="whenNotActive" fill="hold" evtFilter="cancelBubble" nodeType="interactiveSeq">
                <p:stCondLst>
                  <p:cond evt="onClick" delay="0">
                    <p:tgtEl>
                      <p:spTgt spid="11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10"/>
                                        </p:tgtEl>
                                      </p:cBhvr>
                                    </p:animEffect>
                                    <p:set>
                                      <p:cBhvr>
                                        <p:cTn id="67"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68" restart="whenNotActive" fill="hold" evtFilter="cancelBubble" nodeType="interactiveSeq">
                <p:stCondLst>
                  <p:cond evt="onClick" delay="0">
                    <p:tgtEl>
                      <p:spTgt spid="11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111"/>
                                        </p:tgtEl>
                                      </p:cBhvr>
                                    </p:animEffect>
                                    <p:set>
                                      <p:cBhvr>
                                        <p:cTn id="73"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childTnLst>
        </p:cTn>
      </p:par>
    </p:tnLst>
    <p:bldLst>
      <p:bldP spid="7" grpId="0" animBg="1"/>
      <p:bldP spid="100" grpId="0" animBg="1"/>
      <p:bldP spid="101" grpId="0" animBg="1"/>
      <p:bldP spid="102" grpId="0" animBg="1"/>
      <p:bldP spid="103" grpId="0" animBg="1"/>
      <p:bldP spid="104" grpId="0" animBg="1"/>
      <p:bldP spid="105" grpId="0" animBg="1"/>
      <p:bldP spid="107" grpId="0" animBg="1"/>
      <p:bldP spid="108" grpId="0" animBg="1"/>
      <p:bldP spid="109" grpId="0" animBg="1"/>
      <p:bldP spid="110" grpId="0" animBg="1"/>
      <p:bldP spid="1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933226613"/>
              </p:ext>
            </p:extLst>
          </p:nvPr>
        </p:nvGraphicFramePr>
        <p:xfrm>
          <a:off x="512842" y="1327056"/>
          <a:ext cx="11647905" cy="5029200"/>
        </p:xfrm>
        <a:graphic>
          <a:graphicData uri="http://schemas.openxmlformats.org/drawingml/2006/table">
            <a:tbl>
              <a:tblPr firstRow="1" bandRow="1">
                <a:tableStyleId>{5C22544A-7EE6-4342-B048-85BDC9FD1C3A}</a:tableStyleId>
              </a:tblPr>
              <a:tblGrid>
                <a:gridCol w="1590817">
                  <a:extLst>
                    <a:ext uri="{9D8B030D-6E8A-4147-A177-3AD203B41FA5}">
                      <a16:colId xmlns:a16="http://schemas.microsoft.com/office/drawing/2014/main" val="4019500267"/>
                    </a:ext>
                  </a:extLst>
                </a:gridCol>
                <a:gridCol w="3116704">
                  <a:extLst>
                    <a:ext uri="{9D8B030D-6E8A-4147-A177-3AD203B41FA5}">
                      <a16:colId xmlns:a16="http://schemas.microsoft.com/office/drawing/2014/main" val="1602610636"/>
                    </a:ext>
                  </a:extLst>
                </a:gridCol>
                <a:gridCol w="3562184">
                  <a:extLst>
                    <a:ext uri="{9D8B030D-6E8A-4147-A177-3AD203B41FA5}">
                      <a16:colId xmlns:a16="http://schemas.microsoft.com/office/drawing/2014/main" val="1929253472"/>
                    </a:ext>
                  </a:extLst>
                </a:gridCol>
                <a:gridCol w="3378200">
                  <a:extLst>
                    <a:ext uri="{9D8B030D-6E8A-4147-A177-3AD203B41FA5}">
                      <a16:colId xmlns:a16="http://schemas.microsoft.com/office/drawing/2014/main" val="561242270"/>
                    </a:ext>
                  </a:extLst>
                </a:gridCol>
              </a:tblGrid>
              <a:tr h="370840">
                <a:tc>
                  <a:txBody>
                    <a:bodyPr/>
                    <a:lstStyle/>
                    <a:p>
                      <a:r>
                        <a:rPr lang="en-GB" sz="2000" b="1" dirty="0">
                          <a:solidFill>
                            <a:schemeClr val="accent1">
                              <a:lumMod val="50000"/>
                            </a:schemeClr>
                          </a:solidFill>
                        </a:rPr>
                        <a:t>Normally</a:t>
                      </a:r>
                    </a:p>
                    <a:p>
                      <a:endParaRPr lang="en-GB" sz="2000" b="1" dirty="0">
                        <a:solidFill>
                          <a:schemeClr val="accent1">
                            <a:lumMod val="50000"/>
                          </a:schemeClr>
                        </a:solidFill>
                      </a:endParaRPr>
                    </a:p>
                    <a:p>
                      <a:endParaRPr lang="en-GB" sz="2000" b="1" dirty="0">
                        <a:solidFill>
                          <a:schemeClr val="accent1">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accent1">
                              <a:lumMod val="50000"/>
                            </a:schemeClr>
                          </a:solidFill>
                        </a:rPr>
                        <a:t>I prepare food</a:t>
                      </a:r>
                      <a:r>
                        <a:rPr lang="en-GB" sz="2000" b="0" baseline="0" dirty="0">
                          <a:solidFill>
                            <a:schemeClr val="accent1">
                              <a:lumMod val="50000"/>
                            </a:schemeClr>
                          </a:solidFill>
                        </a:rPr>
                        <a:t> and </a:t>
                      </a:r>
                      <a:r>
                        <a:rPr lang="en-GB" sz="2000" b="0" dirty="0">
                          <a:solidFill>
                            <a:schemeClr val="accent1">
                              <a:lumMod val="50000"/>
                            </a:schemeClr>
                          </a:solidFill>
                        </a:rPr>
                        <a:t> work with</a:t>
                      </a:r>
                      <a:r>
                        <a:rPr lang="en-GB" sz="2000" b="0" baseline="0" dirty="0">
                          <a:solidFill>
                            <a:schemeClr val="accent1">
                              <a:lumMod val="50000"/>
                            </a:schemeClr>
                          </a:solidFill>
                        </a:rPr>
                        <a:t> friends</a:t>
                      </a:r>
                    </a:p>
                    <a:p>
                      <a:r>
                        <a:rPr lang="en-GB" sz="2000" b="0" baseline="0" dirty="0">
                          <a:solidFill>
                            <a:schemeClr val="accent1">
                              <a:lumMod val="50000"/>
                            </a:schemeClr>
                          </a:solidFill>
                        </a:rPr>
                        <a:t>in the countryside.</a:t>
                      </a:r>
                      <a:endParaRPr lang="en-GB" sz="2000" b="0" dirty="0">
                        <a:solidFill>
                          <a:schemeClr val="accent1">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accent1">
                              <a:lumMod val="50000"/>
                            </a:schemeClr>
                          </a:solidFill>
                        </a:rPr>
                        <a:t>I prepare food and relax</a:t>
                      </a:r>
                      <a:r>
                        <a:rPr lang="en-GB" sz="2000" b="0" baseline="0" dirty="0">
                          <a:solidFill>
                            <a:schemeClr val="accent1">
                              <a:lumMod val="50000"/>
                            </a:schemeClr>
                          </a:solidFill>
                        </a:rPr>
                        <a:t> in the countryside.</a:t>
                      </a:r>
                      <a:endParaRPr lang="en-GB" sz="2000" b="0" dirty="0">
                        <a:solidFill>
                          <a:schemeClr val="accent1">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accent1">
                              <a:lumMod val="50000"/>
                            </a:schemeClr>
                          </a:solidFill>
                        </a:rPr>
                        <a:t>I prepare food and work alone in the</a:t>
                      </a:r>
                    </a:p>
                    <a:p>
                      <a:r>
                        <a:rPr lang="en-GB" sz="2000" b="0" baseline="0" dirty="0">
                          <a:solidFill>
                            <a:schemeClr val="accent1">
                              <a:lumMod val="50000"/>
                            </a:schemeClr>
                          </a:solidFill>
                        </a:rPr>
                        <a:t>countryside</a:t>
                      </a:r>
                      <a:r>
                        <a:rPr lang="en-GB" sz="2000" b="0" dirty="0">
                          <a:solidFill>
                            <a:schemeClr val="accent1">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5056412"/>
                  </a:ext>
                </a:extLst>
              </a:tr>
              <a:tr h="370840">
                <a:tc>
                  <a:txBody>
                    <a:bodyPr/>
                    <a:lstStyle/>
                    <a:p>
                      <a:r>
                        <a:rPr lang="en-GB" sz="2000" b="1" dirty="0">
                          <a:solidFill>
                            <a:schemeClr val="accent1">
                              <a:lumMod val="50000"/>
                            </a:schemeClr>
                          </a:solidFill>
                        </a:rPr>
                        <a:t>Every Monday</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accent1">
                              <a:lumMod val="50000"/>
                            </a:schemeClr>
                          </a:solidFill>
                        </a:rPr>
                        <a:t>I relax in the</a:t>
                      </a:r>
                      <a:r>
                        <a:rPr lang="en-GB" sz="2000" b="0" baseline="0" dirty="0">
                          <a:solidFill>
                            <a:schemeClr val="accent1">
                              <a:lumMod val="50000"/>
                            </a:schemeClr>
                          </a:solidFill>
                        </a:rPr>
                        <a:t> morning and spend time</a:t>
                      </a:r>
                    </a:p>
                    <a:p>
                      <a:r>
                        <a:rPr lang="en-GB" sz="2000" b="0" baseline="0" dirty="0">
                          <a:solidFill>
                            <a:schemeClr val="accent1">
                              <a:lumMod val="50000"/>
                            </a:schemeClr>
                          </a:solidFill>
                        </a:rPr>
                        <a:t>with the animals.</a:t>
                      </a:r>
                      <a:endParaRPr lang="en-GB" sz="2000" b="0" dirty="0">
                        <a:solidFill>
                          <a:schemeClr val="accent1">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accent1">
                              <a:lumMod val="50000"/>
                            </a:schemeClr>
                          </a:solidFill>
                        </a:rPr>
                        <a:t>I relax</a:t>
                      </a:r>
                      <a:r>
                        <a:rPr lang="en-GB" sz="2000" b="0" baseline="0" dirty="0">
                          <a:solidFill>
                            <a:schemeClr val="accent1">
                              <a:lumMod val="50000"/>
                            </a:schemeClr>
                          </a:solidFill>
                        </a:rPr>
                        <a:t> in the afternoon and spend time with the </a:t>
                      </a:r>
                    </a:p>
                    <a:p>
                      <a:r>
                        <a:rPr lang="en-GB" sz="2000" b="0" baseline="0" dirty="0">
                          <a:solidFill>
                            <a:schemeClr val="accent1">
                              <a:lumMod val="50000"/>
                            </a:schemeClr>
                          </a:solidFill>
                        </a:rPr>
                        <a:t>animals.</a:t>
                      </a:r>
                      <a:endParaRPr lang="en-GB" sz="2000" b="0" dirty="0">
                        <a:solidFill>
                          <a:schemeClr val="accent1">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accent1">
                              <a:lumMod val="50000"/>
                            </a:schemeClr>
                          </a:solidFill>
                        </a:rPr>
                        <a:t>I relax in the afternoon and take food to</a:t>
                      </a:r>
                    </a:p>
                    <a:p>
                      <a:r>
                        <a:rPr lang="en-GB" sz="2000" b="0" dirty="0">
                          <a:solidFill>
                            <a:schemeClr val="accent1">
                              <a:lumMod val="50000"/>
                            </a:schemeClr>
                          </a:solidFill>
                        </a:rPr>
                        <a:t>the animals. </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7609806"/>
                  </a:ext>
                </a:extLst>
              </a:tr>
              <a:tr h="370840">
                <a:tc>
                  <a:txBody>
                    <a:bodyPr/>
                    <a:lstStyle/>
                    <a:p>
                      <a:r>
                        <a:rPr lang="en-GB" sz="2000" b="1" dirty="0">
                          <a:solidFill>
                            <a:schemeClr val="accent1">
                              <a:lumMod val="50000"/>
                            </a:schemeClr>
                          </a:solidFill>
                        </a:rPr>
                        <a:t>In July</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accent1">
                              <a:lumMod val="50000"/>
                            </a:schemeClr>
                          </a:solidFill>
                        </a:rPr>
                        <a:t>I work in the mountains</a:t>
                      </a:r>
                      <a:r>
                        <a:rPr lang="en-GB" sz="2000" b="0" baseline="0" dirty="0">
                          <a:solidFill>
                            <a:schemeClr val="accent1">
                              <a:lumMod val="50000"/>
                            </a:schemeClr>
                          </a:solidFill>
                        </a:rPr>
                        <a:t> with friends from France.</a:t>
                      </a:r>
                      <a:endParaRPr lang="en-GB" sz="2000" b="0" dirty="0">
                        <a:solidFill>
                          <a:schemeClr val="accent1">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accent1">
                              <a:lumMod val="50000"/>
                            </a:schemeClr>
                          </a:solidFill>
                        </a:rPr>
                        <a:t>I travel to the mountains with friends from </a:t>
                      </a:r>
                    </a:p>
                    <a:p>
                      <a:r>
                        <a:rPr lang="en-GB" sz="2000" b="0" dirty="0">
                          <a:solidFill>
                            <a:schemeClr val="accent1">
                              <a:lumMod val="50000"/>
                            </a:schemeClr>
                          </a:solidFill>
                        </a:rPr>
                        <a:t>France.</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accent1">
                              <a:lumMod val="50000"/>
                            </a:schemeClr>
                          </a:solidFill>
                        </a:rPr>
                        <a:t>I work in the mountains alone.</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3593462"/>
                  </a:ext>
                </a:extLst>
              </a:tr>
              <a:tr h="370840">
                <a:tc>
                  <a:txBody>
                    <a:bodyPr/>
                    <a:lstStyle/>
                    <a:p>
                      <a:r>
                        <a:rPr lang="en-GB" sz="2000" b="1" dirty="0">
                          <a:solidFill>
                            <a:schemeClr val="accent1">
                              <a:lumMod val="50000"/>
                            </a:schemeClr>
                          </a:solidFill>
                        </a:rPr>
                        <a:t>In August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accent1">
                              <a:lumMod val="50000"/>
                            </a:schemeClr>
                          </a:solidFill>
                        </a:rPr>
                        <a:t>I spend</a:t>
                      </a:r>
                      <a:r>
                        <a:rPr lang="en-GB" sz="2000" b="0" baseline="0" dirty="0">
                          <a:solidFill>
                            <a:schemeClr val="accent1">
                              <a:lumMod val="50000"/>
                            </a:schemeClr>
                          </a:solidFill>
                        </a:rPr>
                        <a:t> time in France. I</a:t>
                      </a:r>
                      <a:r>
                        <a:rPr lang="en-GB" sz="2000" b="0" dirty="0">
                          <a:solidFill>
                            <a:schemeClr val="accent1">
                              <a:lumMod val="50000"/>
                            </a:schemeClr>
                          </a:solidFill>
                        </a:rPr>
                        <a:t> enjoy the food</a:t>
                      </a:r>
                      <a:r>
                        <a:rPr lang="en-GB" sz="2000" b="0" baseline="0" dirty="0">
                          <a:solidFill>
                            <a:schemeClr val="accent1">
                              <a:lumMod val="50000"/>
                            </a:schemeClr>
                          </a:solidFill>
                        </a:rPr>
                        <a:t> </a:t>
                      </a:r>
                    </a:p>
                    <a:p>
                      <a:r>
                        <a:rPr lang="en-GB" sz="2000" b="0" baseline="0" dirty="0">
                          <a:solidFill>
                            <a:schemeClr val="accent1">
                              <a:lumMod val="50000"/>
                            </a:schemeClr>
                          </a:solidFill>
                        </a:rPr>
                        <a:t>and the sea.</a:t>
                      </a:r>
                      <a:endParaRPr lang="en-GB" sz="2000" b="0" dirty="0">
                        <a:solidFill>
                          <a:schemeClr val="accent1">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accent1">
                              <a:lumMod val="50000"/>
                            </a:schemeClr>
                          </a:solidFill>
                        </a:rPr>
                        <a:t>I travel to France.  I enjoy the mountains and </a:t>
                      </a:r>
                    </a:p>
                    <a:p>
                      <a:r>
                        <a:rPr lang="en-GB" sz="2000" b="0" dirty="0">
                          <a:solidFill>
                            <a:schemeClr val="accent1">
                              <a:lumMod val="50000"/>
                            </a:schemeClr>
                          </a:solidFill>
                        </a:rPr>
                        <a:t>the sea.</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accent1">
                              <a:lumMod val="50000"/>
                            </a:schemeClr>
                          </a:solidFill>
                        </a:rPr>
                        <a:t>I travel to France.  I enjoy the food</a:t>
                      </a:r>
                      <a:r>
                        <a:rPr lang="en-GB" sz="2000" b="0" baseline="0" dirty="0">
                          <a:solidFill>
                            <a:schemeClr val="accent1">
                              <a:lumMod val="50000"/>
                            </a:schemeClr>
                          </a:solidFill>
                        </a:rPr>
                        <a:t> and the </a:t>
                      </a:r>
                    </a:p>
                    <a:p>
                      <a:r>
                        <a:rPr lang="en-GB" sz="2000" b="0" baseline="0" dirty="0">
                          <a:solidFill>
                            <a:schemeClr val="accent1">
                              <a:lumMod val="50000"/>
                            </a:schemeClr>
                          </a:solidFill>
                        </a:rPr>
                        <a:t>sea.</a:t>
                      </a:r>
                      <a:endParaRPr lang="en-GB" sz="2000" b="0" dirty="0">
                        <a:solidFill>
                          <a:schemeClr val="accent1">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4387580"/>
                  </a:ext>
                </a:extLst>
              </a:tr>
              <a:tr h="370840">
                <a:tc>
                  <a:txBody>
                    <a:bodyPr/>
                    <a:lstStyle/>
                    <a:p>
                      <a:r>
                        <a:rPr lang="en-GB" sz="2000" b="1" dirty="0">
                          <a:solidFill>
                            <a:schemeClr val="accent1">
                              <a:lumMod val="50000"/>
                            </a:schemeClr>
                          </a:solidFill>
                        </a:rPr>
                        <a:t>During the holidays</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We go horse riding</a:t>
                      </a:r>
                      <a:r>
                        <a:rPr lang="en-GB" sz="2000" b="0" baseline="0" dirty="0">
                          <a:solidFill>
                            <a:schemeClr val="accent1">
                              <a:lumMod val="50000"/>
                            </a:schemeClr>
                          </a:solidFill>
                        </a:rPr>
                        <a:t> and prepare tasty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baseline="0" dirty="0">
                          <a:solidFill>
                            <a:schemeClr val="accent1">
                              <a:lumMod val="50000"/>
                            </a:schemeClr>
                          </a:solidFill>
                        </a:rPr>
                        <a:t>food together.</a:t>
                      </a:r>
                      <a:endParaRPr lang="en-GB" sz="2000" b="0" dirty="0">
                        <a:solidFill>
                          <a:schemeClr val="accent1">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accent1">
                              <a:lumMod val="50000"/>
                            </a:schemeClr>
                          </a:solidFill>
                        </a:rPr>
                        <a:t>We go horse riding</a:t>
                      </a:r>
                      <a:r>
                        <a:rPr lang="en-GB" sz="2000" b="0" baseline="0" dirty="0">
                          <a:solidFill>
                            <a:schemeClr val="accent1">
                              <a:lumMod val="50000"/>
                            </a:schemeClr>
                          </a:solidFill>
                        </a:rPr>
                        <a:t> and look for tasty food together.</a:t>
                      </a:r>
                      <a:endParaRPr lang="en-GB" sz="2000" b="0" dirty="0">
                        <a:solidFill>
                          <a:schemeClr val="accent1">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accent1">
                              <a:lumMod val="50000"/>
                            </a:schemeClr>
                          </a:solidFill>
                        </a:rPr>
                        <a:t>I go horse riding and look</a:t>
                      </a:r>
                      <a:r>
                        <a:rPr lang="en-GB" sz="2000" b="0" baseline="0" dirty="0">
                          <a:solidFill>
                            <a:schemeClr val="accent1">
                              <a:lumMod val="50000"/>
                            </a:schemeClr>
                          </a:solidFill>
                        </a:rPr>
                        <a:t> for tasty food </a:t>
                      </a:r>
                    </a:p>
                    <a:p>
                      <a:r>
                        <a:rPr lang="en-GB" sz="2000" b="0" baseline="0" dirty="0">
                          <a:solidFill>
                            <a:schemeClr val="accent1">
                              <a:lumMod val="50000"/>
                            </a:schemeClr>
                          </a:solidFill>
                        </a:rPr>
                        <a:t>alone.</a:t>
                      </a:r>
                      <a:endParaRPr lang="en-GB" sz="2000" b="0" dirty="0">
                        <a:solidFill>
                          <a:schemeClr val="accent1">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1343349"/>
                  </a:ext>
                </a:extLst>
              </a:tr>
            </a:tbl>
          </a:graphicData>
        </a:graphic>
      </p:graphicFrame>
      <p:sp>
        <p:nvSpPr>
          <p:cNvPr id="4" name="TextBox 3"/>
          <p:cNvSpPr txBox="1"/>
          <p:nvPr/>
        </p:nvSpPr>
        <p:spPr>
          <a:xfrm>
            <a:off x="4507325" y="1831962"/>
            <a:ext cx="529389" cy="401053"/>
          </a:xfrm>
          <a:prstGeom prst="rect">
            <a:avLst/>
          </a:prstGeom>
          <a:noFill/>
          <a:ln w="38100">
            <a:solidFill>
              <a:srgbClr val="E25B00"/>
            </a:solidFill>
          </a:ln>
        </p:spPr>
        <p:txBody>
          <a:bodyPr wrap="square" rtlCol="0">
            <a:spAutoFit/>
          </a:bodyPr>
          <a:lstStyle/>
          <a:p>
            <a:endParaRPr lang="en-GB" sz="2000" dirty="0">
              <a:solidFill>
                <a:schemeClr val="accent5">
                  <a:lumMod val="50000"/>
                </a:schemeClr>
              </a:solidFill>
            </a:endParaRPr>
          </a:p>
        </p:txBody>
      </p:sp>
      <p:sp>
        <p:nvSpPr>
          <p:cNvPr id="7" name="TextBox 6"/>
          <p:cNvSpPr txBox="1"/>
          <p:nvPr/>
        </p:nvSpPr>
        <p:spPr>
          <a:xfrm>
            <a:off x="7996482" y="1852266"/>
            <a:ext cx="529389" cy="401053"/>
          </a:xfrm>
          <a:prstGeom prst="rect">
            <a:avLst/>
          </a:prstGeom>
          <a:noFill/>
          <a:ln w="38100">
            <a:solidFill>
              <a:srgbClr val="E25B00"/>
            </a:solidFill>
          </a:ln>
        </p:spPr>
        <p:txBody>
          <a:bodyPr wrap="square" rtlCol="0">
            <a:spAutoFit/>
          </a:bodyPr>
          <a:lstStyle/>
          <a:p>
            <a:endParaRPr lang="en-GB" sz="2000" dirty="0">
              <a:solidFill>
                <a:schemeClr val="accent5">
                  <a:lumMod val="50000"/>
                </a:schemeClr>
              </a:solidFill>
            </a:endParaRPr>
          </a:p>
        </p:txBody>
      </p:sp>
      <p:sp>
        <p:nvSpPr>
          <p:cNvPr id="8" name="TextBox 7"/>
          <p:cNvSpPr txBox="1"/>
          <p:nvPr/>
        </p:nvSpPr>
        <p:spPr>
          <a:xfrm>
            <a:off x="11358714" y="1816802"/>
            <a:ext cx="529389" cy="401053"/>
          </a:xfrm>
          <a:prstGeom prst="rect">
            <a:avLst/>
          </a:prstGeom>
          <a:noFill/>
          <a:ln w="38100">
            <a:solidFill>
              <a:srgbClr val="E25B00"/>
            </a:solidFill>
          </a:ln>
        </p:spPr>
        <p:txBody>
          <a:bodyPr wrap="square" rtlCol="0">
            <a:spAutoFit/>
          </a:bodyPr>
          <a:lstStyle/>
          <a:p>
            <a:endParaRPr lang="en-GB" sz="2000" dirty="0">
              <a:solidFill>
                <a:schemeClr val="accent5">
                  <a:lumMod val="50000"/>
                </a:schemeClr>
              </a:solidFill>
            </a:endParaRPr>
          </a:p>
        </p:txBody>
      </p:sp>
      <p:sp>
        <p:nvSpPr>
          <p:cNvPr id="9" name="TextBox 8"/>
          <p:cNvSpPr txBox="1"/>
          <p:nvPr/>
        </p:nvSpPr>
        <p:spPr>
          <a:xfrm>
            <a:off x="4498464" y="2843475"/>
            <a:ext cx="529389" cy="401053"/>
          </a:xfrm>
          <a:prstGeom prst="rect">
            <a:avLst/>
          </a:prstGeom>
          <a:noFill/>
          <a:ln w="38100">
            <a:solidFill>
              <a:srgbClr val="E25B00"/>
            </a:solidFill>
          </a:ln>
        </p:spPr>
        <p:txBody>
          <a:bodyPr wrap="square" rtlCol="0">
            <a:spAutoFit/>
          </a:bodyPr>
          <a:lstStyle/>
          <a:p>
            <a:endParaRPr lang="en-GB" sz="2000" dirty="0">
              <a:solidFill>
                <a:schemeClr val="accent5">
                  <a:lumMod val="50000"/>
                </a:schemeClr>
              </a:solidFill>
            </a:endParaRPr>
          </a:p>
        </p:txBody>
      </p:sp>
      <p:sp>
        <p:nvSpPr>
          <p:cNvPr id="10" name="TextBox 9"/>
          <p:cNvSpPr txBox="1"/>
          <p:nvPr/>
        </p:nvSpPr>
        <p:spPr>
          <a:xfrm>
            <a:off x="7996482" y="2830544"/>
            <a:ext cx="529389" cy="401053"/>
          </a:xfrm>
          <a:prstGeom prst="rect">
            <a:avLst/>
          </a:prstGeom>
          <a:noFill/>
          <a:ln w="38100">
            <a:solidFill>
              <a:srgbClr val="E25B00"/>
            </a:solidFill>
          </a:ln>
        </p:spPr>
        <p:txBody>
          <a:bodyPr wrap="square" rtlCol="0">
            <a:spAutoFit/>
          </a:bodyPr>
          <a:lstStyle/>
          <a:p>
            <a:endParaRPr lang="en-GB" sz="2000" dirty="0">
              <a:solidFill>
                <a:schemeClr val="accent5">
                  <a:lumMod val="50000"/>
                </a:schemeClr>
              </a:solidFill>
            </a:endParaRPr>
          </a:p>
        </p:txBody>
      </p:sp>
      <p:sp>
        <p:nvSpPr>
          <p:cNvPr id="11" name="TextBox 10"/>
          <p:cNvSpPr txBox="1"/>
          <p:nvPr/>
        </p:nvSpPr>
        <p:spPr>
          <a:xfrm>
            <a:off x="11358713" y="2829229"/>
            <a:ext cx="529389" cy="401053"/>
          </a:xfrm>
          <a:prstGeom prst="rect">
            <a:avLst/>
          </a:prstGeom>
          <a:noFill/>
          <a:ln w="38100">
            <a:solidFill>
              <a:srgbClr val="E25B00"/>
            </a:solidFill>
          </a:ln>
        </p:spPr>
        <p:txBody>
          <a:bodyPr wrap="square" rtlCol="0">
            <a:spAutoFit/>
          </a:bodyPr>
          <a:lstStyle/>
          <a:p>
            <a:endParaRPr lang="en-GB" sz="2000" dirty="0">
              <a:solidFill>
                <a:schemeClr val="accent5">
                  <a:lumMod val="50000"/>
                </a:schemeClr>
              </a:solidFill>
            </a:endParaRPr>
          </a:p>
        </p:txBody>
      </p:sp>
      <p:sp>
        <p:nvSpPr>
          <p:cNvPr id="12" name="TextBox 11"/>
          <p:cNvSpPr txBox="1"/>
          <p:nvPr/>
        </p:nvSpPr>
        <p:spPr>
          <a:xfrm>
            <a:off x="4507325" y="3854988"/>
            <a:ext cx="529389" cy="401053"/>
          </a:xfrm>
          <a:prstGeom prst="rect">
            <a:avLst/>
          </a:prstGeom>
          <a:noFill/>
          <a:ln w="38100">
            <a:solidFill>
              <a:srgbClr val="E25B00"/>
            </a:solidFill>
          </a:ln>
        </p:spPr>
        <p:txBody>
          <a:bodyPr wrap="square" rtlCol="0">
            <a:spAutoFit/>
          </a:bodyPr>
          <a:lstStyle/>
          <a:p>
            <a:endParaRPr lang="en-GB" sz="2000" dirty="0">
              <a:solidFill>
                <a:schemeClr val="accent5">
                  <a:lumMod val="50000"/>
                </a:schemeClr>
              </a:solidFill>
            </a:endParaRPr>
          </a:p>
        </p:txBody>
      </p:sp>
      <p:sp>
        <p:nvSpPr>
          <p:cNvPr id="13" name="TextBox 12"/>
          <p:cNvSpPr txBox="1"/>
          <p:nvPr/>
        </p:nvSpPr>
        <p:spPr>
          <a:xfrm>
            <a:off x="7996482" y="3839955"/>
            <a:ext cx="529389" cy="401053"/>
          </a:xfrm>
          <a:prstGeom prst="rect">
            <a:avLst/>
          </a:prstGeom>
          <a:noFill/>
          <a:ln w="38100">
            <a:solidFill>
              <a:srgbClr val="E25B00"/>
            </a:solidFill>
          </a:ln>
        </p:spPr>
        <p:txBody>
          <a:bodyPr wrap="square" rtlCol="0">
            <a:spAutoFit/>
          </a:bodyPr>
          <a:lstStyle/>
          <a:p>
            <a:endParaRPr lang="en-GB" sz="2000" dirty="0">
              <a:solidFill>
                <a:schemeClr val="accent5">
                  <a:lumMod val="50000"/>
                </a:schemeClr>
              </a:solidFill>
            </a:endParaRPr>
          </a:p>
        </p:txBody>
      </p:sp>
      <p:sp>
        <p:nvSpPr>
          <p:cNvPr id="14" name="TextBox 13"/>
          <p:cNvSpPr txBox="1"/>
          <p:nvPr/>
        </p:nvSpPr>
        <p:spPr>
          <a:xfrm>
            <a:off x="11374758" y="3839954"/>
            <a:ext cx="529389" cy="401053"/>
          </a:xfrm>
          <a:prstGeom prst="rect">
            <a:avLst/>
          </a:prstGeom>
          <a:noFill/>
          <a:ln w="38100">
            <a:solidFill>
              <a:srgbClr val="E25B00"/>
            </a:solidFill>
          </a:ln>
        </p:spPr>
        <p:txBody>
          <a:bodyPr wrap="square" rtlCol="0">
            <a:spAutoFit/>
          </a:bodyPr>
          <a:lstStyle/>
          <a:p>
            <a:endParaRPr lang="en-GB" sz="2000" dirty="0">
              <a:solidFill>
                <a:schemeClr val="accent5">
                  <a:lumMod val="50000"/>
                </a:schemeClr>
              </a:solidFill>
            </a:endParaRPr>
          </a:p>
        </p:txBody>
      </p:sp>
      <p:sp>
        <p:nvSpPr>
          <p:cNvPr id="15" name="TextBox 14"/>
          <p:cNvSpPr txBox="1"/>
          <p:nvPr/>
        </p:nvSpPr>
        <p:spPr>
          <a:xfrm>
            <a:off x="4530546" y="4855133"/>
            <a:ext cx="529389" cy="401053"/>
          </a:xfrm>
          <a:prstGeom prst="rect">
            <a:avLst/>
          </a:prstGeom>
          <a:noFill/>
          <a:ln w="38100">
            <a:solidFill>
              <a:srgbClr val="E25B00"/>
            </a:solidFill>
          </a:ln>
        </p:spPr>
        <p:txBody>
          <a:bodyPr wrap="square" rtlCol="0">
            <a:spAutoFit/>
          </a:bodyPr>
          <a:lstStyle/>
          <a:p>
            <a:endParaRPr lang="en-GB" sz="2000" dirty="0">
              <a:solidFill>
                <a:schemeClr val="accent5">
                  <a:lumMod val="50000"/>
                </a:schemeClr>
              </a:solidFill>
            </a:endParaRPr>
          </a:p>
        </p:txBody>
      </p:sp>
      <p:sp>
        <p:nvSpPr>
          <p:cNvPr id="16" name="TextBox 15"/>
          <p:cNvSpPr txBox="1"/>
          <p:nvPr/>
        </p:nvSpPr>
        <p:spPr>
          <a:xfrm>
            <a:off x="8012523" y="4849366"/>
            <a:ext cx="529389" cy="401053"/>
          </a:xfrm>
          <a:prstGeom prst="rect">
            <a:avLst/>
          </a:prstGeom>
          <a:noFill/>
          <a:ln w="38100">
            <a:solidFill>
              <a:srgbClr val="E25B00"/>
            </a:solidFill>
          </a:ln>
        </p:spPr>
        <p:txBody>
          <a:bodyPr wrap="square" rtlCol="0">
            <a:spAutoFit/>
          </a:bodyPr>
          <a:lstStyle/>
          <a:p>
            <a:endParaRPr lang="en-GB" sz="2000" dirty="0">
              <a:solidFill>
                <a:schemeClr val="accent5">
                  <a:lumMod val="50000"/>
                </a:schemeClr>
              </a:solidFill>
            </a:endParaRPr>
          </a:p>
        </p:txBody>
      </p:sp>
      <p:sp>
        <p:nvSpPr>
          <p:cNvPr id="17" name="TextBox 16"/>
          <p:cNvSpPr txBox="1"/>
          <p:nvPr/>
        </p:nvSpPr>
        <p:spPr>
          <a:xfrm>
            <a:off x="11390802" y="4849365"/>
            <a:ext cx="529389" cy="401053"/>
          </a:xfrm>
          <a:prstGeom prst="rect">
            <a:avLst/>
          </a:prstGeom>
          <a:noFill/>
          <a:ln w="38100">
            <a:solidFill>
              <a:srgbClr val="E25B00"/>
            </a:solidFill>
          </a:ln>
        </p:spPr>
        <p:txBody>
          <a:bodyPr wrap="square" rtlCol="0">
            <a:spAutoFit/>
          </a:bodyPr>
          <a:lstStyle/>
          <a:p>
            <a:endParaRPr lang="en-GB" sz="2000" dirty="0">
              <a:solidFill>
                <a:schemeClr val="accent5">
                  <a:lumMod val="50000"/>
                </a:schemeClr>
              </a:solidFill>
            </a:endParaRPr>
          </a:p>
        </p:txBody>
      </p:sp>
      <p:sp>
        <p:nvSpPr>
          <p:cNvPr id="18" name="TextBox 17"/>
          <p:cNvSpPr txBox="1"/>
          <p:nvPr/>
        </p:nvSpPr>
        <p:spPr>
          <a:xfrm>
            <a:off x="4498463" y="5841913"/>
            <a:ext cx="529389" cy="401053"/>
          </a:xfrm>
          <a:prstGeom prst="rect">
            <a:avLst/>
          </a:prstGeom>
          <a:noFill/>
          <a:ln w="38100">
            <a:solidFill>
              <a:srgbClr val="E25B00"/>
            </a:solidFill>
          </a:ln>
        </p:spPr>
        <p:txBody>
          <a:bodyPr wrap="square" rtlCol="0">
            <a:spAutoFit/>
          </a:bodyPr>
          <a:lstStyle/>
          <a:p>
            <a:endParaRPr lang="en-GB" sz="2000" dirty="0">
              <a:solidFill>
                <a:schemeClr val="accent5">
                  <a:lumMod val="50000"/>
                </a:schemeClr>
              </a:solidFill>
            </a:endParaRPr>
          </a:p>
        </p:txBody>
      </p:sp>
      <p:sp>
        <p:nvSpPr>
          <p:cNvPr id="19" name="TextBox 18"/>
          <p:cNvSpPr txBox="1"/>
          <p:nvPr/>
        </p:nvSpPr>
        <p:spPr>
          <a:xfrm>
            <a:off x="8012523" y="5858777"/>
            <a:ext cx="529389" cy="401053"/>
          </a:xfrm>
          <a:prstGeom prst="rect">
            <a:avLst/>
          </a:prstGeom>
          <a:noFill/>
          <a:ln w="38100">
            <a:solidFill>
              <a:srgbClr val="E25B00"/>
            </a:solidFill>
          </a:ln>
        </p:spPr>
        <p:txBody>
          <a:bodyPr wrap="square" rtlCol="0">
            <a:spAutoFit/>
          </a:bodyPr>
          <a:lstStyle/>
          <a:p>
            <a:endParaRPr lang="en-GB" sz="2000" dirty="0">
              <a:solidFill>
                <a:schemeClr val="accent5">
                  <a:lumMod val="50000"/>
                </a:schemeClr>
              </a:solidFill>
            </a:endParaRPr>
          </a:p>
        </p:txBody>
      </p:sp>
      <p:sp>
        <p:nvSpPr>
          <p:cNvPr id="20" name="TextBox 19"/>
          <p:cNvSpPr txBox="1"/>
          <p:nvPr/>
        </p:nvSpPr>
        <p:spPr>
          <a:xfrm>
            <a:off x="11358712" y="5858776"/>
            <a:ext cx="529389" cy="401053"/>
          </a:xfrm>
          <a:prstGeom prst="rect">
            <a:avLst/>
          </a:prstGeom>
          <a:noFill/>
          <a:ln w="38100">
            <a:solidFill>
              <a:srgbClr val="E25B00"/>
            </a:solidFill>
          </a:ln>
        </p:spPr>
        <p:txBody>
          <a:bodyPr wrap="square" rtlCol="0">
            <a:spAutoFit/>
          </a:bodyPr>
          <a:lstStyle/>
          <a:p>
            <a:endParaRPr lang="en-GB" sz="2000" dirty="0">
              <a:solidFill>
                <a:schemeClr val="accent5">
                  <a:lumMod val="50000"/>
                </a:schemeClr>
              </a:solidFill>
            </a:endParaRPr>
          </a:p>
        </p:txBody>
      </p:sp>
      <p:pic>
        <p:nvPicPr>
          <p:cNvPr id="23"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65833" y="1753094"/>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6083" y="2765059"/>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657" y="379281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94500" y="478418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4102" y="5775945"/>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32" name="Action Button: Custom 31">
            <a:hlinkClick r:id="" action="ppaction://noaction" highlightClick="1">
              <a:snd r:embed="rId5" name="Normalmente preparo la comida y trabajo sola en el campo.wav"/>
            </a:hlinkClick>
          </p:cNvPr>
          <p:cNvSpPr/>
          <p:nvPr/>
        </p:nvSpPr>
        <p:spPr>
          <a:xfrm>
            <a:off x="104279" y="1694600"/>
            <a:ext cx="355003" cy="320251"/>
          </a:xfrm>
          <a:prstGeom prst="actionButtonBlank">
            <a:avLst/>
          </a:prstGeom>
          <a:solidFill>
            <a:schemeClr val="accent1">
              <a:lumMod val="50000"/>
            </a:schemeClr>
          </a:solidFill>
          <a:ln>
            <a:solidFill>
              <a:srgbClr val="FF66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35" name="TextBox 34"/>
          <p:cNvSpPr txBox="1"/>
          <p:nvPr/>
        </p:nvSpPr>
        <p:spPr>
          <a:xfrm>
            <a:off x="6864905" y="926756"/>
            <a:ext cx="566785" cy="461665"/>
          </a:xfrm>
          <a:prstGeom prst="rect">
            <a:avLst/>
          </a:prstGeom>
          <a:noFill/>
        </p:spPr>
        <p:txBody>
          <a:bodyPr wrap="square" rtlCol="0">
            <a:spAutoFit/>
          </a:bodyPr>
          <a:lstStyle/>
          <a:p>
            <a:r>
              <a:rPr lang="en-GB" sz="2400" b="1" dirty="0">
                <a:solidFill>
                  <a:schemeClr val="accent1">
                    <a:lumMod val="50000"/>
                  </a:schemeClr>
                </a:solidFill>
              </a:rPr>
              <a:t>B</a:t>
            </a:r>
          </a:p>
        </p:txBody>
      </p:sp>
      <p:sp>
        <p:nvSpPr>
          <p:cNvPr id="36" name="TextBox 35"/>
          <p:cNvSpPr txBox="1"/>
          <p:nvPr/>
        </p:nvSpPr>
        <p:spPr>
          <a:xfrm>
            <a:off x="10374452" y="923818"/>
            <a:ext cx="566785" cy="461665"/>
          </a:xfrm>
          <a:prstGeom prst="rect">
            <a:avLst/>
          </a:prstGeom>
          <a:noFill/>
        </p:spPr>
        <p:txBody>
          <a:bodyPr wrap="square" rtlCol="0">
            <a:spAutoFit/>
          </a:bodyPr>
          <a:lstStyle/>
          <a:p>
            <a:r>
              <a:rPr lang="en-GB" sz="2400" b="1" dirty="0">
                <a:solidFill>
                  <a:schemeClr val="accent1">
                    <a:lumMod val="50000"/>
                  </a:schemeClr>
                </a:solidFill>
              </a:rPr>
              <a:t>C</a:t>
            </a:r>
          </a:p>
        </p:txBody>
      </p:sp>
      <p:sp>
        <p:nvSpPr>
          <p:cNvPr id="38" name="Action Button: Custom 37">
            <a:hlinkClick r:id="" action="ppaction://noaction" highlightClick="1">
              <a:snd r:embed="rId6" name="cada lunes descanso por la tarde y paso tiempo con los animales.wav"/>
            </a:hlinkClick>
          </p:cNvPr>
          <p:cNvSpPr/>
          <p:nvPr/>
        </p:nvSpPr>
        <p:spPr>
          <a:xfrm>
            <a:off x="104276" y="2669103"/>
            <a:ext cx="355003" cy="320251"/>
          </a:xfrm>
          <a:prstGeom prst="actionButtonBlank">
            <a:avLst/>
          </a:prstGeom>
          <a:solidFill>
            <a:schemeClr val="accent1">
              <a:lumMod val="50000"/>
            </a:schemeClr>
          </a:solidFill>
          <a:ln>
            <a:solidFill>
              <a:srgbClr val="FF66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39" name="Action Button: Custom 38">
            <a:hlinkClick r:id="" action="ppaction://noaction" highlightClick="1">
              <a:snd r:embed="rId7" name="en julio trabajo en las montañas con amigos de francia.wav"/>
            </a:hlinkClick>
          </p:cNvPr>
          <p:cNvSpPr/>
          <p:nvPr/>
        </p:nvSpPr>
        <p:spPr>
          <a:xfrm>
            <a:off x="104277" y="3653494"/>
            <a:ext cx="355003" cy="320251"/>
          </a:xfrm>
          <a:prstGeom prst="actionButtonBlank">
            <a:avLst/>
          </a:prstGeom>
          <a:solidFill>
            <a:schemeClr val="accent1">
              <a:lumMod val="50000"/>
            </a:schemeClr>
          </a:solidFill>
          <a:ln>
            <a:solidFill>
              <a:srgbClr val="FF66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40" name="Action Button: Custom 39">
            <a:hlinkClick r:id="" action="ppaction://noaction" highlightClick="1">
              <a:snd r:embed="rId8" name="en agosto viajo a francia disfruto la comida y el mar.wav"/>
            </a:hlinkClick>
          </p:cNvPr>
          <p:cNvSpPr/>
          <p:nvPr/>
        </p:nvSpPr>
        <p:spPr>
          <a:xfrm>
            <a:off x="104278" y="4701214"/>
            <a:ext cx="355003" cy="320251"/>
          </a:xfrm>
          <a:prstGeom prst="actionButtonBlank">
            <a:avLst/>
          </a:prstGeom>
          <a:solidFill>
            <a:schemeClr val="accent1">
              <a:lumMod val="50000"/>
            </a:schemeClr>
          </a:solidFill>
          <a:ln>
            <a:solidFill>
              <a:srgbClr val="FF66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41" name="Action Button: Custom 40">
            <a:hlinkClick r:id="" action="ppaction://noaction" highlightClick="1">
              <a:snd r:embed="rId9" name="durante las vacaciones montamos a caballo y buscamos comida rica juntos.wav"/>
            </a:hlinkClick>
          </p:cNvPr>
          <p:cNvSpPr/>
          <p:nvPr/>
        </p:nvSpPr>
        <p:spPr>
          <a:xfrm>
            <a:off x="89573" y="5675717"/>
            <a:ext cx="355003" cy="320251"/>
          </a:xfrm>
          <a:prstGeom prst="actionButtonBlank">
            <a:avLst/>
          </a:prstGeom>
          <a:solidFill>
            <a:schemeClr val="accent1">
              <a:lumMod val="50000"/>
            </a:schemeClr>
          </a:solidFill>
          <a:ln>
            <a:solidFill>
              <a:srgbClr val="FF66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34" name="TextBox 33"/>
          <p:cNvSpPr txBox="1"/>
          <p:nvPr/>
        </p:nvSpPr>
        <p:spPr>
          <a:xfrm>
            <a:off x="3355358" y="920973"/>
            <a:ext cx="566785" cy="461665"/>
          </a:xfrm>
          <a:prstGeom prst="rect">
            <a:avLst/>
          </a:prstGeom>
          <a:noFill/>
        </p:spPr>
        <p:txBody>
          <a:bodyPr wrap="square" rtlCol="0">
            <a:spAutoFit/>
          </a:bodyPr>
          <a:lstStyle/>
          <a:p>
            <a:r>
              <a:rPr lang="en-GB" sz="2400" b="1" dirty="0">
                <a:solidFill>
                  <a:schemeClr val="accent1">
                    <a:lumMod val="50000"/>
                  </a:schemeClr>
                </a:solidFill>
              </a:rPr>
              <a:t>A</a:t>
            </a:r>
          </a:p>
        </p:txBody>
      </p:sp>
      <p:sp>
        <p:nvSpPr>
          <p:cNvPr id="2" name="TextBox 1"/>
          <p:cNvSpPr txBox="1"/>
          <p:nvPr/>
        </p:nvSpPr>
        <p:spPr>
          <a:xfrm>
            <a:off x="6638144" y="29048"/>
            <a:ext cx="3590737" cy="400110"/>
          </a:xfrm>
          <a:prstGeom prst="rect">
            <a:avLst/>
          </a:prstGeom>
          <a:noFill/>
        </p:spPr>
        <p:txBody>
          <a:bodyPr wrap="square" rtlCol="0">
            <a:spAutoFit/>
          </a:bodyPr>
          <a:lstStyle/>
          <a:p>
            <a:r>
              <a:rPr lang="en-GB" sz="2000" b="1" dirty="0">
                <a:solidFill>
                  <a:schemeClr val="accent1">
                    <a:lumMod val="50000"/>
                  </a:schemeClr>
                </a:solidFill>
              </a:rPr>
              <a:t>Lee las frases en inglés.</a:t>
            </a:r>
          </a:p>
        </p:txBody>
      </p:sp>
      <p:sp>
        <p:nvSpPr>
          <p:cNvPr id="5" name="TextBox 4"/>
          <p:cNvSpPr txBox="1"/>
          <p:nvPr/>
        </p:nvSpPr>
        <p:spPr>
          <a:xfrm>
            <a:off x="6638144" y="342881"/>
            <a:ext cx="3590737" cy="707886"/>
          </a:xfrm>
          <a:prstGeom prst="rect">
            <a:avLst/>
          </a:prstGeom>
          <a:noFill/>
        </p:spPr>
        <p:txBody>
          <a:bodyPr wrap="square" rtlCol="0">
            <a:spAutoFit/>
          </a:bodyPr>
          <a:lstStyle/>
          <a:p>
            <a:r>
              <a:rPr lang="en-GB" sz="2000" b="1" dirty="0">
                <a:solidFill>
                  <a:schemeClr val="accent1">
                    <a:lumMod val="50000"/>
                  </a:schemeClr>
                </a:solidFill>
              </a:rPr>
              <a:t>Escucha. ¿Cuál es la frase </a:t>
            </a:r>
            <a:r>
              <a:rPr lang="en-GB" sz="2000" b="1" dirty="0" err="1">
                <a:solidFill>
                  <a:schemeClr val="accent1">
                    <a:lumMod val="50000"/>
                  </a:schemeClr>
                </a:solidFill>
              </a:rPr>
              <a:t>correcta</a:t>
            </a:r>
            <a:r>
              <a:rPr lang="en-GB" sz="2000" b="1" dirty="0">
                <a:solidFill>
                  <a:schemeClr val="accent1">
                    <a:lumMod val="50000"/>
                  </a:schemeClr>
                </a:solidFill>
              </a:rPr>
              <a:t>? Escribe A, B o C.</a:t>
            </a:r>
          </a:p>
        </p:txBody>
      </p:sp>
      <p:sp>
        <p:nvSpPr>
          <p:cNvPr id="4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21" name="Title 20"/>
          <p:cNvSpPr>
            <a:spLocks noGrp="1"/>
          </p:cNvSpPr>
          <p:nvPr>
            <p:ph type="title"/>
          </p:nvPr>
        </p:nvSpPr>
        <p:spPr>
          <a:xfrm>
            <a:off x="33971" y="22878"/>
            <a:ext cx="3888172" cy="1325563"/>
          </a:xfrm>
        </p:spPr>
        <p:txBody>
          <a:bodyPr/>
          <a:lstStyle/>
          <a:p>
            <a:r>
              <a:rPr lang="en-GB" b="1" dirty="0" err="1">
                <a:solidFill>
                  <a:schemeClr val="bg1"/>
                </a:solidFill>
              </a:rPr>
              <a:t>Vocabulario</a:t>
            </a:r>
            <a:endParaRPr lang="en-GB" dirty="0"/>
          </a:p>
        </p:txBody>
      </p:sp>
    </p:spTree>
    <p:extLst>
      <p:ext uri="{BB962C8B-B14F-4D97-AF65-F5344CB8AC3E}">
        <p14:creationId xmlns:p14="http://schemas.microsoft.com/office/powerpoint/2010/main" val="92542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419347" y="448075"/>
            <a:ext cx="180407" cy="218453"/>
          </a:xfrm>
        </p:spPr>
        <p:txBody>
          <a:bodyPr>
            <a:noAutofit/>
          </a:bodyPr>
          <a:lstStyle/>
          <a:p>
            <a:r>
              <a:rPr lang="en-GB" sz="100" b="1" dirty="0" err="1">
                <a:solidFill>
                  <a:prstClr val="white"/>
                </a:solidFill>
              </a:rPr>
              <a:t>vocabulario</a:t>
            </a:r>
            <a:endParaRPr lang="en-US" sz="100" dirty="0"/>
          </a:p>
        </p:txBody>
      </p:sp>
      <p:graphicFrame>
        <p:nvGraphicFramePr>
          <p:cNvPr id="4" name="Table 3"/>
          <p:cNvGraphicFramePr>
            <a:graphicFrameLocks noGrp="1"/>
          </p:cNvGraphicFramePr>
          <p:nvPr>
            <p:extLst>
              <p:ext uri="{D42A27DB-BD31-4B8C-83A1-F6EECF244321}">
                <p14:modId xmlns:p14="http://schemas.microsoft.com/office/powerpoint/2010/main" val="3633331802"/>
              </p:ext>
            </p:extLst>
          </p:nvPr>
        </p:nvGraphicFramePr>
        <p:xfrm>
          <a:off x="4449356" y="448075"/>
          <a:ext cx="5517818" cy="5622305"/>
        </p:xfrm>
        <a:graphic>
          <a:graphicData uri="http://schemas.openxmlformats.org/drawingml/2006/table">
            <a:tbl>
              <a:tblPr firstRow="1" firstCol="1" bandRow="1">
                <a:tableStyleId>{5940675A-B579-460E-94D1-54222C63F5DA}</a:tableStyleId>
              </a:tblPr>
              <a:tblGrid>
                <a:gridCol w="473004">
                  <a:extLst>
                    <a:ext uri="{9D8B030D-6E8A-4147-A177-3AD203B41FA5}">
                      <a16:colId xmlns:a16="http://schemas.microsoft.com/office/drawing/2014/main" val="20000"/>
                    </a:ext>
                  </a:extLst>
                </a:gridCol>
                <a:gridCol w="2275739">
                  <a:extLst>
                    <a:ext uri="{9D8B030D-6E8A-4147-A177-3AD203B41FA5}">
                      <a16:colId xmlns:a16="http://schemas.microsoft.com/office/drawing/2014/main" val="20001"/>
                    </a:ext>
                  </a:extLst>
                </a:gridCol>
                <a:gridCol w="2769075">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 </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Word</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English meaning</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1</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correr</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a:t>
                      </a:r>
                      <a:r>
                        <a:rPr lang="en-GB" sz="200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run, running</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2</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escribir</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 write, writing</a:t>
                      </a:r>
                    </a:p>
                  </a:txBody>
                  <a:tcPr marL="68580" marR="68580" marT="0" marB="0" anchor="ct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3</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aprender</a:t>
                      </a: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 learn, learning (to)</a:t>
                      </a:r>
                    </a:p>
                  </a:txBody>
                  <a:tcPr marL="68580" marR="68580" marT="0" marB="0" anchor="ct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4</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la</a:t>
                      </a:r>
                      <a:r>
                        <a:rPr lang="en-GB" sz="200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aseline="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mujer</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woman</a:t>
                      </a:r>
                    </a:p>
                  </a:txBody>
                  <a:tcPr marL="68580" marR="68580" marT="0" marB="0" anchor="ctr"/>
                </a:tc>
                <a:extLst>
                  <a:ext uri="{0D108BD9-81ED-4DB2-BD59-A6C34878D82A}">
                    <a16:rowId xmlns:a16="http://schemas.microsoft.com/office/drawing/2014/main" val="10004"/>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5</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la</a:t>
                      </a:r>
                      <a:r>
                        <a:rPr lang="en-GB" sz="200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carta</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letter</a:t>
                      </a:r>
                    </a:p>
                  </a:txBody>
                  <a:tcPr marL="68580" marR="68580" marT="0" marB="0" anchor="ctr"/>
                </a:tc>
                <a:extLst>
                  <a:ext uri="{0D108BD9-81ED-4DB2-BD59-A6C34878D82A}">
                    <a16:rowId xmlns:a16="http://schemas.microsoft.com/office/drawing/2014/main" val="10005"/>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6</a:t>
                      </a:r>
                      <a:endParaRPr kumimoji="0" lang="en-GB" sz="16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a:t>
                      </a: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idioma</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language</a:t>
                      </a:r>
                    </a:p>
                  </a:txBody>
                  <a:tcPr marL="68580" marR="68580" marT="0" marB="0" anchor="ctr"/>
                </a:tc>
                <a:extLst>
                  <a:ext uri="{0D108BD9-81ED-4DB2-BD59-A6C34878D82A}">
                    <a16:rowId xmlns:a16="http://schemas.microsoft.com/office/drawing/2014/main" val="1256153055"/>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7</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chino</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Chinese</a:t>
                      </a:r>
                    </a:p>
                  </a:txBody>
                  <a:tcPr marL="68580" marR="68580" marT="0" marB="0" anchor="ctr"/>
                </a:tc>
                <a:extLst>
                  <a:ext uri="{0D108BD9-81ED-4DB2-BD59-A6C34878D82A}">
                    <a16:rowId xmlns:a16="http://schemas.microsoft.com/office/drawing/2014/main" val="1607368200"/>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a:t>
                      </a:r>
                      <a:r>
                        <a:rPr lang="en-GB" sz="200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parque</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park</a:t>
                      </a:r>
                    </a:p>
                  </a:txBody>
                  <a:tcPr marL="68580" marR="68580" marT="0" marB="0" anchor="ctr"/>
                </a:tc>
                <a:extLst>
                  <a:ext uri="{0D108BD9-81ED-4DB2-BD59-A6C34878D82A}">
                    <a16:rowId xmlns:a16="http://schemas.microsoft.com/office/drawing/2014/main" val="975365843"/>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después</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after</a:t>
                      </a:r>
                    </a:p>
                  </a:txBody>
                  <a:tcPr marL="68580" marR="68580" marT="0" marB="0" anchor="ctr"/>
                </a:tc>
                <a:extLst>
                  <a:ext uri="{0D108BD9-81ED-4DB2-BD59-A6C34878D82A}">
                    <a16:rowId xmlns:a16="http://schemas.microsoft.com/office/drawing/2014/main" val="1422373820"/>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siempre</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always</a:t>
                      </a:r>
                    </a:p>
                  </a:txBody>
                  <a:tcPr marL="68580" marR="68580" marT="0" marB="0" anchor="ctr"/>
                </a:tc>
                <a:extLst>
                  <a:ext uri="{0D108BD9-81ED-4DB2-BD59-A6C34878D82A}">
                    <a16:rowId xmlns:a16="http://schemas.microsoft.com/office/drawing/2014/main" val="3327875093"/>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11</a:t>
                      </a: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por</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around, along</a:t>
                      </a:r>
                    </a:p>
                  </a:txBody>
                  <a:tcPr marL="68580" marR="68580" marT="0" marB="0" anchor="ctr"/>
                </a:tc>
                <a:extLst>
                  <a:ext uri="{0D108BD9-81ED-4DB2-BD59-A6C34878D82A}">
                    <a16:rowId xmlns:a16="http://schemas.microsoft.com/office/drawing/2014/main" val="385789103"/>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12</a:t>
                      </a: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algo</a:t>
                      </a: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(m.)</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something</a:t>
                      </a:r>
                    </a:p>
                  </a:txBody>
                  <a:tcPr marL="68580" marR="68580" marT="0" marB="0" anchor="ctr"/>
                </a:tc>
                <a:extLst>
                  <a:ext uri="{0D108BD9-81ED-4DB2-BD59-A6C34878D82A}">
                    <a16:rowId xmlns:a16="http://schemas.microsoft.com/office/drawing/2014/main" val="2609294033"/>
                  </a:ext>
                </a:extLst>
              </a:tr>
            </a:tbl>
          </a:graphicData>
        </a:graphic>
      </p:graphicFrame>
      <p:sp>
        <p:nvSpPr>
          <p:cNvPr id="44" name="Rounded Rectangular Callout 43"/>
          <p:cNvSpPr/>
          <p:nvPr/>
        </p:nvSpPr>
        <p:spPr>
          <a:xfrm>
            <a:off x="96036" y="325260"/>
            <a:ext cx="3372464" cy="1624834"/>
          </a:xfrm>
          <a:prstGeom prst="wedgeRoundRectCallout">
            <a:avLst>
              <a:gd name="adj1" fmla="val 81552"/>
              <a:gd name="adj2" fmla="val 126336"/>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Some nouns in Spanish end in –a but are masculine. </a:t>
            </a:r>
          </a:p>
          <a:p>
            <a:pPr algn="ctr"/>
            <a:endParaRPr lang="en-GB" sz="2000" dirty="0">
              <a:solidFill>
                <a:schemeClr val="bg1"/>
              </a:solidFill>
            </a:endParaRPr>
          </a:p>
          <a:p>
            <a:pPr algn="ctr"/>
            <a:r>
              <a:rPr lang="en-GB" sz="2000" dirty="0">
                <a:solidFill>
                  <a:schemeClr val="bg1"/>
                </a:solidFill>
              </a:rPr>
              <a:t>Be careful of these!</a:t>
            </a:r>
          </a:p>
        </p:txBody>
      </p:sp>
      <p:sp>
        <p:nvSpPr>
          <p:cNvPr id="45" name="Rounded Rectangular Callout 44"/>
          <p:cNvSpPr/>
          <p:nvPr/>
        </p:nvSpPr>
        <p:spPr>
          <a:xfrm>
            <a:off x="91307" y="2693979"/>
            <a:ext cx="3725469" cy="2878519"/>
          </a:xfrm>
          <a:prstGeom prst="wedgeRoundRectCallout">
            <a:avLst>
              <a:gd name="adj1" fmla="val 67820"/>
              <a:gd name="adj2" fmla="val 15088"/>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To say ‘after + verb’, use ‘después de’ + infinitive</a:t>
            </a:r>
            <a:endParaRPr lang="en-GB" sz="2000" i="1" dirty="0">
              <a:solidFill>
                <a:schemeClr val="bg1"/>
              </a:solidFill>
            </a:endParaRPr>
          </a:p>
          <a:p>
            <a:endParaRPr lang="en-GB" sz="2000" i="1" dirty="0">
              <a:solidFill>
                <a:schemeClr val="bg1"/>
              </a:solidFill>
            </a:endParaRPr>
          </a:p>
          <a:p>
            <a:r>
              <a:rPr lang="en-GB" sz="2000" i="1" dirty="0">
                <a:solidFill>
                  <a:schemeClr val="bg1"/>
                </a:solidFill>
              </a:rPr>
              <a:t>Hablo con Lucía </a:t>
            </a:r>
            <a:r>
              <a:rPr lang="en-GB" sz="2000" b="1" i="1" dirty="0">
                <a:solidFill>
                  <a:schemeClr val="bg1"/>
                </a:solidFill>
              </a:rPr>
              <a:t>después de hablar</a:t>
            </a:r>
            <a:r>
              <a:rPr lang="en-GB" sz="2000" i="1" dirty="0">
                <a:solidFill>
                  <a:schemeClr val="bg1"/>
                </a:solidFill>
              </a:rPr>
              <a:t> con Diego.</a:t>
            </a:r>
          </a:p>
          <a:p>
            <a:endParaRPr lang="en-GB" sz="2000" i="1" dirty="0">
              <a:solidFill>
                <a:schemeClr val="bg1"/>
              </a:solidFill>
            </a:endParaRPr>
          </a:p>
          <a:p>
            <a:r>
              <a:rPr lang="en-GB" sz="2000" i="1" dirty="0">
                <a:solidFill>
                  <a:schemeClr val="bg1"/>
                </a:solidFill>
              </a:rPr>
              <a:t>I speak with Lucía </a:t>
            </a:r>
            <a:r>
              <a:rPr lang="en-GB" sz="2000" b="1" i="1" dirty="0">
                <a:solidFill>
                  <a:schemeClr val="bg1"/>
                </a:solidFill>
              </a:rPr>
              <a:t>after speaking </a:t>
            </a:r>
            <a:r>
              <a:rPr lang="en-GB" sz="2000" i="1" dirty="0">
                <a:solidFill>
                  <a:schemeClr val="bg1"/>
                </a:solidFill>
              </a:rPr>
              <a:t>with Diego.</a:t>
            </a:r>
            <a:endParaRPr lang="en-GB" sz="2000" dirty="0">
              <a:solidFill>
                <a:schemeClr val="bg1"/>
              </a:solidFill>
            </a:endParaRPr>
          </a:p>
        </p:txBody>
      </p:sp>
      <p:grpSp>
        <p:nvGrpSpPr>
          <p:cNvPr id="49" name="Group 48"/>
          <p:cNvGrpSpPr/>
          <p:nvPr/>
        </p:nvGrpSpPr>
        <p:grpSpPr>
          <a:xfrm>
            <a:off x="7260891" y="917964"/>
            <a:ext cx="2614475" cy="5100194"/>
            <a:chOff x="7447786" y="903755"/>
            <a:chExt cx="2614475" cy="5100194"/>
          </a:xfrm>
        </p:grpSpPr>
        <p:grpSp>
          <p:nvGrpSpPr>
            <p:cNvPr id="27" name="Group 26"/>
            <p:cNvGrpSpPr/>
            <p:nvPr/>
          </p:nvGrpSpPr>
          <p:grpSpPr>
            <a:xfrm>
              <a:off x="7447786" y="903755"/>
              <a:ext cx="2614475" cy="4227605"/>
              <a:chOff x="2634335" y="1842309"/>
              <a:chExt cx="2006648" cy="4227605"/>
            </a:xfrm>
          </p:grpSpPr>
          <p:sp>
            <p:nvSpPr>
              <p:cNvPr id="30" name="Rectangle 29"/>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Rectangle 31"/>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ectangle 32"/>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33"/>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34"/>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35"/>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ectangle 36"/>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ectangle 37"/>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ectangle 38"/>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28" name="Rectangle 27"/>
            <p:cNvSpPr/>
            <p:nvPr/>
          </p:nvSpPr>
          <p:spPr>
            <a:xfrm>
              <a:off x="7496274" y="5283210"/>
              <a:ext cx="2565986"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Rectangle 45"/>
            <p:cNvSpPr/>
            <p:nvPr/>
          </p:nvSpPr>
          <p:spPr>
            <a:xfrm>
              <a:off x="7496274" y="5672461"/>
              <a:ext cx="2565986"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48" name="Group 47"/>
          <p:cNvGrpSpPr/>
          <p:nvPr/>
        </p:nvGrpSpPr>
        <p:grpSpPr>
          <a:xfrm>
            <a:off x="5075487" y="945955"/>
            <a:ext cx="2043862" cy="5057994"/>
            <a:chOff x="5252911" y="945955"/>
            <a:chExt cx="2043862" cy="5057994"/>
          </a:xfrm>
        </p:grpSpPr>
        <p:grpSp>
          <p:nvGrpSpPr>
            <p:cNvPr id="43" name="Group 42"/>
            <p:cNvGrpSpPr/>
            <p:nvPr/>
          </p:nvGrpSpPr>
          <p:grpSpPr>
            <a:xfrm>
              <a:off x="5252911" y="945955"/>
              <a:ext cx="2043862" cy="4626543"/>
              <a:chOff x="3371410" y="1038077"/>
              <a:chExt cx="2043862" cy="4626543"/>
            </a:xfrm>
          </p:grpSpPr>
          <p:grpSp>
            <p:nvGrpSpPr>
              <p:cNvPr id="13" name="Group 12"/>
              <p:cNvGrpSpPr/>
              <p:nvPr/>
            </p:nvGrpSpPr>
            <p:grpSpPr>
              <a:xfrm>
                <a:off x="3371410" y="1038077"/>
                <a:ext cx="2006648" cy="4227605"/>
                <a:chOff x="2634335" y="1842309"/>
                <a:chExt cx="2006648" cy="4227605"/>
              </a:xfrm>
            </p:grpSpPr>
            <p:sp>
              <p:nvSpPr>
                <p:cNvPr id="16" name="Rectangle 15"/>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ectangle 16"/>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ectangle 17"/>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18"/>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19"/>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tangle 20"/>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21"/>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22"/>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14" name="Rectangle 13"/>
              <p:cNvSpPr/>
              <p:nvPr/>
            </p:nvSpPr>
            <p:spPr>
              <a:xfrm>
                <a:off x="3408625" y="5333132"/>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47" name="Rectangle 46"/>
            <p:cNvSpPr/>
            <p:nvPr/>
          </p:nvSpPr>
          <p:spPr>
            <a:xfrm>
              <a:off x="5277377" y="5672461"/>
              <a:ext cx="1944148"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0"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236776" y="115256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51"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232541" y="1152564"/>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2" name="Rectangle 51"/>
          <p:cNvSpPr/>
          <p:nvPr/>
        </p:nvSpPr>
        <p:spPr>
          <a:xfrm>
            <a:off x="10916890" y="1134000"/>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3"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161628" y="98328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54"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136940" y="511686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55" name="Rectangle 54" descr="box to hide timer as it goes off the page">
            <a:extLst>
              <a:ext uri="{FF2B5EF4-FFF2-40B4-BE49-F238E27FC236}">
                <a16:creationId xmlns:a16="http://schemas.microsoft.com/office/drawing/2014/main" id="{80BB973F-93FA-4A26-B850-9E1862347B2F}"/>
              </a:ext>
            </a:extLst>
          </p:cNvPr>
          <p:cNvSpPr/>
          <p:nvPr/>
        </p:nvSpPr>
        <p:spPr>
          <a:xfrm>
            <a:off x="10083182" y="533981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6" name="Rectangle 55"/>
          <p:cNvSpPr/>
          <p:nvPr/>
        </p:nvSpPr>
        <p:spPr>
          <a:xfrm>
            <a:off x="10106964" y="5313561"/>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Connector 56"/>
          <p:cNvCxnSpPr/>
          <p:nvPr/>
        </p:nvCxnSpPr>
        <p:spPr>
          <a:xfrm>
            <a:off x="10228492" y="5308823"/>
            <a:ext cx="5148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10938039" y="1156898"/>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10024451" y="5516851"/>
            <a:ext cx="900000"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60"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86357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Segundos</a:t>
            </a:r>
            <a:endParaRPr lang="en-GB" b="1" dirty="0">
              <a:solidFill>
                <a:srgbClr val="5B9BD5">
                  <a:lumMod val="50000"/>
                </a:srgbClr>
              </a:solidFill>
              <a:latin typeface="Century Gothic" panose="020B0502020202020204" pitchFamily="34" charset="0"/>
            </a:endParaRPr>
          </a:p>
        </p:txBody>
      </p:sp>
      <p:sp>
        <p:nvSpPr>
          <p:cNvPr id="61" name="Rounded Rectangle 11">
            <a:extLst>
              <a:ext uri="{FF2B5EF4-FFF2-40B4-BE49-F238E27FC236}">
                <a16:creationId xmlns:a16="http://schemas.microsoft.com/office/drawing/2014/main" id="{A316DD52-7894-4A75-969C-CA0645DA2978}"/>
              </a:ext>
            </a:extLst>
          </p:cNvPr>
          <p:cNvSpPr/>
          <p:nvPr/>
        </p:nvSpPr>
        <p:spPr>
          <a:xfrm>
            <a:off x="10106964" y="258166"/>
            <a:ext cx="182117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vocabulario</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1232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9"/>
                                        </p:tgtEl>
                                      </p:cBhvr>
                                    </p:animEffect>
                                    <p:set>
                                      <p:cBhvr>
                                        <p:cTn id="12" dur="1" fill="hold">
                                          <p:stCondLst>
                                            <p:cond delay="499"/>
                                          </p:stCondLst>
                                        </p:cTn>
                                        <p:tgtEl>
                                          <p:spTgt spid="4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8"/>
                                        </p:tgtEl>
                                      </p:cBhvr>
                                    </p:animEffect>
                                    <p:set>
                                      <p:cBhvr>
                                        <p:cTn id="22" dur="1" fill="hold">
                                          <p:stCondLst>
                                            <p:cond delay="499"/>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9"/>
                    </p:tgtEl>
                  </p:cond>
                </p:stCondLst>
                <p:endSync evt="end" delay="0">
                  <p:rtn val="all"/>
                </p:endSync>
                <p:childTnLst>
                  <p:par>
                    <p:cTn id="34" fill="hold">
                      <p:stCondLst>
                        <p:cond delay="0"/>
                      </p:stCondLst>
                      <p:childTnLst>
                        <p:par>
                          <p:cTn id="35" fill="hold">
                            <p:stCondLst>
                              <p:cond delay="0"/>
                            </p:stCondLst>
                            <p:childTnLst>
                              <p:par>
                                <p:cTn id="36" presetID="12" presetClass="exit" presetSubtype="4" fill="hold" nodeType="afterEffect">
                                  <p:stCondLst>
                                    <p:cond delay="0"/>
                                  </p:stCondLst>
                                  <p:childTnLst>
                                    <p:animEffect transition="out" filter="slide(fromBottom)">
                                      <p:cBhvr>
                                        <p:cTn id="37" dur="59000"/>
                                        <p:tgtEl>
                                          <p:spTgt spid="51"/>
                                        </p:tgtEl>
                                      </p:cBhvr>
                                    </p:animEffect>
                                    <p:set>
                                      <p:cBhvr>
                                        <p:cTn id="38" dur="1" fill="hold">
                                          <p:stCondLst>
                                            <p:cond delay="58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bldLst>
      <p:bldP spid="44"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4" name="Title 1"/>
          <p:cNvSpPr txBox="1">
            <a:spLocks/>
          </p:cNvSpPr>
          <p:nvPr/>
        </p:nvSpPr>
        <p:spPr>
          <a:xfrm>
            <a:off x="82286" y="105679"/>
            <a:ext cx="6484584" cy="724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 name="Title 1"/>
          <p:cNvSpPr>
            <a:spLocks noGrp="1"/>
          </p:cNvSpPr>
          <p:nvPr>
            <p:ph type="title"/>
          </p:nvPr>
        </p:nvSpPr>
        <p:spPr>
          <a:xfrm>
            <a:off x="82286" y="439529"/>
            <a:ext cx="3750678" cy="438633"/>
          </a:xfrm>
        </p:spPr>
        <p:txBody>
          <a:bodyPr>
            <a:noAutofit/>
          </a:bodyPr>
          <a:lstStyle/>
          <a:p>
            <a:r>
              <a:rPr lang="en-GB" sz="3600" b="1" dirty="0">
                <a:solidFill>
                  <a:schemeClr val="bg1"/>
                </a:solidFill>
              </a:rPr>
              <a:t>Using ‘por’</a:t>
            </a:r>
            <a:endParaRPr lang="en-GB" sz="3600" dirty="0"/>
          </a:p>
        </p:txBody>
      </p:sp>
      <p:sp>
        <p:nvSpPr>
          <p:cNvPr id="5" name="TextBox 4"/>
          <p:cNvSpPr txBox="1"/>
          <p:nvPr/>
        </p:nvSpPr>
        <p:spPr>
          <a:xfrm>
            <a:off x="651349" y="1287387"/>
            <a:ext cx="10371551" cy="492443"/>
          </a:xfrm>
          <a:prstGeom prst="rect">
            <a:avLst/>
          </a:prstGeom>
          <a:noFill/>
        </p:spPr>
        <p:txBody>
          <a:bodyPr wrap="square" rtlCol="0">
            <a:spAutoFit/>
          </a:bodyPr>
          <a:lstStyle/>
          <a:p>
            <a:r>
              <a:rPr lang="en-GB" sz="2600" b="1" dirty="0">
                <a:solidFill>
                  <a:schemeClr val="accent1">
                    <a:lumMod val="50000"/>
                  </a:schemeClr>
                </a:solidFill>
              </a:rPr>
              <a:t>‘Por’ </a:t>
            </a:r>
            <a:r>
              <a:rPr lang="en-GB" sz="2600" dirty="0">
                <a:solidFill>
                  <a:schemeClr val="accent1">
                    <a:lumMod val="50000"/>
                  </a:schemeClr>
                </a:solidFill>
              </a:rPr>
              <a:t>is a preposition that is often used with </a:t>
            </a:r>
            <a:r>
              <a:rPr lang="en-GB" sz="2600" b="1" dirty="0">
                <a:solidFill>
                  <a:schemeClr val="accent1">
                    <a:lumMod val="50000"/>
                  </a:schemeClr>
                </a:solidFill>
              </a:rPr>
              <a:t>verbs of movement</a:t>
            </a:r>
            <a:r>
              <a:rPr lang="en-GB" sz="2600" dirty="0">
                <a:solidFill>
                  <a:schemeClr val="accent1">
                    <a:lumMod val="50000"/>
                  </a:schemeClr>
                </a:solidFill>
              </a:rPr>
              <a:t>.</a:t>
            </a:r>
          </a:p>
        </p:txBody>
      </p:sp>
      <p:sp>
        <p:nvSpPr>
          <p:cNvPr id="6" name="TextBox 5"/>
          <p:cNvSpPr txBox="1"/>
          <p:nvPr/>
        </p:nvSpPr>
        <p:spPr>
          <a:xfrm>
            <a:off x="672218" y="2107354"/>
            <a:ext cx="10371551" cy="492443"/>
          </a:xfrm>
          <a:prstGeom prst="rect">
            <a:avLst/>
          </a:prstGeom>
          <a:noFill/>
        </p:spPr>
        <p:txBody>
          <a:bodyPr wrap="square" rtlCol="0">
            <a:spAutoFit/>
          </a:bodyPr>
          <a:lstStyle/>
          <a:p>
            <a:r>
              <a:rPr lang="en-GB" sz="2600" dirty="0">
                <a:solidFill>
                  <a:schemeClr val="accent1">
                    <a:lumMod val="50000"/>
                  </a:schemeClr>
                </a:solidFill>
              </a:rPr>
              <a:t>It can be translated in different ways in English</a:t>
            </a:r>
            <a:r>
              <a:rPr lang="en-GB" sz="2600" b="1" dirty="0">
                <a:solidFill>
                  <a:schemeClr val="accent1">
                    <a:lumMod val="50000"/>
                  </a:schemeClr>
                </a:solidFill>
              </a:rPr>
              <a:t>.</a:t>
            </a:r>
            <a:endParaRPr lang="en-GB" sz="2600" dirty="0">
              <a:solidFill>
                <a:schemeClr val="accent1">
                  <a:lumMod val="50000"/>
                </a:schemeClr>
              </a:solidFill>
            </a:endParaRPr>
          </a:p>
        </p:txBody>
      </p:sp>
      <p:sp>
        <p:nvSpPr>
          <p:cNvPr id="7" name="TextBox 6"/>
          <p:cNvSpPr txBox="1"/>
          <p:nvPr/>
        </p:nvSpPr>
        <p:spPr>
          <a:xfrm>
            <a:off x="651348" y="2902020"/>
            <a:ext cx="3732757" cy="492443"/>
          </a:xfrm>
          <a:prstGeom prst="rect">
            <a:avLst/>
          </a:prstGeom>
          <a:noFill/>
        </p:spPr>
        <p:txBody>
          <a:bodyPr wrap="square" rtlCol="0">
            <a:spAutoFit/>
          </a:bodyPr>
          <a:lstStyle/>
          <a:p>
            <a:r>
              <a:rPr lang="en-GB" sz="2600" dirty="0">
                <a:solidFill>
                  <a:schemeClr val="accent1">
                    <a:lumMod val="50000"/>
                  </a:schemeClr>
                </a:solidFill>
              </a:rPr>
              <a:t>Corro </a:t>
            </a:r>
            <a:r>
              <a:rPr lang="en-GB" sz="2600" b="1" dirty="0">
                <a:solidFill>
                  <a:schemeClr val="accent1">
                    <a:lumMod val="50000"/>
                  </a:schemeClr>
                </a:solidFill>
              </a:rPr>
              <a:t>por</a:t>
            </a:r>
            <a:r>
              <a:rPr lang="en-GB" sz="2600" dirty="0">
                <a:solidFill>
                  <a:schemeClr val="accent1">
                    <a:lumMod val="50000"/>
                  </a:schemeClr>
                </a:solidFill>
              </a:rPr>
              <a:t> el parque.</a:t>
            </a:r>
          </a:p>
        </p:txBody>
      </p:sp>
      <p:cxnSp>
        <p:nvCxnSpPr>
          <p:cNvPr id="8" name="Straight Arrow Connector 7"/>
          <p:cNvCxnSpPr/>
          <p:nvPr/>
        </p:nvCxnSpPr>
        <p:spPr>
          <a:xfrm>
            <a:off x="4404977" y="3211776"/>
            <a:ext cx="1592826" cy="0"/>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461266" y="2927321"/>
            <a:ext cx="3764158" cy="492443"/>
          </a:xfrm>
          <a:prstGeom prst="rect">
            <a:avLst/>
          </a:prstGeom>
          <a:noFill/>
        </p:spPr>
        <p:txBody>
          <a:bodyPr wrap="square" rtlCol="0">
            <a:spAutoFit/>
          </a:bodyPr>
          <a:lstStyle/>
          <a:p>
            <a:r>
              <a:rPr lang="en-GB" sz="2600" dirty="0">
                <a:solidFill>
                  <a:schemeClr val="accent1">
                    <a:lumMod val="50000"/>
                  </a:schemeClr>
                </a:solidFill>
              </a:rPr>
              <a:t>I run </a:t>
            </a:r>
            <a:r>
              <a:rPr lang="en-GB" sz="2600" b="1" dirty="0">
                <a:solidFill>
                  <a:schemeClr val="accent1">
                    <a:lumMod val="50000"/>
                  </a:schemeClr>
                </a:solidFill>
              </a:rPr>
              <a:t>around</a:t>
            </a:r>
            <a:r>
              <a:rPr lang="en-GB" sz="2600" dirty="0">
                <a:solidFill>
                  <a:schemeClr val="accent1">
                    <a:lumMod val="50000"/>
                  </a:schemeClr>
                </a:solidFill>
              </a:rPr>
              <a:t> the park.</a:t>
            </a:r>
          </a:p>
        </p:txBody>
      </p:sp>
      <p:sp>
        <p:nvSpPr>
          <p:cNvPr id="10" name="TextBox 9"/>
          <p:cNvSpPr txBox="1"/>
          <p:nvPr/>
        </p:nvSpPr>
        <p:spPr>
          <a:xfrm>
            <a:off x="651347" y="3572551"/>
            <a:ext cx="4121065" cy="492443"/>
          </a:xfrm>
          <a:prstGeom prst="rect">
            <a:avLst/>
          </a:prstGeom>
          <a:noFill/>
        </p:spPr>
        <p:txBody>
          <a:bodyPr wrap="square" rtlCol="0">
            <a:spAutoFit/>
          </a:bodyPr>
          <a:lstStyle/>
          <a:p>
            <a:r>
              <a:rPr lang="en-GB" sz="2600" dirty="0">
                <a:solidFill>
                  <a:schemeClr val="accent1">
                    <a:lumMod val="50000"/>
                  </a:schemeClr>
                </a:solidFill>
              </a:rPr>
              <a:t>Camino </a:t>
            </a:r>
            <a:r>
              <a:rPr lang="en-GB" sz="2600" b="1" dirty="0">
                <a:solidFill>
                  <a:schemeClr val="accent1">
                    <a:lumMod val="50000"/>
                  </a:schemeClr>
                </a:solidFill>
              </a:rPr>
              <a:t>por</a:t>
            </a:r>
            <a:r>
              <a:rPr lang="en-GB" sz="2600" dirty="0">
                <a:solidFill>
                  <a:schemeClr val="accent1">
                    <a:lumMod val="50000"/>
                  </a:schemeClr>
                </a:solidFill>
              </a:rPr>
              <a:t> la playa.</a:t>
            </a:r>
          </a:p>
        </p:txBody>
      </p:sp>
      <p:cxnSp>
        <p:nvCxnSpPr>
          <p:cNvPr id="11" name="Straight Arrow Connector 10"/>
          <p:cNvCxnSpPr/>
          <p:nvPr/>
        </p:nvCxnSpPr>
        <p:spPr>
          <a:xfrm>
            <a:off x="4404977" y="3902796"/>
            <a:ext cx="1592826" cy="0"/>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461266" y="3593616"/>
            <a:ext cx="4127412" cy="492443"/>
          </a:xfrm>
          <a:prstGeom prst="rect">
            <a:avLst/>
          </a:prstGeom>
          <a:noFill/>
        </p:spPr>
        <p:txBody>
          <a:bodyPr wrap="square" rtlCol="0">
            <a:spAutoFit/>
          </a:bodyPr>
          <a:lstStyle/>
          <a:p>
            <a:r>
              <a:rPr lang="en-GB" sz="2600" dirty="0">
                <a:solidFill>
                  <a:schemeClr val="accent1">
                    <a:lumMod val="50000"/>
                  </a:schemeClr>
                </a:solidFill>
              </a:rPr>
              <a:t>I walk </a:t>
            </a:r>
            <a:r>
              <a:rPr lang="en-GB" sz="2600" b="1" dirty="0">
                <a:solidFill>
                  <a:schemeClr val="accent1">
                    <a:lumMod val="50000"/>
                  </a:schemeClr>
                </a:solidFill>
              </a:rPr>
              <a:t>along</a:t>
            </a:r>
            <a:r>
              <a:rPr lang="en-GB" sz="2600" dirty="0">
                <a:solidFill>
                  <a:schemeClr val="accent1">
                    <a:lumMod val="50000"/>
                  </a:schemeClr>
                </a:solidFill>
              </a:rPr>
              <a:t> the beach.</a:t>
            </a:r>
          </a:p>
        </p:txBody>
      </p:sp>
      <p:sp>
        <p:nvSpPr>
          <p:cNvPr id="13" name="TextBox 12"/>
          <p:cNvSpPr txBox="1"/>
          <p:nvPr/>
        </p:nvSpPr>
        <p:spPr>
          <a:xfrm>
            <a:off x="672214" y="4237677"/>
            <a:ext cx="5903946" cy="492443"/>
          </a:xfrm>
          <a:prstGeom prst="rect">
            <a:avLst/>
          </a:prstGeom>
          <a:noFill/>
        </p:spPr>
        <p:txBody>
          <a:bodyPr wrap="square" rtlCol="0">
            <a:spAutoFit/>
          </a:bodyPr>
          <a:lstStyle/>
          <a:p>
            <a:r>
              <a:rPr lang="en-GB" sz="2600" dirty="0">
                <a:solidFill>
                  <a:schemeClr val="accent1">
                    <a:lumMod val="50000"/>
                  </a:schemeClr>
                </a:solidFill>
              </a:rPr>
              <a:t>Monto </a:t>
            </a:r>
            <a:r>
              <a:rPr lang="en-GB" sz="2600" b="1" dirty="0">
                <a:solidFill>
                  <a:schemeClr val="accent1">
                    <a:lumMod val="50000"/>
                  </a:schemeClr>
                </a:solidFill>
              </a:rPr>
              <a:t>por</a:t>
            </a:r>
            <a:r>
              <a:rPr lang="en-GB" sz="2600" dirty="0">
                <a:solidFill>
                  <a:schemeClr val="accent1">
                    <a:lumMod val="50000"/>
                  </a:schemeClr>
                </a:solidFill>
              </a:rPr>
              <a:t> el campo.</a:t>
            </a:r>
          </a:p>
        </p:txBody>
      </p:sp>
      <p:sp>
        <p:nvSpPr>
          <p:cNvPr id="15" name="TextBox 14"/>
          <p:cNvSpPr txBox="1"/>
          <p:nvPr/>
        </p:nvSpPr>
        <p:spPr>
          <a:xfrm>
            <a:off x="6461265" y="4244241"/>
            <a:ext cx="5893583" cy="492443"/>
          </a:xfrm>
          <a:prstGeom prst="rect">
            <a:avLst/>
          </a:prstGeom>
          <a:noFill/>
        </p:spPr>
        <p:txBody>
          <a:bodyPr wrap="square" rtlCol="0">
            <a:spAutoFit/>
          </a:bodyPr>
          <a:lstStyle/>
          <a:p>
            <a:r>
              <a:rPr lang="en-GB" sz="2600" dirty="0">
                <a:solidFill>
                  <a:schemeClr val="accent1">
                    <a:lumMod val="50000"/>
                  </a:schemeClr>
                </a:solidFill>
              </a:rPr>
              <a:t>I ride </a:t>
            </a:r>
            <a:r>
              <a:rPr lang="en-GB" sz="2600" b="1" dirty="0">
                <a:solidFill>
                  <a:schemeClr val="accent1">
                    <a:lumMod val="50000"/>
                  </a:schemeClr>
                </a:solidFill>
              </a:rPr>
              <a:t>through</a:t>
            </a:r>
            <a:r>
              <a:rPr lang="en-GB" sz="2600" dirty="0">
                <a:solidFill>
                  <a:schemeClr val="accent1">
                    <a:lumMod val="50000"/>
                  </a:schemeClr>
                </a:solidFill>
              </a:rPr>
              <a:t> the countryside.</a:t>
            </a:r>
          </a:p>
        </p:txBody>
      </p:sp>
      <p:cxnSp>
        <p:nvCxnSpPr>
          <p:cNvPr id="17" name="Straight Arrow Connector 16"/>
          <p:cNvCxnSpPr/>
          <p:nvPr/>
        </p:nvCxnSpPr>
        <p:spPr>
          <a:xfrm>
            <a:off x="4431021" y="4506132"/>
            <a:ext cx="1592826" cy="0"/>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1349" y="5136670"/>
            <a:ext cx="11536476" cy="492443"/>
          </a:xfrm>
          <a:prstGeom prst="rect">
            <a:avLst/>
          </a:prstGeom>
          <a:noFill/>
        </p:spPr>
        <p:txBody>
          <a:bodyPr wrap="square" rtlCol="0">
            <a:spAutoFit/>
          </a:bodyPr>
          <a:lstStyle/>
          <a:p>
            <a:r>
              <a:rPr lang="en-GB" sz="2600" dirty="0">
                <a:solidFill>
                  <a:schemeClr val="accent1">
                    <a:lumMod val="50000"/>
                  </a:schemeClr>
                </a:solidFill>
              </a:rPr>
              <a:t>You can decide which translation is best by looking at </a:t>
            </a:r>
            <a:r>
              <a:rPr lang="en-GB" sz="2600">
                <a:solidFill>
                  <a:schemeClr val="accent1">
                    <a:lumMod val="50000"/>
                  </a:schemeClr>
                </a:solidFill>
              </a:rPr>
              <a:t>the context. </a:t>
            </a:r>
            <a:endParaRPr lang="en-GB" sz="2600" dirty="0">
              <a:solidFill>
                <a:schemeClr val="accent1">
                  <a:lumMod val="50000"/>
                </a:schemeClr>
              </a:solidFill>
            </a:endParaRPr>
          </a:p>
        </p:txBody>
      </p:sp>
    </p:spTree>
    <p:extLst>
      <p:ext uri="{BB962C8B-B14F-4D97-AF65-F5344CB8AC3E}">
        <p14:creationId xmlns:p14="http://schemas.microsoft.com/office/powerpoint/2010/main" val="280237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2" grpId="0"/>
      <p:bldP spid="13" grpId="0"/>
      <p:bldP spid="15"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93" y="411541"/>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0486" name="Picture 6" descr="silhouette of five peo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9700" y="1851491"/>
            <a:ext cx="5472600" cy="2563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56257" y="4269499"/>
            <a:ext cx="4679486" cy="1938992"/>
          </a:xfrm>
          <a:prstGeom prst="rect">
            <a:avLst/>
          </a:prstGeom>
        </p:spPr>
        <p:txBody>
          <a:bodyPr wrap="none">
            <a:spAutoFit/>
          </a:bodyPr>
          <a:lstStyle/>
          <a:p>
            <a:r>
              <a:rPr lang="en-GB" sz="12000" dirty="0">
                <a:solidFill>
                  <a:srgbClr val="E56700"/>
                </a:solidFill>
                <a:latin typeface="Century Gothic" panose="020B0502020202020204" pitchFamily="34" charset="0"/>
                <a:cs typeface="Calibri" panose="020F0502020204030204" pitchFamily="34" charset="0"/>
              </a:rPr>
              <a:t>ge</a:t>
            </a:r>
            <a:r>
              <a:rPr lang="en-GB" sz="12000" dirty="0">
                <a:solidFill>
                  <a:srgbClr val="115076"/>
                </a:solidFill>
                <a:latin typeface="Century Gothic" panose="020B0502020202020204" pitchFamily="34" charset="0"/>
                <a:cs typeface="Calibri" panose="020F0502020204030204" pitchFamily="34" charset="0"/>
              </a:rPr>
              <a:t>nte</a:t>
            </a:r>
            <a:endParaRPr lang="en-GB" sz="12000" dirty="0">
              <a:solidFill>
                <a:srgbClr val="115076"/>
              </a:solidFill>
            </a:endParaRPr>
          </a:p>
        </p:txBody>
      </p:sp>
    </p:spTree>
    <p:extLst>
      <p:ext uri="{BB962C8B-B14F-4D97-AF65-F5344CB8AC3E}">
        <p14:creationId xmlns:p14="http://schemas.microsoft.com/office/powerpoint/2010/main" val="332766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e_gen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fade">
                                      <p:cBhvr>
                                        <p:cTn id="17" dur="500"/>
                                        <p:tgtEl>
                                          <p:spTgt spid="20486"/>
                                        </p:tgtEl>
                                      </p:cBhvr>
                                    </p:animEffect>
                                  </p:childTnLst>
                                  <p:subTnLst>
                                    <p:audio>
                                      <p:cMediaNode>
                                        <p:cTn display="0" masterRel="sameClick">
                                          <p:stCondLst>
                                            <p:cond evt="begin" delay="0">
                                              <p:tn val="15"/>
                                            </p:cond>
                                          </p:stCondLst>
                                          <p:endCondLst>
                                            <p:cond evt="onStopAudio" delay="0">
                                              <p:tgtEl>
                                                <p:sldTgt/>
                                              </p:tgtEl>
                                            </p:cond>
                                          </p:endCondLst>
                                        </p:cTn>
                                        <p:tgtEl>
                                          <p:sndTgt r:embed="rId4" name="ge_ge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pic>
        <p:nvPicPr>
          <p:cNvPr id="1028" name="Picture 4" descr="Clipboard checklist free vector download"/>
          <p:cNvPicPr>
            <a:picLocks noChangeAspect="1" noChangeArrowheads="1"/>
          </p:cNvPicPr>
          <p:nvPr/>
        </p:nvPicPr>
        <p:blipFill rotWithShape="1">
          <a:blip r:embed="rId4">
            <a:extLst>
              <a:ext uri="{28A0092B-C50C-407E-A947-70E740481C1C}">
                <a14:useLocalDpi xmlns:a14="http://schemas.microsoft.com/office/drawing/2010/main" val="0"/>
              </a:ext>
            </a:extLst>
          </a:blip>
          <a:srcRect b="1000"/>
          <a:stretch/>
        </p:blipFill>
        <p:spPr bwMode="auto">
          <a:xfrm rot="5400000">
            <a:off x="1532360" y="700598"/>
            <a:ext cx="4247902" cy="714804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0" y="303965"/>
            <a:ext cx="6484584" cy="724321"/>
          </a:xfrm>
        </p:spPr>
        <p:txBody>
          <a:bodyPr>
            <a:normAutofit/>
          </a:bodyPr>
          <a:lstStyle/>
          <a:p>
            <a:r>
              <a:rPr lang="en-GB" sz="4000" b="1" dirty="0">
                <a:solidFill>
                  <a:schemeClr val="bg1"/>
                </a:solidFill>
              </a:rPr>
              <a:t>Vocabulario</a:t>
            </a:r>
          </a:p>
        </p:txBody>
      </p:sp>
      <p:sp>
        <p:nvSpPr>
          <p:cNvPr id="6" name="TextBox 5"/>
          <p:cNvSpPr txBox="1"/>
          <p:nvPr/>
        </p:nvSpPr>
        <p:spPr>
          <a:xfrm>
            <a:off x="538423" y="2548528"/>
            <a:ext cx="6307322" cy="3493264"/>
          </a:xfrm>
          <a:prstGeom prst="rect">
            <a:avLst/>
          </a:prstGeom>
          <a:noFill/>
        </p:spPr>
        <p:txBody>
          <a:bodyPr wrap="square" rtlCol="0">
            <a:spAutoFit/>
          </a:bodyPr>
          <a:lstStyle/>
          <a:p>
            <a:endParaRPr lang="en-GB" sz="2800" dirty="0">
              <a:solidFill>
                <a:srgbClr val="002060"/>
              </a:solidFill>
              <a:latin typeface="Century Gothic" panose="020B0502020202020204" pitchFamily="34" charset="0"/>
            </a:endParaRPr>
          </a:p>
          <a:p>
            <a:pPr marL="742950" indent="-742950">
              <a:spcAft>
                <a:spcPts val="600"/>
              </a:spcAft>
              <a:buAutoNum type="arabicParenR"/>
            </a:pPr>
            <a:r>
              <a:rPr lang="en-GB" sz="2800">
                <a:solidFill>
                  <a:srgbClr val="002060"/>
                </a:solidFill>
                <a:latin typeface="Century Gothic" panose="020B0502020202020204" pitchFamily="34" charset="0"/>
              </a:rPr>
              <a:t>____________ cartas</a:t>
            </a:r>
            <a:endParaRPr lang="en-GB" sz="2800" dirty="0">
              <a:solidFill>
                <a:srgbClr val="002060"/>
              </a:solidFill>
              <a:latin typeface="Century Gothic" panose="020B0502020202020204" pitchFamily="34" charset="0"/>
            </a:endParaRPr>
          </a:p>
          <a:p>
            <a:pPr marL="742950" indent="-742950">
              <a:spcAft>
                <a:spcPts val="600"/>
              </a:spcAft>
              <a:buAutoNum type="arabicParenR"/>
            </a:pPr>
            <a:r>
              <a:rPr lang="en-GB" sz="2800" dirty="0">
                <a:solidFill>
                  <a:srgbClr val="002060"/>
                </a:solidFill>
                <a:latin typeface="Century Gothic" panose="020B0502020202020204" pitchFamily="34" charset="0"/>
              </a:rPr>
              <a:t>____________ </a:t>
            </a:r>
            <a:r>
              <a:rPr lang="en-GB" sz="2800" dirty="0" err="1">
                <a:solidFill>
                  <a:srgbClr val="002060"/>
                </a:solidFill>
                <a:latin typeface="Century Gothic" panose="020B0502020202020204" pitchFamily="34" charset="0"/>
              </a:rPr>
              <a:t>por</a:t>
            </a:r>
            <a:r>
              <a:rPr lang="en-GB" sz="2800" dirty="0">
                <a:solidFill>
                  <a:srgbClr val="002060"/>
                </a:solidFill>
                <a:latin typeface="Century Gothic" panose="020B0502020202020204" pitchFamily="34" charset="0"/>
              </a:rPr>
              <a:t> </a:t>
            </a:r>
            <a:r>
              <a:rPr lang="en-GB" sz="2800">
                <a:solidFill>
                  <a:srgbClr val="002060"/>
                </a:solidFill>
                <a:latin typeface="Century Gothic" panose="020B0502020202020204" pitchFamily="34" charset="0"/>
              </a:rPr>
              <a:t>el campo</a:t>
            </a:r>
            <a:endParaRPr lang="en-GB" sz="2800" dirty="0">
              <a:solidFill>
                <a:srgbClr val="002060"/>
              </a:solidFill>
              <a:latin typeface="Century Gothic" panose="020B0502020202020204" pitchFamily="34" charset="0"/>
            </a:endParaRPr>
          </a:p>
          <a:p>
            <a:pPr marL="742950" indent="-742950">
              <a:spcAft>
                <a:spcPts val="600"/>
              </a:spcAft>
              <a:buAutoNum type="arabicParenR"/>
            </a:pPr>
            <a:r>
              <a:rPr lang="en-GB" sz="2800" dirty="0">
                <a:solidFill>
                  <a:srgbClr val="002060"/>
                </a:solidFill>
                <a:latin typeface="Century Gothic" panose="020B0502020202020204" pitchFamily="34" charset="0"/>
              </a:rPr>
              <a:t>____________ </a:t>
            </a:r>
            <a:r>
              <a:rPr lang="en-GB" sz="2800">
                <a:solidFill>
                  <a:srgbClr val="002060"/>
                </a:solidFill>
                <a:latin typeface="Century Gothic" panose="020B0502020202020204" pitchFamily="34" charset="0"/>
              </a:rPr>
              <a:t>un idioma </a:t>
            </a:r>
            <a:endParaRPr lang="en-GB" sz="2800" dirty="0">
              <a:solidFill>
                <a:srgbClr val="002060"/>
              </a:solidFill>
              <a:latin typeface="Century Gothic" panose="020B0502020202020204" pitchFamily="34" charset="0"/>
            </a:endParaRPr>
          </a:p>
          <a:p>
            <a:pPr marL="742950" indent="-742950">
              <a:spcAft>
                <a:spcPts val="600"/>
              </a:spcAft>
              <a:buAutoNum type="arabicParenR"/>
            </a:pPr>
            <a:r>
              <a:rPr lang="en-GB" sz="2800" dirty="0">
                <a:solidFill>
                  <a:srgbClr val="002060"/>
                </a:solidFill>
                <a:latin typeface="Century Gothic" panose="020B0502020202020204" pitchFamily="34" charset="0"/>
              </a:rPr>
              <a:t>____________ a </a:t>
            </a:r>
            <a:r>
              <a:rPr lang="en-GB" sz="2800">
                <a:solidFill>
                  <a:srgbClr val="002060"/>
                </a:solidFill>
                <a:latin typeface="Century Gothic" panose="020B0502020202020204" pitchFamily="34" charset="0"/>
              </a:rPr>
              <a:t>la mujer </a:t>
            </a:r>
            <a:endParaRPr lang="en-GB" sz="2800" dirty="0">
              <a:solidFill>
                <a:srgbClr val="002060"/>
              </a:solidFill>
              <a:latin typeface="Century Gothic" panose="020B0502020202020204" pitchFamily="34" charset="0"/>
            </a:endParaRPr>
          </a:p>
          <a:p>
            <a:pPr marL="742950" indent="-742950">
              <a:spcAft>
                <a:spcPts val="600"/>
              </a:spcAft>
              <a:buAutoNum type="arabicParenR"/>
            </a:pPr>
            <a:r>
              <a:rPr lang="en-GB" sz="2800">
                <a:solidFill>
                  <a:srgbClr val="002060"/>
                </a:solidFill>
                <a:latin typeface="Century Gothic" panose="020B0502020202020204" pitchFamily="34" charset="0"/>
              </a:rPr>
              <a:t>____________ chino</a:t>
            </a:r>
            <a:endParaRPr lang="en-GB" sz="2800" dirty="0">
              <a:solidFill>
                <a:srgbClr val="002060"/>
              </a:solidFill>
              <a:latin typeface="Century Gothic" panose="020B0502020202020204" pitchFamily="34" charset="0"/>
            </a:endParaRPr>
          </a:p>
          <a:p>
            <a:pPr marL="742950" indent="-742950">
              <a:spcAft>
                <a:spcPts val="600"/>
              </a:spcAft>
              <a:buAutoNum type="arabicParenR"/>
            </a:pPr>
            <a:r>
              <a:rPr lang="en-GB" sz="2800" dirty="0">
                <a:solidFill>
                  <a:srgbClr val="002060"/>
                </a:solidFill>
                <a:latin typeface="Century Gothic" panose="020B0502020202020204" pitchFamily="34" charset="0"/>
              </a:rPr>
              <a:t>____________ por </a:t>
            </a:r>
            <a:r>
              <a:rPr lang="en-GB" sz="2800">
                <a:solidFill>
                  <a:srgbClr val="002060"/>
                </a:solidFill>
                <a:latin typeface="Century Gothic" panose="020B0502020202020204" pitchFamily="34" charset="0"/>
              </a:rPr>
              <a:t>el parque</a:t>
            </a:r>
            <a:endParaRPr lang="en-GB" sz="2800" dirty="0">
              <a:solidFill>
                <a:srgbClr val="002060"/>
              </a:solidFill>
              <a:latin typeface="Century Gothic" panose="020B0502020202020204" pitchFamily="34" charset="0"/>
            </a:endParaRPr>
          </a:p>
        </p:txBody>
      </p:sp>
      <p:sp>
        <p:nvSpPr>
          <p:cNvPr id="8" name="TextBox 7"/>
          <p:cNvSpPr txBox="1"/>
          <p:nvPr/>
        </p:nvSpPr>
        <p:spPr>
          <a:xfrm>
            <a:off x="8838778" y="2966950"/>
            <a:ext cx="2736304" cy="3046988"/>
          </a:xfrm>
          <a:prstGeom prst="rect">
            <a:avLst/>
          </a:prstGeom>
          <a:noFill/>
          <a:ln>
            <a:noFill/>
          </a:ln>
        </p:spPr>
        <p:txBody>
          <a:bodyPr wrap="square" rtlCol="0">
            <a:spAutoFit/>
          </a:bodyPr>
          <a:lstStyle/>
          <a:p>
            <a:r>
              <a:rPr lang="en-GB" sz="3200" dirty="0" err="1">
                <a:solidFill>
                  <a:schemeClr val="accent1">
                    <a:lumMod val="50000"/>
                  </a:schemeClr>
                </a:solidFill>
                <a:latin typeface="Century Gothic" panose="020B0502020202020204" pitchFamily="34" charset="0"/>
              </a:rPr>
              <a:t>aprender</a:t>
            </a:r>
            <a:endParaRPr lang="en-GB" sz="3200" dirty="0">
              <a:solidFill>
                <a:schemeClr val="accent1">
                  <a:lumMod val="50000"/>
                </a:schemeClr>
              </a:solidFill>
              <a:latin typeface="Century Gothic" panose="020B0502020202020204" pitchFamily="34" charset="0"/>
            </a:endParaRPr>
          </a:p>
          <a:p>
            <a:r>
              <a:rPr lang="en-GB" sz="3200" dirty="0" err="1">
                <a:solidFill>
                  <a:schemeClr val="accent1">
                    <a:lumMod val="50000"/>
                  </a:schemeClr>
                </a:solidFill>
                <a:latin typeface="Century Gothic" panose="020B0502020202020204" pitchFamily="34" charset="0"/>
              </a:rPr>
              <a:t>correr</a:t>
            </a:r>
            <a:endParaRPr lang="en-GB" sz="3200" dirty="0">
              <a:solidFill>
                <a:schemeClr val="accent1">
                  <a:lumMod val="50000"/>
                </a:schemeClr>
              </a:solidFill>
              <a:latin typeface="Century Gothic" panose="020B0502020202020204" pitchFamily="34" charset="0"/>
            </a:endParaRPr>
          </a:p>
          <a:p>
            <a:r>
              <a:rPr lang="en-GB" sz="3200" dirty="0" err="1">
                <a:solidFill>
                  <a:schemeClr val="accent1">
                    <a:lumMod val="50000"/>
                  </a:schemeClr>
                </a:solidFill>
                <a:latin typeface="Century Gothic" panose="020B0502020202020204" pitchFamily="34" charset="0"/>
              </a:rPr>
              <a:t>escribir</a:t>
            </a:r>
            <a:endParaRPr lang="en-GB" sz="3200" dirty="0">
              <a:solidFill>
                <a:schemeClr val="accent1">
                  <a:lumMod val="50000"/>
                </a:schemeClr>
              </a:solidFill>
              <a:latin typeface="Century Gothic" panose="020B0502020202020204" pitchFamily="34" charset="0"/>
            </a:endParaRPr>
          </a:p>
          <a:p>
            <a:r>
              <a:rPr lang="en-GB" sz="3200" dirty="0" err="1">
                <a:solidFill>
                  <a:schemeClr val="accent1">
                    <a:lumMod val="50000"/>
                  </a:schemeClr>
                </a:solidFill>
                <a:latin typeface="Century Gothic" panose="020B0502020202020204" pitchFamily="34" charset="0"/>
              </a:rPr>
              <a:t>aprender</a:t>
            </a:r>
            <a:endParaRPr lang="en-GB" sz="3200" dirty="0">
              <a:solidFill>
                <a:schemeClr val="accent1">
                  <a:lumMod val="50000"/>
                </a:schemeClr>
              </a:solidFill>
              <a:latin typeface="Century Gothic" panose="020B0502020202020204" pitchFamily="34" charset="0"/>
            </a:endParaRPr>
          </a:p>
          <a:p>
            <a:r>
              <a:rPr lang="en-GB" sz="3200" dirty="0" err="1">
                <a:solidFill>
                  <a:schemeClr val="accent1">
                    <a:lumMod val="50000"/>
                  </a:schemeClr>
                </a:solidFill>
                <a:latin typeface="Century Gothic" panose="020B0502020202020204" pitchFamily="34" charset="0"/>
              </a:rPr>
              <a:t>correr</a:t>
            </a:r>
            <a:endParaRPr lang="en-GB" sz="3200" dirty="0">
              <a:solidFill>
                <a:schemeClr val="accent1">
                  <a:lumMod val="50000"/>
                </a:schemeClr>
              </a:solidFill>
              <a:latin typeface="Century Gothic" panose="020B0502020202020204" pitchFamily="34" charset="0"/>
            </a:endParaRPr>
          </a:p>
          <a:p>
            <a:r>
              <a:rPr lang="en-GB" sz="3200" dirty="0" err="1">
                <a:solidFill>
                  <a:schemeClr val="accent1">
                    <a:lumMod val="50000"/>
                  </a:schemeClr>
                </a:solidFill>
                <a:latin typeface="Century Gothic" panose="020B0502020202020204" pitchFamily="34" charset="0"/>
              </a:rPr>
              <a:t>escribir</a:t>
            </a:r>
            <a:endParaRPr lang="en-GB" sz="3200" dirty="0">
              <a:solidFill>
                <a:schemeClr val="accent1">
                  <a:lumMod val="50000"/>
                </a:schemeClr>
              </a:solidFill>
              <a:latin typeface="Century Gothic" panose="020B0502020202020204" pitchFamily="34" charset="0"/>
            </a:endParaRPr>
          </a:p>
        </p:txBody>
      </p:sp>
      <p:sp>
        <p:nvSpPr>
          <p:cNvPr id="9" name="Rounded Rectangle 8"/>
          <p:cNvSpPr/>
          <p:nvPr/>
        </p:nvSpPr>
        <p:spPr>
          <a:xfrm>
            <a:off x="1284092" y="3055564"/>
            <a:ext cx="2235855" cy="372674"/>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t>escribir</a:t>
            </a:r>
            <a:endParaRPr lang="en-GB" sz="2800" b="1" dirty="0"/>
          </a:p>
        </p:txBody>
      </p:sp>
      <p:sp>
        <p:nvSpPr>
          <p:cNvPr id="11" name="Rounded Rectangle 10"/>
          <p:cNvSpPr/>
          <p:nvPr/>
        </p:nvSpPr>
        <p:spPr>
          <a:xfrm>
            <a:off x="1284091" y="3583890"/>
            <a:ext cx="2235855" cy="351384"/>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t>correr</a:t>
            </a:r>
            <a:endParaRPr lang="en-GB" sz="2800" b="1" dirty="0"/>
          </a:p>
        </p:txBody>
      </p:sp>
      <p:sp>
        <p:nvSpPr>
          <p:cNvPr id="12" name="Rounded Rectangle 11"/>
          <p:cNvSpPr/>
          <p:nvPr/>
        </p:nvSpPr>
        <p:spPr>
          <a:xfrm>
            <a:off x="1284091" y="4060551"/>
            <a:ext cx="2235855" cy="371283"/>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t>aprender</a:t>
            </a:r>
            <a:endParaRPr lang="en-GB" sz="2800" b="1" dirty="0"/>
          </a:p>
        </p:txBody>
      </p:sp>
      <p:sp>
        <p:nvSpPr>
          <p:cNvPr id="13" name="Rounded Rectangle 12"/>
          <p:cNvSpPr/>
          <p:nvPr/>
        </p:nvSpPr>
        <p:spPr>
          <a:xfrm>
            <a:off x="1284091" y="4619041"/>
            <a:ext cx="2235855" cy="335533"/>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t>escribir</a:t>
            </a:r>
            <a:endParaRPr lang="en-GB" sz="2800" b="1" dirty="0"/>
          </a:p>
        </p:txBody>
      </p:sp>
      <p:sp>
        <p:nvSpPr>
          <p:cNvPr id="14" name="Rounded Rectangle 13"/>
          <p:cNvSpPr/>
          <p:nvPr/>
        </p:nvSpPr>
        <p:spPr>
          <a:xfrm>
            <a:off x="1284091" y="5109890"/>
            <a:ext cx="2235855" cy="326038"/>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t>aprender</a:t>
            </a:r>
            <a:endParaRPr lang="en-GB" sz="2800" b="1" dirty="0"/>
          </a:p>
        </p:txBody>
      </p:sp>
      <p:sp>
        <p:nvSpPr>
          <p:cNvPr id="15" name="Rounded Rectangle 14"/>
          <p:cNvSpPr/>
          <p:nvPr/>
        </p:nvSpPr>
        <p:spPr>
          <a:xfrm>
            <a:off x="1284091" y="5623135"/>
            <a:ext cx="2235855" cy="311545"/>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t>correr</a:t>
            </a:r>
            <a:endParaRPr lang="en-GB" sz="2800" b="1" dirty="0"/>
          </a:p>
        </p:txBody>
      </p:sp>
      <p:sp>
        <p:nvSpPr>
          <p:cNvPr id="16" name="Rounded Rectangle 15"/>
          <p:cNvSpPr/>
          <p:nvPr/>
        </p:nvSpPr>
        <p:spPr>
          <a:xfrm>
            <a:off x="7148052" y="2895655"/>
            <a:ext cx="5043947" cy="533400"/>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writing letters</a:t>
            </a:r>
            <a:endParaRPr lang="en-GB" sz="2400" b="1" dirty="0"/>
          </a:p>
        </p:txBody>
      </p:sp>
      <p:sp>
        <p:nvSpPr>
          <p:cNvPr id="17" name="Rounded Rectangle 16"/>
          <p:cNvSpPr/>
          <p:nvPr/>
        </p:nvSpPr>
        <p:spPr>
          <a:xfrm>
            <a:off x="7148052" y="3411057"/>
            <a:ext cx="5043948" cy="533400"/>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running </a:t>
            </a:r>
            <a:r>
              <a:rPr lang="en-GB" sz="2400" b="1" dirty="0"/>
              <a:t>around </a:t>
            </a:r>
            <a:r>
              <a:rPr lang="en-GB" sz="2400" b="1"/>
              <a:t>the countryside</a:t>
            </a:r>
            <a:endParaRPr lang="en-GB" sz="2400" b="1" dirty="0"/>
          </a:p>
        </p:txBody>
      </p:sp>
      <p:sp>
        <p:nvSpPr>
          <p:cNvPr id="18" name="Rounded Rectangle 17"/>
          <p:cNvSpPr/>
          <p:nvPr/>
        </p:nvSpPr>
        <p:spPr>
          <a:xfrm>
            <a:off x="7148051" y="3938283"/>
            <a:ext cx="5043947" cy="533400"/>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learning a language</a:t>
            </a:r>
            <a:endParaRPr lang="en-GB" sz="2400" b="1" dirty="0"/>
          </a:p>
        </p:txBody>
      </p:sp>
      <p:sp>
        <p:nvSpPr>
          <p:cNvPr id="19" name="Rounded Rectangle 18"/>
          <p:cNvSpPr/>
          <p:nvPr/>
        </p:nvSpPr>
        <p:spPr>
          <a:xfrm>
            <a:off x="7148049" y="4473078"/>
            <a:ext cx="5043949" cy="533400"/>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writing </a:t>
            </a:r>
            <a:r>
              <a:rPr lang="en-GB" sz="2400" b="1" dirty="0"/>
              <a:t>to </a:t>
            </a:r>
            <a:r>
              <a:rPr lang="en-GB" sz="2400" b="1"/>
              <a:t>the woman</a:t>
            </a:r>
            <a:endParaRPr lang="en-GB" sz="2400" b="1" dirty="0"/>
          </a:p>
        </p:txBody>
      </p:sp>
      <p:sp>
        <p:nvSpPr>
          <p:cNvPr id="20" name="Rounded Rectangle 19"/>
          <p:cNvSpPr/>
          <p:nvPr/>
        </p:nvSpPr>
        <p:spPr>
          <a:xfrm>
            <a:off x="7148050" y="5001557"/>
            <a:ext cx="5043948" cy="533400"/>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learning Chinese</a:t>
            </a:r>
            <a:endParaRPr lang="en-GB" sz="2400" b="1" dirty="0"/>
          </a:p>
        </p:txBody>
      </p:sp>
      <p:sp>
        <p:nvSpPr>
          <p:cNvPr id="21" name="Rounded Rectangle 20"/>
          <p:cNvSpPr/>
          <p:nvPr/>
        </p:nvSpPr>
        <p:spPr>
          <a:xfrm>
            <a:off x="7148049" y="5534957"/>
            <a:ext cx="5043949" cy="533400"/>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running </a:t>
            </a:r>
            <a:r>
              <a:rPr lang="en-GB" sz="2400" b="1" dirty="0"/>
              <a:t>around </a:t>
            </a:r>
            <a:r>
              <a:rPr lang="en-GB" sz="2400" b="1"/>
              <a:t>the park</a:t>
            </a:r>
            <a:endParaRPr lang="en-GB" sz="2400" b="1" dirty="0"/>
          </a:p>
        </p:txBody>
      </p:sp>
      <p:sp>
        <p:nvSpPr>
          <p:cNvPr id="3" name="TextBox 2"/>
          <p:cNvSpPr txBox="1"/>
          <p:nvPr/>
        </p:nvSpPr>
        <p:spPr>
          <a:xfrm>
            <a:off x="1677487" y="2362029"/>
            <a:ext cx="4340630" cy="461665"/>
          </a:xfrm>
          <a:prstGeom prst="rect">
            <a:avLst/>
          </a:prstGeom>
          <a:noFill/>
        </p:spPr>
        <p:txBody>
          <a:bodyPr wrap="square" rtlCol="0">
            <a:spAutoFit/>
          </a:bodyPr>
          <a:lstStyle/>
          <a:p>
            <a:r>
              <a:rPr lang="en-GB" sz="2400" b="1" dirty="0">
                <a:solidFill>
                  <a:schemeClr val="accent5">
                    <a:lumMod val="50000"/>
                  </a:schemeClr>
                </a:solidFill>
              </a:rPr>
              <a:t>Actividades importantes</a:t>
            </a:r>
          </a:p>
        </p:txBody>
      </p:sp>
      <p:sp>
        <p:nvSpPr>
          <p:cNvPr id="4" name="Rectangle 3"/>
          <p:cNvSpPr/>
          <p:nvPr/>
        </p:nvSpPr>
        <p:spPr>
          <a:xfrm>
            <a:off x="114645" y="1089598"/>
            <a:ext cx="8646644" cy="430887"/>
          </a:xfrm>
          <a:prstGeom prst="rect">
            <a:avLst/>
          </a:prstGeom>
        </p:spPr>
        <p:txBody>
          <a:bodyPr wrap="square">
            <a:spAutoFit/>
          </a:bodyPr>
          <a:lstStyle/>
          <a:p>
            <a:r>
              <a:rPr lang="en-GB" sz="2200" b="1" dirty="0">
                <a:solidFill>
                  <a:schemeClr val="accent1">
                    <a:lumMod val="50000"/>
                  </a:schemeClr>
                </a:solidFill>
                <a:latin typeface="Century Gothic" panose="020B0502020202020204" pitchFamily="34" charset="0"/>
              </a:rPr>
              <a:t>Gabriela </a:t>
            </a:r>
            <a:r>
              <a:rPr lang="en-GB" sz="2200" b="1" dirty="0" err="1">
                <a:solidFill>
                  <a:schemeClr val="accent1">
                    <a:lumMod val="50000"/>
                  </a:schemeClr>
                </a:solidFill>
                <a:latin typeface="Century Gothic" panose="020B0502020202020204" pitchFamily="34" charset="0"/>
              </a:rPr>
              <a:t>quiere</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escribir</a:t>
            </a:r>
            <a:r>
              <a:rPr lang="en-GB" sz="2200" b="1" dirty="0">
                <a:solidFill>
                  <a:schemeClr val="accent1">
                    <a:lumMod val="50000"/>
                  </a:schemeClr>
                </a:solidFill>
                <a:latin typeface="Century Gothic" panose="020B0502020202020204" pitchFamily="34" charset="0"/>
              </a:rPr>
              <a:t> una </a:t>
            </a:r>
            <a:r>
              <a:rPr lang="en-GB" sz="2200" b="1" dirty="0" err="1">
                <a:solidFill>
                  <a:schemeClr val="accent1">
                    <a:lumMod val="50000"/>
                  </a:schemeClr>
                </a:solidFill>
                <a:latin typeface="Century Gothic" panose="020B0502020202020204" pitchFamily="34" charset="0"/>
              </a:rPr>
              <a:t>lista</a:t>
            </a:r>
            <a:r>
              <a:rPr lang="en-GB" sz="2200" b="1" dirty="0">
                <a:solidFill>
                  <a:schemeClr val="accent1">
                    <a:lumMod val="50000"/>
                  </a:schemeClr>
                </a:solidFill>
                <a:latin typeface="Century Gothic" panose="020B0502020202020204" pitchFamily="34" charset="0"/>
              </a:rPr>
              <a:t> de actividades importantes</a:t>
            </a:r>
            <a:r>
              <a:rPr lang="en-GB" sz="2200" b="1" dirty="0">
                <a:solidFill>
                  <a:schemeClr val="accent1">
                    <a:lumMod val="50000"/>
                  </a:schemeClr>
                </a:solidFill>
                <a:latin typeface="Century Gothic" panose="020B0502020202020204" pitchFamily="34" charset="0"/>
                <a:sym typeface="Wingdings" panose="05000000000000000000" pitchFamily="2" charset="2"/>
              </a:rPr>
              <a:t>.</a:t>
            </a:r>
            <a:endParaRPr lang="en-GB" sz="2200" b="1" dirty="0">
              <a:solidFill>
                <a:schemeClr val="accent1">
                  <a:lumMod val="50000"/>
                </a:schemeClr>
              </a:solidFill>
              <a:latin typeface="Century Gothic" panose="020B0502020202020204" pitchFamily="34" charset="0"/>
            </a:endParaRPr>
          </a:p>
        </p:txBody>
      </p:sp>
      <p:sp>
        <p:nvSpPr>
          <p:cNvPr id="23" name="Rectangle 22"/>
          <p:cNvSpPr/>
          <p:nvPr/>
        </p:nvSpPr>
        <p:spPr>
          <a:xfrm>
            <a:off x="128780" y="1405686"/>
            <a:ext cx="6484584" cy="430887"/>
          </a:xfrm>
          <a:prstGeom prst="rect">
            <a:avLst/>
          </a:prstGeom>
        </p:spPr>
        <p:txBody>
          <a:bodyPr wrap="square">
            <a:spAutoFit/>
          </a:bodyPr>
          <a:lstStyle/>
          <a:p>
            <a:r>
              <a:rPr lang="en-GB" sz="2200" b="1" dirty="0">
                <a:solidFill>
                  <a:schemeClr val="accent1">
                    <a:lumMod val="50000"/>
                  </a:schemeClr>
                </a:solidFill>
                <a:latin typeface="Century Gothic" panose="020B0502020202020204" pitchFamily="34" charset="0"/>
              </a:rPr>
              <a:t>¿</a:t>
            </a:r>
            <a:r>
              <a:rPr lang="en-GB" sz="2200" b="1" dirty="0" err="1">
                <a:solidFill>
                  <a:schemeClr val="accent1">
                    <a:lumMod val="50000"/>
                  </a:schemeClr>
                </a:solidFill>
                <a:latin typeface="Century Gothic" panose="020B0502020202020204" pitchFamily="34" charset="0"/>
              </a:rPr>
              <a:t>Puedes</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completar</a:t>
            </a:r>
            <a:r>
              <a:rPr lang="en-GB" sz="2200" b="1" dirty="0">
                <a:solidFill>
                  <a:schemeClr val="accent1">
                    <a:lumMod val="50000"/>
                  </a:schemeClr>
                </a:solidFill>
                <a:latin typeface="Century Gothic" panose="020B0502020202020204" pitchFamily="34" charset="0"/>
              </a:rPr>
              <a:t> las frases? </a:t>
            </a:r>
            <a:r>
              <a:rPr lang="en-GB" sz="2200" b="1" dirty="0" err="1">
                <a:solidFill>
                  <a:schemeClr val="accent1">
                    <a:lumMod val="50000"/>
                  </a:schemeClr>
                </a:solidFill>
                <a:latin typeface="Century Gothic" panose="020B0502020202020204" pitchFamily="34" charset="0"/>
              </a:rPr>
              <a:t>Usa</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los</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verbos</a:t>
            </a:r>
            <a:r>
              <a:rPr lang="en-GB" sz="2200" b="1" dirty="0">
                <a:solidFill>
                  <a:schemeClr val="accent1">
                    <a:lumMod val="50000"/>
                  </a:schemeClr>
                </a:solidFill>
                <a:latin typeface="Century Gothic" panose="020B0502020202020204" pitchFamily="34" charset="0"/>
              </a:rPr>
              <a:t>.</a:t>
            </a:r>
          </a:p>
        </p:txBody>
      </p:sp>
      <p:sp>
        <p:nvSpPr>
          <p:cNvPr id="24" name="Rectangle 23"/>
          <p:cNvSpPr/>
          <p:nvPr/>
        </p:nvSpPr>
        <p:spPr>
          <a:xfrm>
            <a:off x="121713" y="1748597"/>
            <a:ext cx="4923887" cy="430887"/>
          </a:xfrm>
          <a:prstGeom prst="rect">
            <a:avLst/>
          </a:prstGeom>
        </p:spPr>
        <p:txBody>
          <a:bodyPr wrap="square">
            <a:spAutoFit/>
          </a:bodyPr>
          <a:lstStyle/>
          <a:p>
            <a:r>
              <a:rPr lang="en-GB" sz="2200" b="1" dirty="0" err="1">
                <a:solidFill>
                  <a:schemeClr val="accent1">
                    <a:lumMod val="50000"/>
                  </a:schemeClr>
                </a:solidFill>
                <a:latin typeface="Century Gothic" panose="020B0502020202020204" pitchFamily="34" charset="0"/>
              </a:rPr>
              <a:t>Luego</a:t>
            </a:r>
            <a:r>
              <a:rPr lang="en-GB" sz="2200" b="1" dirty="0">
                <a:solidFill>
                  <a:schemeClr val="accent1">
                    <a:lumMod val="50000"/>
                  </a:schemeClr>
                </a:solidFill>
                <a:latin typeface="Century Gothic" panose="020B0502020202020204" pitchFamily="34" charset="0"/>
              </a:rPr>
              <a:t> escribe las frases en inglés.</a:t>
            </a:r>
          </a:p>
        </p:txBody>
      </p:sp>
      <p:sp>
        <p:nvSpPr>
          <p:cNvPr id="33"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67667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4"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-er/-ir verbs:</a:t>
            </a:r>
            <a:br>
              <a:rPr lang="en-GB" sz="2800" b="1" dirty="0">
                <a:solidFill>
                  <a:schemeClr val="bg1"/>
                </a:solidFill>
              </a:rPr>
            </a:br>
            <a:r>
              <a:rPr lang="en-GB" sz="2800" b="1" dirty="0">
                <a:solidFill>
                  <a:schemeClr val="bg1"/>
                </a:solidFill>
              </a:rPr>
              <a:t>1</a:t>
            </a:r>
            <a:r>
              <a:rPr lang="en-GB" sz="2800" b="1" baseline="30000" dirty="0">
                <a:solidFill>
                  <a:schemeClr val="bg1"/>
                </a:solidFill>
              </a:rPr>
              <a:t>st</a:t>
            </a:r>
            <a:r>
              <a:rPr lang="en-GB" sz="2800" b="1" dirty="0">
                <a:solidFill>
                  <a:schemeClr val="bg1"/>
                </a:solidFill>
              </a:rPr>
              <a:t> and 3</a:t>
            </a:r>
            <a:r>
              <a:rPr lang="en-GB" sz="2800" b="1" baseline="30000" dirty="0">
                <a:solidFill>
                  <a:schemeClr val="bg1"/>
                </a:solidFill>
              </a:rPr>
              <a:t>rd</a:t>
            </a:r>
            <a:r>
              <a:rPr lang="en-GB" sz="2800" b="1" dirty="0">
                <a:solidFill>
                  <a:schemeClr val="bg1"/>
                </a:solidFill>
              </a:rPr>
              <a:t> person singular</a:t>
            </a:r>
          </a:p>
        </p:txBody>
      </p:sp>
      <p:sp>
        <p:nvSpPr>
          <p:cNvPr id="6" name="TextBox 5"/>
          <p:cNvSpPr txBox="1"/>
          <p:nvPr/>
        </p:nvSpPr>
        <p:spPr>
          <a:xfrm>
            <a:off x="700230" y="3802992"/>
            <a:ext cx="36124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chemeClr val="accent1">
                    <a:lumMod val="50000"/>
                  </a:schemeClr>
                </a:solidFill>
                <a:latin typeface="Century Gothic" panose="020B0502020202020204" pitchFamily="34" charset="0"/>
              </a:rPr>
              <a:t>Aprend</a:t>
            </a:r>
            <a:r>
              <a:rPr kumimoji="0" lang="en-GB" sz="28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o</a:t>
            </a:r>
            <a:r>
              <a:rPr kumimoji="0" lang="en-GB"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lang="en-GB" sz="2800" dirty="0" err="1">
                <a:solidFill>
                  <a:schemeClr val="accent1">
                    <a:lumMod val="50000"/>
                  </a:schemeClr>
                </a:solidFill>
                <a:latin typeface="Century Gothic" panose="020B0502020202020204" pitchFamily="34" charset="0"/>
              </a:rPr>
              <a:t>español</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7" name="TextBox 6"/>
          <p:cNvSpPr txBox="1"/>
          <p:nvPr/>
        </p:nvSpPr>
        <p:spPr>
          <a:xfrm>
            <a:off x="4912383" y="3813586"/>
            <a:ext cx="4296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learn</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Spanish</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8" name="TextBox 7"/>
          <p:cNvSpPr txBox="1"/>
          <p:nvPr/>
        </p:nvSpPr>
        <p:spPr>
          <a:xfrm>
            <a:off x="709187" y="2591343"/>
            <a:ext cx="34319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Compare:</a:t>
            </a:r>
          </a:p>
        </p:txBody>
      </p:sp>
      <p:sp>
        <p:nvSpPr>
          <p:cNvPr id="9" name="TextBox 8"/>
          <p:cNvSpPr txBox="1"/>
          <p:nvPr/>
        </p:nvSpPr>
        <p:spPr>
          <a:xfrm>
            <a:off x="700230" y="1939486"/>
            <a:ext cx="122836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The verb ending changes depending on who the verb refers to. </a:t>
            </a:r>
          </a:p>
        </p:txBody>
      </p:sp>
      <p:sp>
        <p:nvSpPr>
          <p:cNvPr id="10" name="TextBox 9"/>
          <p:cNvSpPr txBox="1"/>
          <p:nvPr/>
        </p:nvSpPr>
        <p:spPr>
          <a:xfrm>
            <a:off x="709187" y="1325874"/>
            <a:ext cx="11862885" cy="830997"/>
          </a:xfrm>
          <a:prstGeom prst="rect">
            <a:avLst/>
          </a:prstGeom>
          <a:noFill/>
        </p:spPr>
        <p:txBody>
          <a:bodyPr wrap="square" rtlCol="0">
            <a:spAutoFit/>
          </a:bodyPr>
          <a:lstStyle/>
          <a:p>
            <a:pPr lvl="0">
              <a:defRPr/>
            </a:pPr>
            <a:r>
              <a:rPr lang="en-GB" sz="2800" dirty="0">
                <a:solidFill>
                  <a:schemeClr val="accent1">
                    <a:lumMod val="50000"/>
                  </a:schemeClr>
                </a:solidFill>
                <a:latin typeface="Century Gothic" panose="020B0502020202020204" pitchFamily="34" charset="0"/>
              </a:rPr>
              <a:t>Some</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Spanish infinitives end in –</a:t>
            </a:r>
            <a:r>
              <a:rPr lang="en-GB" sz="2800" b="1" dirty="0">
                <a:solidFill>
                  <a:schemeClr val="accent1">
                    <a:lumMod val="50000"/>
                  </a:schemeClr>
                </a:solidFill>
                <a:latin typeface="Century Gothic" panose="020B0502020202020204" pitchFamily="34" charset="0"/>
              </a:rPr>
              <a:t>e</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r </a:t>
            </a:r>
            <a:r>
              <a:rPr kumimoji="0" lang="en-GB" sz="28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and</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lang="en-GB" sz="2800" dirty="0">
                <a:solidFill>
                  <a:schemeClr val="accent1">
                    <a:lumMod val="50000"/>
                  </a:schemeClr>
                </a:solidFill>
                <a:latin typeface="Century Gothic" panose="020B0502020202020204" pitchFamily="34" charset="0"/>
              </a:rPr>
              <a:t>–</a:t>
            </a:r>
            <a:r>
              <a:rPr lang="en-GB" sz="2800" b="1" dirty="0">
                <a:solidFill>
                  <a:schemeClr val="accent1">
                    <a:lumMod val="50000"/>
                  </a:schemeClr>
                </a:solidFill>
                <a:latin typeface="Century Gothic" panose="020B0502020202020204" pitchFamily="34" charset="0"/>
              </a:rPr>
              <a:t>ir </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Tw Cen MT" panose="020B0602020104020603"/>
              <a:ea typeface="+mn-ea"/>
              <a:cs typeface="+mn-cs"/>
            </a:endParaRPr>
          </a:p>
        </p:txBody>
      </p:sp>
      <p:sp>
        <p:nvSpPr>
          <p:cNvPr id="11" name="TextBox 10"/>
          <p:cNvSpPr txBox="1"/>
          <p:nvPr/>
        </p:nvSpPr>
        <p:spPr>
          <a:xfrm>
            <a:off x="709187" y="3201269"/>
            <a:ext cx="34319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chemeClr val="accent1">
                    <a:lumMod val="50000"/>
                  </a:schemeClr>
                </a:solidFill>
                <a:latin typeface="Century Gothic" panose="020B0502020202020204" pitchFamily="34" charset="0"/>
              </a:rPr>
              <a:t>Aprend</a:t>
            </a:r>
            <a:r>
              <a:rPr lang="en-GB" sz="2800" b="1" dirty="0" err="1">
                <a:solidFill>
                  <a:srgbClr val="E25B00"/>
                </a:solidFill>
                <a:latin typeface="Century Gothic" panose="020B0502020202020204" pitchFamily="34" charset="0"/>
              </a:rPr>
              <a:t>e</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lang="en-GB" sz="2800" dirty="0" err="1">
                <a:solidFill>
                  <a:schemeClr val="accent1">
                    <a:lumMod val="50000"/>
                  </a:schemeClr>
                </a:solidFill>
                <a:latin typeface="Century Gothic" panose="020B0502020202020204" pitchFamily="34" charset="0"/>
              </a:rPr>
              <a:t>español</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2" name="TextBox 11"/>
          <p:cNvSpPr txBox="1"/>
          <p:nvPr/>
        </p:nvSpPr>
        <p:spPr>
          <a:xfrm>
            <a:off x="4912383" y="3167835"/>
            <a:ext cx="44001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S/he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learns</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Spanish</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3" name="TextBox 12"/>
          <p:cNvSpPr txBox="1"/>
          <p:nvPr/>
        </p:nvSpPr>
        <p:spPr>
          <a:xfrm>
            <a:off x="720573" y="4525475"/>
            <a:ext cx="10942038" cy="523220"/>
          </a:xfrm>
          <a:prstGeom prst="rect">
            <a:avLst/>
          </a:prstGeom>
          <a:noFill/>
        </p:spPr>
        <p:txBody>
          <a:bodyPr wrap="square" rtlCol="0">
            <a:spAutoFit/>
          </a:bodyPr>
          <a:lstStyle/>
          <a:p>
            <a:pPr lvl="0">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To mean ‘I’ with an –er /</a:t>
            </a:r>
            <a:r>
              <a:rPr lang="en-GB" sz="2800" dirty="0">
                <a:solidFill>
                  <a:schemeClr val="accent1">
                    <a:lumMod val="50000"/>
                  </a:schemeClr>
                </a:solidFill>
                <a:latin typeface="Century Gothic" panose="020B0502020202020204" pitchFamily="34" charset="0"/>
              </a:rPr>
              <a:t> –ir</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verb, remove –er/</a:t>
            </a:r>
            <a:r>
              <a:rPr lang="en-GB" sz="2800" dirty="0">
                <a:solidFill>
                  <a:schemeClr val="accent1">
                    <a:lumMod val="50000"/>
                  </a:schemeClr>
                </a:solidFill>
                <a:latin typeface="Century Gothic" panose="020B0502020202020204" pitchFamily="34" charset="0"/>
              </a:rPr>
              <a:t> –ir</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and add </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–o</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4" name="TextBox 13"/>
          <p:cNvSpPr txBox="1"/>
          <p:nvPr/>
        </p:nvSpPr>
        <p:spPr>
          <a:xfrm>
            <a:off x="5000838" y="5262384"/>
            <a:ext cx="9272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chemeClr val="accent1">
                    <a:lumMod val="50000"/>
                  </a:schemeClr>
                </a:solidFill>
                <a:latin typeface="Century Gothic" panose="020B0502020202020204" pitchFamily="34" charset="0"/>
              </a:rPr>
              <a:t>corr</a:t>
            </a:r>
            <a:endPar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5" name="TextBox 14"/>
          <p:cNvSpPr txBox="1"/>
          <p:nvPr/>
        </p:nvSpPr>
        <p:spPr>
          <a:xfrm>
            <a:off x="7941644" y="5262248"/>
            <a:ext cx="13708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chemeClr val="accent1">
                    <a:lumMod val="50000"/>
                  </a:schemeClr>
                </a:solidFill>
                <a:latin typeface="Century Gothic" panose="020B0502020202020204" pitchFamily="34" charset="0"/>
              </a:rPr>
              <a:t>corr</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o</a:t>
            </a:r>
          </a:p>
        </p:txBody>
      </p:sp>
      <p:cxnSp>
        <p:nvCxnSpPr>
          <p:cNvPr id="16" name="Straight Arrow Connector 15"/>
          <p:cNvCxnSpPr/>
          <p:nvPr/>
        </p:nvCxnSpPr>
        <p:spPr>
          <a:xfrm>
            <a:off x="6085789" y="5589308"/>
            <a:ext cx="1592826" cy="0"/>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941644" y="5785468"/>
            <a:ext cx="13867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latin typeface="Century Gothic" panose="020B0502020202020204" pitchFamily="34" charset="0"/>
              </a:rPr>
              <a:t>(I </a:t>
            </a:r>
            <a:r>
              <a:rPr lang="en-GB" sz="2800" noProof="0" dirty="0">
                <a:solidFill>
                  <a:schemeClr val="accent1">
                    <a:lumMod val="50000"/>
                  </a:schemeClr>
                </a:solidFill>
                <a:latin typeface="Century Gothic" panose="020B0502020202020204" pitchFamily="34" charset="0"/>
              </a:rPr>
              <a:t>run)</a:t>
            </a:r>
            <a:endPar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9" name="Rounded Rectangular Callout 18"/>
          <p:cNvSpPr/>
          <p:nvPr/>
        </p:nvSpPr>
        <p:spPr>
          <a:xfrm>
            <a:off x="8489092" y="3524520"/>
            <a:ext cx="3484605" cy="920684"/>
          </a:xfrm>
          <a:prstGeom prst="wedgeRoundRectCallout">
            <a:avLst>
              <a:gd name="adj1" fmla="val -72392"/>
              <a:gd name="adj2" fmla="val -30508"/>
              <a:gd name="adj3" fmla="val 16667"/>
            </a:avLst>
          </a:prstGeom>
          <a:solidFill>
            <a:schemeClr val="accent1">
              <a:lumMod val="50000"/>
            </a:schemeClr>
          </a:solidFill>
          <a:ln w="127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Century Gothic" panose="020B0502020202020204" pitchFamily="34" charset="0"/>
              </a:rPr>
              <a:t>Remember - this part of the verb also </a:t>
            </a:r>
            <a:r>
              <a:rPr lang="en-GB" sz="2000" b="1" dirty="0">
                <a:latin typeface="Century Gothic" panose="020B0502020202020204" pitchFamily="34" charset="0"/>
              </a:rPr>
              <a:t>means ‘it…’.</a:t>
            </a:r>
          </a:p>
        </p:txBody>
      </p:sp>
      <p:sp>
        <p:nvSpPr>
          <p:cNvPr id="17" name="TextBox 16"/>
          <p:cNvSpPr txBox="1"/>
          <p:nvPr/>
        </p:nvSpPr>
        <p:spPr>
          <a:xfrm>
            <a:off x="1733189" y="5262384"/>
            <a:ext cx="132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chemeClr val="accent1">
                    <a:lumMod val="50000"/>
                  </a:schemeClr>
                </a:solidFill>
                <a:latin typeface="Century Gothic" panose="020B0502020202020204" pitchFamily="34" charset="0"/>
              </a:rPr>
              <a:t>corr</a:t>
            </a:r>
            <a:r>
              <a:rPr lang="en-GB" sz="2800" strike="sngStrike" dirty="0" err="1">
                <a:solidFill>
                  <a:schemeClr val="accent1">
                    <a:lumMod val="50000"/>
                  </a:schemeClr>
                </a:solidFill>
                <a:latin typeface="Century Gothic" panose="020B0502020202020204" pitchFamily="34" charset="0"/>
              </a:rPr>
              <a:t>er</a:t>
            </a:r>
            <a:endParaRPr kumimoji="0" lang="en-GB" sz="2800" b="1"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cxnSp>
        <p:nvCxnSpPr>
          <p:cNvPr id="20" name="Straight Arrow Connector 19"/>
          <p:cNvCxnSpPr/>
          <p:nvPr/>
        </p:nvCxnSpPr>
        <p:spPr>
          <a:xfrm>
            <a:off x="3200820" y="5589308"/>
            <a:ext cx="1592826" cy="0"/>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47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8" grpId="0"/>
      <p:bldP spid="19"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1484049" y="418715"/>
            <a:ext cx="93185" cy="166263"/>
          </a:xfrm>
        </p:spPr>
        <p:txBody>
          <a:bodyPr>
            <a:normAutofit/>
          </a:bodyPr>
          <a:lstStyle/>
          <a:p>
            <a:r>
              <a:rPr lang="en-GB" sz="100" b="1" dirty="0">
                <a:solidFill>
                  <a:prstClr val="white"/>
                </a:solidFill>
              </a:rPr>
              <a:t>leer</a:t>
            </a:r>
            <a:endParaRPr lang="en-US" sz="100" dirty="0"/>
          </a:p>
        </p:txBody>
      </p:sp>
      <p:graphicFrame>
        <p:nvGraphicFramePr>
          <p:cNvPr id="4" name="Table 3"/>
          <p:cNvGraphicFramePr>
            <a:graphicFrameLocks noGrp="1"/>
          </p:cNvGraphicFramePr>
          <p:nvPr>
            <p:extLst>
              <p:ext uri="{D42A27DB-BD31-4B8C-83A1-F6EECF244321}">
                <p14:modId xmlns:p14="http://schemas.microsoft.com/office/powerpoint/2010/main" val="1549874755"/>
              </p:ext>
            </p:extLst>
          </p:nvPr>
        </p:nvGraphicFramePr>
        <p:xfrm>
          <a:off x="96119" y="1018811"/>
          <a:ext cx="12017503" cy="5094725"/>
        </p:xfrm>
        <a:graphic>
          <a:graphicData uri="http://schemas.openxmlformats.org/drawingml/2006/table">
            <a:tbl>
              <a:tblPr firstRow="1" bandRow="1">
                <a:tableStyleId>{5DA37D80-6434-44D0-A028-1B22A696006F}</a:tableStyleId>
              </a:tblPr>
              <a:tblGrid>
                <a:gridCol w="489382">
                  <a:extLst>
                    <a:ext uri="{9D8B030D-6E8A-4147-A177-3AD203B41FA5}">
                      <a16:colId xmlns:a16="http://schemas.microsoft.com/office/drawing/2014/main" val="3587697735"/>
                    </a:ext>
                  </a:extLst>
                </a:gridCol>
                <a:gridCol w="6889446">
                  <a:extLst>
                    <a:ext uri="{9D8B030D-6E8A-4147-A177-3AD203B41FA5}">
                      <a16:colId xmlns:a16="http://schemas.microsoft.com/office/drawing/2014/main" val="4273422518"/>
                    </a:ext>
                  </a:extLst>
                </a:gridCol>
                <a:gridCol w="933450">
                  <a:extLst>
                    <a:ext uri="{9D8B030D-6E8A-4147-A177-3AD203B41FA5}">
                      <a16:colId xmlns:a16="http://schemas.microsoft.com/office/drawing/2014/main" val="760513471"/>
                    </a:ext>
                  </a:extLst>
                </a:gridCol>
                <a:gridCol w="1104900">
                  <a:extLst>
                    <a:ext uri="{9D8B030D-6E8A-4147-A177-3AD203B41FA5}">
                      <a16:colId xmlns:a16="http://schemas.microsoft.com/office/drawing/2014/main" val="3831153074"/>
                    </a:ext>
                  </a:extLst>
                </a:gridCol>
                <a:gridCol w="2600325">
                  <a:extLst>
                    <a:ext uri="{9D8B030D-6E8A-4147-A177-3AD203B41FA5}">
                      <a16:colId xmlns:a16="http://schemas.microsoft.com/office/drawing/2014/main" val="739827610"/>
                    </a:ext>
                  </a:extLst>
                </a:gridCol>
              </a:tblGrid>
              <a:tr h="686403">
                <a:tc>
                  <a:txBody>
                    <a:bodyPr/>
                    <a:lstStyle/>
                    <a:p>
                      <a:pPr algn="ctr"/>
                      <a:endParaRPr lang="en-GB" dirty="0">
                        <a:solidFill>
                          <a:srgbClr val="002060"/>
                        </a:solidFill>
                        <a:latin typeface="Century Gothic" panose="020B0502020202020204" pitchFamily="34" charset="0"/>
                      </a:endParaRPr>
                    </a:p>
                  </a:txBody>
                  <a:tcPr/>
                </a:tc>
                <a:tc>
                  <a:txBody>
                    <a:bodyPr/>
                    <a:lstStyle/>
                    <a:p>
                      <a:pPr algn="l"/>
                      <a:endParaRPr lang="en-GB" sz="2400" b="1" dirty="0">
                        <a:solidFill>
                          <a:srgbClr val="002060"/>
                        </a:solidFill>
                        <a:latin typeface="Century Gothic" panose="020B0502020202020204" pitchFamily="34" charset="0"/>
                      </a:endParaRPr>
                    </a:p>
                  </a:txBody>
                  <a:tcPr/>
                </a:tc>
                <a:tc>
                  <a:txBody>
                    <a:bodyPr/>
                    <a:lstStyle/>
                    <a:p>
                      <a:pPr algn="ctr"/>
                      <a:r>
                        <a:rPr lang="en-GB" sz="2200" b="1" baseline="0" dirty="0">
                          <a:solidFill>
                            <a:schemeClr val="accent1">
                              <a:lumMod val="50000"/>
                            </a:schemeClr>
                          </a:solidFill>
                          <a:latin typeface="Century Gothic" panose="020B0502020202020204" pitchFamily="34" charset="0"/>
                        </a:rPr>
                        <a:t>Hugo (‘I’)</a:t>
                      </a:r>
                      <a:endParaRPr lang="en-GB" sz="2200" b="1" dirty="0">
                        <a:solidFill>
                          <a:schemeClr val="accent1">
                            <a:lumMod val="50000"/>
                          </a:schemeClr>
                        </a:solidFill>
                        <a:latin typeface="Century Gothic" panose="020B0502020202020204" pitchFamily="34" charset="0"/>
                      </a:endParaRPr>
                    </a:p>
                  </a:txBody>
                  <a:tcPr/>
                </a:tc>
                <a:tc>
                  <a:txBody>
                    <a:bodyPr/>
                    <a:lstStyle/>
                    <a:p>
                      <a:r>
                        <a:rPr lang="en-GB" sz="2200" b="1" baseline="0" dirty="0">
                          <a:solidFill>
                            <a:schemeClr val="accent1">
                              <a:lumMod val="50000"/>
                            </a:schemeClr>
                          </a:solidFill>
                          <a:latin typeface="Century Gothic" panose="020B0502020202020204" pitchFamily="34" charset="0"/>
                        </a:rPr>
                        <a:t>Hector (‘he’)</a:t>
                      </a:r>
                      <a:endParaRPr lang="en-GB" sz="2200" b="1" dirty="0">
                        <a:solidFill>
                          <a:schemeClr val="accent1">
                            <a:lumMod val="50000"/>
                          </a:schemeClr>
                        </a:solidFill>
                        <a:latin typeface="Century Gothic" panose="020B0502020202020204" pitchFamily="34" charset="0"/>
                      </a:endParaRPr>
                    </a:p>
                  </a:txBody>
                  <a:tcPr/>
                </a:tc>
                <a:tc>
                  <a:txBody>
                    <a:bodyPr/>
                    <a:lstStyle/>
                    <a:p>
                      <a:endParaRPr lang="en-GB" sz="2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097209514"/>
                  </a:ext>
                </a:extLst>
              </a:tr>
              <a:tr h="398114">
                <a:tc>
                  <a:txBody>
                    <a:bodyPr/>
                    <a:lstStyle/>
                    <a:p>
                      <a:pPr algn="ctr"/>
                      <a:r>
                        <a:rPr lang="en-GB" sz="2200" b="1" dirty="0">
                          <a:solidFill>
                            <a:schemeClr val="accent1">
                              <a:lumMod val="50000"/>
                            </a:schemeClr>
                          </a:solidFill>
                          <a:latin typeface="Century Gothic" panose="020B0502020202020204" pitchFamily="34" charset="0"/>
                        </a:rPr>
                        <a:t>1</a:t>
                      </a:r>
                    </a:p>
                  </a:txBody>
                  <a:tcPr/>
                </a:tc>
                <a:tc>
                  <a:txBody>
                    <a:bodyPr/>
                    <a:lstStyle/>
                    <a:p>
                      <a:r>
                        <a:rPr lang="en-GB" sz="2100" dirty="0" err="1">
                          <a:solidFill>
                            <a:schemeClr val="accent1">
                              <a:lumMod val="50000"/>
                            </a:schemeClr>
                          </a:solidFill>
                          <a:latin typeface="Century Gothic" panose="020B0502020202020204" pitchFamily="34" charset="0"/>
                        </a:rPr>
                        <a:t>Siempre</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corro</a:t>
                      </a:r>
                      <a:r>
                        <a:rPr lang="en-GB" sz="2100" dirty="0">
                          <a:solidFill>
                            <a:schemeClr val="accent1">
                              <a:lumMod val="50000"/>
                            </a:schemeClr>
                          </a:solidFill>
                          <a:latin typeface="Century Gothic" panose="020B0502020202020204" pitchFamily="34" charset="0"/>
                        </a:rPr>
                        <a:t> por el parque.</a:t>
                      </a: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442370797"/>
                  </a:ext>
                </a:extLst>
              </a:tr>
              <a:tr h="398114">
                <a:tc>
                  <a:txBody>
                    <a:bodyPr/>
                    <a:lstStyle/>
                    <a:p>
                      <a:pPr algn="ctr"/>
                      <a:r>
                        <a:rPr lang="en-GB" sz="2200" b="1" dirty="0">
                          <a:solidFill>
                            <a:schemeClr val="accent1">
                              <a:lumMod val="50000"/>
                            </a:schemeClr>
                          </a:solidFill>
                          <a:latin typeface="Century Gothic" panose="020B0502020202020204" pitchFamily="34" charset="0"/>
                        </a:rPr>
                        <a:t>2</a:t>
                      </a:r>
                    </a:p>
                  </a:txBody>
                  <a:tcPr/>
                </a:tc>
                <a:tc>
                  <a:txBody>
                    <a:bodyPr/>
                    <a:lstStyle/>
                    <a:p>
                      <a:r>
                        <a:rPr lang="en-GB" sz="2100" dirty="0">
                          <a:solidFill>
                            <a:schemeClr val="accent1">
                              <a:lumMod val="50000"/>
                            </a:schemeClr>
                          </a:solidFill>
                          <a:latin typeface="Century Gothic" panose="020B0502020202020204" pitchFamily="34" charset="0"/>
                        </a:rPr>
                        <a:t>A </a:t>
                      </a:r>
                      <a:r>
                        <a:rPr lang="en-GB" sz="2100" dirty="0" err="1">
                          <a:solidFill>
                            <a:schemeClr val="accent1">
                              <a:lumMod val="50000"/>
                            </a:schemeClr>
                          </a:solidFill>
                          <a:latin typeface="Century Gothic" panose="020B0502020202020204" pitchFamily="34" charset="0"/>
                        </a:rPr>
                        <a:t>veces</a:t>
                      </a:r>
                      <a:r>
                        <a:rPr lang="en-GB" sz="2100" baseline="0" dirty="0">
                          <a:solidFill>
                            <a:schemeClr val="accent1">
                              <a:lumMod val="50000"/>
                            </a:schemeClr>
                          </a:solidFill>
                          <a:latin typeface="Century Gothic" panose="020B0502020202020204" pitchFamily="34" charset="0"/>
                        </a:rPr>
                        <a:t> escribe cartas.</a:t>
                      </a:r>
                      <a:endParaRPr lang="en-GB" sz="2100" dirty="0">
                        <a:solidFill>
                          <a:schemeClr val="accent1">
                            <a:lumMod val="50000"/>
                          </a:schemeClr>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1890588510"/>
                  </a:ext>
                </a:extLst>
              </a:tr>
              <a:tr h="398114">
                <a:tc>
                  <a:txBody>
                    <a:bodyPr/>
                    <a:lstStyle/>
                    <a:p>
                      <a:pPr algn="ctr"/>
                      <a:r>
                        <a:rPr lang="en-GB" sz="2200" b="1" dirty="0">
                          <a:solidFill>
                            <a:schemeClr val="accent1">
                              <a:lumMod val="50000"/>
                            </a:schemeClr>
                          </a:solidFill>
                          <a:latin typeface="Century Gothic" panose="020B0502020202020204" pitchFamily="34" charset="0"/>
                        </a:rPr>
                        <a:t>3</a:t>
                      </a:r>
                    </a:p>
                  </a:txBody>
                  <a:tcPr/>
                </a:tc>
                <a:tc>
                  <a:txBody>
                    <a:bodyPr/>
                    <a:lstStyle/>
                    <a:p>
                      <a:r>
                        <a:rPr lang="en-GB" sz="2100" dirty="0" err="1">
                          <a:solidFill>
                            <a:schemeClr val="accent1">
                              <a:lumMod val="50000"/>
                            </a:schemeClr>
                          </a:solidFill>
                          <a:latin typeface="Century Gothic" panose="020B0502020202020204" pitchFamily="34" charset="0"/>
                        </a:rPr>
                        <a:t>Aprendo</a:t>
                      </a:r>
                      <a:r>
                        <a:rPr lang="en-GB" sz="2100" baseline="0" dirty="0">
                          <a:solidFill>
                            <a:schemeClr val="accent1">
                              <a:lumMod val="50000"/>
                            </a:schemeClr>
                          </a:solidFill>
                          <a:latin typeface="Century Gothic" panose="020B0502020202020204" pitchFamily="34" charset="0"/>
                        </a:rPr>
                        <a:t> </a:t>
                      </a:r>
                      <a:r>
                        <a:rPr lang="en-GB" sz="2100" baseline="0" dirty="0" err="1">
                          <a:solidFill>
                            <a:schemeClr val="accent1">
                              <a:lumMod val="50000"/>
                            </a:schemeClr>
                          </a:solidFill>
                          <a:latin typeface="Century Gothic" panose="020B0502020202020204" pitchFamily="34" charset="0"/>
                        </a:rPr>
                        <a:t>idiomas</a:t>
                      </a:r>
                      <a:r>
                        <a:rPr lang="en-GB" sz="2100" baseline="0" dirty="0">
                          <a:solidFill>
                            <a:schemeClr val="accent1">
                              <a:lumMod val="50000"/>
                            </a:schemeClr>
                          </a:solidFill>
                          <a:latin typeface="Century Gothic" panose="020B0502020202020204" pitchFamily="34" charset="0"/>
                        </a:rPr>
                        <a:t> </a:t>
                      </a:r>
                      <a:r>
                        <a:rPr lang="en-GB" sz="2100" baseline="0" dirty="0" err="1">
                          <a:solidFill>
                            <a:schemeClr val="accent1">
                              <a:lumMod val="50000"/>
                            </a:schemeClr>
                          </a:solidFill>
                          <a:latin typeface="Century Gothic" panose="020B0502020202020204" pitchFamily="34" charset="0"/>
                        </a:rPr>
                        <a:t>los</a:t>
                      </a:r>
                      <a:r>
                        <a:rPr lang="en-GB" sz="2100" baseline="0" dirty="0">
                          <a:solidFill>
                            <a:schemeClr val="accent1">
                              <a:lumMod val="50000"/>
                            </a:schemeClr>
                          </a:solidFill>
                          <a:latin typeface="Century Gothic" panose="020B0502020202020204" pitchFamily="34" charset="0"/>
                        </a:rPr>
                        <a:t> </a:t>
                      </a:r>
                      <a:r>
                        <a:rPr lang="en-GB" sz="2100" baseline="0" dirty="0" err="1">
                          <a:solidFill>
                            <a:schemeClr val="accent1">
                              <a:lumMod val="50000"/>
                            </a:schemeClr>
                          </a:solidFill>
                          <a:latin typeface="Century Gothic" panose="020B0502020202020204" pitchFamily="34" charset="0"/>
                        </a:rPr>
                        <a:t>jueves</a:t>
                      </a:r>
                      <a:r>
                        <a:rPr lang="en-GB" sz="2100" baseline="0" dirty="0">
                          <a:solidFill>
                            <a:schemeClr val="accent1">
                              <a:lumMod val="50000"/>
                            </a:schemeClr>
                          </a:solidFill>
                          <a:latin typeface="Century Gothic" panose="020B0502020202020204" pitchFamily="34" charset="0"/>
                        </a:rPr>
                        <a:t>.</a:t>
                      </a:r>
                      <a:endParaRPr lang="en-GB" sz="2100" dirty="0">
                        <a:solidFill>
                          <a:schemeClr val="accent1">
                            <a:lumMod val="50000"/>
                          </a:schemeClr>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4098199311"/>
                  </a:ext>
                </a:extLst>
              </a:tr>
              <a:tr h="398114">
                <a:tc>
                  <a:txBody>
                    <a:bodyPr/>
                    <a:lstStyle/>
                    <a:p>
                      <a:pPr algn="ctr"/>
                      <a:r>
                        <a:rPr lang="en-GB" sz="2200" b="1" dirty="0">
                          <a:solidFill>
                            <a:schemeClr val="accent1">
                              <a:lumMod val="50000"/>
                            </a:schemeClr>
                          </a:solidFill>
                          <a:latin typeface="Century Gothic" panose="020B0502020202020204" pitchFamily="34" charset="0"/>
                        </a:rPr>
                        <a:t>4</a:t>
                      </a:r>
                    </a:p>
                  </a:txBody>
                  <a:tcPr/>
                </a:tc>
                <a:tc>
                  <a:txBody>
                    <a:bodyPr/>
                    <a:lstStyle/>
                    <a:p>
                      <a:r>
                        <a:rPr lang="en-GB" sz="2100" dirty="0">
                          <a:solidFill>
                            <a:schemeClr val="accent1">
                              <a:lumMod val="50000"/>
                            </a:schemeClr>
                          </a:solidFill>
                          <a:latin typeface="Century Gothic" panose="020B0502020202020204" pitchFamily="34" charset="0"/>
                        </a:rPr>
                        <a:t>Los lunes </a:t>
                      </a:r>
                      <a:r>
                        <a:rPr lang="en-GB" sz="2100" dirty="0" err="1">
                          <a:solidFill>
                            <a:schemeClr val="accent1">
                              <a:lumMod val="50000"/>
                            </a:schemeClr>
                          </a:solidFill>
                          <a:latin typeface="Century Gothic" panose="020B0502020202020204" pitchFamily="34" charset="0"/>
                        </a:rPr>
                        <a:t>leo</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periódicos</a:t>
                      </a:r>
                      <a:r>
                        <a:rPr lang="en-GB" sz="2100" baseline="0" dirty="0">
                          <a:solidFill>
                            <a:schemeClr val="accent1">
                              <a:lumMod val="50000"/>
                            </a:schemeClr>
                          </a:solidFill>
                          <a:latin typeface="Century Gothic" panose="020B0502020202020204" pitchFamily="34" charset="0"/>
                        </a:rPr>
                        <a:t> y </a:t>
                      </a:r>
                      <a:r>
                        <a:rPr lang="en-GB" sz="2100" baseline="0" dirty="0" err="1">
                          <a:solidFill>
                            <a:schemeClr val="accent1">
                              <a:lumMod val="50000"/>
                            </a:schemeClr>
                          </a:solidFill>
                          <a:latin typeface="Century Gothic" panose="020B0502020202020204" pitchFamily="34" charset="0"/>
                        </a:rPr>
                        <a:t>libros</a:t>
                      </a:r>
                      <a:r>
                        <a:rPr lang="en-GB" sz="2100" baseline="0" dirty="0">
                          <a:solidFill>
                            <a:schemeClr val="accent1">
                              <a:lumMod val="50000"/>
                            </a:schemeClr>
                          </a:solidFill>
                          <a:latin typeface="Century Gothic" panose="020B0502020202020204" pitchFamily="34" charset="0"/>
                        </a:rPr>
                        <a:t> de </a:t>
                      </a:r>
                      <a:r>
                        <a:rPr lang="en-GB" sz="2100" baseline="0" dirty="0" err="1">
                          <a:solidFill>
                            <a:schemeClr val="accent1">
                              <a:lumMod val="50000"/>
                            </a:schemeClr>
                          </a:solidFill>
                          <a:latin typeface="Century Gothic" panose="020B0502020202020204" pitchFamily="34" charset="0"/>
                        </a:rPr>
                        <a:t>autores</a:t>
                      </a:r>
                      <a:r>
                        <a:rPr lang="en-GB" sz="2100" baseline="0" dirty="0">
                          <a:solidFill>
                            <a:schemeClr val="accent1">
                              <a:lumMod val="50000"/>
                            </a:schemeClr>
                          </a:solidFill>
                          <a:latin typeface="Century Gothic" panose="020B0502020202020204" pitchFamily="34" charset="0"/>
                        </a:rPr>
                        <a:t> </a:t>
                      </a:r>
                      <a:r>
                        <a:rPr lang="en-GB" sz="2100" baseline="0" dirty="0" err="1">
                          <a:solidFill>
                            <a:schemeClr val="accent1">
                              <a:lumMod val="50000"/>
                            </a:schemeClr>
                          </a:solidFill>
                          <a:latin typeface="Century Gothic" panose="020B0502020202020204" pitchFamily="34" charset="0"/>
                        </a:rPr>
                        <a:t>famosos</a:t>
                      </a:r>
                      <a:r>
                        <a:rPr lang="en-GB" sz="2100" baseline="0" dirty="0">
                          <a:solidFill>
                            <a:schemeClr val="accent1">
                              <a:lumMod val="50000"/>
                            </a:schemeClr>
                          </a:solidFill>
                          <a:latin typeface="Century Gothic" panose="020B0502020202020204" pitchFamily="34" charset="0"/>
                        </a:rPr>
                        <a:t>. </a:t>
                      </a:r>
                      <a:endParaRPr lang="en-GB" sz="2100" dirty="0">
                        <a:solidFill>
                          <a:schemeClr val="accent1">
                            <a:lumMod val="50000"/>
                          </a:schemeClr>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906487638"/>
                  </a:ext>
                </a:extLst>
              </a:tr>
              <a:tr h="398114">
                <a:tc>
                  <a:txBody>
                    <a:bodyPr/>
                    <a:lstStyle/>
                    <a:p>
                      <a:pPr algn="ctr"/>
                      <a:r>
                        <a:rPr lang="en-GB" sz="2200" b="1" dirty="0">
                          <a:solidFill>
                            <a:schemeClr val="accent1">
                              <a:lumMod val="50000"/>
                            </a:schemeClr>
                          </a:solidFill>
                          <a:latin typeface="Century Gothic" panose="020B0502020202020204" pitchFamily="34" charset="0"/>
                        </a:rPr>
                        <a:t>5</a:t>
                      </a:r>
                    </a:p>
                  </a:txBody>
                  <a:tcPr/>
                </a:tc>
                <a:tc>
                  <a:txBody>
                    <a:bodyPr/>
                    <a:lstStyle/>
                    <a:p>
                      <a:r>
                        <a:rPr lang="en-GB" sz="2100" dirty="0" err="1">
                          <a:solidFill>
                            <a:schemeClr val="accent1">
                              <a:lumMod val="50000"/>
                            </a:schemeClr>
                          </a:solidFill>
                          <a:latin typeface="Century Gothic" panose="020B0502020202020204" pitchFamily="34" charset="0"/>
                        </a:rPr>
                        <a:t>Bebo</a:t>
                      </a:r>
                      <a:r>
                        <a:rPr lang="en-GB" sz="2100" baseline="0" dirty="0">
                          <a:solidFill>
                            <a:schemeClr val="accent1">
                              <a:lumMod val="50000"/>
                            </a:schemeClr>
                          </a:solidFill>
                          <a:latin typeface="Century Gothic" panose="020B0502020202020204" pitchFamily="34" charset="0"/>
                        </a:rPr>
                        <a:t> </a:t>
                      </a:r>
                      <a:r>
                        <a:rPr lang="en-GB" sz="2100" baseline="0" dirty="0" err="1">
                          <a:solidFill>
                            <a:schemeClr val="accent1">
                              <a:lumMod val="50000"/>
                            </a:schemeClr>
                          </a:solidFill>
                          <a:latin typeface="Century Gothic" panose="020B0502020202020204" pitchFamily="34" charset="0"/>
                        </a:rPr>
                        <a:t>botellas</a:t>
                      </a:r>
                      <a:r>
                        <a:rPr lang="en-GB" sz="2100" baseline="0" dirty="0">
                          <a:solidFill>
                            <a:schemeClr val="accent1">
                              <a:lumMod val="50000"/>
                            </a:schemeClr>
                          </a:solidFill>
                          <a:latin typeface="Century Gothic" panose="020B0502020202020204" pitchFamily="34" charset="0"/>
                        </a:rPr>
                        <a:t> de </a:t>
                      </a:r>
                      <a:r>
                        <a:rPr lang="en-GB" sz="2100" baseline="0" dirty="0" err="1">
                          <a:solidFill>
                            <a:schemeClr val="accent1">
                              <a:lumMod val="50000"/>
                            </a:schemeClr>
                          </a:solidFill>
                          <a:latin typeface="Century Gothic" panose="020B0502020202020204" pitchFamily="34" charset="0"/>
                        </a:rPr>
                        <a:t>agua</a:t>
                      </a:r>
                      <a:r>
                        <a:rPr lang="en-GB" sz="2100" baseline="0" dirty="0">
                          <a:solidFill>
                            <a:schemeClr val="accent1">
                              <a:lumMod val="50000"/>
                            </a:schemeClr>
                          </a:solidFill>
                          <a:latin typeface="Century Gothic" panose="020B0502020202020204" pitchFamily="34" charset="0"/>
                        </a:rPr>
                        <a:t> </a:t>
                      </a:r>
                      <a:r>
                        <a:rPr lang="en-GB" sz="2100" baseline="0" dirty="0" err="1">
                          <a:solidFill>
                            <a:schemeClr val="accent1">
                              <a:lumMod val="50000"/>
                            </a:schemeClr>
                          </a:solidFill>
                          <a:latin typeface="Century Gothic" panose="020B0502020202020204" pitchFamily="34" charset="0"/>
                        </a:rPr>
                        <a:t>por</a:t>
                      </a:r>
                      <a:r>
                        <a:rPr lang="en-GB" sz="2100" baseline="0" dirty="0">
                          <a:solidFill>
                            <a:schemeClr val="accent1">
                              <a:lumMod val="50000"/>
                            </a:schemeClr>
                          </a:solidFill>
                          <a:latin typeface="Century Gothic" panose="020B0502020202020204" pitchFamily="34" charset="0"/>
                        </a:rPr>
                        <a:t> la </a:t>
                      </a:r>
                      <a:r>
                        <a:rPr lang="en-GB" sz="2100" baseline="0" dirty="0" err="1">
                          <a:solidFill>
                            <a:schemeClr val="accent1">
                              <a:lumMod val="50000"/>
                            </a:schemeClr>
                          </a:solidFill>
                          <a:latin typeface="Century Gothic" panose="020B0502020202020204" pitchFamily="34" charset="0"/>
                        </a:rPr>
                        <a:t>mañana</a:t>
                      </a:r>
                      <a:r>
                        <a:rPr lang="en-GB" sz="2100" baseline="0" dirty="0">
                          <a:solidFill>
                            <a:schemeClr val="accent1">
                              <a:lumMod val="50000"/>
                            </a:schemeClr>
                          </a:solidFill>
                          <a:latin typeface="Century Gothic" panose="020B0502020202020204" pitchFamily="34" charset="0"/>
                        </a:rPr>
                        <a:t>.</a:t>
                      </a:r>
                      <a:endParaRPr lang="en-GB" sz="2100" dirty="0">
                        <a:solidFill>
                          <a:schemeClr val="accent1">
                            <a:lumMod val="50000"/>
                          </a:schemeClr>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076436072"/>
                  </a:ext>
                </a:extLst>
              </a:tr>
              <a:tr h="398114">
                <a:tc>
                  <a:txBody>
                    <a:bodyPr/>
                    <a:lstStyle/>
                    <a:p>
                      <a:pPr algn="ctr"/>
                      <a:r>
                        <a:rPr lang="en-GB" sz="2200" b="1" dirty="0">
                          <a:solidFill>
                            <a:schemeClr val="accent1">
                              <a:lumMod val="50000"/>
                            </a:schemeClr>
                          </a:solidFill>
                          <a:latin typeface="Century Gothic" panose="020B0502020202020204" pitchFamily="34" charset="0"/>
                        </a:rPr>
                        <a:t>6</a:t>
                      </a:r>
                    </a:p>
                  </a:txBody>
                  <a:tcPr/>
                </a:tc>
                <a:tc>
                  <a:txBody>
                    <a:bodyPr/>
                    <a:lstStyle/>
                    <a:p>
                      <a:r>
                        <a:rPr lang="en-GB" sz="2100" dirty="0" err="1">
                          <a:solidFill>
                            <a:schemeClr val="accent1">
                              <a:lumMod val="50000"/>
                            </a:schemeClr>
                          </a:solidFill>
                          <a:latin typeface="Century Gothic" panose="020B0502020202020204" pitchFamily="34" charset="0"/>
                        </a:rPr>
                        <a:t>Nunca</a:t>
                      </a:r>
                      <a:r>
                        <a:rPr lang="en-GB" sz="2100" dirty="0">
                          <a:solidFill>
                            <a:schemeClr val="accent1">
                              <a:lumMod val="50000"/>
                            </a:schemeClr>
                          </a:solidFill>
                          <a:latin typeface="Century Gothic" panose="020B0502020202020204" pitchFamily="34" charset="0"/>
                        </a:rPr>
                        <a:t> vive en </a:t>
                      </a:r>
                      <a:r>
                        <a:rPr lang="en-GB" sz="2100" dirty="0" err="1">
                          <a:solidFill>
                            <a:schemeClr val="accent1">
                              <a:lumMod val="50000"/>
                            </a:schemeClr>
                          </a:solidFill>
                          <a:latin typeface="Century Gothic" panose="020B0502020202020204" pitchFamily="34" charset="0"/>
                        </a:rPr>
                        <a:t>otros</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lugares</a:t>
                      </a:r>
                      <a:r>
                        <a:rPr lang="en-GB" sz="2100" dirty="0">
                          <a:solidFill>
                            <a:schemeClr val="accent1">
                              <a:lumMod val="50000"/>
                            </a:schemeClr>
                          </a:solidFill>
                          <a:latin typeface="Century Gothic" panose="020B0502020202020204" pitchFamily="34" charset="0"/>
                        </a:rPr>
                        <a:t>.</a:t>
                      </a: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38271135"/>
                  </a:ext>
                </a:extLst>
              </a:tr>
              <a:tr h="398114">
                <a:tc>
                  <a:txBody>
                    <a:bodyPr/>
                    <a:lstStyle/>
                    <a:p>
                      <a:pPr algn="ctr"/>
                      <a:r>
                        <a:rPr lang="en-GB" sz="2200" b="1" dirty="0">
                          <a:solidFill>
                            <a:schemeClr val="accent1">
                              <a:lumMod val="50000"/>
                            </a:schemeClr>
                          </a:solidFill>
                          <a:latin typeface="Century Gothic" panose="020B0502020202020204" pitchFamily="34" charset="0"/>
                        </a:rPr>
                        <a:t>7</a:t>
                      </a:r>
                    </a:p>
                  </a:txBody>
                  <a:tcPr/>
                </a:tc>
                <a:tc>
                  <a:txBody>
                    <a:bodyPr/>
                    <a:lstStyle/>
                    <a:p>
                      <a:r>
                        <a:rPr lang="en-GB" sz="2100" dirty="0" err="1">
                          <a:solidFill>
                            <a:schemeClr val="accent1">
                              <a:lumMod val="50000"/>
                            </a:schemeClr>
                          </a:solidFill>
                          <a:latin typeface="Century Gothic" panose="020B0502020202020204" pitchFamily="34" charset="0"/>
                        </a:rPr>
                        <a:t>Normalmente</a:t>
                      </a:r>
                      <a:r>
                        <a:rPr lang="en-GB" sz="2100" baseline="0" dirty="0">
                          <a:solidFill>
                            <a:schemeClr val="accent1">
                              <a:lumMod val="50000"/>
                            </a:schemeClr>
                          </a:solidFill>
                          <a:latin typeface="Century Gothic" panose="020B0502020202020204" pitchFamily="34" charset="0"/>
                        </a:rPr>
                        <a:t> l</a:t>
                      </a:r>
                      <a:r>
                        <a:rPr lang="en-GB" sz="2100" dirty="0">
                          <a:solidFill>
                            <a:schemeClr val="accent1">
                              <a:lumMod val="50000"/>
                            </a:schemeClr>
                          </a:solidFill>
                          <a:latin typeface="Century Gothic" panose="020B0502020202020204" pitchFamily="34" charset="0"/>
                        </a:rPr>
                        <a:t>ee </a:t>
                      </a:r>
                      <a:r>
                        <a:rPr lang="en-GB" sz="2100" dirty="0" err="1">
                          <a:solidFill>
                            <a:schemeClr val="accent1">
                              <a:lumMod val="50000"/>
                            </a:schemeClr>
                          </a:solidFill>
                          <a:latin typeface="Century Gothic" panose="020B0502020202020204" pitchFamily="34" charset="0"/>
                        </a:rPr>
                        <a:t>revistas</a:t>
                      </a:r>
                      <a:r>
                        <a:rPr lang="en-GB" sz="2100" dirty="0">
                          <a:solidFill>
                            <a:schemeClr val="accent1">
                              <a:lumMod val="50000"/>
                            </a:schemeClr>
                          </a:solidFill>
                          <a:latin typeface="Century Gothic" panose="020B0502020202020204" pitchFamily="34" charset="0"/>
                        </a:rPr>
                        <a:t> de </a:t>
                      </a:r>
                      <a:r>
                        <a:rPr lang="en-GB" sz="2100" dirty="0" err="1">
                          <a:solidFill>
                            <a:schemeClr val="accent1">
                              <a:lumMod val="50000"/>
                            </a:schemeClr>
                          </a:solidFill>
                          <a:latin typeface="Century Gothic" panose="020B0502020202020204" pitchFamily="34" charset="0"/>
                        </a:rPr>
                        <a:t>gente</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famosa</a:t>
                      </a:r>
                      <a:r>
                        <a:rPr lang="en-GB" sz="2100" dirty="0">
                          <a:solidFill>
                            <a:schemeClr val="accent1">
                              <a:lumMod val="50000"/>
                            </a:schemeClr>
                          </a:solidFill>
                          <a:latin typeface="Century Gothic" panose="020B0502020202020204" pitchFamily="34" charset="0"/>
                        </a:rPr>
                        <a:t>.</a:t>
                      </a: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1975175003"/>
                  </a:ext>
                </a:extLst>
              </a:tr>
              <a:tr h="398114">
                <a:tc>
                  <a:txBody>
                    <a:bodyPr/>
                    <a:lstStyle/>
                    <a:p>
                      <a:pPr algn="ctr"/>
                      <a:r>
                        <a:rPr lang="en-GB" sz="2200" b="1" dirty="0">
                          <a:solidFill>
                            <a:schemeClr val="accent1">
                              <a:lumMod val="50000"/>
                            </a:schemeClr>
                          </a:solidFill>
                          <a:latin typeface="Century Gothic" panose="020B0502020202020204" pitchFamily="34" charset="0"/>
                        </a:rPr>
                        <a:t>8</a:t>
                      </a:r>
                    </a:p>
                  </a:txBody>
                  <a:tcPr/>
                </a:tc>
                <a:tc>
                  <a:txBody>
                    <a:bodyPr/>
                    <a:lstStyle/>
                    <a:p>
                      <a:r>
                        <a:rPr lang="en-GB" sz="2100" dirty="0" err="1">
                          <a:solidFill>
                            <a:schemeClr val="accent1">
                              <a:lumMod val="50000"/>
                            </a:schemeClr>
                          </a:solidFill>
                          <a:latin typeface="Century Gothic" panose="020B0502020202020204" pitchFamily="34" charset="0"/>
                        </a:rPr>
                        <a:t>Escribo</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algo</a:t>
                      </a:r>
                      <a:r>
                        <a:rPr lang="en-GB" sz="2100" dirty="0">
                          <a:solidFill>
                            <a:schemeClr val="accent1">
                              <a:lumMod val="50000"/>
                            </a:schemeClr>
                          </a:solidFill>
                          <a:latin typeface="Century Gothic" panose="020B0502020202020204" pitchFamily="34" charset="0"/>
                        </a:rPr>
                        <a:t> después de </a:t>
                      </a:r>
                      <a:r>
                        <a:rPr lang="en-GB" sz="2100" dirty="0" err="1">
                          <a:solidFill>
                            <a:schemeClr val="accent1">
                              <a:lumMod val="50000"/>
                            </a:schemeClr>
                          </a:solidFill>
                          <a:latin typeface="Century Gothic" panose="020B0502020202020204" pitchFamily="34" charset="0"/>
                        </a:rPr>
                        <a:t>hacer</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ejercico</a:t>
                      </a:r>
                      <a:r>
                        <a:rPr lang="en-GB" sz="2100" dirty="0">
                          <a:solidFill>
                            <a:schemeClr val="accent1">
                              <a:lumMod val="50000"/>
                            </a:schemeClr>
                          </a:solidFill>
                          <a:latin typeface="Century Gothic" panose="020B0502020202020204" pitchFamily="34" charset="0"/>
                        </a:rPr>
                        <a:t>.</a:t>
                      </a: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452697797"/>
                  </a:ext>
                </a:extLst>
              </a:tr>
              <a:tr h="492245">
                <a:tc>
                  <a:txBody>
                    <a:bodyPr/>
                    <a:lstStyle/>
                    <a:p>
                      <a:pPr algn="ctr"/>
                      <a:r>
                        <a:rPr lang="en-GB" sz="2200" b="1" dirty="0">
                          <a:solidFill>
                            <a:schemeClr val="accent1">
                              <a:lumMod val="50000"/>
                            </a:schemeClr>
                          </a:solidFill>
                          <a:latin typeface="Century Gothic" panose="020B0502020202020204" pitchFamily="34" charset="0"/>
                        </a:rPr>
                        <a:t>9</a:t>
                      </a:r>
                    </a:p>
                  </a:txBody>
                  <a:tcPr/>
                </a:tc>
                <a:tc>
                  <a:txBody>
                    <a:bodyPr/>
                    <a:lstStyle/>
                    <a:p>
                      <a:r>
                        <a:rPr lang="en-GB" sz="2100" dirty="0" err="1">
                          <a:solidFill>
                            <a:schemeClr val="accent1">
                              <a:lumMod val="50000"/>
                            </a:schemeClr>
                          </a:solidFill>
                          <a:latin typeface="Century Gothic" panose="020B0502020202020204" pitchFamily="34" charset="0"/>
                        </a:rPr>
                        <a:t>Bebe</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botellas</a:t>
                      </a:r>
                      <a:r>
                        <a:rPr lang="en-GB" sz="2100" baseline="0" dirty="0">
                          <a:solidFill>
                            <a:schemeClr val="accent1">
                              <a:lumMod val="50000"/>
                            </a:schemeClr>
                          </a:solidFill>
                          <a:latin typeface="Century Gothic" panose="020B0502020202020204" pitchFamily="34" charset="0"/>
                        </a:rPr>
                        <a:t> de Coca Cola </a:t>
                      </a:r>
                      <a:r>
                        <a:rPr lang="en-GB" sz="2100" baseline="0" dirty="0" err="1">
                          <a:solidFill>
                            <a:schemeClr val="accent1">
                              <a:lumMod val="50000"/>
                            </a:schemeClr>
                          </a:solidFill>
                          <a:latin typeface="Century Gothic" panose="020B0502020202020204" pitchFamily="34" charset="0"/>
                        </a:rPr>
                        <a:t>por</a:t>
                      </a:r>
                      <a:r>
                        <a:rPr lang="en-GB" sz="2100" baseline="0" dirty="0">
                          <a:solidFill>
                            <a:schemeClr val="accent1">
                              <a:lumMod val="50000"/>
                            </a:schemeClr>
                          </a:solidFill>
                          <a:latin typeface="Century Gothic" panose="020B0502020202020204" pitchFamily="34" charset="0"/>
                        </a:rPr>
                        <a:t> la </a:t>
                      </a:r>
                      <a:r>
                        <a:rPr lang="en-GB" sz="2100" baseline="0" dirty="0" err="1">
                          <a:solidFill>
                            <a:schemeClr val="accent1">
                              <a:lumMod val="50000"/>
                            </a:schemeClr>
                          </a:solidFill>
                          <a:latin typeface="Century Gothic" panose="020B0502020202020204" pitchFamily="34" charset="0"/>
                        </a:rPr>
                        <a:t>noche</a:t>
                      </a:r>
                      <a:r>
                        <a:rPr lang="en-GB" sz="2100" baseline="0" dirty="0">
                          <a:solidFill>
                            <a:schemeClr val="accent1">
                              <a:lumMod val="50000"/>
                            </a:schemeClr>
                          </a:solidFill>
                          <a:latin typeface="Century Gothic" panose="020B0502020202020204" pitchFamily="34" charset="0"/>
                        </a:rPr>
                        <a:t>.</a:t>
                      </a:r>
                      <a:endParaRPr lang="en-GB" sz="2100" dirty="0">
                        <a:solidFill>
                          <a:schemeClr val="accent1">
                            <a:lumMod val="50000"/>
                          </a:schemeClr>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4015377861"/>
                  </a:ext>
                </a:extLst>
              </a:tr>
              <a:tr h="398114">
                <a:tc>
                  <a:txBody>
                    <a:bodyPr/>
                    <a:lstStyle/>
                    <a:p>
                      <a:pPr algn="ctr"/>
                      <a:r>
                        <a:rPr lang="en-GB" sz="1800" b="1" dirty="0">
                          <a:solidFill>
                            <a:schemeClr val="accent1">
                              <a:lumMod val="50000"/>
                            </a:schemeClr>
                          </a:solidFill>
                          <a:latin typeface="Century Gothic" panose="020B0502020202020204" pitchFamily="34" charset="0"/>
                        </a:rPr>
                        <a:t>10</a:t>
                      </a:r>
                    </a:p>
                  </a:txBody>
                  <a:tcPr/>
                </a:tc>
                <a:tc>
                  <a:txBody>
                    <a:bodyPr/>
                    <a:lstStyle/>
                    <a:p>
                      <a:r>
                        <a:rPr lang="en-GB" sz="2100" dirty="0" err="1">
                          <a:solidFill>
                            <a:schemeClr val="accent1">
                              <a:lumMod val="50000"/>
                            </a:schemeClr>
                          </a:solidFill>
                          <a:latin typeface="Century Gothic" panose="020B0502020202020204" pitchFamily="34" charset="0"/>
                        </a:rPr>
                        <a:t>Aprende</a:t>
                      </a:r>
                      <a:r>
                        <a:rPr lang="en-GB" sz="2100" dirty="0">
                          <a:solidFill>
                            <a:schemeClr val="accent1">
                              <a:lumMod val="50000"/>
                            </a:schemeClr>
                          </a:solidFill>
                          <a:latin typeface="Century Gothic" panose="020B0502020202020204" pitchFamily="34" charset="0"/>
                        </a:rPr>
                        <a:t> chino durante las vacaciones.</a:t>
                      </a: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1843185788"/>
                  </a:ext>
                </a:extLst>
              </a:tr>
            </a:tbl>
          </a:graphicData>
        </a:graphic>
      </p:graphicFrame>
      <p:sp>
        <p:nvSpPr>
          <p:cNvPr id="5" name="TextBox 4"/>
          <p:cNvSpPr txBox="1"/>
          <p:nvPr/>
        </p:nvSpPr>
        <p:spPr>
          <a:xfrm>
            <a:off x="65833" y="0"/>
            <a:ext cx="70403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Hugo y Hector son amigos.  Hugo habla.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Lee las frases y </a:t>
            </a:r>
            <a:r>
              <a:rPr lang="en-GB" sz="2000" b="1" dirty="0" err="1">
                <a:solidFill>
                  <a:schemeClr val="accent1">
                    <a:lumMod val="50000"/>
                  </a:schemeClr>
                </a:solidFill>
                <a:latin typeface="Century Gothic" panose="020B0502020202020204" pitchFamily="34" charset="0"/>
              </a:rPr>
              <a:t>marca</a:t>
            </a:r>
            <a:r>
              <a:rPr lang="en-GB" sz="2000" b="1" dirty="0">
                <a:solidFill>
                  <a:schemeClr val="accent1">
                    <a:lumMod val="50000"/>
                  </a:schemeClr>
                </a:solidFill>
                <a:latin typeface="Century Gothic" panose="020B0502020202020204" pitchFamily="34" charset="0"/>
              </a:rPr>
              <a:t> la </a:t>
            </a:r>
            <a:r>
              <a:rPr lang="en-GB" sz="2000" b="1" dirty="0" err="1">
                <a:solidFill>
                  <a:schemeClr val="accent1">
                    <a:lumMod val="50000"/>
                  </a:schemeClr>
                </a:solidFill>
                <a:latin typeface="Century Gothic" panose="020B0502020202020204" pitchFamily="34" charset="0"/>
              </a:rPr>
              <a:t>opción</a:t>
            </a:r>
            <a:r>
              <a:rPr lang="en-GB" sz="2000" b="1" dirty="0">
                <a:solidFill>
                  <a:schemeClr val="accent1">
                    <a:lumMod val="50000"/>
                  </a:schemeClr>
                </a:solidFill>
                <a:latin typeface="Century Gothic" panose="020B0502020202020204" pitchFamily="34" charset="0"/>
              </a:rPr>
              <a:t> correcta.</a:t>
            </a:r>
            <a:endParaRPr kumimoji="0" lang="en-GB" sz="2000" b="1" i="0" u="none" strike="noStrike" kern="1200" cap="none" spc="0" normalizeH="0" baseline="0" noProof="0" dirty="0">
              <a:ln>
                <a:noFill/>
              </a:ln>
              <a:solidFill>
                <a:schemeClr val="accent1">
                  <a:lumMod val="50000"/>
                </a:schemeClr>
              </a:solidFill>
              <a:effectLst/>
              <a:uLnTx/>
              <a:uFillTx/>
              <a:latin typeface="Tw Cen MT" panose="020B0602020104020603"/>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5088" y="0"/>
            <a:ext cx="2315479" cy="1018811"/>
          </a:xfrm>
          <a:prstGeom prst="rect">
            <a:avLst/>
          </a:prstGeom>
        </p:spPr>
      </p:pic>
      <p:pic>
        <p:nvPicPr>
          <p:cNvPr id="8"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9147" y="175142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9432" y="2200731"/>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9147" y="263106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1490" y="3077273"/>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2" y="3502696"/>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9432" y="3918169"/>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23363" y="4358216"/>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3142" y="4788129"/>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5364" y="520596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5364" y="5683320"/>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9537679" y="1800621"/>
            <a:ext cx="1590805" cy="400110"/>
          </a:xfrm>
          <a:prstGeom prst="rect">
            <a:avLst/>
          </a:prstGeom>
          <a:noFill/>
        </p:spPr>
        <p:txBody>
          <a:bodyPr wrap="square" rtlCol="0">
            <a:spAutoFit/>
          </a:bodyPr>
          <a:lstStyle/>
          <a:p>
            <a:r>
              <a:rPr lang="en-GB" sz="2000" dirty="0">
                <a:solidFill>
                  <a:schemeClr val="accent1">
                    <a:lumMod val="50000"/>
                  </a:schemeClr>
                </a:solidFill>
              </a:rPr>
              <a:t>always</a:t>
            </a:r>
          </a:p>
        </p:txBody>
      </p:sp>
      <p:sp>
        <p:nvSpPr>
          <p:cNvPr id="18" name="TextBox 17"/>
          <p:cNvSpPr txBox="1"/>
          <p:nvPr/>
        </p:nvSpPr>
        <p:spPr>
          <a:xfrm>
            <a:off x="9553482" y="2230913"/>
            <a:ext cx="2384841" cy="400110"/>
          </a:xfrm>
          <a:prstGeom prst="rect">
            <a:avLst/>
          </a:prstGeom>
          <a:noFill/>
        </p:spPr>
        <p:txBody>
          <a:bodyPr wrap="square" rtlCol="0">
            <a:spAutoFit/>
          </a:bodyPr>
          <a:lstStyle/>
          <a:p>
            <a:r>
              <a:rPr lang="en-GB" sz="2000" dirty="0">
                <a:solidFill>
                  <a:schemeClr val="accent1">
                    <a:lumMod val="50000"/>
                  </a:schemeClr>
                </a:solidFill>
              </a:rPr>
              <a:t>sometimes</a:t>
            </a:r>
          </a:p>
        </p:txBody>
      </p:sp>
      <p:sp>
        <p:nvSpPr>
          <p:cNvPr id="19" name="TextBox 18"/>
          <p:cNvSpPr txBox="1"/>
          <p:nvPr/>
        </p:nvSpPr>
        <p:spPr>
          <a:xfrm>
            <a:off x="9525513" y="2670162"/>
            <a:ext cx="2384841" cy="400110"/>
          </a:xfrm>
          <a:prstGeom prst="rect">
            <a:avLst/>
          </a:prstGeom>
          <a:noFill/>
        </p:spPr>
        <p:txBody>
          <a:bodyPr wrap="square" rtlCol="0">
            <a:spAutoFit/>
          </a:bodyPr>
          <a:lstStyle/>
          <a:p>
            <a:r>
              <a:rPr lang="en-GB" sz="2000" dirty="0">
                <a:solidFill>
                  <a:schemeClr val="accent1">
                    <a:lumMod val="50000"/>
                  </a:schemeClr>
                </a:solidFill>
              </a:rPr>
              <a:t>on Thursdays</a:t>
            </a:r>
          </a:p>
        </p:txBody>
      </p:sp>
      <p:sp>
        <p:nvSpPr>
          <p:cNvPr id="20" name="TextBox 19"/>
          <p:cNvSpPr txBox="1"/>
          <p:nvPr/>
        </p:nvSpPr>
        <p:spPr>
          <a:xfrm>
            <a:off x="9537678" y="3091883"/>
            <a:ext cx="2384841" cy="400110"/>
          </a:xfrm>
          <a:prstGeom prst="rect">
            <a:avLst/>
          </a:prstGeom>
          <a:noFill/>
        </p:spPr>
        <p:txBody>
          <a:bodyPr wrap="square" rtlCol="0">
            <a:spAutoFit/>
          </a:bodyPr>
          <a:lstStyle/>
          <a:p>
            <a:r>
              <a:rPr lang="en-GB" sz="2000" dirty="0">
                <a:solidFill>
                  <a:schemeClr val="accent1">
                    <a:lumMod val="50000"/>
                  </a:schemeClr>
                </a:solidFill>
              </a:rPr>
              <a:t>on Mondays</a:t>
            </a:r>
          </a:p>
        </p:txBody>
      </p:sp>
      <p:sp>
        <p:nvSpPr>
          <p:cNvPr id="21" name="TextBox 20"/>
          <p:cNvSpPr txBox="1"/>
          <p:nvPr/>
        </p:nvSpPr>
        <p:spPr>
          <a:xfrm>
            <a:off x="9537679" y="3509521"/>
            <a:ext cx="2384841" cy="400110"/>
          </a:xfrm>
          <a:prstGeom prst="rect">
            <a:avLst/>
          </a:prstGeom>
          <a:noFill/>
        </p:spPr>
        <p:txBody>
          <a:bodyPr wrap="square" rtlCol="0">
            <a:spAutoFit/>
          </a:bodyPr>
          <a:lstStyle/>
          <a:p>
            <a:r>
              <a:rPr lang="en-GB" sz="2000" dirty="0">
                <a:solidFill>
                  <a:schemeClr val="accent1">
                    <a:lumMod val="50000"/>
                  </a:schemeClr>
                </a:solidFill>
              </a:rPr>
              <a:t>in the morning</a:t>
            </a:r>
          </a:p>
        </p:txBody>
      </p:sp>
      <p:sp>
        <p:nvSpPr>
          <p:cNvPr id="22" name="TextBox 21"/>
          <p:cNvSpPr txBox="1"/>
          <p:nvPr/>
        </p:nvSpPr>
        <p:spPr>
          <a:xfrm>
            <a:off x="9520942" y="3925826"/>
            <a:ext cx="2384841" cy="400110"/>
          </a:xfrm>
          <a:prstGeom prst="rect">
            <a:avLst/>
          </a:prstGeom>
          <a:noFill/>
        </p:spPr>
        <p:txBody>
          <a:bodyPr wrap="square" rtlCol="0">
            <a:spAutoFit/>
          </a:bodyPr>
          <a:lstStyle/>
          <a:p>
            <a:r>
              <a:rPr lang="en-GB" sz="2000" dirty="0">
                <a:solidFill>
                  <a:schemeClr val="accent1">
                    <a:lumMod val="50000"/>
                  </a:schemeClr>
                </a:solidFill>
              </a:rPr>
              <a:t>never</a:t>
            </a:r>
          </a:p>
        </p:txBody>
      </p:sp>
      <p:sp>
        <p:nvSpPr>
          <p:cNvPr id="23" name="TextBox 22"/>
          <p:cNvSpPr txBox="1"/>
          <p:nvPr/>
        </p:nvSpPr>
        <p:spPr>
          <a:xfrm>
            <a:off x="9537677" y="4344675"/>
            <a:ext cx="2384841" cy="400110"/>
          </a:xfrm>
          <a:prstGeom prst="rect">
            <a:avLst/>
          </a:prstGeom>
          <a:noFill/>
        </p:spPr>
        <p:txBody>
          <a:bodyPr wrap="square" rtlCol="0">
            <a:spAutoFit/>
          </a:bodyPr>
          <a:lstStyle/>
          <a:p>
            <a:r>
              <a:rPr lang="en-GB" sz="2000" dirty="0">
                <a:solidFill>
                  <a:schemeClr val="accent1">
                    <a:lumMod val="50000"/>
                  </a:schemeClr>
                </a:solidFill>
              </a:rPr>
              <a:t>normally</a:t>
            </a:r>
          </a:p>
        </p:txBody>
      </p:sp>
      <p:sp>
        <p:nvSpPr>
          <p:cNvPr id="24" name="TextBox 23"/>
          <p:cNvSpPr txBox="1"/>
          <p:nvPr/>
        </p:nvSpPr>
        <p:spPr>
          <a:xfrm>
            <a:off x="9520942" y="4788129"/>
            <a:ext cx="2761589" cy="400110"/>
          </a:xfrm>
          <a:prstGeom prst="rect">
            <a:avLst/>
          </a:prstGeom>
          <a:noFill/>
        </p:spPr>
        <p:txBody>
          <a:bodyPr wrap="square" rtlCol="0">
            <a:spAutoFit/>
          </a:bodyPr>
          <a:lstStyle/>
          <a:p>
            <a:r>
              <a:rPr lang="en-GB" sz="2000" dirty="0">
                <a:solidFill>
                  <a:schemeClr val="accent1">
                    <a:lumMod val="50000"/>
                  </a:schemeClr>
                </a:solidFill>
              </a:rPr>
              <a:t>after doing exercise</a:t>
            </a:r>
          </a:p>
        </p:txBody>
      </p:sp>
      <p:sp>
        <p:nvSpPr>
          <p:cNvPr id="25" name="TextBox 24"/>
          <p:cNvSpPr txBox="1"/>
          <p:nvPr/>
        </p:nvSpPr>
        <p:spPr>
          <a:xfrm>
            <a:off x="9537678" y="5217473"/>
            <a:ext cx="1382778" cy="400110"/>
          </a:xfrm>
          <a:prstGeom prst="rect">
            <a:avLst/>
          </a:prstGeom>
          <a:noFill/>
        </p:spPr>
        <p:txBody>
          <a:bodyPr wrap="square" rtlCol="0">
            <a:spAutoFit/>
          </a:bodyPr>
          <a:lstStyle/>
          <a:p>
            <a:r>
              <a:rPr lang="en-GB" sz="2000" dirty="0">
                <a:solidFill>
                  <a:schemeClr val="accent1">
                    <a:lumMod val="50000"/>
                  </a:schemeClr>
                </a:solidFill>
              </a:rPr>
              <a:t>at night</a:t>
            </a:r>
          </a:p>
        </p:txBody>
      </p:sp>
      <p:sp>
        <p:nvSpPr>
          <p:cNvPr id="26" name="TextBox 25"/>
          <p:cNvSpPr txBox="1"/>
          <p:nvPr/>
        </p:nvSpPr>
        <p:spPr>
          <a:xfrm>
            <a:off x="9553482" y="5691291"/>
            <a:ext cx="2668804" cy="400110"/>
          </a:xfrm>
          <a:prstGeom prst="rect">
            <a:avLst/>
          </a:prstGeom>
          <a:noFill/>
        </p:spPr>
        <p:txBody>
          <a:bodyPr wrap="square" rtlCol="0">
            <a:spAutoFit/>
          </a:bodyPr>
          <a:lstStyle/>
          <a:p>
            <a:r>
              <a:rPr lang="en-GB" sz="2000" dirty="0">
                <a:solidFill>
                  <a:schemeClr val="accent1">
                    <a:lumMod val="50000"/>
                  </a:schemeClr>
                </a:solidFill>
              </a:rPr>
              <a:t>during the holidays</a:t>
            </a:r>
          </a:p>
        </p:txBody>
      </p:sp>
      <p:sp>
        <p:nvSpPr>
          <p:cNvPr id="27" name="TextBox 26"/>
          <p:cNvSpPr txBox="1"/>
          <p:nvPr/>
        </p:nvSpPr>
        <p:spPr>
          <a:xfrm>
            <a:off x="65833" y="618701"/>
            <a:ext cx="57825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La </a:t>
            </a:r>
            <a:r>
              <a:rPr lang="en-GB" sz="2000" b="1" dirty="0" err="1">
                <a:solidFill>
                  <a:schemeClr val="accent1">
                    <a:lumMod val="50000"/>
                  </a:schemeClr>
                </a:solidFill>
                <a:latin typeface="Century Gothic" panose="020B0502020202020204" pitchFamily="34" charset="0"/>
              </a:rPr>
              <a:t>acción</a:t>
            </a:r>
            <a:r>
              <a:rPr lang="en-GB" sz="2000" b="1"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cuándo</a:t>
            </a:r>
            <a:r>
              <a:rPr lang="en-GB" sz="2000" b="1" dirty="0">
                <a:solidFill>
                  <a:schemeClr val="accent1">
                    <a:lumMod val="50000"/>
                  </a:schemeClr>
                </a:solidFill>
                <a:latin typeface="Century Gothic" panose="020B0502020202020204" pitchFamily="34" charset="0"/>
              </a:rPr>
              <a:t> es? Escribe en inglés.</a:t>
            </a:r>
            <a:endParaRPr kumimoji="0" lang="en-GB" sz="2000" b="1" i="0" u="none" strike="noStrike" kern="1200" cap="none" spc="0" normalizeH="0" baseline="0" noProof="0" dirty="0">
              <a:ln>
                <a:noFill/>
              </a:ln>
              <a:solidFill>
                <a:schemeClr val="accent1">
                  <a:lumMod val="50000"/>
                </a:schemeClr>
              </a:solidFill>
              <a:effectLst/>
              <a:uLnTx/>
              <a:uFillTx/>
              <a:latin typeface="Tw Cen MT" panose="020B0602020104020603"/>
            </a:endParaRPr>
          </a:p>
        </p:txBody>
      </p:sp>
      <p:sp>
        <p:nvSpPr>
          <p:cNvPr id="28" name="TextBox 27"/>
          <p:cNvSpPr txBox="1"/>
          <p:nvPr/>
        </p:nvSpPr>
        <p:spPr>
          <a:xfrm>
            <a:off x="9537677" y="1036607"/>
            <a:ext cx="2249611" cy="1015663"/>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¿Cuándo?</a:t>
            </a:r>
          </a:p>
          <a:p>
            <a:r>
              <a:rPr lang="en-GB" sz="2000" dirty="0">
                <a:solidFill>
                  <a:schemeClr val="accent1">
                    <a:lumMod val="50000"/>
                  </a:schemeClr>
                </a:solidFill>
                <a:latin typeface="Century Gothic" panose="020B0502020202020204" pitchFamily="34" charset="0"/>
              </a:rPr>
              <a:t>(en inglés)</a:t>
            </a:r>
          </a:p>
          <a:p>
            <a:endParaRPr lang="en-GB" sz="2000" dirty="0">
              <a:solidFill>
                <a:schemeClr val="accent1">
                  <a:lumMod val="50000"/>
                </a:schemeClr>
              </a:solidFill>
            </a:endParaRPr>
          </a:p>
        </p:txBody>
      </p:sp>
      <p:sp>
        <p:nvSpPr>
          <p:cNvPr id="29"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143971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P spid="20" grpId="0"/>
      <p:bldP spid="21" grpId="0"/>
      <p:bldP spid="22" grpId="0"/>
      <p:bldP spid="23" grpId="0"/>
      <p:bldP spid="24" grpId="0"/>
      <p:bldP spid="25" grpId="0"/>
      <p:bldP spid="26" grpId="0"/>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620476628"/>
              </p:ext>
            </p:extLst>
          </p:nvPr>
        </p:nvGraphicFramePr>
        <p:xfrm>
          <a:off x="340666" y="2811158"/>
          <a:ext cx="11745770" cy="3429220"/>
        </p:xfrm>
        <a:graphic>
          <a:graphicData uri="http://schemas.openxmlformats.org/drawingml/2006/table">
            <a:tbl>
              <a:tblPr firstRow="1" bandRow="1">
                <a:tableStyleId>{5940675A-B579-460E-94D1-54222C63F5DA}</a:tableStyleId>
              </a:tblPr>
              <a:tblGrid>
                <a:gridCol w="5872885">
                  <a:extLst>
                    <a:ext uri="{9D8B030D-6E8A-4147-A177-3AD203B41FA5}">
                      <a16:colId xmlns:a16="http://schemas.microsoft.com/office/drawing/2014/main" val="20000"/>
                    </a:ext>
                  </a:extLst>
                </a:gridCol>
                <a:gridCol w="5872885">
                  <a:extLst>
                    <a:ext uri="{9D8B030D-6E8A-4147-A177-3AD203B41FA5}">
                      <a16:colId xmlns:a16="http://schemas.microsoft.com/office/drawing/2014/main" val="20001"/>
                    </a:ext>
                  </a:extLst>
                </a:gridCol>
              </a:tblGrid>
              <a:tr h="685844">
                <a:tc>
                  <a:txBody>
                    <a:bodyPr/>
                    <a:lstStyle/>
                    <a:p>
                      <a:endParaRPr lang="en-GB" dirty="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85844">
                <a:tc>
                  <a:txBody>
                    <a:bodyPr/>
                    <a:lstStyle/>
                    <a:p>
                      <a:endParaRPr lang="en-GB" dirty="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85844">
                <a:tc>
                  <a:txBody>
                    <a:bodyPr/>
                    <a:lstStyle/>
                    <a:p>
                      <a:endParaRPr lang="en-GB" dirty="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85844">
                <a:tc>
                  <a:txBody>
                    <a:bodyPr/>
                    <a:lstStyle/>
                    <a:p>
                      <a:endParaRPr lang="en-GB" dirty="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85844">
                <a:tc>
                  <a:txBody>
                    <a:bodyPr/>
                    <a:lstStyle/>
                    <a:p>
                      <a:endParaRPr lang="en-GB" dirty="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60420" y="0"/>
            <a:ext cx="6406449" cy="1325563"/>
          </a:xfrm>
        </p:spPr>
        <p:txBody>
          <a:bodyPr>
            <a:normAutofit/>
          </a:bodyPr>
          <a:lstStyle/>
          <a:p>
            <a:r>
              <a:rPr lang="en-GB" sz="3600" b="1" dirty="0">
                <a:solidFill>
                  <a:schemeClr val="bg1"/>
                </a:solidFill>
              </a:rPr>
              <a:t>¿</a:t>
            </a:r>
            <a:r>
              <a:rPr lang="en-GB" sz="3600" b="1" dirty="0" err="1">
                <a:solidFill>
                  <a:schemeClr val="bg1"/>
                </a:solidFill>
              </a:rPr>
              <a:t>Cómo</a:t>
            </a:r>
            <a:r>
              <a:rPr lang="en-GB" sz="3600" b="1" dirty="0">
                <a:solidFill>
                  <a:schemeClr val="bg1"/>
                </a:solidFill>
              </a:rPr>
              <a:t> son?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4326" y="1061639"/>
            <a:ext cx="1783161" cy="1693105"/>
          </a:xfrm>
          <a:prstGeom prst="rect">
            <a:avLst/>
          </a:prstGeom>
        </p:spPr>
      </p:pic>
      <p:sp>
        <p:nvSpPr>
          <p:cNvPr id="7" name="Rectangle 6"/>
          <p:cNvSpPr/>
          <p:nvPr/>
        </p:nvSpPr>
        <p:spPr>
          <a:xfrm>
            <a:off x="3643077" y="2000740"/>
            <a:ext cx="1972015" cy="923330"/>
          </a:xfrm>
          <a:prstGeom prst="rect">
            <a:avLst/>
          </a:prstGeom>
          <a:noFill/>
        </p:spPr>
        <p:txBody>
          <a:bodyPr wrap="none" lIns="91440" tIns="45720" rIns="91440" bIns="45720">
            <a:spAutoFit/>
          </a:bodyPr>
          <a:lstStyle/>
          <a:p>
            <a:pPr algn="ctr"/>
            <a:r>
              <a:rPr lang="en-US" sz="5400" b="1" dirty="0">
                <a:ln w="22225">
                  <a:noFill/>
                  <a:prstDash val="solid"/>
                </a:ln>
                <a:solidFill>
                  <a:schemeClr val="accent1">
                    <a:lumMod val="50000"/>
                  </a:schemeClr>
                </a:solidFill>
              </a:rPr>
              <a:t>Hugo</a:t>
            </a:r>
            <a:endParaRPr lang="en-US" sz="5400" b="1" cap="none" spc="0" dirty="0">
              <a:ln w="22225">
                <a:noFill/>
                <a:prstDash val="solid"/>
              </a:ln>
              <a:solidFill>
                <a:schemeClr val="accent1">
                  <a:lumMod val="50000"/>
                </a:schemeClr>
              </a:solidFill>
              <a:effectLst/>
            </a:endParaRPr>
          </a:p>
        </p:txBody>
      </p:sp>
      <p:sp>
        <p:nvSpPr>
          <p:cNvPr id="8" name="Rectangle 7"/>
          <p:cNvSpPr/>
          <p:nvPr/>
        </p:nvSpPr>
        <p:spPr>
          <a:xfrm>
            <a:off x="6395753" y="2029290"/>
            <a:ext cx="2417650" cy="923330"/>
          </a:xfrm>
          <a:prstGeom prst="rect">
            <a:avLst/>
          </a:prstGeom>
          <a:noFill/>
        </p:spPr>
        <p:txBody>
          <a:bodyPr wrap="none" lIns="91440" tIns="45720" rIns="91440" bIns="45720">
            <a:spAutoFit/>
          </a:bodyPr>
          <a:lstStyle/>
          <a:p>
            <a:pPr algn="ctr"/>
            <a:r>
              <a:rPr lang="en-US" sz="5400" b="1" dirty="0">
                <a:ln w="22225">
                  <a:noFill/>
                  <a:prstDash val="solid"/>
                </a:ln>
                <a:solidFill>
                  <a:schemeClr val="accent1">
                    <a:lumMod val="50000"/>
                  </a:schemeClr>
                </a:solidFill>
              </a:rPr>
              <a:t>Hector</a:t>
            </a:r>
            <a:endParaRPr lang="en-US" sz="5400" b="1" cap="none" spc="0" dirty="0">
              <a:ln w="22225">
                <a:noFill/>
                <a:prstDash val="solid"/>
              </a:ln>
              <a:solidFill>
                <a:schemeClr val="accent1">
                  <a:lumMod val="50000"/>
                </a:schemeClr>
              </a:solidFill>
              <a:effectLst/>
            </a:endParaRPr>
          </a:p>
        </p:txBody>
      </p:sp>
      <p:sp>
        <p:nvSpPr>
          <p:cNvPr id="9" name="Rounded Rectangular Callout 8"/>
          <p:cNvSpPr/>
          <p:nvPr/>
        </p:nvSpPr>
        <p:spPr>
          <a:xfrm>
            <a:off x="69548" y="1221859"/>
            <a:ext cx="1652337" cy="882316"/>
          </a:xfrm>
          <a:prstGeom prst="wedgeRoundRectCallout">
            <a:avLst>
              <a:gd name="adj1" fmla="val 55866"/>
              <a:gd name="adj2" fmla="val 77046"/>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t>I …</a:t>
            </a:r>
          </a:p>
        </p:txBody>
      </p:sp>
      <p:sp>
        <p:nvSpPr>
          <p:cNvPr id="10" name="Rounded Rectangular Callout 9"/>
          <p:cNvSpPr/>
          <p:nvPr/>
        </p:nvSpPr>
        <p:spPr>
          <a:xfrm>
            <a:off x="3709928" y="631680"/>
            <a:ext cx="1652337" cy="882316"/>
          </a:xfrm>
          <a:prstGeom prst="wedgeRoundRectCallout">
            <a:avLst>
              <a:gd name="adj1" fmla="val -54814"/>
              <a:gd name="adj2" fmla="val 111591"/>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t>He …</a:t>
            </a:r>
          </a:p>
        </p:txBody>
      </p:sp>
      <p:sp>
        <p:nvSpPr>
          <p:cNvPr id="12" name="TextBox 11"/>
          <p:cNvSpPr txBox="1"/>
          <p:nvPr/>
        </p:nvSpPr>
        <p:spPr>
          <a:xfrm>
            <a:off x="466725" y="2926376"/>
            <a:ext cx="3721768" cy="461665"/>
          </a:xfrm>
          <a:prstGeom prst="rect">
            <a:avLst/>
          </a:prstGeom>
          <a:noFill/>
        </p:spPr>
        <p:txBody>
          <a:bodyPr wrap="square" rtlCol="0">
            <a:spAutoFit/>
          </a:bodyPr>
          <a:lstStyle/>
          <a:p>
            <a:r>
              <a:rPr lang="en-GB" sz="2400" dirty="0">
                <a:solidFill>
                  <a:schemeClr val="accent1">
                    <a:lumMod val="50000"/>
                  </a:schemeClr>
                </a:solidFill>
              </a:rPr>
              <a:t>always run in the park.</a:t>
            </a:r>
          </a:p>
        </p:txBody>
      </p:sp>
      <p:sp>
        <p:nvSpPr>
          <p:cNvPr id="14" name="TextBox 13"/>
          <p:cNvSpPr txBox="1"/>
          <p:nvPr/>
        </p:nvSpPr>
        <p:spPr>
          <a:xfrm>
            <a:off x="466725" y="3615520"/>
            <a:ext cx="4808203" cy="461665"/>
          </a:xfrm>
          <a:prstGeom prst="rect">
            <a:avLst/>
          </a:prstGeom>
          <a:noFill/>
        </p:spPr>
        <p:txBody>
          <a:bodyPr wrap="square" rtlCol="0">
            <a:spAutoFit/>
          </a:bodyPr>
          <a:lstStyle/>
          <a:p>
            <a:r>
              <a:rPr lang="en-GB" sz="2400" dirty="0">
                <a:solidFill>
                  <a:schemeClr val="accent1">
                    <a:lumMod val="50000"/>
                  </a:schemeClr>
                </a:solidFill>
              </a:rPr>
              <a:t>learn languages on Thursdays.</a:t>
            </a:r>
          </a:p>
        </p:txBody>
      </p:sp>
      <p:sp>
        <p:nvSpPr>
          <p:cNvPr id="15" name="TextBox 14"/>
          <p:cNvSpPr txBox="1"/>
          <p:nvPr/>
        </p:nvSpPr>
        <p:spPr>
          <a:xfrm>
            <a:off x="6417746" y="3609228"/>
            <a:ext cx="4459804" cy="461665"/>
          </a:xfrm>
          <a:prstGeom prst="rect">
            <a:avLst/>
          </a:prstGeom>
          <a:noFill/>
        </p:spPr>
        <p:txBody>
          <a:bodyPr wrap="square" rtlCol="0">
            <a:spAutoFit/>
          </a:bodyPr>
          <a:lstStyle/>
          <a:p>
            <a:r>
              <a:rPr lang="en-GB" sz="2400" dirty="0">
                <a:solidFill>
                  <a:schemeClr val="accent1">
                    <a:lumMod val="50000"/>
                  </a:schemeClr>
                </a:solidFill>
              </a:rPr>
              <a:t>never lives in other places.</a:t>
            </a:r>
          </a:p>
        </p:txBody>
      </p:sp>
      <p:sp>
        <p:nvSpPr>
          <p:cNvPr id="16" name="TextBox 15"/>
          <p:cNvSpPr txBox="1"/>
          <p:nvPr/>
        </p:nvSpPr>
        <p:spPr>
          <a:xfrm>
            <a:off x="466725" y="4964188"/>
            <a:ext cx="5845458" cy="461665"/>
          </a:xfrm>
          <a:prstGeom prst="rect">
            <a:avLst/>
          </a:prstGeom>
          <a:noFill/>
        </p:spPr>
        <p:txBody>
          <a:bodyPr wrap="square" rtlCol="0">
            <a:spAutoFit/>
          </a:bodyPr>
          <a:lstStyle/>
          <a:p>
            <a:r>
              <a:rPr lang="en-GB" sz="2400" dirty="0">
                <a:solidFill>
                  <a:schemeClr val="accent1">
                    <a:lumMod val="50000"/>
                  </a:schemeClr>
                </a:solidFill>
              </a:rPr>
              <a:t>drink bottles of water in the morning.</a:t>
            </a:r>
          </a:p>
        </p:txBody>
      </p:sp>
      <p:sp>
        <p:nvSpPr>
          <p:cNvPr id="17" name="TextBox 16"/>
          <p:cNvSpPr txBox="1"/>
          <p:nvPr/>
        </p:nvSpPr>
        <p:spPr>
          <a:xfrm>
            <a:off x="6417746" y="4983174"/>
            <a:ext cx="5774254" cy="461665"/>
          </a:xfrm>
          <a:prstGeom prst="rect">
            <a:avLst/>
          </a:prstGeom>
          <a:noFill/>
        </p:spPr>
        <p:txBody>
          <a:bodyPr wrap="square" rtlCol="0">
            <a:spAutoFit/>
          </a:bodyPr>
          <a:lstStyle/>
          <a:p>
            <a:r>
              <a:rPr lang="en-GB" sz="2400" dirty="0">
                <a:solidFill>
                  <a:schemeClr val="accent1">
                    <a:lumMod val="50000"/>
                  </a:schemeClr>
                </a:solidFill>
              </a:rPr>
              <a:t>drinks bottles of Coca Cola at night.</a:t>
            </a: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460" y="516042"/>
            <a:ext cx="2699131" cy="2339244"/>
          </a:xfrm>
          <a:prstGeom prst="rect">
            <a:avLst/>
          </a:prstGeom>
        </p:spPr>
      </p:pic>
      <p:sp>
        <p:nvSpPr>
          <p:cNvPr id="20" name="TextBox 19"/>
          <p:cNvSpPr txBox="1"/>
          <p:nvPr/>
        </p:nvSpPr>
        <p:spPr>
          <a:xfrm>
            <a:off x="466725" y="4101067"/>
            <a:ext cx="5426992" cy="830997"/>
          </a:xfrm>
          <a:prstGeom prst="rect">
            <a:avLst/>
          </a:prstGeom>
          <a:noFill/>
        </p:spPr>
        <p:txBody>
          <a:bodyPr wrap="square" rtlCol="0">
            <a:spAutoFit/>
          </a:bodyPr>
          <a:lstStyle/>
          <a:p>
            <a:r>
              <a:rPr lang="en-GB" sz="2400" dirty="0">
                <a:solidFill>
                  <a:schemeClr val="accent1">
                    <a:lumMod val="50000"/>
                  </a:schemeClr>
                </a:solidFill>
              </a:rPr>
              <a:t>read newspapers and books of famous authors on Mondays.</a:t>
            </a:r>
          </a:p>
        </p:txBody>
      </p:sp>
      <p:sp>
        <p:nvSpPr>
          <p:cNvPr id="21" name="TextBox 20"/>
          <p:cNvSpPr txBox="1"/>
          <p:nvPr/>
        </p:nvSpPr>
        <p:spPr>
          <a:xfrm>
            <a:off x="6417745" y="4111535"/>
            <a:ext cx="5443328" cy="830997"/>
          </a:xfrm>
          <a:prstGeom prst="rect">
            <a:avLst/>
          </a:prstGeom>
          <a:noFill/>
        </p:spPr>
        <p:txBody>
          <a:bodyPr wrap="square" rtlCol="0">
            <a:spAutoFit/>
          </a:bodyPr>
          <a:lstStyle/>
          <a:p>
            <a:r>
              <a:rPr lang="en-GB" sz="2400" dirty="0">
                <a:solidFill>
                  <a:schemeClr val="accent1">
                    <a:lumMod val="50000"/>
                  </a:schemeClr>
                </a:solidFill>
              </a:rPr>
              <a:t>normally reads magazines about famous people.</a:t>
            </a:r>
          </a:p>
        </p:txBody>
      </p:sp>
      <p:sp>
        <p:nvSpPr>
          <p:cNvPr id="22" name="TextBox 21"/>
          <p:cNvSpPr txBox="1"/>
          <p:nvPr/>
        </p:nvSpPr>
        <p:spPr>
          <a:xfrm>
            <a:off x="466725" y="5658992"/>
            <a:ext cx="5772150" cy="461665"/>
          </a:xfrm>
          <a:prstGeom prst="rect">
            <a:avLst/>
          </a:prstGeom>
          <a:noFill/>
        </p:spPr>
        <p:txBody>
          <a:bodyPr wrap="square" rtlCol="0">
            <a:spAutoFit/>
          </a:bodyPr>
          <a:lstStyle/>
          <a:p>
            <a:r>
              <a:rPr lang="en-GB" sz="2400" dirty="0">
                <a:solidFill>
                  <a:schemeClr val="accent1">
                    <a:lumMod val="50000"/>
                  </a:schemeClr>
                </a:solidFill>
              </a:rPr>
              <a:t>write something after doing exercise.</a:t>
            </a:r>
          </a:p>
        </p:txBody>
      </p:sp>
      <p:sp>
        <p:nvSpPr>
          <p:cNvPr id="23" name="TextBox 22"/>
          <p:cNvSpPr txBox="1"/>
          <p:nvPr/>
        </p:nvSpPr>
        <p:spPr>
          <a:xfrm>
            <a:off x="6417745" y="2917293"/>
            <a:ext cx="5331699" cy="461665"/>
          </a:xfrm>
          <a:prstGeom prst="rect">
            <a:avLst/>
          </a:prstGeom>
          <a:noFill/>
        </p:spPr>
        <p:txBody>
          <a:bodyPr wrap="square" rtlCol="0">
            <a:spAutoFit/>
          </a:bodyPr>
          <a:lstStyle/>
          <a:p>
            <a:r>
              <a:rPr lang="en-GB" sz="2400" dirty="0">
                <a:solidFill>
                  <a:schemeClr val="accent1">
                    <a:lumMod val="50000"/>
                  </a:schemeClr>
                </a:solidFill>
              </a:rPr>
              <a:t>sometimes writes letters.</a:t>
            </a:r>
          </a:p>
        </p:txBody>
      </p:sp>
      <p:sp>
        <p:nvSpPr>
          <p:cNvPr id="24" name="TextBox 23"/>
          <p:cNvSpPr txBox="1"/>
          <p:nvPr/>
        </p:nvSpPr>
        <p:spPr>
          <a:xfrm>
            <a:off x="6417746" y="5658992"/>
            <a:ext cx="5774254" cy="461665"/>
          </a:xfrm>
          <a:prstGeom prst="rect">
            <a:avLst/>
          </a:prstGeom>
          <a:noFill/>
        </p:spPr>
        <p:txBody>
          <a:bodyPr wrap="square" rtlCol="0">
            <a:spAutoFit/>
          </a:bodyPr>
          <a:lstStyle/>
          <a:p>
            <a:r>
              <a:rPr lang="en-GB" sz="2400" dirty="0">
                <a:solidFill>
                  <a:schemeClr val="accent1">
                    <a:lumMod val="50000"/>
                  </a:schemeClr>
                </a:solidFill>
              </a:rPr>
              <a:t>learns Chinese during the holidays.</a:t>
            </a:r>
          </a:p>
        </p:txBody>
      </p:sp>
      <p:sp>
        <p:nvSpPr>
          <p:cNvPr id="26"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3000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20" grpId="0"/>
      <p:bldP spid="21" grpId="0"/>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776098" y="317943"/>
            <a:ext cx="119210" cy="314122"/>
          </a:xfrm>
        </p:spPr>
        <p:txBody>
          <a:bodyPr>
            <a:normAutofit/>
          </a:bodyPr>
          <a:lstStyle/>
          <a:p>
            <a:r>
              <a:rPr lang="en-GB" sz="100" b="1" dirty="0">
                <a:solidFill>
                  <a:prstClr val="white"/>
                </a:solidFill>
              </a:rPr>
              <a:t>escuchar</a:t>
            </a:r>
            <a:endParaRPr lang="en-US" sz="100" dirty="0"/>
          </a:p>
        </p:txBody>
      </p:sp>
      <p:sp>
        <p:nvSpPr>
          <p:cNvPr id="4" name="TextBox 3"/>
          <p:cNvSpPr txBox="1"/>
          <p:nvPr/>
        </p:nvSpPr>
        <p:spPr>
          <a:xfrm>
            <a:off x="0" y="327093"/>
            <a:ext cx="117428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chemeClr val="accent1">
                    <a:lumMod val="50000"/>
                  </a:schemeClr>
                </a:solidFill>
                <a:latin typeface="Century Gothic" panose="020B0502020202020204" pitchFamily="34" charset="0"/>
              </a:rPr>
              <a:t>Ahora</a:t>
            </a:r>
            <a:r>
              <a:rPr lang="en-GB" sz="2400" b="1" dirty="0">
                <a:solidFill>
                  <a:schemeClr val="accent1">
                    <a:lumMod val="50000"/>
                  </a:schemeClr>
                </a:solidFill>
                <a:latin typeface="Century Gothic" panose="020B0502020202020204" pitchFamily="34" charset="0"/>
              </a:rPr>
              <a:t> Hector da </a:t>
            </a:r>
            <a:r>
              <a:rPr lang="en-GB" sz="2400" b="1" dirty="0" err="1">
                <a:solidFill>
                  <a:schemeClr val="accent1">
                    <a:lumMod val="50000"/>
                  </a:schemeClr>
                </a:solidFill>
                <a:latin typeface="Century Gothic" panose="020B0502020202020204" pitchFamily="34" charset="0"/>
              </a:rPr>
              <a:t>más</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información</a:t>
            </a:r>
            <a:r>
              <a:rPr lang="en-GB" sz="2400" b="1" dirty="0">
                <a:solidFill>
                  <a:schemeClr val="accent1">
                    <a:lumMod val="50000"/>
                  </a:scheme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Escucha las frases y </a:t>
            </a:r>
            <a:r>
              <a:rPr lang="en-GB" sz="2400" dirty="0" err="1">
                <a:solidFill>
                  <a:schemeClr val="accent1">
                    <a:lumMod val="50000"/>
                  </a:schemeClr>
                </a:solidFill>
                <a:latin typeface="Century Gothic" panose="020B0502020202020204" pitchFamily="34" charset="0"/>
              </a:rPr>
              <a:t>marca</a:t>
            </a:r>
            <a:r>
              <a:rPr lang="en-GB" sz="2400" dirty="0">
                <a:solidFill>
                  <a:schemeClr val="accent1">
                    <a:lumMod val="50000"/>
                  </a:schemeClr>
                </a:solidFill>
                <a:latin typeface="Century Gothic" panose="020B0502020202020204" pitchFamily="34" charset="0"/>
              </a:rPr>
              <a:t> la </a:t>
            </a:r>
            <a:r>
              <a:rPr lang="en-GB" sz="2400" dirty="0" err="1">
                <a:solidFill>
                  <a:schemeClr val="accent1">
                    <a:lumMod val="50000"/>
                  </a:schemeClr>
                </a:solidFill>
                <a:latin typeface="Century Gothic" panose="020B0502020202020204" pitchFamily="34" charset="0"/>
              </a:rPr>
              <a:t>opción</a:t>
            </a:r>
            <a:r>
              <a:rPr lang="en-GB" sz="2400" dirty="0">
                <a:solidFill>
                  <a:schemeClr val="accent1">
                    <a:lumMod val="50000"/>
                  </a:schemeClr>
                </a:solidFill>
                <a:latin typeface="Century Gothic" panose="020B0502020202020204" pitchFamily="34" charset="0"/>
              </a:rPr>
              <a:t> correcta.  Escribe el </a:t>
            </a:r>
            <a:r>
              <a:rPr lang="en-GB" sz="2400" dirty="0" err="1">
                <a:solidFill>
                  <a:schemeClr val="accent1">
                    <a:lumMod val="50000"/>
                  </a:schemeClr>
                </a:solidFill>
                <a:latin typeface="Century Gothic" panose="020B0502020202020204" pitchFamily="34" charset="0"/>
              </a:rPr>
              <a:t>verbo</a:t>
            </a:r>
            <a:r>
              <a:rPr lang="en-GB" sz="2400" dirty="0">
                <a:solidFill>
                  <a:schemeClr val="accent1">
                    <a:lumMod val="50000"/>
                  </a:schemeClr>
                </a:solidFill>
                <a:latin typeface="Century Gothic" panose="020B0502020202020204" pitchFamily="34" charset="0"/>
              </a:rPr>
              <a:t> en </a:t>
            </a:r>
            <a:r>
              <a:rPr lang="en-GB" sz="2400" dirty="0" err="1">
                <a:solidFill>
                  <a:schemeClr val="accent1">
                    <a:lumMod val="50000"/>
                  </a:schemeClr>
                </a:solidFill>
                <a:latin typeface="Century Gothic" panose="020B0502020202020204" pitchFamily="34" charset="0"/>
              </a:rPr>
              <a:t>español</a:t>
            </a:r>
            <a:r>
              <a:rPr lang="en-GB" sz="2400" dirty="0">
                <a:solidFill>
                  <a:schemeClr val="accent1">
                    <a:lumMod val="50000"/>
                  </a:schemeClr>
                </a:solidFill>
                <a:latin typeface="Century Gothic" panose="020B0502020202020204" pitchFamily="34" charset="0"/>
              </a:rPr>
              <a:t> y completa la frase en </a:t>
            </a:r>
            <a:r>
              <a:rPr lang="en-GB" sz="2400" dirty="0" err="1">
                <a:solidFill>
                  <a:schemeClr val="accent1">
                    <a:lumMod val="50000"/>
                  </a:schemeClr>
                </a:solidFill>
                <a:latin typeface="Century Gothic" panose="020B0502020202020204" pitchFamily="34" charset="0"/>
              </a:rPr>
              <a:t>español</a:t>
            </a:r>
            <a:r>
              <a:rPr lang="en-GB" sz="2400" dirty="0">
                <a:solidFill>
                  <a:schemeClr val="accent1">
                    <a:lumMod val="50000"/>
                  </a:schemeClr>
                </a:solidFill>
                <a:latin typeface="Century Gothic" panose="020B0502020202020204" pitchFamily="34" charset="0"/>
              </a:rPr>
              <a:t>.    </a:t>
            </a:r>
            <a:endParaRPr kumimoji="0" lang="en-GB" sz="2400" i="0" u="none" strike="noStrike" kern="1200" cap="none" spc="0" normalizeH="0" baseline="0" noProof="0" dirty="0">
              <a:ln>
                <a:noFill/>
              </a:ln>
              <a:solidFill>
                <a:schemeClr val="accent1">
                  <a:lumMod val="50000"/>
                </a:schemeClr>
              </a:solidFill>
              <a:effectLst/>
              <a:uLnTx/>
              <a:uFillTx/>
              <a:latin typeface="Tw Cen MT" panose="020B0602020104020603"/>
            </a:endParaRPr>
          </a:p>
        </p:txBody>
      </p:sp>
      <p:graphicFrame>
        <p:nvGraphicFramePr>
          <p:cNvPr id="5" name="Table 4"/>
          <p:cNvGraphicFramePr>
            <a:graphicFrameLocks noGrp="1"/>
          </p:cNvGraphicFramePr>
          <p:nvPr>
            <p:extLst>
              <p:ext uri="{D42A27DB-BD31-4B8C-83A1-F6EECF244321}">
                <p14:modId xmlns:p14="http://schemas.microsoft.com/office/powerpoint/2010/main" val="1934737050"/>
              </p:ext>
            </p:extLst>
          </p:nvPr>
        </p:nvGraphicFramePr>
        <p:xfrm>
          <a:off x="521386" y="1549546"/>
          <a:ext cx="5540983" cy="4594095"/>
        </p:xfrm>
        <a:graphic>
          <a:graphicData uri="http://schemas.openxmlformats.org/drawingml/2006/table">
            <a:tbl>
              <a:tblPr firstRow="1" bandRow="1">
                <a:tableStyleId>{8A107856-5554-42FB-B03E-39F5DBC370BA}</a:tableStyleId>
              </a:tblPr>
              <a:tblGrid>
                <a:gridCol w="861197">
                  <a:extLst>
                    <a:ext uri="{9D8B030D-6E8A-4147-A177-3AD203B41FA5}">
                      <a16:colId xmlns:a16="http://schemas.microsoft.com/office/drawing/2014/main" val="1578365701"/>
                    </a:ext>
                  </a:extLst>
                </a:gridCol>
                <a:gridCol w="1872418">
                  <a:extLst>
                    <a:ext uri="{9D8B030D-6E8A-4147-A177-3AD203B41FA5}">
                      <a16:colId xmlns:a16="http://schemas.microsoft.com/office/drawing/2014/main" val="1086571773"/>
                    </a:ext>
                  </a:extLst>
                </a:gridCol>
                <a:gridCol w="2807368">
                  <a:extLst>
                    <a:ext uri="{9D8B030D-6E8A-4147-A177-3AD203B41FA5}">
                      <a16:colId xmlns:a16="http://schemas.microsoft.com/office/drawing/2014/main" val="3381746728"/>
                    </a:ext>
                  </a:extLst>
                </a:gridCol>
              </a:tblGrid>
              <a:tr h="510455">
                <a:tc>
                  <a:txBody>
                    <a:bodyPr/>
                    <a:lstStyle/>
                    <a:p>
                      <a:r>
                        <a:rPr lang="en-GB" sz="2200" b="1" dirty="0">
                          <a:solidFill>
                            <a:schemeClr val="accent1">
                              <a:lumMod val="50000"/>
                            </a:schemeClr>
                          </a:solidFill>
                          <a:latin typeface="Century Gothic" panose="020B0502020202020204" pitchFamily="34" charset="0"/>
                        </a:rPr>
                        <a:t>I/He</a:t>
                      </a:r>
                    </a:p>
                  </a:txBody>
                  <a:tcPr>
                    <a:noFill/>
                  </a:tcPr>
                </a:tc>
                <a:tc>
                  <a:txBody>
                    <a:bodyPr/>
                    <a:lstStyle/>
                    <a:p>
                      <a:pPr algn="ctr"/>
                      <a:r>
                        <a:rPr lang="en-GB" sz="2200" b="1" dirty="0" err="1">
                          <a:solidFill>
                            <a:schemeClr val="accent1">
                              <a:lumMod val="50000"/>
                            </a:schemeClr>
                          </a:solidFill>
                          <a:latin typeface="Century Gothic" panose="020B0502020202020204" pitchFamily="34" charset="0"/>
                        </a:rPr>
                        <a:t>Verbo</a:t>
                      </a:r>
                      <a:endParaRPr lang="en-GB" sz="2200" b="1" dirty="0">
                        <a:solidFill>
                          <a:schemeClr val="accent1">
                            <a:lumMod val="50000"/>
                          </a:schemeClr>
                        </a:solidFill>
                        <a:latin typeface="Century Gothic" panose="020B050202020202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chemeClr val="accent1">
                              <a:lumMod val="50000"/>
                            </a:schemeClr>
                          </a:solidFill>
                          <a:latin typeface="Century Gothic" panose="020B0502020202020204" pitchFamily="34" charset="0"/>
                        </a:rPr>
                        <a:t>Completa</a:t>
                      </a:r>
                      <a:r>
                        <a:rPr lang="en-GB" sz="2200" b="1" baseline="0" dirty="0">
                          <a:solidFill>
                            <a:schemeClr val="accent1">
                              <a:lumMod val="50000"/>
                            </a:schemeClr>
                          </a:solidFill>
                          <a:latin typeface="Century Gothic" panose="020B0502020202020204" pitchFamily="34" charset="0"/>
                        </a:rPr>
                        <a:t> la frase</a:t>
                      </a:r>
                      <a:endParaRPr lang="en-GB" sz="2200" b="1"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587304670"/>
                  </a:ext>
                </a:extLst>
              </a:tr>
              <a:tr h="510455">
                <a:tc>
                  <a:txBody>
                    <a:bodyPr/>
                    <a:lstStyle/>
                    <a:p>
                      <a:r>
                        <a:rPr lang="en-GB" sz="2200" b="1" dirty="0">
                          <a:solidFill>
                            <a:schemeClr val="accent1">
                              <a:lumMod val="50000"/>
                            </a:schemeClr>
                          </a:solidFill>
                          <a:latin typeface="Century Gothic" panose="020B0502020202020204" pitchFamily="34" charset="0"/>
                        </a:rPr>
                        <a:t>He</a:t>
                      </a:r>
                    </a:p>
                  </a:txBody>
                  <a:tcPr>
                    <a:noFill/>
                  </a:tcPr>
                </a:tc>
                <a:tc rowSpan="2">
                  <a:txBody>
                    <a:bodyPr/>
                    <a:lstStyle/>
                    <a:p>
                      <a:endParaRPr lang="en-GB" sz="2200" b="0" dirty="0">
                        <a:solidFill>
                          <a:schemeClr val="accent1">
                            <a:lumMod val="50000"/>
                          </a:schemeClr>
                        </a:solidFill>
                        <a:latin typeface="Century Gothic" panose="020B0502020202020204" pitchFamily="34" charset="0"/>
                      </a:endParaRPr>
                    </a:p>
                  </a:txBody>
                  <a:tcPr>
                    <a:noFill/>
                  </a:tcPr>
                </a:tc>
                <a:tc rowSpan="2">
                  <a:txBody>
                    <a:bodyPr/>
                    <a:lstStyle/>
                    <a:p>
                      <a:endParaRPr lang="en-GB" sz="2200" b="0"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1551124816"/>
                  </a:ext>
                </a:extLst>
              </a:tr>
              <a:tr h="510455">
                <a:tc>
                  <a:txBody>
                    <a:bodyPr/>
                    <a:lstStyle/>
                    <a:p>
                      <a:r>
                        <a:rPr lang="en-GB" sz="2200" b="1" dirty="0">
                          <a:solidFill>
                            <a:schemeClr val="accent1">
                              <a:lumMod val="50000"/>
                            </a:schemeClr>
                          </a:solidFill>
                          <a:latin typeface="Century Gothic" panose="020B0502020202020204" pitchFamily="34" charset="0"/>
                        </a:rPr>
                        <a:t>I</a:t>
                      </a:r>
                    </a:p>
                  </a:txBody>
                  <a:tcPr>
                    <a:noFill/>
                  </a:tcPr>
                </a:tc>
                <a:tc vMerge="1">
                  <a:txBody>
                    <a:bodyPr/>
                    <a:lstStyle/>
                    <a:p>
                      <a:endParaRPr lang="en-GB" sz="2200" b="0" dirty="0">
                        <a:latin typeface="Century Gothic" panose="020B0502020202020204" pitchFamily="34" charset="0"/>
                      </a:endParaRPr>
                    </a:p>
                  </a:txBody>
                  <a:tcPr>
                    <a:noFill/>
                  </a:tcPr>
                </a:tc>
                <a:tc vMerge="1">
                  <a:txBody>
                    <a:bodyPr/>
                    <a:lstStyle/>
                    <a:p>
                      <a:endParaRPr lang="en-GB"/>
                    </a:p>
                  </a:txBody>
                  <a:tcPr/>
                </a:tc>
                <a:extLst>
                  <a:ext uri="{0D108BD9-81ED-4DB2-BD59-A6C34878D82A}">
                    <a16:rowId xmlns:a16="http://schemas.microsoft.com/office/drawing/2014/main" val="3025229998"/>
                  </a:ext>
                </a:extLst>
              </a:tr>
              <a:tr h="510455">
                <a:tc>
                  <a:txBody>
                    <a:bodyPr/>
                    <a:lstStyle/>
                    <a:p>
                      <a:r>
                        <a:rPr lang="en-GB" sz="2200" b="1" dirty="0">
                          <a:solidFill>
                            <a:schemeClr val="accent1">
                              <a:lumMod val="50000"/>
                            </a:schemeClr>
                          </a:solidFill>
                          <a:latin typeface="Century Gothic" panose="020B0502020202020204" pitchFamily="34" charset="0"/>
                        </a:rPr>
                        <a:t>I</a:t>
                      </a:r>
                    </a:p>
                  </a:txBody>
                  <a:tcPr>
                    <a:solidFill>
                      <a:schemeClr val="accent2">
                        <a:lumMod val="20000"/>
                        <a:lumOff val="80000"/>
                      </a:schemeClr>
                    </a:solidFill>
                  </a:tcPr>
                </a:tc>
                <a:tc rowSpan="2">
                  <a:txBody>
                    <a:bodyPr/>
                    <a:lstStyle/>
                    <a:p>
                      <a:endParaRPr lang="en-GB" sz="2200" b="0" dirty="0">
                        <a:solidFill>
                          <a:schemeClr val="accent1">
                            <a:lumMod val="50000"/>
                          </a:schemeClr>
                        </a:solidFill>
                        <a:latin typeface="Century Gothic" panose="020B0502020202020204" pitchFamily="34" charset="0"/>
                      </a:endParaRPr>
                    </a:p>
                  </a:txBody>
                  <a:tcPr>
                    <a:solidFill>
                      <a:schemeClr val="accent2">
                        <a:lumMod val="20000"/>
                        <a:lumOff val="80000"/>
                      </a:schemeClr>
                    </a:solidFill>
                  </a:tcPr>
                </a:tc>
                <a:tc rowSpan="2">
                  <a:txBody>
                    <a:bodyPr/>
                    <a:lstStyle/>
                    <a:p>
                      <a:endParaRPr lang="en-GB" sz="2200" b="0" dirty="0">
                        <a:solidFill>
                          <a:schemeClr val="accent1">
                            <a:lumMod val="50000"/>
                          </a:schemeClr>
                        </a:solidFill>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4241789957"/>
                  </a:ext>
                </a:extLst>
              </a:tr>
              <a:tr h="510455">
                <a:tc>
                  <a:txBody>
                    <a:bodyPr/>
                    <a:lstStyle/>
                    <a:p>
                      <a:r>
                        <a:rPr lang="en-GB" sz="2200" b="1" dirty="0">
                          <a:solidFill>
                            <a:schemeClr val="accent1">
                              <a:lumMod val="50000"/>
                            </a:schemeClr>
                          </a:solidFill>
                          <a:latin typeface="Century Gothic" panose="020B0502020202020204" pitchFamily="34" charset="0"/>
                        </a:rPr>
                        <a:t>He</a:t>
                      </a:r>
                    </a:p>
                  </a:txBody>
                  <a:tcPr>
                    <a:solidFill>
                      <a:schemeClr val="accent2">
                        <a:lumMod val="20000"/>
                        <a:lumOff val="80000"/>
                      </a:schemeClr>
                    </a:solidFill>
                  </a:tcPr>
                </a:tc>
                <a:tc vMerge="1">
                  <a:txBody>
                    <a:bodyPr/>
                    <a:lstStyle/>
                    <a:p>
                      <a:endParaRPr lang="en-GB" sz="2200" b="0" dirty="0">
                        <a:latin typeface="Century Gothic" panose="020B0502020202020204" pitchFamily="34" charset="0"/>
                      </a:endParaRPr>
                    </a:p>
                  </a:txBody>
                  <a:tcPr>
                    <a:solidFill>
                      <a:schemeClr val="accent2">
                        <a:lumMod val="20000"/>
                        <a:lumOff val="80000"/>
                      </a:schemeClr>
                    </a:solidFill>
                  </a:tcPr>
                </a:tc>
                <a:tc vMerge="1">
                  <a:txBody>
                    <a:bodyPr/>
                    <a:lstStyle/>
                    <a:p>
                      <a:endParaRPr lang="en-GB"/>
                    </a:p>
                  </a:txBody>
                  <a:tcPr/>
                </a:tc>
                <a:extLst>
                  <a:ext uri="{0D108BD9-81ED-4DB2-BD59-A6C34878D82A}">
                    <a16:rowId xmlns:a16="http://schemas.microsoft.com/office/drawing/2014/main" val="2287667495"/>
                  </a:ext>
                </a:extLst>
              </a:tr>
              <a:tr h="510455">
                <a:tc>
                  <a:txBody>
                    <a:bodyPr/>
                    <a:lstStyle/>
                    <a:p>
                      <a:r>
                        <a:rPr lang="en-GB" sz="2200" b="1" dirty="0">
                          <a:solidFill>
                            <a:schemeClr val="accent1">
                              <a:lumMod val="50000"/>
                            </a:schemeClr>
                          </a:solidFill>
                          <a:latin typeface="Century Gothic" panose="020B0502020202020204" pitchFamily="34" charset="0"/>
                        </a:rPr>
                        <a:t>He</a:t>
                      </a:r>
                    </a:p>
                  </a:txBody>
                  <a:tcPr>
                    <a:noFill/>
                  </a:tcPr>
                </a:tc>
                <a:tc rowSpan="2">
                  <a:txBody>
                    <a:bodyPr/>
                    <a:lstStyle/>
                    <a:p>
                      <a:endParaRPr lang="en-GB" sz="2200" b="0" dirty="0">
                        <a:solidFill>
                          <a:schemeClr val="accent1">
                            <a:lumMod val="50000"/>
                          </a:schemeClr>
                        </a:solidFill>
                        <a:latin typeface="Century Gothic" panose="020B0502020202020204" pitchFamily="34" charset="0"/>
                      </a:endParaRPr>
                    </a:p>
                  </a:txBody>
                  <a:tcPr>
                    <a:noFill/>
                  </a:tcPr>
                </a:tc>
                <a:tc rowSpan="2">
                  <a:txBody>
                    <a:bodyPr/>
                    <a:lstStyle/>
                    <a:p>
                      <a:endParaRPr lang="en-GB" sz="2200" b="0"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104784557"/>
                  </a:ext>
                </a:extLst>
              </a:tr>
              <a:tr h="510455">
                <a:tc>
                  <a:txBody>
                    <a:bodyPr/>
                    <a:lstStyle/>
                    <a:p>
                      <a:r>
                        <a:rPr lang="en-GB" sz="2200" b="1" dirty="0">
                          <a:solidFill>
                            <a:schemeClr val="accent1">
                              <a:lumMod val="50000"/>
                            </a:schemeClr>
                          </a:solidFill>
                          <a:latin typeface="Century Gothic" panose="020B0502020202020204" pitchFamily="34" charset="0"/>
                        </a:rPr>
                        <a:t>I</a:t>
                      </a:r>
                    </a:p>
                  </a:txBody>
                  <a:tcPr>
                    <a:noFill/>
                  </a:tcPr>
                </a:tc>
                <a:tc vMerge="1">
                  <a:txBody>
                    <a:bodyPr/>
                    <a:lstStyle/>
                    <a:p>
                      <a:endParaRPr lang="en-GB" sz="2200" b="0" dirty="0">
                        <a:latin typeface="Century Gothic" panose="020B0502020202020204" pitchFamily="34" charset="0"/>
                      </a:endParaRPr>
                    </a:p>
                  </a:txBody>
                  <a:tcPr>
                    <a:noFill/>
                  </a:tcPr>
                </a:tc>
                <a:tc vMerge="1">
                  <a:txBody>
                    <a:bodyPr/>
                    <a:lstStyle/>
                    <a:p>
                      <a:endParaRPr lang="en-GB"/>
                    </a:p>
                  </a:txBody>
                  <a:tcPr/>
                </a:tc>
                <a:extLst>
                  <a:ext uri="{0D108BD9-81ED-4DB2-BD59-A6C34878D82A}">
                    <a16:rowId xmlns:a16="http://schemas.microsoft.com/office/drawing/2014/main" val="30413556"/>
                  </a:ext>
                </a:extLst>
              </a:tr>
              <a:tr h="510455">
                <a:tc>
                  <a:txBody>
                    <a:bodyPr/>
                    <a:lstStyle/>
                    <a:p>
                      <a:r>
                        <a:rPr lang="en-GB" sz="2200" b="1" dirty="0">
                          <a:solidFill>
                            <a:schemeClr val="accent1">
                              <a:lumMod val="50000"/>
                            </a:schemeClr>
                          </a:solidFill>
                          <a:latin typeface="Century Gothic" panose="020B0502020202020204" pitchFamily="34" charset="0"/>
                        </a:rPr>
                        <a:t>I</a:t>
                      </a:r>
                    </a:p>
                  </a:txBody>
                  <a:tcPr>
                    <a:solidFill>
                      <a:schemeClr val="accent2">
                        <a:lumMod val="20000"/>
                        <a:lumOff val="80000"/>
                      </a:schemeClr>
                    </a:solidFill>
                  </a:tcPr>
                </a:tc>
                <a:tc rowSpan="2">
                  <a:txBody>
                    <a:bodyPr/>
                    <a:lstStyle/>
                    <a:p>
                      <a:endParaRPr lang="en-GB" sz="2200" b="0" dirty="0">
                        <a:solidFill>
                          <a:schemeClr val="accent1">
                            <a:lumMod val="50000"/>
                          </a:schemeClr>
                        </a:solidFill>
                        <a:latin typeface="Century Gothic" panose="020B0502020202020204" pitchFamily="34" charset="0"/>
                      </a:endParaRPr>
                    </a:p>
                  </a:txBody>
                  <a:tcPr>
                    <a:solidFill>
                      <a:schemeClr val="accent2">
                        <a:lumMod val="20000"/>
                        <a:lumOff val="80000"/>
                      </a:schemeClr>
                    </a:solidFill>
                  </a:tcPr>
                </a:tc>
                <a:tc rowSpan="2">
                  <a:txBody>
                    <a:bodyPr/>
                    <a:lstStyle/>
                    <a:p>
                      <a:endParaRPr lang="en-GB" sz="2200" b="0" dirty="0">
                        <a:solidFill>
                          <a:schemeClr val="accent1">
                            <a:lumMod val="50000"/>
                          </a:schemeClr>
                        </a:solidFill>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4279691480"/>
                  </a:ext>
                </a:extLst>
              </a:tr>
              <a:tr h="510455">
                <a:tc>
                  <a:txBody>
                    <a:bodyPr/>
                    <a:lstStyle/>
                    <a:p>
                      <a:r>
                        <a:rPr lang="en-GB" sz="2200" b="1" dirty="0">
                          <a:solidFill>
                            <a:schemeClr val="accent1">
                              <a:lumMod val="50000"/>
                            </a:schemeClr>
                          </a:solidFill>
                          <a:latin typeface="Century Gothic" panose="020B0502020202020204" pitchFamily="34" charset="0"/>
                        </a:rPr>
                        <a:t>He</a:t>
                      </a:r>
                    </a:p>
                  </a:txBody>
                  <a:tcPr>
                    <a:solidFill>
                      <a:schemeClr val="accent2">
                        <a:lumMod val="20000"/>
                        <a:lumOff val="80000"/>
                      </a:schemeClr>
                    </a:solidFill>
                  </a:tcPr>
                </a:tc>
                <a:tc vMerge="1">
                  <a:txBody>
                    <a:bodyPr/>
                    <a:lstStyle/>
                    <a:p>
                      <a:endParaRPr lang="en-GB" sz="2200" b="0" dirty="0">
                        <a:latin typeface="Century Gothic" panose="020B0502020202020204" pitchFamily="34" charset="0"/>
                      </a:endParaRPr>
                    </a:p>
                  </a:txBody>
                  <a:tcPr>
                    <a:solidFill>
                      <a:schemeClr val="accent2">
                        <a:lumMod val="20000"/>
                        <a:lumOff val="80000"/>
                      </a:schemeClr>
                    </a:solidFill>
                  </a:tcPr>
                </a:tc>
                <a:tc vMerge="1">
                  <a:txBody>
                    <a:bodyPr/>
                    <a:lstStyle/>
                    <a:p>
                      <a:endParaRPr lang="en-GB"/>
                    </a:p>
                  </a:txBody>
                  <a:tcPr/>
                </a:tc>
                <a:extLst>
                  <a:ext uri="{0D108BD9-81ED-4DB2-BD59-A6C34878D82A}">
                    <a16:rowId xmlns:a16="http://schemas.microsoft.com/office/drawing/2014/main" val="890035826"/>
                  </a:ext>
                </a:extLst>
              </a:tr>
            </a:tbl>
          </a:graphicData>
        </a:graphic>
      </p:graphicFrame>
      <p:sp>
        <p:nvSpPr>
          <p:cNvPr id="6" name="Action Button: Custom 5">
            <a:hlinkClick r:id="" action="ppaction://noaction" highlightClick="1">
              <a:snd r:embed="rId3" name="vive en el mar.wav"/>
            </a:hlinkClick>
          </p:cNvPr>
          <p:cNvSpPr/>
          <p:nvPr/>
        </p:nvSpPr>
        <p:spPr>
          <a:xfrm>
            <a:off x="80054" y="2385699"/>
            <a:ext cx="406924" cy="399402"/>
          </a:xfrm>
          <a:prstGeom prst="actionButtonBlank">
            <a:avLst/>
          </a:prstGeom>
          <a:solidFill>
            <a:schemeClr val="accent1">
              <a:lumMod val="50000"/>
            </a:schemeClr>
          </a:solidFill>
          <a:ln w="12700">
            <a:solidFill>
              <a:srgbClr val="FF66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1</a:t>
            </a:r>
          </a:p>
        </p:txBody>
      </p:sp>
      <p:sp>
        <p:nvSpPr>
          <p:cNvPr id="7" name="Action Button: Custom 6">
            <a:hlinkClick r:id="" action="ppaction://noaction" highlightClick="1">
              <a:snd r:embed="rId4" name="como comida china.wav"/>
            </a:hlinkClick>
          </p:cNvPr>
          <p:cNvSpPr/>
          <p:nvPr/>
        </p:nvSpPr>
        <p:spPr>
          <a:xfrm>
            <a:off x="80054" y="3428082"/>
            <a:ext cx="406924" cy="399402"/>
          </a:xfrm>
          <a:prstGeom prst="actionButtonBlank">
            <a:avLst/>
          </a:prstGeom>
          <a:solidFill>
            <a:schemeClr val="accent1">
              <a:lumMod val="50000"/>
            </a:schemeClr>
          </a:solidFill>
          <a:ln w="12700">
            <a:solidFill>
              <a:srgbClr val="FF66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2</a:t>
            </a:r>
          </a:p>
        </p:txBody>
      </p:sp>
      <p:sp>
        <p:nvSpPr>
          <p:cNvPr id="8" name="Action Button: Custom 7">
            <a:hlinkClick r:id="" action="ppaction://noaction" highlightClick="1">
              <a:snd r:embed="rId5" name="escribo a una mujer.wav"/>
            </a:hlinkClick>
          </p:cNvPr>
          <p:cNvSpPr/>
          <p:nvPr/>
        </p:nvSpPr>
        <p:spPr>
          <a:xfrm>
            <a:off x="87302" y="4497221"/>
            <a:ext cx="406924" cy="399402"/>
          </a:xfrm>
          <a:prstGeom prst="actionButtonBlank">
            <a:avLst/>
          </a:prstGeom>
          <a:solidFill>
            <a:schemeClr val="accent1">
              <a:lumMod val="50000"/>
            </a:schemeClr>
          </a:solidFill>
          <a:ln w="12700">
            <a:solidFill>
              <a:srgbClr val="FF66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3</a:t>
            </a:r>
          </a:p>
        </p:txBody>
      </p:sp>
      <p:sp>
        <p:nvSpPr>
          <p:cNvPr id="9" name="Action Button: Custom 8">
            <a:hlinkClick r:id="" action="ppaction://noaction" highlightClick="1">
              <a:snd r:embed="rId6" name="aprende a montar en bici.wav"/>
            </a:hlinkClick>
          </p:cNvPr>
          <p:cNvSpPr/>
          <p:nvPr/>
        </p:nvSpPr>
        <p:spPr>
          <a:xfrm>
            <a:off x="87302" y="5539604"/>
            <a:ext cx="406924" cy="399402"/>
          </a:xfrm>
          <a:prstGeom prst="actionButtonBlank">
            <a:avLst/>
          </a:prstGeom>
          <a:solidFill>
            <a:schemeClr val="accent1">
              <a:lumMod val="50000"/>
            </a:schemeClr>
          </a:solidFill>
          <a:ln w="12700">
            <a:solidFill>
              <a:srgbClr val="FF66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4</a:t>
            </a:r>
          </a:p>
        </p:txBody>
      </p:sp>
      <p:sp>
        <p:nvSpPr>
          <p:cNvPr id="10" name="Action Button: Custom 9">
            <a:hlinkClick r:id="" action="ppaction://noaction" highlightClick="1">
              <a:snd r:embed="rId7" name="come fruta.wav"/>
            </a:hlinkClick>
          </p:cNvPr>
          <p:cNvSpPr/>
          <p:nvPr/>
        </p:nvSpPr>
        <p:spPr>
          <a:xfrm>
            <a:off x="6067785" y="2385699"/>
            <a:ext cx="406924" cy="399402"/>
          </a:xfrm>
          <a:prstGeom prst="actionButtonBlank">
            <a:avLst/>
          </a:prstGeom>
          <a:solidFill>
            <a:schemeClr val="accent1">
              <a:lumMod val="50000"/>
            </a:schemeClr>
          </a:solidFill>
          <a:ln w="12700">
            <a:solidFill>
              <a:srgbClr val="FF66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5</a:t>
            </a:r>
          </a:p>
        </p:txBody>
      </p:sp>
      <p:graphicFrame>
        <p:nvGraphicFramePr>
          <p:cNvPr id="11" name="Table 10"/>
          <p:cNvGraphicFramePr>
            <a:graphicFrameLocks noGrp="1"/>
          </p:cNvGraphicFramePr>
          <p:nvPr>
            <p:extLst>
              <p:ext uri="{D42A27DB-BD31-4B8C-83A1-F6EECF244321}">
                <p14:modId xmlns:p14="http://schemas.microsoft.com/office/powerpoint/2010/main" val="3862105461"/>
              </p:ext>
            </p:extLst>
          </p:nvPr>
        </p:nvGraphicFramePr>
        <p:xfrm>
          <a:off x="6447549" y="1554229"/>
          <a:ext cx="5540983" cy="4594095"/>
        </p:xfrm>
        <a:graphic>
          <a:graphicData uri="http://schemas.openxmlformats.org/drawingml/2006/table">
            <a:tbl>
              <a:tblPr firstRow="1" bandRow="1">
                <a:tableStyleId>{8A107856-5554-42FB-B03E-39F5DBC370BA}</a:tableStyleId>
              </a:tblPr>
              <a:tblGrid>
                <a:gridCol w="861197">
                  <a:extLst>
                    <a:ext uri="{9D8B030D-6E8A-4147-A177-3AD203B41FA5}">
                      <a16:colId xmlns:a16="http://schemas.microsoft.com/office/drawing/2014/main" val="1578365701"/>
                    </a:ext>
                  </a:extLst>
                </a:gridCol>
                <a:gridCol w="1872418">
                  <a:extLst>
                    <a:ext uri="{9D8B030D-6E8A-4147-A177-3AD203B41FA5}">
                      <a16:colId xmlns:a16="http://schemas.microsoft.com/office/drawing/2014/main" val="1086571773"/>
                    </a:ext>
                  </a:extLst>
                </a:gridCol>
                <a:gridCol w="2807368">
                  <a:extLst>
                    <a:ext uri="{9D8B030D-6E8A-4147-A177-3AD203B41FA5}">
                      <a16:colId xmlns:a16="http://schemas.microsoft.com/office/drawing/2014/main" val="3381746728"/>
                    </a:ext>
                  </a:extLst>
                </a:gridCol>
              </a:tblGrid>
              <a:tr h="510455">
                <a:tc>
                  <a:txBody>
                    <a:bodyPr/>
                    <a:lstStyle/>
                    <a:p>
                      <a:r>
                        <a:rPr lang="en-GB" sz="2200" b="1" dirty="0">
                          <a:solidFill>
                            <a:schemeClr val="accent1">
                              <a:lumMod val="50000"/>
                            </a:schemeClr>
                          </a:solidFill>
                          <a:latin typeface="Century Gothic" panose="020B0502020202020204" pitchFamily="34" charset="0"/>
                        </a:rPr>
                        <a:t>I/He</a:t>
                      </a:r>
                    </a:p>
                  </a:txBody>
                  <a:tcPr>
                    <a:noFill/>
                  </a:tcPr>
                </a:tc>
                <a:tc>
                  <a:txBody>
                    <a:bodyPr/>
                    <a:lstStyle/>
                    <a:p>
                      <a:pPr algn="ctr"/>
                      <a:r>
                        <a:rPr lang="en-GB" sz="2200" b="1" dirty="0" err="1">
                          <a:solidFill>
                            <a:schemeClr val="accent1">
                              <a:lumMod val="50000"/>
                            </a:schemeClr>
                          </a:solidFill>
                          <a:latin typeface="Century Gothic" panose="020B0502020202020204" pitchFamily="34" charset="0"/>
                        </a:rPr>
                        <a:t>Verbo</a:t>
                      </a:r>
                      <a:endParaRPr lang="en-GB" sz="2200" b="1" dirty="0">
                        <a:solidFill>
                          <a:schemeClr val="accent1">
                            <a:lumMod val="50000"/>
                          </a:schemeClr>
                        </a:solidFill>
                        <a:latin typeface="Century Gothic" panose="020B050202020202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chemeClr val="accent1">
                              <a:lumMod val="50000"/>
                            </a:schemeClr>
                          </a:solidFill>
                          <a:latin typeface="Century Gothic" panose="020B0502020202020204" pitchFamily="34" charset="0"/>
                        </a:rPr>
                        <a:t>Completa</a:t>
                      </a:r>
                      <a:r>
                        <a:rPr lang="en-GB" sz="2200" b="1" baseline="0" dirty="0">
                          <a:solidFill>
                            <a:schemeClr val="accent1">
                              <a:lumMod val="50000"/>
                            </a:schemeClr>
                          </a:solidFill>
                          <a:latin typeface="Century Gothic" panose="020B0502020202020204" pitchFamily="34" charset="0"/>
                        </a:rPr>
                        <a:t> la frase</a:t>
                      </a:r>
                      <a:endParaRPr lang="en-GB" sz="2200" b="1"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028515407"/>
                  </a:ext>
                </a:extLst>
              </a:tr>
              <a:tr h="510455">
                <a:tc>
                  <a:txBody>
                    <a:bodyPr/>
                    <a:lstStyle/>
                    <a:p>
                      <a:r>
                        <a:rPr lang="en-GB" sz="2200" b="1" dirty="0">
                          <a:solidFill>
                            <a:schemeClr val="accent1">
                              <a:lumMod val="50000"/>
                            </a:schemeClr>
                          </a:solidFill>
                          <a:latin typeface="Century Gothic" panose="020B0502020202020204" pitchFamily="34" charset="0"/>
                        </a:rPr>
                        <a:t>He</a:t>
                      </a:r>
                    </a:p>
                  </a:txBody>
                  <a:tcPr>
                    <a:noFill/>
                  </a:tcPr>
                </a:tc>
                <a:tc rowSpan="2">
                  <a:txBody>
                    <a:bodyPr/>
                    <a:lstStyle/>
                    <a:p>
                      <a:endParaRPr lang="en-GB" sz="2200" b="0" dirty="0">
                        <a:solidFill>
                          <a:schemeClr val="accent1">
                            <a:lumMod val="50000"/>
                          </a:schemeClr>
                        </a:solidFill>
                        <a:latin typeface="Century Gothic" panose="020B0502020202020204" pitchFamily="34" charset="0"/>
                      </a:endParaRPr>
                    </a:p>
                  </a:txBody>
                  <a:tcPr>
                    <a:noFill/>
                  </a:tcPr>
                </a:tc>
                <a:tc rowSpan="2">
                  <a:txBody>
                    <a:bodyPr/>
                    <a:lstStyle/>
                    <a:p>
                      <a:endParaRPr lang="en-GB" sz="2200" b="0"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1551124816"/>
                  </a:ext>
                </a:extLst>
              </a:tr>
              <a:tr h="510455">
                <a:tc>
                  <a:txBody>
                    <a:bodyPr/>
                    <a:lstStyle/>
                    <a:p>
                      <a:r>
                        <a:rPr lang="en-GB" sz="2200" b="1" dirty="0">
                          <a:solidFill>
                            <a:schemeClr val="accent1">
                              <a:lumMod val="50000"/>
                            </a:schemeClr>
                          </a:solidFill>
                          <a:latin typeface="Century Gothic" panose="020B0502020202020204" pitchFamily="34" charset="0"/>
                        </a:rPr>
                        <a:t>I</a:t>
                      </a:r>
                    </a:p>
                  </a:txBody>
                  <a:tcPr>
                    <a:noFill/>
                  </a:tcPr>
                </a:tc>
                <a:tc vMerge="1">
                  <a:txBody>
                    <a:bodyPr/>
                    <a:lstStyle/>
                    <a:p>
                      <a:endParaRPr lang="en-GB" sz="2200" b="0" dirty="0">
                        <a:latin typeface="Century Gothic" panose="020B0502020202020204" pitchFamily="34" charset="0"/>
                      </a:endParaRPr>
                    </a:p>
                  </a:txBody>
                  <a:tcPr>
                    <a:noFill/>
                  </a:tcPr>
                </a:tc>
                <a:tc vMerge="1">
                  <a:txBody>
                    <a:bodyPr/>
                    <a:lstStyle/>
                    <a:p>
                      <a:endParaRPr lang="en-GB"/>
                    </a:p>
                  </a:txBody>
                  <a:tcPr/>
                </a:tc>
                <a:extLst>
                  <a:ext uri="{0D108BD9-81ED-4DB2-BD59-A6C34878D82A}">
                    <a16:rowId xmlns:a16="http://schemas.microsoft.com/office/drawing/2014/main" val="3025229998"/>
                  </a:ext>
                </a:extLst>
              </a:tr>
              <a:tr h="510455">
                <a:tc>
                  <a:txBody>
                    <a:bodyPr/>
                    <a:lstStyle/>
                    <a:p>
                      <a:r>
                        <a:rPr lang="en-GB" sz="2200" b="1" dirty="0">
                          <a:solidFill>
                            <a:schemeClr val="accent1">
                              <a:lumMod val="50000"/>
                            </a:schemeClr>
                          </a:solidFill>
                          <a:latin typeface="Century Gothic" panose="020B0502020202020204" pitchFamily="34" charset="0"/>
                        </a:rPr>
                        <a:t>I</a:t>
                      </a:r>
                    </a:p>
                  </a:txBody>
                  <a:tcPr>
                    <a:solidFill>
                      <a:schemeClr val="accent2">
                        <a:lumMod val="20000"/>
                        <a:lumOff val="80000"/>
                      </a:schemeClr>
                    </a:solidFill>
                  </a:tcPr>
                </a:tc>
                <a:tc rowSpan="2">
                  <a:txBody>
                    <a:bodyPr/>
                    <a:lstStyle/>
                    <a:p>
                      <a:endParaRPr lang="en-GB" sz="2200" b="0" dirty="0">
                        <a:solidFill>
                          <a:schemeClr val="accent1">
                            <a:lumMod val="50000"/>
                          </a:schemeClr>
                        </a:solidFill>
                        <a:latin typeface="Century Gothic" panose="020B0502020202020204" pitchFamily="34" charset="0"/>
                      </a:endParaRPr>
                    </a:p>
                  </a:txBody>
                  <a:tcPr>
                    <a:solidFill>
                      <a:schemeClr val="accent2">
                        <a:lumMod val="20000"/>
                        <a:lumOff val="80000"/>
                      </a:schemeClr>
                    </a:solidFill>
                  </a:tcPr>
                </a:tc>
                <a:tc rowSpan="2">
                  <a:txBody>
                    <a:bodyPr/>
                    <a:lstStyle/>
                    <a:p>
                      <a:endParaRPr lang="en-GB" sz="2200" b="0" dirty="0">
                        <a:solidFill>
                          <a:schemeClr val="accent1">
                            <a:lumMod val="50000"/>
                          </a:schemeClr>
                        </a:solidFill>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4241789957"/>
                  </a:ext>
                </a:extLst>
              </a:tr>
              <a:tr h="510455">
                <a:tc>
                  <a:txBody>
                    <a:bodyPr/>
                    <a:lstStyle/>
                    <a:p>
                      <a:r>
                        <a:rPr lang="en-GB" sz="2200" b="1" dirty="0">
                          <a:solidFill>
                            <a:schemeClr val="accent1">
                              <a:lumMod val="50000"/>
                            </a:schemeClr>
                          </a:solidFill>
                          <a:latin typeface="Century Gothic" panose="020B0502020202020204" pitchFamily="34" charset="0"/>
                        </a:rPr>
                        <a:t>He</a:t>
                      </a:r>
                    </a:p>
                  </a:txBody>
                  <a:tcPr>
                    <a:solidFill>
                      <a:schemeClr val="accent2">
                        <a:lumMod val="20000"/>
                        <a:lumOff val="80000"/>
                      </a:schemeClr>
                    </a:solidFill>
                  </a:tcPr>
                </a:tc>
                <a:tc vMerge="1">
                  <a:txBody>
                    <a:bodyPr/>
                    <a:lstStyle/>
                    <a:p>
                      <a:endParaRPr lang="en-GB" sz="2200" b="0" dirty="0">
                        <a:latin typeface="Century Gothic" panose="020B0502020202020204" pitchFamily="34" charset="0"/>
                      </a:endParaRPr>
                    </a:p>
                  </a:txBody>
                  <a:tcPr>
                    <a:solidFill>
                      <a:schemeClr val="accent2">
                        <a:lumMod val="20000"/>
                        <a:lumOff val="80000"/>
                      </a:schemeClr>
                    </a:solidFill>
                  </a:tcPr>
                </a:tc>
                <a:tc vMerge="1">
                  <a:txBody>
                    <a:bodyPr/>
                    <a:lstStyle/>
                    <a:p>
                      <a:endParaRPr lang="en-GB"/>
                    </a:p>
                  </a:txBody>
                  <a:tcPr/>
                </a:tc>
                <a:extLst>
                  <a:ext uri="{0D108BD9-81ED-4DB2-BD59-A6C34878D82A}">
                    <a16:rowId xmlns:a16="http://schemas.microsoft.com/office/drawing/2014/main" val="2287667495"/>
                  </a:ext>
                </a:extLst>
              </a:tr>
              <a:tr h="510455">
                <a:tc>
                  <a:txBody>
                    <a:bodyPr/>
                    <a:lstStyle/>
                    <a:p>
                      <a:r>
                        <a:rPr lang="en-GB" sz="2200" b="1" dirty="0">
                          <a:solidFill>
                            <a:schemeClr val="accent1">
                              <a:lumMod val="50000"/>
                            </a:schemeClr>
                          </a:solidFill>
                          <a:latin typeface="Century Gothic" panose="020B0502020202020204" pitchFamily="34" charset="0"/>
                        </a:rPr>
                        <a:t>He</a:t>
                      </a:r>
                    </a:p>
                  </a:txBody>
                  <a:tcPr>
                    <a:noFill/>
                  </a:tcPr>
                </a:tc>
                <a:tc rowSpan="2">
                  <a:txBody>
                    <a:bodyPr/>
                    <a:lstStyle/>
                    <a:p>
                      <a:endParaRPr lang="en-GB" sz="2200" b="0" dirty="0">
                        <a:solidFill>
                          <a:schemeClr val="accent1">
                            <a:lumMod val="50000"/>
                          </a:schemeClr>
                        </a:solidFill>
                        <a:latin typeface="Century Gothic" panose="020B0502020202020204" pitchFamily="34" charset="0"/>
                      </a:endParaRPr>
                    </a:p>
                  </a:txBody>
                  <a:tcPr>
                    <a:noFill/>
                  </a:tcPr>
                </a:tc>
                <a:tc rowSpan="2">
                  <a:txBody>
                    <a:bodyPr/>
                    <a:lstStyle/>
                    <a:p>
                      <a:endParaRPr lang="en-GB" sz="2200" b="0"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104784557"/>
                  </a:ext>
                </a:extLst>
              </a:tr>
              <a:tr h="510455">
                <a:tc>
                  <a:txBody>
                    <a:bodyPr/>
                    <a:lstStyle/>
                    <a:p>
                      <a:r>
                        <a:rPr lang="en-GB" sz="2200" b="1" dirty="0">
                          <a:solidFill>
                            <a:schemeClr val="accent1">
                              <a:lumMod val="50000"/>
                            </a:schemeClr>
                          </a:solidFill>
                          <a:latin typeface="Century Gothic" panose="020B0502020202020204" pitchFamily="34" charset="0"/>
                        </a:rPr>
                        <a:t>I</a:t>
                      </a:r>
                    </a:p>
                  </a:txBody>
                  <a:tcPr>
                    <a:noFill/>
                  </a:tcPr>
                </a:tc>
                <a:tc vMerge="1">
                  <a:txBody>
                    <a:bodyPr/>
                    <a:lstStyle/>
                    <a:p>
                      <a:endParaRPr lang="en-GB" sz="2200" b="0" dirty="0">
                        <a:latin typeface="Century Gothic" panose="020B0502020202020204" pitchFamily="34" charset="0"/>
                      </a:endParaRPr>
                    </a:p>
                  </a:txBody>
                  <a:tcPr>
                    <a:noFill/>
                  </a:tcPr>
                </a:tc>
                <a:tc vMerge="1">
                  <a:txBody>
                    <a:bodyPr/>
                    <a:lstStyle/>
                    <a:p>
                      <a:endParaRPr lang="en-GB"/>
                    </a:p>
                  </a:txBody>
                  <a:tcPr/>
                </a:tc>
                <a:extLst>
                  <a:ext uri="{0D108BD9-81ED-4DB2-BD59-A6C34878D82A}">
                    <a16:rowId xmlns:a16="http://schemas.microsoft.com/office/drawing/2014/main" val="30413556"/>
                  </a:ext>
                </a:extLst>
              </a:tr>
              <a:tr h="510455">
                <a:tc>
                  <a:txBody>
                    <a:bodyPr/>
                    <a:lstStyle/>
                    <a:p>
                      <a:r>
                        <a:rPr lang="en-GB" sz="2200" b="1" dirty="0">
                          <a:solidFill>
                            <a:schemeClr val="accent1">
                              <a:lumMod val="50000"/>
                            </a:schemeClr>
                          </a:solidFill>
                          <a:latin typeface="Century Gothic" panose="020B0502020202020204" pitchFamily="34" charset="0"/>
                        </a:rPr>
                        <a:t>I</a:t>
                      </a:r>
                    </a:p>
                  </a:txBody>
                  <a:tcPr>
                    <a:solidFill>
                      <a:schemeClr val="accent2">
                        <a:lumMod val="20000"/>
                        <a:lumOff val="80000"/>
                      </a:schemeClr>
                    </a:solidFill>
                  </a:tcPr>
                </a:tc>
                <a:tc rowSpan="2">
                  <a:txBody>
                    <a:bodyPr/>
                    <a:lstStyle/>
                    <a:p>
                      <a:endParaRPr lang="en-GB" sz="2200" b="0" dirty="0">
                        <a:solidFill>
                          <a:schemeClr val="accent1">
                            <a:lumMod val="50000"/>
                          </a:schemeClr>
                        </a:solidFill>
                        <a:latin typeface="Century Gothic" panose="020B0502020202020204" pitchFamily="34" charset="0"/>
                      </a:endParaRPr>
                    </a:p>
                  </a:txBody>
                  <a:tcPr>
                    <a:solidFill>
                      <a:schemeClr val="accent2">
                        <a:lumMod val="20000"/>
                        <a:lumOff val="80000"/>
                      </a:schemeClr>
                    </a:solidFill>
                  </a:tcPr>
                </a:tc>
                <a:tc rowSpan="2">
                  <a:txBody>
                    <a:bodyPr/>
                    <a:lstStyle/>
                    <a:p>
                      <a:endParaRPr lang="en-GB" sz="2200" b="0" dirty="0">
                        <a:solidFill>
                          <a:schemeClr val="accent1">
                            <a:lumMod val="50000"/>
                          </a:schemeClr>
                        </a:solidFill>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4279691480"/>
                  </a:ext>
                </a:extLst>
              </a:tr>
              <a:tr h="510455">
                <a:tc>
                  <a:txBody>
                    <a:bodyPr/>
                    <a:lstStyle/>
                    <a:p>
                      <a:r>
                        <a:rPr lang="en-GB" sz="2200" b="1" dirty="0">
                          <a:solidFill>
                            <a:schemeClr val="accent1">
                              <a:lumMod val="50000"/>
                            </a:schemeClr>
                          </a:solidFill>
                          <a:latin typeface="Century Gothic" panose="020B0502020202020204" pitchFamily="34" charset="0"/>
                        </a:rPr>
                        <a:t>He</a:t>
                      </a:r>
                    </a:p>
                  </a:txBody>
                  <a:tcPr>
                    <a:solidFill>
                      <a:schemeClr val="accent2">
                        <a:lumMod val="20000"/>
                        <a:lumOff val="80000"/>
                      </a:schemeClr>
                    </a:solidFill>
                  </a:tcPr>
                </a:tc>
                <a:tc vMerge="1">
                  <a:txBody>
                    <a:bodyPr/>
                    <a:lstStyle/>
                    <a:p>
                      <a:endParaRPr lang="en-GB" sz="2200" b="0" dirty="0">
                        <a:latin typeface="Century Gothic" panose="020B0502020202020204" pitchFamily="34" charset="0"/>
                      </a:endParaRPr>
                    </a:p>
                  </a:txBody>
                  <a:tcPr>
                    <a:solidFill>
                      <a:schemeClr val="accent2">
                        <a:lumMod val="20000"/>
                        <a:lumOff val="80000"/>
                      </a:schemeClr>
                    </a:solidFill>
                  </a:tcPr>
                </a:tc>
                <a:tc vMerge="1">
                  <a:txBody>
                    <a:bodyPr/>
                    <a:lstStyle/>
                    <a:p>
                      <a:endParaRPr lang="en-GB"/>
                    </a:p>
                  </a:txBody>
                  <a:tcPr/>
                </a:tc>
                <a:extLst>
                  <a:ext uri="{0D108BD9-81ED-4DB2-BD59-A6C34878D82A}">
                    <a16:rowId xmlns:a16="http://schemas.microsoft.com/office/drawing/2014/main" val="890035826"/>
                  </a:ext>
                </a:extLst>
              </a:tr>
            </a:tbl>
          </a:graphicData>
        </a:graphic>
      </p:graphicFrame>
      <p:sp>
        <p:nvSpPr>
          <p:cNvPr id="13" name="Action Button: Custom 12">
            <a:hlinkClick r:id="" action="ppaction://noaction" highlightClick="1">
              <a:snd r:embed="rId8" name="vivo en un barco.wav"/>
            </a:hlinkClick>
          </p:cNvPr>
          <p:cNvSpPr/>
          <p:nvPr/>
        </p:nvSpPr>
        <p:spPr>
          <a:xfrm>
            <a:off x="6067785" y="3428082"/>
            <a:ext cx="406924" cy="399402"/>
          </a:xfrm>
          <a:prstGeom prst="actionButtonBlank">
            <a:avLst/>
          </a:prstGeom>
          <a:solidFill>
            <a:schemeClr val="accent1">
              <a:lumMod val="50000"/>
            </a:schemeClr>
          </a:solidFill>
          <a:ln w="12700">
            <a:solidFill>
              <a:srgbClr val="FF66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6</a:t>
            </a:r>
          </a:p>
        </p:txBody>
      </p:sp>
      <p:sp>
        <p:nvSpPr>
          <p:cNvPr id="14" name="Action Button: Custom 13">
            <a:hlinkClick r:id="" action="ppaction://noaction" highlightClick="1">
              <a:snd r:embed="rId9" name="escribe a los amigos.wav"/>
            </a:hlinkClick>
          </p:cNvPr>
          <p:cNvSpPr/>
          <p:nvPr/>
        </p:nvSpPr>
        <p:spPr>
          <a:xfrm>
            <a:off x="6075033" y="4497221"/>
            <a:ext cx="406924" cy="399402"/>
          </a:xfrm>
          <a:prstGeom prst="actionButtonBlank">
            <a:avLst/>
          </a:prstGeom>
          <a:solidFill>
            <a:schemeClr val="accent1">
              <a:lumMod val="50000"/>
            </a:schemeClr>
          </a:solidFill>
          <a:ln w="12700">
            <a:solidFill>
              <a:srgbClr val="FF66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7</a:t>
            </a:r>
          </a:p>
        </p:txBody>
      </p:sp>
      <p:sp>
        <p:nvSpPr>
          <p:cNvPr id="15" name="Action Button: Custom 14">
            <a:hlinkClick r:id="" action="ppaction://noaction" highlightClick="1">
              <a:snd r:embed="rId10" name="aprendo a montar a caballo.wav"/>
            </a:hlinkClick>
          </p:cNvPr>
          <p:cNvSpPr/>
          <p:nvPr/>
        </p:nvSpPr>
        <p:spPr>
          <a:xfrm>
            <a:off x="6075033" y="5539604"/>
            <a:ext cx="406924" cy="399402"/>
          </a:xfrm>
          <a:prstGeom prst="actionButtonBlank">
            <a:avLst/>
          </a:prstGeom>
          <a:solidFill>
            <a:schemeClr val="accent1">
              <a:lumMod val="50000"/>
            </a:schemeClr>
          </a:solidFill>
          <a:ln w="12700">
            <a:solidFill>
              <a:srgbClr val="FF66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8</a:t>
            </a:r>
          </a:p>
        </p:txBody>
      </p:sp>
      <p:sp>
        <p:nvSpPr>
          <p:cNvPr id="16" name="Rounded Rectangle 15"/>
          <p:cNvSpPr/>
          <p:nvPr/>
        </p:nvSpPr>
        <p:spPr>
          <a:xfrm>
            <a:off x="6436997" y="4109172"/>
            <a:ext cx="903767" cy="470151"/>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p:cNvSpPr/>
          <p:nvPr/>
        </p:nvSpPr>
        <p:spPr>
          <a:xfrm>
            <a:off x="506890" y="3090521"/>
            <a:ext cx="903767" cy="470151"/>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p:cNvSpPr/>
          <p:nvPr/>
        </p:nvSpPr>
        <p:spPr>
          <a:xfrm>
            <a:off x="486978" y="4604730"/>
            <a:ext cx="903767" cy="470151"/>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486977" y="5648788"/>
            <a:ext cx="903767" cy="470151"/>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9"/>
          <p:cNvSpPr/>
          <p:nvPr/>
        </p:nvSpPr>
        <p:spPr>
          <a:xfrm>
            <a:off x="6447549" y="2071868"/>
            <a:ext cx="903767" cy="470151"/>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6462480" y="3090520"/>
            <a:ext cx="903767" cy="470151"/>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461930" y="2101871"/>
            <a:ext cx="903767" cy="470151"/>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6434885" y="5155767"/>
            <a:ext cx="903767" cy="470151"/>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1509823" y="2336946"/>
            <a:ext cx="1531088" cy="523220"/>
          </a:xfrm>
          <a:prstGeom prst="rect">
            <a:avLst/>
          </a:prstGeom>
          <a:solidFill>
            <a:schemeClr val="accent1">
              <a:lumMod val="50000"/>
            </a:schemeClr>
          </a:solidFill>
        </p:spPr>
        <p:txBody>
          <a:bodyPr wrap="square" rtlCol="0">
            <a:spAutoFit/>
          </a:bodyPr>
          <a:lstStyle/>
          <a:p>
            <a:pPr algn="ctr"/>
            <a:r>
              <a:rPr lang="en-GB" sz="2800" b="1" dirty="0">
                <a:solidFill>
                  <a:srgbClr val="E25B00"/>
                </a:solidFill>
              </a:rPr>
              <a:t>vive</a:t>
            </a:r>
          </a:p>
        </p:txBody>
      </p:sp>
      <p:sp>
        <p:nvSpPr>
          <p:cNvPr id="26" name="TextBox 25"/>
          <p:cNvSpPr txBox="1"/>
          <p:nvPr/>
        </p:nvSpPr>
        <p:spPr>
          <a:xfrm>
            <a:off x="1479890" y="3358264"/>
            <a:ext cx="1531088" cy="523220"/>
          </a:xfrm>
          <a:prstGeom prst="rect">
            <a:avLst/>
          </a:prstGeom>
          <a:solidFill>
            <a:schemeClr val="accent1">
              <a:lumMod val="50000"/>
            </a:schemeClr>
          </a:solidFill>
        </p:spPr>
        <p:txBody>
          <a:bodyPr wrap="square" rtlCol="0">
            <a:spAutoFit/>
          </a:bodyPr>
          <a:lstStyle/>
          <a:p>
            <a:pPr algn="ctr"/>
            <a:r>
              <a:rPr lang="en-GB" sz="2800" b="1" dirty="0" err="1">
                <a:solidFill>
                  <a:srgbClr val="E25B00"/>
                </a:solidFill>
              </a:rPr>
              <a:t>como</a:t>
            </a:r>
            <a:endParaRPr lang="en-GB" sz="2800" b="1" dirty="0">
              <a:solidFill>
                <a:srgbClr val="E25B00"/>
              </a:solidFill>
            </a:endParaRPr>
          </a:p>
        </p:txBody>
      </p:sp>
      <p:sp>
        <p:nvSpPr>
          <p:cNvPr id="27" name="TextBox 26"/>
          <p:cNvSpPr txBox="1"/>
          <p:nvPr/>
        </p:nvSpPr>
        <p:spPr>
          <a:xfrm>
            <a:off x="1509823" y="4435312"/>
            <a:ext cx="1531088" cy="523220"/>
          </a:xfrm>
          <a:prstGeom prst="rect">
            <a:avLst/>
          </a:prstGeom>
          <a:solidFill>
            <a:schemeClr val="accent1">
              <a:lumMod val="50000"/>
            </a:schemeClr>
          </a:solidFill>
        </p:spPr>
        <p:txBody>
          <a:bodyPr wrap="square" rtlCol="0">
            <a:spAutoFit/>
          </a:bodyPr>
          <a:lstStyle/>
          <a:p>
            <a:pPr algn="ctr"/>
            <a:r>
              <a:rPr lang="en-GB" sz="2800" b="1" dirty="0" err="1">
                <a:solidFill>
                  <a:srgbClr val="E25B00"/>
                </a:solidFill>
              </a:rPr>
              <a:t>escribo</a:t>
            </a:r>
            <a:endParaRPr lang="en-GB" sz="2800" b="1" dirty="0">
              <a:solidFill>
                <a:srgbClr val="E25B00"/>
              </a:solidFill>
            </a:endParaRPr>
          </a:p>
        </p:txBody>
      </p:sp>
      <p:sp>
        <p:nvSpPr>
          <p:cNvPr id="28" name="TextBox 27"/>
          <p:cNvSpPr txBox="1"/>
          <p:nvPr/>
        </p:nvSpPr>
        <p:spPr>
          <a:xfrm>
            <a:off x="1479890" y="5456630"/>
            <a:ext cx="1690577" cy="523220"/>
          </a:xfrm>
          <a:prstGeom prst="rect">
            <a:avLst/>
          </a:prstGeom>
          <a:solidFill>
            <a:schemeClr val="accent1">
              <a:lumMod val="50000"/>
            </a:schemeClr>
          </a:solidFill>
        </p:spPr>
        <p:txBody>
          <a:bodyPr wrap="square" rtlCol="0">
            <a:spAutoFit/>
          </a:bodyPr>
          <a:lstStyle/>
          <a:p>
            <a:pPr algn="ctr"/>
            <a:r>
              <a:rPr lang="en-GB" sz="2800" b="1" dirty="0" err="1">
                <a:solidFill>
                  <a:srgbClr val="E25B00"/>
                </a:solidFill>
              </a:rPr>
              <a:t>aprende</a:t>
            </a:r>
            <a:endParaRPr lang="en-GB" sz="2800" b="1" dirty="0">
              <a:solidFill>
                <a:srgbClr val="E25B00"/>
              </a:solidFill>
            </a:endParaRPr>
          </a:p>
        </p:txBody>
      </p:sp>
      <p:sp>
        <p:nvSpPr>
          <p:cNvPr id="29" name="TextBox 28"/>
          <p:cNvSpPr txBox="1"/>
          <p:nvPr/>
        </p:nvSpPr>
        <p:spPr>
          <a:xfrm>
            <a:off x="7512095" y="2385699"/>
            <a:ext cx="1531088" cy="523220"/>
          </a:xfrm>
          <a:prstGeom prst="rect">
            <a:avLst/>
          </a:prstGeom>
          <a:solidFill>
            <a:schemeClr val="accent1">
              <a:lumMod val="50000"/>
            </a:schemeClr>
          </a:solidFill>
        </p:spPr>
        <p:txBody>
          <a:bodyPr wrap="square" rtlCol="0">
            <a:spAutoFit/>
          </a:bodyPr>
          <a:lstStyle/>
          <a:p>
            <a:pPr algn="ctr"/>
            <a:r>
              <a:rPr lang="en-GB" sz="2800" b="1" dirty="0">
                <a:solidFill>
                  <a:srgbClr val="E25B00"/>
                </a:solidFill>
              </a:rPr>
              <a:t>come</a:t>
            </a:r>
          </a:p>
        </p:txBody>
      </p:sp>
      <p:sp>
        <p:nvSpPr>
          <p:cNvPr id="30" name="TextBox 29"/>
          <p:cNvSpPr txBox="1"/>
          <p:nvPr/>
        </p:nvSpPr>
        <p:spPr>
          <a:xfrm>
            <a:off x="7512095" y="3358264"/>
            <a:ext cx="1531088" cy="523220"/>
          </a:xfrm>
          <a:prstGeom prst="rect">
            <a:avLst/>
          </a:prstGeom>
          <a:solidFill>
            <a:schemeClr val="accent1">
              <a:lumMod val="50000"/>
            </a:schemeClr>
          </a:solidFill>
        </p:spPr>
        <p:txBody>
          <a:bodyPr wrap="square" rtlCol="0">
            <a:spAutoFit/>
          </a:bodyPr>
          <a:lstStyle/>
          <a:p>
            <a:pPr algn="ctr"/>
            <a:r>
              <a:rPr lang="en-GB" sz="2800" b="1" dirty="0">
                <a:solidFill>
                  <a:srgbClr val="E25B00"/>
                </a:solidFill>
              </a:rPr>
              <a:t>vivo</a:t>
            </a:r>
          </a:p>
        </p:txBody>
      </p:sp>
      <p:sp>
        <p:nvSpPr>
          <p:cNvPr id="31" name="TextBox 30"/>
          <p:cNvSpPr txBox="1"/>
          <p:nvPr/>
        </p:nvSpPr>
        <p:spPr>
          <a:xfrm>
            <a:off x="7512095" y="4435312"/>
            <a:ext cx="1531088" cy="523220"/>
          </a:xfrm>
          <a:prstGeom prst="rect">
            <a:avLst/>
          </a:prstGeom>
          <a:solidFill>
            <a:schemeClr val="accent1">
              <a:lumMod val="50000"/>
            </a:schemeClr>
          </a:solidFill>
        </p:spPr>
        <p:txBody>
          <a:bodyPr wrap="square" rtlCol="0">
            <a:spAutoFit/>
          </a:bodyPr>
          <a:lstStyle/>
          <a:p>
            <a:pPr algn="ctr"/>
            <a:r>
              <a:rPr lang="en-GB" sz="2800" b="1" dirty="0">
                <a:solidFill>
                  <a:srgbClr val="E25B00"/>
                </a:solidFill>
              </a:rPr>
              <a:t>escribe</a:t>
            </a:r>
          </a:p>
        </p:txBody>
      </p:sp>
      <p:sp>
        <p:nvSpPr>
          <p:cNvPr id="33" name="TextBox 32"/>
          <p:cNvSpPr txBox="1"/>
          <p:nvPr/>
        </p:nvSpPr>
        <p:spPr>
          <a:xfrm>
            <a:off x="7432350" y="5477695"/>
            <a:ext cx="1690577" cy="523220"/>
          </a:xfrm>
          <a:prstGeom prst="rect">
            <a:avLst/>
          </a:prstGeom>
          <a:solidFill>
            <a:schemeClr val="accent1">
              <a:lumMod val="50000"/>
            </a:schemeClr>
          </a:solidFill>
        </p:spPr>
        <p:txBody>
          <a:bodyPr wrap="square" rtlCol="0">
            <a:spAutoFit/>
          </a:bodyPr>
          <a:lstStyle/>
          <a:p>
            <a:pPr algn="ctr"/>
            <a:r>
              <a:rPr lang="en-GB" sz="2800" b="1" dirty="0" err="1">
                <a:solidFill>
                  <a:srgbClr val="E25B00"/>
                </a:solidFill>
              </a:rPr>
              <a:t>aprendo</a:t>
            </a:r>
            <a:endParaRPr lang="en-GB" sz="2800" b="1" dirty="0">
              <a:solidFill>
                <a:srgbClr val="E25B00"/>
              </a:solidFill>
            </a:endParaRPr>
          </a:p>
        </p:txBody>
      </p:sp>
      <p:sp>
        <p:nvSpPr>
          <p:cNvPr id="34" name="TextBox 33"/>
          <p:cNvSpPr txBox="1"/>
          <p:nvPr/>
        </p:nvSpPr>
        <p:spPr>
          <a:xfrm>
            <a:off x="3324654" y="2336946"/>
            <a:ext cx="2582351" cy="523220"/>
          </a:xfrm>
          <a:prstGeom prst="rect">
            <a:avLst/>
          </a:prstGeom>
          <a:solidFill>
            <a:schemeClr val="accent1">
              <a:lumMod val="50000"/>
            </a:schemeClr>
          </a:solidFill>
        </p:spPr>
        <p:txBody>
          <a:bodyPr wrap="square" rtlCol="0">
            <a:spAutoFit/>
          </a:bodyPr>
          <a:lstStyle/>
          <a:p>
            <a:pPr algn="ctr"/>
            <a:r>
              <a:rPr lang="en-GB" sz="2800" b="1" dirty="0">
                <a:solidFill>
                  <a:schemeClr val="bg1"/>
                </a:solidFill>
              </a:rPr>
              <a:t>en el mar.</a:t>
            </a:r>
          </a:p>
        </p:txBody>
      </p:sp>
      <p:sp>
        <p:nvSpPr>
          <p:cNvPr id="35" name="TextBox 34"/>
          <p:cNvSpPr txBox="1"/>
          <p:nvPr/>
        </p:nvSpPr>
        <p:spPr>
          <a:xfrm>
            <a:off x="3296453" y="3363073"/>
            <a:ext cx="2737715" cy="523220"/>
          </a:xfrm>
          <a:prstGeom prst="rect">
            <a:avLst/>
          </a:prstGeom>
          <a:solidFill>
            <a:schemeClr val="accent1">
              <a:lumMod val="50000"/>
            </a:schemeClr>
          </a:solidFill>
        </p:spPr>
        <p:txBody>
          <a:bodyPr wrap="square" rtlCol="0">
            <a:spAutoFit/>
          </a:bodyPr>
          <a:lstStyle/>
          <a:p>
            <a:pPr algn="ctr"/>
            <a:r>
              <a:rPr lang="en-GB" sz="2800" b="1" dirty="0">
                <a:solidFill>
                  <a:schemeClr val="bg1"/>
                </a:solidFill>
              </a:rPr>
              <a:t>comida china.</a:t>
            </a:r>
          </a:p>
        </p:txBody>
      </p:sp>
      <p:sp>
        <p:nvSpPr>
          <p:cNvPr id="36" name="TextBox 35"/>
          <p:cNvSpPr txBox="1"/>
          <p:nvPr/>
        </p:nvSpPr>
        <p:spPr>
          <a:xfrm>
            <a:off x="3322401" y="4435312"/>
            <a:ext cx="2607286" cy="523220"/>
          </a:xfrm>
          <a:prstGeom prst="rect">
            <a:avLst/>
          </a:prstGeom>
          <a:solidFill>
            <a:schemeClr val="accent1">
              <a:lumMod val="50000"/>
            </a:schemeClr>
          </a:solidFill>
        </p:spPr>
        <p:txBody>
          <a:bodyPr wrap="square" rtlCol="0">
            <a:spAutoFit/>
          </a:bodyPr>
          <a:lstStyle/>
          <a:p>
            <a:pPr algn="ctr"/>
            <a:r>
              <a:rPr lang="en-GB" sz="2800" b="1" dirty="0">
                <a:solidFill>
                  <a:schemeClr val="bg1"/>
                </a:solidFill>
              </a:rPr>
              <a:t>a una </a:t>
            </a:r>
            <a:r>
              <a:rPr lang="en-GB" sz="2800" b="1" dirty="0" err="1">
                <a:solidFill>
                  <a:schemeClr val="bg1"/>
                </a:solidFill>
              </a:rPr>
              <a:t>mujer</a:t>
            </a:r>
            <a:r>
              <a:rPr lang="en-GB" sz="2800" b="1" dirty="0">
                <a:solidFill>
                  <a:schemeClr val="bg1"/>
                </a:solidFill>
              </a:rPr>
              <a:t>.</a:t>
            </a:r>
          </a:p>
        </p:txBody>
      </p:sp>
      <p:sp>
        <p:nvSpPr>
          <p:cNvPr id="37" name="TextBox 36"/>
          <p:cNvSpPr txBox="1"/>
          <p:nvPr/>
        </p:nvSpPr>
        <p:spPr>
          <a:xfrm>
            <a:off x="3299719" y="5164831"/>
            <a:ext cx="2607286" cy="954107"/>
          </a:xfrm>
          <a:prstGeom prst="rect">
            <a:avLst/>
          </a:prstGeom>
          <a:solidFill>
            <a:schemeClr val="accent1">
              <a:lumMod val="50000"/>
            </a:schemeClr>
          </a:solidFill>
        </p:spPr>
        <p:txBody>
          <a:bodyPr wrap="square" rtlCol="0">
            <a:spAutoFit/>
          </a:bodyPr>
          <a:lstStyle/>
          <a:p>
            <a:pPr algn="ctr"/>
            <a:r>
              <a:rPr lang="en-GB" sz="2800" b="1" dirty="0">
                <a:solidFill>
                  <a:schemeClr val="bg1"/>
                </a:solidFill>
              </a:rPr>
              <a:t>a </a:t>
            </a:r>
            <a:r>
              <a:rPr lang="en-GB" sz="2800" b="1" dirty="0" err="1">
                <a:solidFill>
                  <a:schemeClr val="bg1"/>
                </a:solidFill>
              </a:rPr>
              <a:t>montar</a:t>
            </a:r>
            <a:r>
              <a:rPr lang="en-GB" sz="2800" b="1" dirty="0">
                <a:solidFill>
                  <a:schemeClr val="bg1"/>
                </a:solidFill>
              </a:rPr>
              <a:t> en </a:t>
            </a:r>
            <a:r>
              <a:rPr lang="en-GB" sz="2800" b="1" dirty="0" err="1">
                <a:solidFill>
                  <a:schemeClr val="bg1"/>
                </a:solidFill>
              </a:rPr>
              <a:t>bici</a:t>
            </a:r>
            <a:r>
              <a:rPr lang="en-GB" sz="2800" b="1" dirty="0">
                <a:solidFill>
                  <a:schemeClr val="bg1"/>
                </a:solidFill>
              </a:rPr>
              <a:t>.</a:t>
            </a:r>
          </a:p>
        </p:txBody>
      </p:sp>
      <p:sp>
        <p:nvSpPr>
          <p:cNvPr id="40" name="TextBox 39"/>
          <p:cNvSpPr txBox="1"/>
          <p:nvPr/>
        </p:nvSpPr>
        <p:spPr>
          <a:xfrm>
            <a:off x="9328658" y="2383482"/>
            <a:ext cx="2582351" cy="523220"/>
          </a:xfrm>
          <a:prstGeom prst="rect">
            <a:avLst/>
          </a:prstGeom>
          <a:solidFill>
            <a:schemeClr val="accent1">
              <a:lumMod val="50000"/>
            </a:schemeClr>
          </a:solidFill>
        </p:spPr>
        <p:txBody>
          <a:bodyPr wrap="square" rtlCol="0">
            <a:spAutoFit/>
          </a:bodyPr>
          <a:lstStyle/>
          <a:p>
            <a:pPr algn="ctr"/>
            <a:r>
              <a:rPr lang="en-GB" sz="2800" b="1" dirty="0" err="1">
                <a:solidFill>
                  <a:schemeClr val="bg1"/>
                </a:solidFill>
              </a:rPr>
              <a:t>fruta</a:t>
            </a:r>
            <a:r>
              <a:rPr lang="en-GB" sz="2800" b="1" dirty="0">
                <a:solidFill>
                  <a:schemeClr val="bg1"/>
                </a:solidFill>
              </a:rPr>
              <a:t>.</a:t>
            </a:r>
          </a:p>
        </p:txBody>
      </p:sp>
      <p:sp>
        <p:nvSpPr>
          <p:cNvPr id="41" name="TextBox 40"/>
          <p:cNvSpPr txBox="1"/>
          <p:nvPr/>
        </p:nvSpPr>
        <p:spPr>
          <a:xfrm>
            <a:off x="9328658" y="3358264"/>
            <a:ext cx="2582351" cy="523220"/>
          </a:xfrm>
          <a:prstGeom prst="rect">
            <a:avLst/>
          </a:prstGeom>
          <a:solidFill>
            <a:schemeClr val="accent1">
              <a:lumMod val="50000"/>
            </a:schemeClr>
          </a:solidFill>
        </p:spPr>
        <p:txBody>
          <a:bodyPr wrap="square" rtlCol="0">
            <a:spAutoFit/>
          </a:bodyPr>
          <a:lstStyle/>
          <a:p>
            <a:pPr algn="ctr"/>
            <a:r>
              <a:rPr lang="en-GB" sz="2800" b="1" dirty="0">
                <a:solidFill>
                  <a:schemeClr val="bg1"/>
                </a:solidFill>
              </a:rPr>
              <a:t>en un </a:t>
            </a:r>
            <a:r>
              <a:rPr lang="en-GB" sz="2800" b="1" dirty="0" err="1">
                <a:solidFill>
                  <a:schemeClr val="bg1"/>
                </a:solidFill>
              </a:rPr>
              <a:t>barco</a:t>
            </a:r>
            <a:r>
              <a:rPr lang="en-GB" sz="2800" b="1" dirty="0">
                <a:solidFill>
                  <a:schemeClr val="bg1"/>
                </a:solidFill>
              </a:rPr>
              <a:t>.</a:t>
            </a:r>
          </a:p>
        </p:txBody>
      </p:sp>
      <p:sp>
        <p:nvSpPr>
          <p:cNvPr id="42" name="TextBox 41"/>
          <p:cNvSpPr txBox="1"/>
          <p:nvPr/>
        </p:nvSpPr>
        <p:spPr>
          <a:xfrm>
            <a:off x="9328658" y="4435312"/>
            <a:ext cx="2607286" cy="523220"/>
          </a:xfrm>
          <a:prstGeom prst="rect">
            <a:avLst/>
          </a:prstGeom>
          <a:solidFill>
            <a:schemeClr val="accent1">
              <a:lumMod val="50000"/>
            </a:schemeClr>
          </a:solidFill>
        </p:spPr>
        <p:txBody>
          <a:bodyPr wrap="square" rtlCol="0">
            <a:spAutoFit/>
          </a:bodyPr>
          <a:lstStyle/>
          <a:p>
            <a:pPr algn="ctr"/>
            <a:r>
              <a:rPr lang="en-GB" sz="2800" b="1" dirty="0">
                <a:solidFill>
                  <a:schemeClr val="bg1"/>
                </a:solidFill>
              </a:rPr>
              <a:t>a </a:t>
            </a:r>
            <a:r>
              <a:rPr lang="en-GB" sz="2800" b="1" dirty="0" err="1">
                <a:solidFill>
                  <a:schemeClr val="bg1"/>
                </a:solidFill>
              </a:rPr>
              <a:t>los</a:t>
            </a:r>
            <a:r>
              <a:rPr lang="en-GB" sz="2800" b="1" dirty="0">
                <a:solidFill>
                  <a:schemeClr val="bg1"/>
                </a:solidFill>
              </a:rPr>
              <a:t> amigos.</a:t>
            </a:r>
          </a:p>
        </p:txBody>
      </p:sp>
      <p:sp>
        <p:nvSpPr>
          <p:cNvPr id="43" name="TextBox 42"/>
          <p:cNvSpPr txBox="1"/>
          <p:nvPr/>
        </p:nvSpPr>
        <p:spPr>
          <a:xfrm>
            <a:off x="9316190" y="5164830"/>
            <a:ext cx="2607286" cy="954107"/>
          </a:xfrm>
          <a:prstGeom prst="rect">
            <a:avLst/>
          </a:prstGeom>
          <a:solidFill>
            <a:schemeClr val="accent1">
              <a:lumMod val="50000"/>
            </a:schemeClr>
          </a:solidFill>
        </p:spPr>
        <p:txBody>
          <a:bodyPr wrap="square" rtlCol="0">
            <a:spAutoFit/>
          </a:bodyPr>
          <a:lstStyle/>
          <a:p>
            <a:pPr algn="ctr"/>
            <a:r>
              <a:rPr lang="en-GB" sz="2800" b="1" dirty="0">
                <a:solidFill>
                  <a:schemeClr val="bg1"/>
                </a:solidFill>
              </a:rPr>
              <a:t>a </a:t>
            </a:r>
            <a:r>
              <a:rPr lang="en-GB" sz="2800" b="1" dirty="0" err="1">
                <a:solidFill>
                  <a:schemeClr val="bg1"/>
                </a:solidFill>
              </a:rPr>
              <a:t>montar</a:t>
            </a:r>
            <a:r>
              <a:rPr lang="en-GB" sz="2800" b="1" dirty="0">
                <a:solidFill>
                  <a:schemeClr val="bg1"/>
                </a:solidFill>
              </a:rPr>
              <a:t> a </a:t>
            </a:r>
            <a:r>
              <a:rPr lang="en-GB" sz="2800" b="1" dirty="0" err="1">
                <a:solidFill>
                  <a:schemeClr val="bg1"/>
                </a:solidFill>
              </a:rPr>
              <a:t>caballo</a:t>
            </a:r>
            <a:r>
              <a:rPr lang="en-GB" sz="2800" b="1" dirty="0">
                <a:solidFill>
                  <a:schemeClr val="bg1"/>
                </a:solidFill>
              </a:rPr>
              <a:t>.</a:t>
            </a:r>
          </a:p>
        </p:txBody>
      </p:sp>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05195" y="34717"/>
            <a:ext cx="932429" cy="808104"/>
          </a:xfrm>
          <a:prstGeom prst="rect">
            <a:avLst/>
          </a:prstGeom>
        </p:spPr>
      </p:pic>
      <p:pic>
        <p:nvPicPr>
          <p:cNvPr id="46" name="Picture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78495" y="59083"/>
            <a:ext cx="720733" cy="684333"/>
          </a:xfrm>
          <a:prstGeom prst="rect">
            <a:avLst/>
          </a:prstGeom>
        </p:spPr>
      </p:pic>
      <p:sp>
        <p:nvSpPr>
          <p:cNvPr id="12" name="Rounded Rectangular Callout 11"/>
          <p:cNvSpPr/>
          <p:nvPr/>
        </p:nvSpPr>
        <p:spPr>
          <a:xfrm>
            <a:off x="1318964" y="1504157"/>
            <a:ext cx="10525287" cy="3492784"/>
          </a:xfrm>
          <a:prstGeom prst="wedgeRoundRectCallout">
            <a:avLst>
              <a:gd name="adj1" fmla="val -26195"/>
              <a:gd name="adj2" fmla="val 58012"/>
              <a:gd name="adj3" fmla="val 16667"/>
            </a:avLst>
          </a:prstGeom>
          <a:solidFill>
            <a:schemeClr val="accent1">
              <a:lumMod val="50000"/>
            </a:schemeClr>
          </a:solidFill>
          <a:ln w="12700">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200" b="1" dirty="0" err="1"/>
              <a:t>aprender</a:t>
            </a:r>
            <a:r>
              <a:rPr lang="en-GB" sz="3200" b="1" dirty="0"/>
              <a:t> + a + infinitive </a:t>
            </a:r>
            <a:r>
              <a:rPr lang="en-GB" sz="3200" b="1" dirty="0">
                <a:sym typeface="Wingdings" panose="05000000000000000000" pitchFamily="2" charset="2"/>
              </a:rPr>
              <a:t> </a:t>
            </a:r>
            <a:endParaRPr lang="en-GB" sz="3200" b="1" dirty="0"/>
          </a:p>
        </p:txBody>
      </p:sp>
      <p:sp>
        <p:nvSpPr>
          <p:cNvPr id="25" name="TextBox 24"/>
          <p:cNvSpPr txBox="1"/>
          <p:nvPr/>
        </p:nvSpPr>
        <p:spPr>
          <a:xfrm>
            <a:off x="3704559" y="2109978"/>
            <a:ext cx="5754096" cy="584775"/>
          </a:xfrm>
          <a:prstGeom prst="rect">
            <a:avLst/>
          </a:prstGeom>
          <a:noFill/>
        </p:spPr>
        <p:txBody>
          <a:bodyPr wrap="square" rtlCol="0">
            <a:spAutoFit/>
          </a:bodyPr>
          <a:lstStyle/>
          <a:p>
            <a:pPr algn="ctr"/>
            <a:r>
              <a:rPr lang="en-GB" sz="3200" dirty="0">
                <a:solidFill>
                  <a:schemeClr val="bg1"/>
                </a:solidFill>
              </a:rPr>
              <a:t>to learn (how) to do</a:t>
            </a:r>
          </a:p>
        </p:txBody>
      </p:sp>
      <p:sp>
        <p:nvSpPr>
          <p:cNvPr id="44" name="TextBox 43"/>
          <p:cNvSpPr txBox="1"/>
          <p:nvPr/>
        </p:nvSpPr>
        <p:spPr>
          <a:xfrm>
            <a:off x="1371505" y="2759421"/>
            <a:ext cx="5754096" cy="523220"/>
          </a:xfrm>
          <a:prstGeom prst="rect">
            <a:avLst/>
          </a:prstGeom>
          <a:noFill/>
        </p:spPr>
        <p:txBody>
          <a:bodyPr wrap="square" rtlCol="0">
            <a:spAutoFit/>
          </a:bodyPr>
          <a:lstStyle/>
          <a:p>
            <a:r>
              <a:rPr lang="en-GB" sz="2800" dirty="0" err="1">
                <a:solidFill>
                  <a:schemeClr val="bg1"/>
                </a:solidFill>
              </a:rPr>
              <a:t>Aprende</a:t>
            </a:r>
            <a:r>
              <a:rPr lang="en-GB" sz="2800" dirty="0">
                <a:solidFill>
                  <a:schemeClr val="bg1"/>
                </a:solidFill>
              </a:rPr>
              <a:t> a </a:t>
            </a:r>
            <a:r>
              <a:rPr lang="en-GB" sz="2800" dirty="0" err="1">
                <a:solidFill>
                  <a:schemeClr val="bg1"/>
                </a:solidFill>
              </a:rPr>
              <a:t>montar</a:t>
            </a:r>
            <a:r>
              <a:rPr lang="en-GB" sz="2800" dirty="0">
                <a:solidFill>
                  <a:schemeClr val="bg1"/>
                </a:solidFill>
              </a:rPr>
              <a:t> </a:t>
            </a:r>
            <a:r>
              <a:rPr lang="en-GB" sz="2800" dirty="0" err="1">
                <a:solidFill>
                  <a:schemeClr val="bg1"/>
                </a:solidFill>
              </a:rPr>
              <a:t>en</a:t>
            </a:r>
            <a:r>
              <a:rPr lang="en-GB" sz="2800" dirty="0">
                <a:solidFill>
                  <a:schemeClr val="bg1"/>
                </a:solidFill>
              </a:rPr>
              <a:t> </a:t>
            </a:r>
            <a:r>
              <a:rPr lang="en-GB" sz="2800" dirty="0" err="1">
                <a:solidFill>
                  <a:schemeClr val="bg1"/>
                </a:solidFill>
              </a:rPr>
              <a:t>bici</a:t>
            </a:r>
            <a:r>
              <a:rPr lang="en-GB" sz="2800" dirty="0">
                <a:solidFill>
                  <a:schemeClr val="bg1"/>
                </a:solidFill>
              </a:rPr>
              <a:t>. </a:t>
            </a:r>
            <a:r>
              <a:rPr lang="en-GB" sz="2800" dirty="0">
                <a:solidFill>
                  <a:schemeClr val="bg1"/>
                </a:solidFill>
                <a:sym typeface="Wingdings" panose="05000000000000000000" pitchFamily="2" charset="2"/>
              </a:rPr>
              <a:t></a:t>
            </a:r>
            <a:endParaRPr lang="en-GB" sz="2800" dirty="0">
              <a:solidFill>
                <a:schemeClr val="bg1"/>
              </a:solidFill>
            </a:endParaRPr>
          </a:p>
        </p:txBody>
      </p:sp>
      <p:sp>
        <p:nvSpPr>
          <p:cNvPr id="47" name="TextBox 46"/>
          <p:cNvSpPr txBox="1"/>
          <p:nvPr/>
        </p:nvSpPr>
        <p:spPr>
          <a:xfrm>
            <a:off x="6640754" y="2756190"/>
            <a:ext cx="5754096" cy="523220"/>
          </a:xfrm>
          <a:prstGeom prst="rect">
            <a:avLst/>
          </a:prstGeom>
          <a:noFill/>
        </p:spPr>
        <p:txBody>
          <a:bodyPr wrap="square" rtlCol="0">
            <a:spAutoFit/>
          </a:bodyPr>
          <a:lstStyle/>
          <a:p>
            <a:r>
              <a:rPr lang="en-GB" sz="2800" dirty="0">
                <a:solidFill>
                  <a:schemeClr val="bg1"/>
                </a:solidFill>
              </a:rPr>
              <a:t>He’s learning to ride a bike.</a:t>
            </a:r>
          </a:p>
        </p:txBody>
      </p:sp>
      <p:sp>
        <p:nvSpPr>
          <p:cNvPr id="48" name="TextBox 47"/>
          <p:cNvSpPr txBox="1"/>
          <p:nvPr/>
        </p:nvSpPr>
        <p:spPr>
          <a:xfrm>
            <a:off x="1363438" y="3341402"/>
            <a:ext cx="5754096" cy="523220"/>
          </a:xfrm>
          <a:prstGeom prst="rect">
            <a:avLst/>
          </a:prstGeom>
          <a:noFill/>
        </p:spPr>
        <p:txBody>
          <a:bodyPr wrap="square" rtlCol="0">
            <a:spAutoFit/>
          </a:bodyPr>
          <a:lstStyle/>
          <a:p>
            <a:r>
              <a:rPr lang="en-GB" sz="2800" dirty="0" err="1">
                <a:solidFill>
                  <a:schemeClr val="bg1"/>
                </a:solidFill>
              </a:rPr>
              <a:t>Aprendo</a:t>
            </a:r>
            <a:r>
              <a:rPr lang="en-GB" sz="2800" dirty="0">
                <a:solidFill>
                  <a:schemeClr val="bg1"/>
                </a:solidFill>
              </a:rPr>
              <a:t> a </a:t>
            </a:r>
            <a:r>
              <a:rPr lang="en-GB" sz="2800" dirty="0" err="1">
                <a:solidFill>
                  <a:schemeClr val="bg1"/>
                </a:solidFill>
              </a:rPr>
              <a:t>montar</a:t>
            </a:r>
            <a:r>
              <a:rPr lang="en-GB" sz="2800" dirty="0">
                <a:solidFill>
                  <a:schemeClr val="bg1"/>
                </a:solidFill>
              </a:rPr>
              <a:t> a </a:t>
            </a:r>
            <a:r>
              <a:rPr lang="en-GB" sz="2800" dirty="0" err="1">
                <a:solidFill>
                  <a:schemeClr val="bg1"/>
                </a:solidFill>
              </a:rPr>
              <a:t>caballo</a:t>
            </a:r>
            <a:r>
              <a:rPr lang="en-GB" sz="2800" dirty="0">
                <a:solidFill>
                  <a:schemeClr val="bg1"/>
                </a:solidFill>
              </a:rPr>
              <a:t>.</a:t>
            </a:r>
            <a:r>
              <a:rPr lang="en-GB" sz="2800" dirty="0">
                <a:solidFill>
                  <a:schemeClr val="bg1"/>
                </a:solidFill>
                <a:sym typeface="Wingdings" panose="05000000000000000000" pitchFamily="2" charset="2"/>
              </a:rPr>
              <a:t></a:t>
            </a:r>
            <a:r>
              <a:rPr lang="en-GB" sz="2800" dirty="0">
                <a:solidFill>
                  <a:schemeClr val="bg1"/>
                </a:solidFill>
              </a:rPr>
              <a:t> </a:t>
            </a:r>
          </a:p>
        </p:txBody>
      </p:sp>
      <p:sp>
        <p:nvSpPr>
          <p:cNvPr id="49" name="TextBox 48"/>
          <p:cNvSpPr txBox="1"/>
          <p:nvPr/>
        </p:nvSpPr>
        <p:spPr>
          <a:xfrm>
            <a:off x="6832402" y="3334917"/>
            <a:ext cx="5754096" cy="523220"/>
          </a:xfrm>
          <a:prstGeom prst="rect">
            <a:avLst/>
          </a:prstGeom>
          <a:noFill/>
        </p:spPr>
        <p:txBody>
          <a:bodyPr wrap="square" rtlCol="0">
            <a:spAutoFit/>
          </a:bodyPr>
          <a:lstStyle/>
          <a:p>
            <a:r>
              <a:rPr lang="en-GB" sz="2800" dirty="0">
                <a:solidFill>
                  <a:schemeClr val="bg1"/>
                </a:solidFill>
              </a:rPr>
              <a:t>I’m learning to ride a horse.</a:t>
            </a:r>
          </a:p>
        </p:txBody>
      </p:sp>
      <p:sp>
        <p:nvSpPr>
          <p:cNvPr id="50" name="TextBox 49"/>
          <p:cNvSpPr txBox="1"/>
          <p:nvPr/>
        </p:nvSpPr>
        <p:spPr>
          <a:xfrm>
            <a:off x="5733968" y="3948162"/>
            <a:ext cx="6295761" cy="523220"/>
          </a:xfrm>
          <a:prstGeom prst="rect">
            <a:avLst/>
          </a:prstGeom>
          <a:noFill/>
        </p:spPr>
        <p:txBody>
          <a:bodyPr wrap="square" rtlCol="0">
            <a:spAutoFit/>
          </a:bodyPr>
          <a:lstStyle/>
          <a:p>
            <a:r>
              <a:rPr lang="en-GB" sz="2800" dirty="0">
                <a:solidFill>
                  <a:schemeClr val="bg1"/>
                </a:solidFill>
                <a:sym typeface="Wingdings" panose="05000000000000000000" pitchFamily="2" charset="2"/>
              </a:rPr>
              <a:t> </a:t>
            </a:r>
            <a:r>
              <a:rPr lang="en-GB" sz="2800" dirty="0">
                <a:solidFill>
                  <a:schemeClr val="bg1"/>
                </a:solidFill>
              </a:rPr>
              <a:t>He’s learning to speak Chinese.</a:t>
            </a:r>
          </a:p>
        </p:txBody>
      </p:sp>
      <p:sp>
        <p:nvSpPr>
          <p:cNvPr id="51" name="TextBox 50"/>
          <p:cNvSpPr txBox="1"/>
          <p:nvPr/>
        </p:nvSpPr>
        <p:spPr>
          <a:xfrm>
            <a:off x="1348897" y="3938941"/>
            <a:ext cx="5754096" cy="523220"/>
          </a:xfrm>
          <a:prstGeom prst="rect">
            <a:avLst/>
          </a:prstGeom>
          <a:noFill/>
        </p:spPr>
        <p:txBody>
          <a:bodyPr wrap="square" rtlCol="0">
            <a:spAutoFit/>
          </a:bodyPr>
          <a:lstStyle/>
          <a:p>
            <a:r>
              <a:rPr lang="en-GB" sz="2800" dirty="0" err="1">
                <a:solidFill>
                  <a:schemeClr val="bg1"/>
                </a:solidFill>
              </a:rPr>
              <a:t>Aprende</a:t>
            </a:r>
            <a:r>
              <a:rPr lang="en-GB" sz="2800" dirty="0">
                <a:solidFill>
                  <a:schemeClr val="bg1"/>
                </a:solidFill>
              </a:rPr>
              <a:t> a </a:t>
            </a:r>
            <a:r>
              <a:rPr lang="en-GB" sz="2800" dirty="0" err="1">
                <a:solidFill>
                  <a:schemeClr val="bg1"/>
                </a:solidFill>
              </a:rPr>
              <a:t>hablar</a:t>
            </a:r>
            <a:r>
              <a:rPr lang="en-GB" sz="2800" dirty="0">
                <a:solidFill>
                  <a:schemeClr val="bg1"/>
                </a:solidFill>
              </a:rPr>
              <a:t> chino. </a:t>
            </a:r>
          </a:p>
        </p:txBody>
      </p:sp>
      <p:sp>
        <p:nvSpPr>
          <p:cNvPr id="52"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22358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fade">
                                      <p:cBhvr>
                                        <p:cTn id="103" dur="500"/>
                                        <p:tgtEl>
                                          <p:spTgt spid="12"/>
                                        </p:tgtEl>
                                      </p:cBhvr>
                                    </p:animEffect>
                                  </p:childTnLst>
                                </p:cTn>
                              </p:par>
                              <p:par>
                                <p:cTn id="104" presetID="1" presetClass="entr" presetSubtype="0" fill="hold" grpId="0" nodeType="withEffect">
                                  <p:stCondLst>
                                    <p:cond delay="0"/>
                                  </p:stCondLst>
                                  <p:childTnLst>
                                    <p:set>
                                      <p:cBhvr>
                                        <p:cTn id="105" dur="1" fill="hold">
                                          <p:stCondLst>
                                            <p:cond delay="0"/>
                                          </p:stCondLst>
                                        </p:cTn>
                                        <p:tgtEl>
                                          <p:spTgt spid="25"/>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44"/>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47"/>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48"/>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49"/>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0"/>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6" grpId="0" animBg="1"/>
      <p:bldP spid="27" grpId="0" animBg="1"/>
      <p:bldP spid="28" grpId="0" animBg="1"/>
      <p:bldP spid="29" grpId="0" animBg="1"/>
      <p:bldP spid="30" grpId="0" animBg="1"/>
      <p:bldP spid="31" grpId="0" animBg="1"/>
      <p:bldP spid="33" grpId="0" animBg="1"/>
      <p:bldP spid="34" grpId="0" animBg="1"/>
      <p:bldP spid="35" grpId="0" animBg="1"/>
      <p:bldP spid="36" grpId="0" animBg="1"/>
      <p:bldP spid="37" grpId="0" animBg="1"/>
      <p:bldP spid="40" grpId="0" animBg="1"/>
      <p:bldP spid="41" grpId="0" animBg="1"/>
      <p:bldP spid="42" grpId="0" animBg="1"/>
      <p:bldP spid="43" grpId="0" animBg="1"/>
      <p:bldP spid="12" grpId="0" animBg="1"/>
      <p:bldP spid="25" grpId="0"/>
      <p:bldP spid="44" grpId="0"/>
      <p:bldP spid="47" grpId="0"/>
      <p:bldP spid="48" grpId="0"/>
      <p:bldP spid="49" grpId="0"/>
      <p:bldP spid="50" grpId="0"/>
      <p:bldP spid="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004" y="494500"/>
            <a:ext cx="10515600" cy="1325563"/>
          </a:xfrm>
        </p:spPr>
        <p:txBody>
          <a:bodyPr>
            <a:normAutofit/>
          </a:bodyPr>
          <a:lstStyle/>
          <a:p>
            <a:r>
              <a:rPr lang="en-GB" sz="3600" b="1" dirty="0">
                <a:solidFill>
                  <a:schemeClr val="accent1">
                    <a:lumMod val="50000"/>
                  </a:schemeClr>
                </a:solidFill>
              </a:rPr>
              <a:t>El mejor amigo: un pingüino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987" y="494500"/>
            <a:ext cx="866870" cy="1293836"/>
          </a:xfrm>
          <a:prstGeom prst="rect">
            <a:avLst/>
          </a:prstGeom>
        </p:spPr>
      </p:pic>
      <p:sp>
        <p:nvSpPr>
          <p:cNvPr id="6" name="Title 1"/>
          <p:cNvSpPr txBox="1">
            <a:spLocks/>
          </p:cNvSpPr>
          <p:nvPr/>
        </p:nvSpPr>
        <p:spPr>
          <a:xfrm>
            <a:off x="867004" y="18720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solidFill>
                  <a:schemeClr val="accent1">
                    <a:lumMod val="50000"/>
                  </a:schemeClr>
                </a:solidFill>
              </a:rPr>
              <a:t>Persona A: tell your partner what you do and what your pet penguin does.</a:t>
            </a:r>
          </a:p>
        </p:txBody>
      </p:sp>
      <p:sp>
        <p:nvSpPr>
          <p:cNvPr id="7" name="Title 1"/>
          <p:cNvSpPr txBox="1">
            <a:spLocks/>
          </p:cNvSpPr>
          <p:nvPr/>
        </p:nvSpPr>
        <p:spPr>
          <a:xfrm>
            <a:off x="904876" y="40736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solidFill>
                  <a:schemeClr val="accent1">
                    <a:lumMod val="50000"/>
                  </a:schemeClr>
                </a:solidFill>
              </a:rPr>
              <a:t>Persona B: escucha y completa la tabla en inglés.</a:t>
            </a:r>
          </a:p>
        </p:txBody>
      </p:sp>
      <p:sp>
        <p:nvSpPr>
          <p:cNvPr id="8" name="TextBox 7"/>
          <p:cNvSpPr txBox="1"/>
          <p:nvPr/>
        </p:nvSpPr>
        <p:spPr>
          <a:xfrm flipH="1" flipV="1">
            <a:off x="9761220" y="415872"/>
            <a:ext cx="700136" cy="107722"/>
          </a:xfrm>
          <a:prstGeom prst="rect">
            <a:avLst/>
          </a:prstGeom>
          <a:noFill/>
        </p:spPr>
        <p:txBody>
          <a:bodyPr wrap="square" rtlCol="0">
            <a:spAutoFit/>
          </a:bodyPr>
          <a:lstStyle/>
          <a:p>
            <a:r>
              <a:rPr lang="en-GB" sz="100" b="1" dirty="0">
                <a:solidFill>
                  <a:schemeClr val="bg1"/>
                </a:solidFill>
              </a:rPr>
              <a:t>hablar / escuchar</a:t>
            </a:r>
          </a:p>
        </p:txBody>
      </p:sp>
      <p:sp>
        <p:nvSpPr>
          <p:cNvPr id="10" name="Rectangle 9"/>
          <p:cNvSpPr/>
          <p:nvPr/>
        </p:nvSpPr>
        <p:spPr>
          <a:xfrm>
            <a:off x="904876" y="3138133"/>
            <a:ext cx="7040710" cy="553998"/>
          </a:xfrm>
          <a:prstGeom prst="rect">
            <a:avLst/>
          </a:prstGeom>
        </p:spPr>
        <p:txBody>
          <a:bodyPr wrap="none">
            <a:spAutoFit/>
          </a:bodyPr>
          <a:lstStyle/>
          <a:p>
            <a:pPr marL="457200" indent="-457200">
              <a:buFont typeface="Arial" panose="020B0604020202020204" pitchFamily="34" charset="0"/>
              <a:buChar char="•"/>
            </a:pPr>
            <a:r>
              <a:rPr lang="en-GB" sz="3000" dirty="0">
                <a:solidFill>
                  <a:schemeClr val="accent1">
                    <a:lumMod val="50000"/>
                  </a:schemeClr>
                </a:solidFill>
              </a:rPr>
              <a:t>Use the </a:t>
            </a:r>
            <a:r>
              <a:rPr lang="en-GB" sz="3000" dirty="0">
                <a:solidFill>
                  <a:srgbClr val="E25B00"/>
                </a:solidFill>
              </a:rPr>
              <a:t>–o</a:t>
            </a:r>
            <a:r>
              <a:rPr lang="en-GB" sz="3000" dirty="0">
                <a:solidFill>
                  <a:schemeClr val="accent2"/>
                </a:solidFill>
              </a:rPr>
              <a:t> </a:t>
            </a:r>
            <a:r>
              <a:rPr lang="en-GB" sz="3000" dirty="0">
                <a:solidFill>
                  <a:schemeClr val="accent1">
                    <a:lumMod val="50000"/>
                  </a:schemeClr>
                </a:solidFill>
              </a:rPr>
              <a:t>ending to talk about </a:t>
            </a:r>
            <a:r>
              <a:rPr lang="en-GB" sz="3000" dirty="0">
                <a:solidFill>
                  <a:srgbClr val="E25B00"/>
                </a:solidFill>
              </a:rPr>
              <a:t>‘I’</a:t>
            </a:r>
            <a:r>
              <a:rPr lang="en-GB" sz="3000" dirty="0">
                <a:solidFill>
                  <a:schemeClr val="accent1">
                    <a:lumMod val="50000"/>
                  </a:schemeClr>
                </a:solidFill>
              </a:rPr>
              <a:t>.</a:t>
            </a:r>
          </a:p>
        </p:txBody>
      </p:sp>
      <p:sp>
        <p:nvSpPr>
          <p:cNvPr id="11" name="Rectangle 10"/>
          <p:cNvSpPr/>
          <p:nvPr/>
        </p:nvSpPr>
        <p:spPr>
          <a:xfrm>
            <a:off x="904876" y="3579168"/>
            <a:ext cx="7159332" cy="553998"/>
          </a:xfrm>
          <a:prstGeom prst="rect">
            <a:avLst/>
          </a:prstGeom>
        </p:spPr>
        <p:txBody>
          <a:bodyPr wrap="none">
            <a:spAutoFit/>
          </a:bodyPr>
          <a:lstStyle/>
          <a:p>
            <a:pPr marL="457200" indent="-457200">
              <a:buFont typeface="Arial" panose="020B0604020202020204" pitchFamily="34" charset="0"/>
              <a:buChar char="•"/>
            </a:pPr>
            <a:r>
              <a:rPr lang="en-GB" sz="3000" dirty="0">
                <a:solidFill>
                  <a:schemeClr val="accent1">
                    <a:lumMod val="50000"/>
                  </a:schemeClr>
                </a:solidFill>
              </a:rPr>
              <a:t>Use the </a:t>
            </a:r>
            <a:r>
              <a:rPr lang="en-GB" sz="3000" dirty="0">
                <a:solidFill>
                  <a:srgbClr val="E25B00"/>
                </a:solidFill>
              </a:rPr>
              <a:t>–e</a:t>
            </a:r>
            <a:r>
              <a:rPr lang="en-GB" sz="3000" dirty="0">
                <a:solidFill>
                  <a:schemeClr val="accent2"/>
                </a:solidFill>
              </a:rPr>
              <a:t> </a:t>
            </a:r>
            <a:r>
              <a:rPr lang="en-GB" sz="3000" dirty="0">
                <a:solidFill>
                  <a:schemeClr val="accent1">
                    <a:lumMod val="50000"/>
                  </a:schemeClr>
                </a:solidFill>
              </a:rPr>
              <a:t>ending to talk about </a:t>
            </a:r>
            <a:r>
              <a:rPr lang="en-GB" sz="3000" dirty="0">
                <a:solidFill>
                  <a:srgbClr val="E25B00"/>
                </a:solidFill>
              </a:rPr>
              <a:t>‘it’</a:t>
            </a:r>
            <a:r>
              <a:rPr lang="en-GB" sz="3000" dirty="0">
                <a:solidFill>
                  <a:schemeClr val="accent1">
                    <a:lumMod val="50000"/>
                  </a:schemeClr>
                </a:solidFill>
              </a:rPr>
              <a:t>.</a:t>
            </a:r>
          </a:p>
        </p:txBody>
      </p:sp>
      <p:sp>
        <p:nvSpPr>
          <p:cNvPr id="12" name="Rounded Rectangle 11">
            <a:extLst>
              <a:ext uri="{FF2B5EF4-FFF2-40B4-BE49-F238E27FC236}">
                <a16:creationId xmlns:a16="http://schemas.microsoft.com/office/drawing/2014/main" id="{A316DD52-7894-4A75-969C-CA0645DA2978}"/>
              </a:ext>
            </a:extLst>
          </p:cNvPr>
          <p:cNvSpPr/>
          <p:nvPr/>
        </p:nvSpPr>
        <p:spPr>
          <a:xfrm>
            <a:off x="9484964" y="258166"/>
            <a:ext cx="244318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3986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69446" y="3600347"/>
            <a:ext cx="3643952" cy="2677656"/>
          </a:xfrm>
          <a:prstGeom prst="rect">
            <a:avLst/>
          </a:prstGeom>
          <a:noFill/>
          <a:ln w="38100">
            <a:solidFill>
              <a:schemeClr val="accent1">
                <a:lumMod val="50000"/>
              </a:schemeClr>
            </a:solidFill>
          </a:ln>
        </p:spPr>
        <p:txBody>
          <a:bodyPr wrap="square" rtlCol="0">
            <a:spAutoFit/>
          </a:bodyPr>
          <a:lstStyle/>
          <a:p>
            <a:pPr lvl="0" algn="ctr"/>
            <a:endParaRPr lang="en-GB" sz="2800" b="1" dirty="0">
              <a:solidFill>
                <a:srgbClr val="4472C4">
                  <a:lumMod val="50000"/>
                </a:srgbClr>
              </a:solidFill>
            </a:endParaRPr>
          </a:p>
          <a:p>
            <a:pPr lvl="0" algn="ctr"/>
            <a:endParaRPr lang="en-GB" sz="2800" b="1" dirty="0">
              <a:solidFill>
                <a:srgbClr val="4472C4">
                  <a:lumMod val="50000"/>
                </a:srgbClr>
              </a:solidFill>
            </a:endParaRPr>
          </a:p>
          <a:p>
            <a:pPr lvl="0" algn="ctr"/>
            <a:endParaRPr lang="en-GB" sz="2800" b="1" dirty="0">
              <a:solidFill>
                <a:srgbClr val="4472C4">
                  <a:lumMod val="50000"/>
                </a:srgbClr>
              </a:solidFill>
            </a:endParaRPr>
          </a:p>
          <a:p>
            <a:pPr lvl="0" algn="ctr"/>
            <a:endParaRPr lang="en-GB" sz="2800" b="1" dirty="0">
              <a:solidFill>
                <a:srgbClr val="4472C4">
                  <a:lumMod val="50000"/>
                </a:srgbClr>
              </a:solidFill>
            </a:endParaRPr>
          </a:p>
          <a:p>
            <a:pPr lvl="0" algn="ctr"/>
            <a:r>
              <a:rPr lang="en-GB" sz="2800" b="1" dirty="0">
                <a:solidFill>
                  <a:schemeClr val="accent1">
                    <a:lumMod val="50000"/>
                  </a:schemeClr>
                </a:solidFill>
              </a:rPr>
              <a:t>[always write letters]</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2020" y="4039823"/>
            <a:ext cx="1012838" cy="1315374"/>
          </a:xfrm>
          <a:prstGeom prst="rect">
            <a:avLst/>
          </a:prstGeom>
        </p:spPr>
      </p:pic>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1094474" y="376920"/>
            <a:ext cx="154672" cy="274795"/>
          </a:xfrm>
        </p:spPr>
        <p:txBody>
          <a:bodyPr>
            <a:normAutofit/>
          </a:bodyPr>
          <a:lstStyle/>
          <a:p>
            <a:r>
              <a:rPr lang="en-GB" sz="100" b="1" dirty="0">
                <a:solidFill>
                  <a:prstClr val="white"/>
                </a:solidFill>
              </a:rPr>
              <a:t>hablar</a:t>
            </a:r>
            <a:endParaRPr lang="en-US" sz="100" dirty="0"/>
          </a:p>
        </p:txBody>
      </p:sp>
      <p:sp>
        <p:nvSpPr>
          <p:cNvPr id="4" name="Rectangle 3"/>
          <p:cNvSpPr/>
          <p:nvPr/>
        </p:nvSpPr>
        <p:spPr>
          <a:xfrm>
            <a:off x="0" y="-29127"/>
            <a:ext cx="2436886" cy="646331"/>
          </a:xfrm>
          <a:prstGeom prst="rect">
            <a:avLst/>
          </a:prstGeom>
          <a:noFill/>
        </p:spPr>
        <p:txBody>
          <a:bodyPr wrap="none" lIns="91440" tIns="45720" rIns="91440" bIns="45720">
            <a:spAutoFit/>
          </a:bodyPr>
          <a:lstStyle/>
          <a:p>
            <a:pPr algn="ctr"/>
            <a:r>
              <a:rPr lang="en-US" sz="3600" b="1" cap="none" spc="0" dirty="0">
                <a:ln w="22225">
                  <a:noFill/>
                  <a:prstDash val="solid"/>
                </a:ln>
                <a:solidFill>
                  <a:schemeClr val="accent1">
                    <a:lumMod val="50000"/>
                  </a:schemeClr>
                </a:solidFill>
                <a:effectLst/>
              </a:rPr>
              <a:t>Persona A</a:t>
            </a:r>
          </a:p>
        </p:txBody>
      </p:sp>
      <p:sp>
        <p:nvSpPr>
          <p:cNvPr id="5" name="TextBox 4"/>
          <p:cNvSpPr txBox="1"/>
          <p:nvPr/>
        </p:nvSpPr>
        <p:spPr>
          <a:xfrm>
            <a:off x="400278" y="678559"/>
            <a:ext cx="3643952" cy="2677656"/>
          </a:xfrm>
          <a:prstGeom prst="rect">
            <a:avLst/>
          </a:prstGeom>
          <a:noFill/>
          <a:ln w="38100">
            <a:solidFill>
              <a:schemeClr val="accent1">
                <a:lumMod val="50000"/>
              </a:schemeClr>
            </a:solidFill>
          </a:ln>
        </p:spPr>
        <p:txBody>
          <a:bodyPr wrap="square" rtlCol="0">
            <a:spAutoFit/>
          </a:bodyPr>
          <a:lstStyle/>
          <a:p>
            <a:endParaRPr lang="en-GB" sz="2800" dirty="0">
              <a:solidFill>
                <a:schemeClr val="accent5">
                  <a:lumMod val="50000"/>
                </a:schemeClr>
              </a:solidFill>
            </a:endParaRPr>
          </a:p>
          <a:p>
            <a:endParaRPr lang="en-GB" sz="2800" dirty="0">
              <a:solidFill>
                <a:schemeClr val="accent5">
                  <a:lumMod val="50000"/>
                </a:schemeClr>
              </a:solidFill>
            </a:endParaRPr>
          </a:p>
          <a:p>
            <a:endParaRPr lang="en-GB" sz="2800" dirty="0">
              <a:solidFill>
                <a:schemeClr val="accent5">
                  <a:lumMod val="50000"/>
                </a:schemeClr>
              </a:solidFill>
            </a:endParaRPr>
          </a:p>
          <a:p>
            <a:endParaRPr lang="en-GB" sz="2800" dirty="0">
              <a:solidFill>
                <a:schemeClr val="accent5">
                  <a:lumMod val="50000"/>
                </a:schemeClr>
              </a:solidFill>
            </a:endParaRPr>
          </a:p>
          <a:p>
            <a:pPr algn="ctr"/>
            <a:r>
              <a:rPr lang="en-GB" sz="2800" b="1" dirty="0">
                <a:solidFill>
                  <a:schemeClr val="accent1">
                    <a:lumMod val="50000"/>
                  </a:schemeClr>
                </a:solidFill>
              </a:rPr>
              <a:t>[learn two languages]</a:t>
            </a:r>
          </a:p>
        </p:txBody>
      </p:sp>
      <p:sp>
        <p:nvSpPr>
          <p:cNvPr id="6" name="TextBox 5"/>
          <p:cNvSpPr txBox="1"/>
          <p:nvPr/>
        </p:nvSpPr>
        <p:spPr>
          <a:xfrm>
            <a:off x="400278" y="3600347"/>
            <a:ext cx="3643952" cy="2677656"/>
          </a:xfrm>
          <a:prstGeom prst="rect">
            <a:avLst/>
          </a:prstGeom>
          <a:noFill/>
          <a:ln w="38100">
            <a:solidFill>
              <a:schemeClr val="accent1">
                <a:lumMod val="50000"/>
              </a:schemeClr>
            </a:solidFill>
          </a:ln>
        </p:spPr>
        <p:txBody>
          <a:bodyPr wrap="square" rtlCol="0">
            <a:spAutoFit/>
          </a:bodyPr>
          <a:lstStyle/>
          <a:p>
            <a:pPr lvl="0" algn="ctr">
              <a:defRPr/>
            </a:pPr>
            <a:endParaRPr lang="en-GB" sz="2800" b="1" dirty="0">
              <a:solidFill>
                <a:srgbClr val="E25B00"/>
              </a:solidFill>
              <a:latin typeface="Century Gothic" panose="020B0502020202020204" pitchFamily="34" charset="0"/>
            </a:endParaRPr>
          </a:p>
          <a:p>
            <a:pPr lvl="0" algn="ctr">
              <a:defRPr/>
            </a:pPr>
            <a:endParaRPr lang="en-GB" sz="2800" b="1" dirty="0">
              <a:solidFill>
                <a:srgbClr val="E25B00"/>
              </a:solidFill>
              <a:latin typeface="Century Gothic" panose="020B0502020202020204" pitchFamily="34" charset="0"/>
            </a:endParaRPr>
          </a:p>
          <a:p>
            <a:pPr lvl="0" algn="ctr">
              <a:defRPr/>
            </a:pPr>
            <a:endParaRPr lang="en-GB" sz="2800" b="1" dirty="0">
              <a:solidFill>
                <a:srgbClr val="E25B00"/>
              </a:solidFill>
              <a:latin typeface="Century Gothic" panose="020B0502020202020204" pitchFamily="34" charset="0"/>
            </a:endParaRPr>
          </a:p>
          <a:p>
            <a:pPr lvl="0" algn="ctr">
              <a:defRPr/>
            </a:pPr>
            <a:endParaRPr lang="en-GB" sz="2800" b="1" dirty="0">
              <a:solidFill>
                <a:srgbClr val="E25B00"/>
              </a:solidFill>
              <a:latin typeface="Century Gothic" panose="020B0502020202020204" pitchFamily="34" charset="0"/>
            </a:endParaRPr>
          </a:p>
          <a:p>
            <a:pPr lvl="0" algn="ctr">
              <a:defRPr/>
            </a:pPr>
            <a:endParaRPr lang="en-GB" sz="2800" b="1" dirty="0">
              <a:solidFill>
                <a:srgbClr val="E25B00"/>
              </a:solidFill>
              <a:latin typeface="Century Gothic" panose="020B0502020202020204" pitchFamily="34" charset="0"/>
            </a:endParaRPr>
          </a:p>
          <a:p>
            <a:pPr lvl="0" algn="ctr">
              <a:defRPr/>
            </a:pPr>
            <a:r>
              <a:rPr lang="en-GB" sz="2800" b="1" dirty="0">
                <a:solidFill>
                  <a:srgbClr val="E25B00"/>
                </a:solidFill>
                <a:latin typeface="Century Gothic" panose="020B0502020202020204" pitchFamily="34" charset="0"/>
              </a:rPr>
              <a:t>[never runs]</a:t>
            </a:r>
          </a:p>
        </p:txBody>
      </p:sp>
      <p:sp>
        <p:nvSpPr>
          <p:cNvPr id="7" name="TextBox 6"/>
          <p:cNvSpPr txBox="1"/>
          <p:nvPr/>
        </p:nvSpPr>
        <p:spPr>
          <a:xfrm>
            <a:off x="4269446" y="678559"/>
            <a:ext cx="3643952" cy="2677656"/>
          </a:xfrm>
          <a:prstGeom prst="rect">
            <a:avLst/>
          </a:prstGeom>
          <a:noFill/>
          <a:ln w="38100">
            <a:solidFill>
              <a:schemeClr val="accent1">
                <a:lumMod val="50000"/>
              </a:schemeClr>
            </a:solidFill>
          </a:ln>
        </p:spPr>
        <p:txBody>
          <a:bodyPr wrap="square" rtlCol="0">
            <a:spAutoFit/>
          </a:bodyPr>
          <a:lstStyle/>
          <a:p>
            <a:pPr lvl="0" algn="ctr"/>
            <a:endParaRPr lang="en-GB" sz="2800" dirty="0">
              <a:solidFill>
                <a:srgbClr val="E25B00"/>
              </a:solidFill>
            </a:endParaRPr>
          </a:p>
          <a:p>
            <a:pPr lvl="0" algn="ctr">
              <a:defRPr/>
            </a:pPr>
            <a:endParaRPr lang="en-GB" sz="2800" b="1" dirty="0">
              <a:solidFill>
                <a:srgbClr val="E25B00"/>
              </a:solidFill>
              <a:latin typeface="Century Gothic" panose="020B0502020202020204" pitchFamily="34" charset="0"/>
            </a:endParaRPr>
          </a:p>
          <a:p>
            <a:pPr lvl="0" algn="ctr">
              <a:defRPr/>
            </a:pPr>
            <a:endParaRPr lang="en-GB" sz="2800" b="1" dirty="0">
              <a:solidFill>
                <a:srgbClr val="E25B00"/>
              </a:solidFill>
              <a:latin typeface="Century Gothic" panose="020B0502020202020204" pitchFamily="34" charset="0"/>
            </a:endParaRPr>
          </a:p>
          <a:p>
            <a:pPr lvl="0" algn="ctr">
              <a:defRPr/>
            </a:pPr>
            <a:endParaRPr lang="en-GB" sz="2800" b="1" dirty="0">
              <a:solidFill>
                <a:srgbClr val="E25B00"/>
              </a:solidFill>
              <a:latin typeface="Century Gothic" panose="020B0502020202020204" pitchFamily="34" charset="0"/>
            </a:endParaRPr>
          </a:p>
          <a:p>
            <a:pPr lvl="0" algn="ctr">
              <a:defRPr/>
            </a:pPr>
            <a:r>
              <a:rPr lang="en-GB" sz="2800" b="1" dirty="0">
                <a:solidFill>
                  <a:srgbClr val="E25B00"/>
                </a:solidFill>
                <a:latin typeface="Century Gothic" panose="020B0502020202020204" pitchFamily="34" charset="0"/>
              </a:rPr>
              <a:t>[sometimes eats fruit]</a:t>
            </a:r>
            <a:endParaRPr lang="en-GB" sz="3200" b="1" dirty="0">
              <a:solidFill>
                <a:srgbClr val="E25B00"/>
              </a:solidFill>
              <a:latin typeface="Century Gothic" panose="020B0502020202020204" pitchFamily="34" charset="0"/>
            </a:endParaRPr>
          </a:p>
        </p:txBody>
      </p:sp>
      <p:sp>
        <p:nvSpPr>
          <p:cNvPr id="8" name="TextBox 7"/>
          <p:cNvSpPr txBox="1"/>
          <p:nvPr/>
        </p:nvSpPr>
        <p:spPr>
          <a:xfrm>
            <a:off x="8138614" y="678559"/>
            <a:ext cx="3643952" cy="2677656"/>
          </a:xfrm>
          <a:prstGeom prst="rect">
            <a:avLst/>
          </a:prstGeom>
          <a:noFill/>
          <a:ln w="38100">
            <a:solidFill>
              <a:schemeClr val="accent1">
                <a:lumMod val="50000"/>
              </a:schemeClr>
            </a:solidFill>
          </a:ln>
        </p:spPr>
        <p:txBody>
          <a:bodyPr wrap="square" rtlCol="0">
            <a:spAutoFit/>
          </a:bodyPr>
          <a:lstStyle/>
          <a:p>
            <a:pPr lvl="0" algn="ctr"/>
            <a:endParaRPr lang="en-GB" sz="2800" dirty="0">
              <a:solidFill>
                <a:srgbClr val="4472C4">
                  <a:lumMod val="50000"/>
                </a:srgbClr>
              </a:solidFill>
            </a:endParaRPr>
          </a:p>
          <a:p>
            <a:pPr lvl="0" algn="ctr"/>
            <a:endParaRPr lang="en-GB" sz="2800" dirty="0">
              <a:solidFill>
                <a:srgbClr val="4472C4">
                  <a:lumMod val="50000"/>
                </a:srgbClr>
              </a:solidFill>
            </a:endParaRPr>
          </a:p>
          <a:p>
            <a:pPr lvl="0" algn="ctr"/>
            <a:endParaRPr lang="en-GB" sz="2800" b="1" dirty="0">
              <a:solidFill>
                <a:srgbClr val="4472C4">
                  <a:lumMod val="50000"/>
                </a:srgbClr>
              </a:solidFill>
            </a:endParaRPr>
          </a:p>
          <a:p>
            <a:pPr lvl="0" algn="ctr"/>
            <a:endParaRPr lang="en-GB" sz="2800" b="1" dirty="0">
              <a:solidFill>
                <a:srgbClr val="4472C4">
                  <a:lumMod val="50000"/>
                </a:srgbClr>
              </a:solidFill>
            </a:endParaRPr>
          </a:p>
          <a:p>
            <a:pPr lvl="0" algn="ctr"/>
            <a:endParaRPr lang="en-GB" sz="2800" b="1" dirty="0">
              <a:solidFill>
                <a:srgbClr val="4472C4">
                  <a:lumMod val="50000"/>
                </a:srgbClr>
              </a:solidFill>
            </a:endParaRPr>
          </a:p>
          <a:p>
            <a:pPr lvl="0" algn="ctr"/>
            <a:r>
              <a:rPr lang="en-GB" sz="2800" b="1" dirty="0">
                <a:solidFill>
                  <a:srgbClr val="4472C4">
                    <a:lumMod val="50000"/>
                  </a:srgbClr>
                </a:solidFill>
              </a:rPr>
              <a:t>[live in a big house]</a:t>
            </a:r>
          </a:p>
        </p:txBody>
      </p:sp>
      <p:sp>
        <p:nvSpPr>
          <p:cNvPr id="10" name="TextBox 9"/>
          <p:cNvSpPr txBox="1"/>
          <p:nvPr/>
        </p:nvSpPr>
        <p:spPr>
          <a:xfrm>
            <a:off x="8138614" y="3616269"/>
            <a:ext cx="3643952" cy="2677656"/>
          </a:xfrm>
          <a:prstGeom prst="rect">
            <a:avLst/>
          </a:prstGeom>
          <a:noFill/>
          <a:ln w="38100">
            <a:solidFill>
              <a:schemeClr val="accent1">
                <a:lumMod val="50000"/>
              </a:schemeClr>
            </a:solidFill>
          </a:ln>
        </p:spPr>
        <p:txBody>
          <a:bodyPr wrap="square" rtlCol="0">
            <a:spAutoFit/>
          </a:bodyPr>
          <a:lstStyle/>
          <a:p>
            <a:pPr lvl="0" algn="ctr">
              <a:defRPr/>
            </a:pPr>
            <a:endParaRPr lang="en-GB" sz="2800" b="1" dirty="0">
              <a:solidFill>
                <a:srgbClr val="E25B00"/>
              </a:solidFill>
              <a:latin typeface="Century Gothic" panose="020B0502020202020204" pitchFamily="34" charset="0"/>
            </a:endParaRPr>
          </a:p>
          <a:p>
            <a:pPr lvl="0" algn="ctr">
              <a:defRPr/>
            </a:pPr>
            <a:endParaRPr lang="en-GB" sz="2800" b="1" dirty="0">
              <a:solidFill>
                <a:srgbClr val="E25B00"/>
              </a:solidFill>
              <a:latin typeface="Century Gothic" panose="020B0502020202020204" pitchFamily="34" charset="0"/>
            </a:endParaRPr>
          </a:p>
          <a:p>
            <a:pPr lvl="0" algn="ctr">
              <a:defRPr/>
            </a:pPr>
            <a:endParaRPr lang="en-GB" sz="2800" b="1" dirty="0">
              <a:solidFill>
                <a:srgbClr val="E25B00"/>
              </a:solidFill>
              <a:latin typeface="Century Gothic" panose="020B0502020202020204" pitchFamily="34" charset="0"/>
            </a:endParaRPr>
          </a:p>
          <a:p>
            <a:pPr lvl="0" algn="ctr">
              <a:defRPr/>
            </a:pPr>
            <a:endParaRPr lang="en-GB" sz="2800" b="1" dirty="0">
              <a:solidFill>
                <a:srgbClr val="E25B00"/>
              </a:solidFill>
              <a:latin typeface="Century Gothic" panose="020B0502020202020204" pitchFamily="34" charset="0"/>
            </a:endParaRPr>
          </a:p>
          <a:p>
            <a:pPr lvl="0" algn="ctr">
              <a:defRPr/>
            </a:pPr>
            <a:r>
              <a:rPr lang="en-GB" sz="2800" b="1" dirty="0">
                <a:solidFill>
                  <a:srgbClr val="E25B00"/>
                </a:solidFill>
                <a:latin typeface="Century Gothic" panose="020B0502020202020204" pitchFamily="34" charset="0"/>
              </a:rPr>
              <a:t>[reads interesting books]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7987" y="1274935"/>
            <a:ext cx="866870" cy="129383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350" y="4183075"/>
            <a:ext cx="866870" cy="129383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7155" y="3955807"/>
            <a:ext cx="866870" cy="1293836"/>
          </a:xfrm>
          <a:prstGeom prst="rect">
            <a:avLst/>
          </a:prstGeom>
        </p:spPr>
      </p:pic>
      <p:sp>
        <p:nvSpPr>
          <p:cNvPr id="14" name="Rounded Rectangular Callout 13"/>
          <p:cNvSpPr/>
          <p:nvPr/>
        </p:nvSpPr>
        <p:spPr>
          <a:xfrm>
            <a:off x="710765" y="1040442"/>
            <a:ext cx="1286273" cy="832513"/>
          </a:xfrm>
          <a:prstGeom prst="wedgeRoundRectCallout">
            <a:avLst>
              <a:gd name="adj1" fmla="val -1515"/>
              <a:gd name="adj2" fmla="val 80533"/>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español</a:t>
            </a:r>
            <a:endParaRPr lang="en-GB" sz="2000" b="1" dirty="0"/>
          </a:p>
        </p:txBody>
      </p:sp>
      <p:sp>
        <p:nvSpPr>
          <p:cNvPr id="15" name="Rounded Rectangular Callout 14"/>
          <p:cNvSpPr/>
          <p:nvPr/>
        </p:nvSpPr>
        <p:spPr>
          <a:xfrm>
            <a:off x="2222254" y="1089340"/>
            <a:ext cx="1201003" cy="832513"/>
          </a:xfrm>
          <a:prstGeom prst="wedgeRoundRectCallout">
            <a:avLst>
              <a:gd name="adj1" fmla="val -49242"/>
              <a:gd name="adj2" fmla="val 98566"/>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inglés</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36495">
            <a:off x="4803660" y="4110897"/>
            <a:ext cx="874257" cy="624888"/>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08499">
            <a:off x="6088122" y="3833633"/>
            <a:ext cx="928954" cy="1057085"/>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7849" y="840816"/>
            <a:ext cx="2157781" cy="2064277"/>
          </a:xfrm>
          <a:prstGeom prst="rect">
            <a:avLst/>
          </a:prstGeom>
        </p:spPr>
      </p:pic>
      <p:sp>
        <p:nvSpPr>
          <p:cNvPr id="26" name="TextBox 25"/>
          <p:cNvSpPr txBox="1"/>
          <p:nvPr/>
        </p:nvSpPr>
        <p:spPr>
          <a:xfrm>
            <a:off x="400278" y="693300"/>
            <a:ext cx="266700" cy="400110"/>
          </a:xfrm>
          <a:prstGeom prst="rect">
            <a:avLst/>
          </a:prstGeom>
          <a:noFill/>
        </p:spPr>
        <p:txBody>
          <a:bodyPr wrap="square" rtlCol="0">
            <a:spAutoFit/>
          </a:bodyPr>
          <a:lstStyle/>
          <a:p>
            <a:r>
              <a:rPr lang="en-GB" sz="2000" b="1" dirty="0">
                <a:solidFill>
                  <a:schemeClr val="accent1">
                    <a:lumMod val="50000"/>
                  </a:schemeClr>
                </a:solidFill>
              </a:rPr>
              <a:t>1</a:t>
            </a:r>
          </a:p>
        </p:txBody>
      </p:sp>
      <p:sp>
        <p:nvSpPr>
          <p:cNvPr id="27" name="TextBox 26"/>
          <p:cNvSpPr txBox="1"/>
          <p:nvPr/>
        </p:nvSpPr>
        <p:spPr>
          <a:xfrm>
            <a:off x="4339355" y="693300"/>
            <a:ext cx="266700" cy="400110"/>
          </a:xfrm>
          <a:prstGeom prst="rect">
            <a:avLst/>
          </a:prstGeom>
          <a:noFill/>
        </p:spPr>
        <p:txBody>
          <a:bodyPr wrap="square" rtlCol="0">
            <a:spAutoFit/>
          </a:bodyPr>
          <a:lstStyle/>
          <a:p>
            <a:r>
              <a:rPr lang="en-GB" sz="2000" b="1" dirty="0">
                <a:solidFill>
                  <a:schemeClr val="accent1">
                    <a:lumMod val="50000"/>
                  </a:schemeClr>
                </a:solidFill>
              </a:rPr>
              <a:t>2</a:t>
            </a:r>
          </a:p>
        </p:txBody>
      </p:sp>
      <p:sp>
        <p:nvSpPr>
          <p:cNvPr id="28" name="TextBox 27"/>
          <p:cNvSpPr txBox="1"/>
          <p:nvPr/>
        </p:nvSpPr>
        <p:spPr>
          <a:xfrm>
            <a:off x="8185200" y="693300"/>
            <a:ext cx="266700" cy="400110"/>
          </a:xfrm>
          <a:prstGeom prst="rect">
            <a:avLst/>
          </a:prstGeom>
          <a:noFill/>
        </p:spPr>
        <p:txBody>
          <a:bodyPr wrap="square" rtlCol="0">
            <a:spAutoFit/>
          </a:bodyPr>
          <a:lstStyle/>
          <a:p>
            <a:r>
              <a:rPr lang="en-GB" sz="2000" b="1" dirty="0">
                <a:solidFill>
                  <a:schemeClr val="accent1">
                    <a:lumMod val="50000"/>
                  </a:schemeClr>
                </a:solidFill>
              </a:rPr>
              <a:t>3</a:t>
            </a:r>
          </a:p>
        </p:txBody>
      </p:sp>
      <p:sp>
        <p:nvSpPr>
          <p:cNvPr id="29" name="TextBox 28"/>
          <p:cNvSpPr txBox="1"/>
          <p:nvPr/>
        </p:nvSpPr>
        <p:spPr>
          <a:xfrm>
            <a:off x="405156" y="3616269"/>
            <a:ext cx="266700" cy="400110"/>
          </a:xfrm>
          <a:prstGeom prst="rect">
            <a:avLst/>
          </a:prstGeom>
          <a:noFill/>
        </p:spPr>
        <p:txBody>
          <a:bodyPr wrap="square" rtlCol="0">
            <a:spAutoFit/>
          </a:bodyPr>
          <a:lstStyle/>
          <a:p>
            <a:r>
              <a:rPr lang="en-GB" sz="2000" b="1" dirty="0">
                <a:solidFill>
                  <a:schemeClr val="accent1">
                    <a:lumMod val="50000"/>
                  </a:schemeClr>
                </a:solidFill>
              </a:rPr>
              <a:t>4</a:t>
            </a:r>
          </a:p>
        </p:txBody>
      </p:sp>
      <p:sp>
        <p:nvSpPr>
          <p:cNvPr id="30" name="TextBox 29"/>
          <p:cNvSpPr txBox="1"/>
          <p:nvPr/>
        </p:nvSpPr>
        <p:spPr>
          <a:xfrm>
            <a:off x="4269446" y="3616269"/>
            <a:ext cx="266700" cy="400110"/>
          </a:xfrm>
          <a:prstGeom prst="rect">
            <a:avLst/>
          </a:prstGeom>
          <a:noFill/>
        </p:spPr>
        <p:txBody>
          <a:bodyPr wrap="square" rtlCol="0">
            <a:spAutoFit/>
          </a:bodyPr>
          <a:lstStyle/>
          <a:p>
            <a:r>
              <a:rPr lang="en-GB" sz="2000" b="1" dirty="0">
                <a:solidFill>
                  <a:schemeClr val="accent1">
                    <a:lumMod val="50000"/>
                  </a:schemeClr>
                </a:solidFill>
              </a:rPr>
              <a:t>5</a:t>
            </a:r>
          </a:p>
        </p:txBody>
      </p:sp>
      <p:sp>
        <p:nvSpPr>
          <p:cNvPr id="31" name="TextBox 30"/>
          <p:cNvSpPr txBox="1"/>
          <p:nvPr/>
        </p:nvSpPr>
        <p:spPr>
          <a:xfrm>
            <a:off x="8177251" y="3647953"/>
            <a:ext cx="266700" cy="400110"/>
          </a:xfrm>
          <a:prstGeom prst="rect">
            <a:avLst/>
          </a:prstGeom>
          <a:noFill/>
        </p:spPr>
        <p:txBody>
          <a:bodyPr wrap="square" rtlCol="0">
            <a:spAutoFit/>
          </a:bodyPr>
          <a:lstStyle/>
          <a:p>
            <a:r>
              <a:rPr lang="en-GB" sz="2000" b="1" dirty="0">
                <a:solidFill>
                  <a:schemeClr val="accent1">
                    <a:lumMod val="50000"/>
                  </a:schemeClr>
                </a:solidFill>
              </a:rPr>
              <a:t>6</a:t>
            </a:r>
          </a:p>
        </p:txBody>
      </p:sp>
      <p:sp>
        <p:nvSpPr>
          <p:cNvPr id="32"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077768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flipH="1">
            <a:off x="11220773" y="387727"/>
            <a:ext cx="185980" cy="106773"/>
          </a:xfrm>
        </p:spPr>
        <p:txBody>
          <a:bodyPr>
            <a:noAutofit/>
          </a:bodyPr>
          <a:lstStyle/>
          <a:p>
            <a:r>
              <a:rPr lang="en-GB" sz="100" b="1" dirty="0">
                <a:solidFill>
                  <a:prstClr val="white"/>
                </a:solidFill>
              </a:rPr>
              <a:t>hablar</a:t>
            </a:r>
            <a:endParaRPr lang="en-US" sz="100" dirty="0"/>
          </a:p>
        </p:txBody>
      </p:sp>
      <p:sp>
        <p:nvSpPr>
          <p:cNvPr id="4" name="Rectangle 3"/>
          <p:cNvSpPr/>
          <p:nvPr/>
        </p:nvSpPr>
        <p:spPr>
          <a:xfrm>
            <a:off x="-2320" y="-29127"/>
            <a:ext cx="2363147" cy="646331"/>
          </a:xfrm>
          <a:prstGeom prst="rect">
            <a:avLst/>
          </a:prstGeom>
          <a:noFill/>
        </p:spPr>
        <p:txBody>
          <a:bodyPr wrap="none" lIns="91440" tIns="45720" rIns="91440" bIns="45720">
            <a:spAutoFit/>
          </a:bodyPr>
          <a:lstStyle/>
          <a:p>
            <a:pPr algn="ctr"/>
            <a:r>
              <a:rPr lang="en-US" sz="3600" b="1" cap="none" spc="0" dirty="0">
                <a:ln w="22225">
                  <a:noFill/>
                  <a:prstDash val="solid"/>
                </a:ln>
                <a:solidFill>
                  <a:schemeClr val="accent1">
                    <a:lumMod val="50000"/>
                  </a:schemeClr>
                </a:solidFill>
                <a:effectLst/>
              </a:rPr>
              <a:t>Persona B</a:t>
            </a:r>
          </a:p>
        </p:txBody>
      </p:sp>
      <p:sp>
        <p:nvSpPr>
          <p:cNvPr id="6" name="TextBox 5"/>
          <p:cNvSpPr txBox="1"/>
          <p:nvPr/>
        </p:nvSpPr>
        <p:spPr>
          <a:xfrm>
            <a:off x="400278" y="3600347"/>
            <a:ext cx="3643952" cy="2677656"/>
          </a:xfrm>
          <a:prstGeom prst="rect">
            <a:avLst/>
          </a:prstGeom>
          <a:noFill/>
          <a:ln w="38100">
            <a:solidFill>
              <a:schemeClr val="accent1">
                <a:lumMod val="50000"/>
              </a:schemeClr>
            </a:solidFill>
          </a:ln>
        </p:spPr>
        <p:txBody>
          <a:bodyPr wrap="square" rtlCol="0">
            <a:spAutoFit/>
          </a:bodyPr>
          <a:lstStyle/>
          <a:p>
            <a:pPr lvl="0" algn="ctr">
              <a:defRPr/>
            </a:pPr>
            <a:endParaRPr lang="en-GB" sz="2800" b="1" dirty="0">
              <a:solidFill>
                <a:srgbClr val="E25B00"/>
              </a:solidFill>
              <a:latin typeface="Century Gothic" panose="020B0502020202020204" pitchFamily="34" charset="0"/>
            </a:endParaRPr>
          </a:p>
          <a:p>
            <a:pPr lvl="0" algn="ctr">
              <a:defRPr/>
            </a:pPr>
            <a:endParaRPr lang="en-GB" sz="2800" b="1" dirty="0">
              <a:solidFill>
                <a:srgbClr val="E25B00"/>
              </a:solidFill>
              <a:latin typeface="Century Gothic" panose="020B0502020202020204" pitchFamily="34" charset="0"/>
            </a:endParaRPr>
          </a:p>
          <a:p>
            <a:pPr lvl="0" algn="ctr">
              <a:defRPr/>
            </a:pPr>
            <a:endParaRPr lang="en-GB" sz="2800" b="1" dirty="0">
              <a:solidFill>
                <a:srgbClr val="E25B00"/>
              </a:solidFill>
              <a:latin typeface="Century Gothic" panose="020B0502020202020204" pitchFamily="34" charset="0"/>
            </a:endParaRPr>
          </a:p>
          <a:p>
            <a:pPr lvl="0" algn="ctr">
              <a:defRPr/>
            </a:pPr>
            <a:endParaRPr lang="en-GB" sz="2800" b="1" dirty="0">
              <a:solidFill>
                <a:srgbClr val="E25B00"/>
              </a:solidFill>
              <a:latin typeface="Century Gothic" panose="020B0502020202020204" pitchFamily="34" charset="0"/>
            </a:endParaRPr>
          </a:p>
          <a:p>
            <a:pPr lvl="0" algn="ctr">
              <a:defRPr/>
            </a:pPr>
            <a:endParaRPr lang="en-GB" sz="2800" b="1" dirty="0">
              <a:solidFill>
                <a:srgbClr val="E25B00"/>
              </a:solidFill>
              <a:latin typeface="Century Gothic" panose="020B0502020202020204" pitchFamily="34" charset="0"/>
            </a:endParaRPr>
          </a:p>
          <a:p>
            <a:pPr lvl="0" algn="ctr">
              <a:defRPr/>
            </a:pPr>
            <a:r>
              <a:rPr lang="en-GB" sz="2800" b="1" dirty="0">
                <a:solidFill>
                  <a:srgbClr val="E25B00"/>
                </a:solidFill>
                <a:latin typeface="Century Gothic" panose="020B0502020202020204" pitchFamily="34" charset="0"/>
              </a:rPr>
              <a:t>[writes books]</a:t>
            </a:r>
          </a:p>
        </p:txBody>
      </p:sp>
      <p:sp>
        <p:nvSpPr>
          <p:cNvPr id="7" name="TextBox 6"/>
          <p:cNvSpPr txBox="1"/>
          <p:nvPr/>
        </p:nvSpPr>
        <p:spPr>
          <a:xfrm>
            <a:off x="4269446" y="678559"/>
            <a:ext cx="3643952" cy="2677656"/>
          </a:xfrm>
          <a:prstGeom prst="rect">
            <a:avLst/>
          </a:prstGeom>
          <a:noFill/>
          <a:ln w="38100">
            <a:solidFill>
              <a:schemeClr val="accent1">
                <a:lumMod val="50000"/>
              </a:schemeClr>
            </a:solidFill>
          </a:ln>
        </p:spPr>
        <p:txBody>
          <a:bodyPr wrap="square" rtlCol="0">
            <a:spAutoFit/>
          </a:bodyPr>
          <a:lstStyle/>
          <a:p>
            <a:pPr lvl="0" algn="ctr"/>
            <a:endParaRPr lang="en-GB" sz="2800" dirty="0">
              <a:solidFill>
                <a:srgbClr val="E25B00"/>
              </a:solidFill>
            </a:endParaRPr>
          </a:p>
          <a:p>
            <a:pPr lvl="0" algn="ctr">
              <a:defRPr/>
            </a:pPr>
            <a:endParaRPr lang="en-GB" sz="2800" b="1" dirty="0">
              <a:solidFill>
                <a:srgbClr val="E25B00"/>
              </a:solidFill>
              <a:latin typeface="Century Gothic" panose="020B0502020202020204" pitchFamily="34" charset="0"/>
            </a:endParaRPr>
          </a:p>
          <a:p>
            <a:pPr lvl="0" algn="ctr">
              <a:defRPr/>
            </a:pPr>
            <a:endParaRPr lang="en-GB" sz="2800" b="1" dirty="0">
              <a:solidFill>
                <a:srgbClr val="E25B00"/>
              </a:solidFill>
              <a:latin typeface="Century Gothic" panose="020B0502020202020204" pitchFamily="34" charset="0"/>
            </a:endParaRPr>
          </a:p>
          <a:p>
            <a:pPr lvl="0" algn="ctr">
              <a:defRPr/>
            </a:pPr>
            <a:endParaRPr lang="en-GB" sz="2800" b="1" dirty="0">
              <a:solidFill>
                <a:srgbClr val="E25B00"/>
              </a:solidFill>
              <a:latin typeface="Century Gothic" panose="020B0502020202020204" pitchFamily="34" charset="0"/>
            </a:endParaRPr>
          </a:p>
          <a:p>
            <a:pPr lvl="0" algn="ctr">
              <a:defRPr/>
            </a:pPr>
            <a:endParaRPr lang="en-GB" sz="2800" b="1" dirty="0">
              <a:solidFill>
                <a:srgbClr val="E25B00"/>
              </a:solidFill>
              <a:latin typeface="Century Gothic" panose="020B0502020202020204" pitchFamily="34" charset="0"/>
            </a:endParaRPr>
          </a:p>
          <a:p>
            <a:pPr lvl="0" algn="ctr">
              <a:defRPr/>
            </a:pPr>
            <a:r>
              <a:rPr lang="en-GB" sz="2800" b="1" dirty="0">
                <a:solidFill>
                  <a:srgbClr val="E25B00"/>
                </a:solidFill>
                <a:latin typeface="Century Gothic" panose="020B0502020202020204" pitchFamily="34" charset="0"/>
              </a:rPr>
              <a:t>[lives outside]</a:t>
            </a:r>
          </a:p>
        </p:txBody>
      </p:sp>
      <p:sp>
        <p:nvSpPr>
          <p:cNvPr id="8" name="TextBox 7"/>
          <p:cNvSpPr txBox="1"/>
          <p:nvPr/>
        </p:nvSpPr>
        <p:spPr>
          <a:xfrm>
            <a:off x="8138614" y="678559"/>
            <a:ext cx="3643952" cy="2646878"/>
          </a:xfrm>
          <a:prstGeom prst="rect">
            <a:avLst/>
          </a:prstGeom>
          <a:noFill/>
          <a:ln w="38100">
            <a:solidFill>
              <a:schemeClr val="accent1">
                <a:lumMod val="50000"/>
              </a:schemeClr>
            </a:solidFill>
          </a:ln>
        </p:spPr>
        <p:txBody>
          <a:bodyPr wrap="square" rtlCol="0">
            <a:spAutoFit/>
          </a:bodyPr>
          <a:lstStyle/>
          <a:p>
            <a:pPr lvl="0" algn="ctr"/>
            <a:endParaRPr lang="en-GB" sz="2800" dirty="0">
              <a:solidFill>
                <a:schemeClr val="accent1">
                  <a:lumMod val="50000"/>
                </a:schemeClr>
              </a:solidFill>
            </a:endParaRPr>
          </a:p>
          <a:p>
            <a:pPr lvl="0" algn="ctr"/>
            <a:endParaRPr lang="en-GB" sz="2800" dirty="0">
              <a:solidFill>
                <a:schemeClr val="accent1">
                  <a:lumMod val="50000"/>
                </a:schemeClr>
              </a:solidFill>
            </a:endParaRPr>
          </a:p>
          <a:p>
            <a:pPr lvl="0" algn="ctr"/>
            <a:endParaRPr lang="en-GB" sz="2800" b="1" dirty="0">
              <a:solidFill>
                <a:schemeClr val="accent1">
                  <a:lumMod val="50000"/>
                </a:schemeClr>
              </a:solidFill>
            </a:endParaRPr>
          </a:p>
          <a:p>
            <a:pPr lvl="0" algn="ctr"/>
            <a:endParaRPr lang="en-GB" sz="2800" b="1" dirty="0">
              <a:solidFill>
                <a:schemeClr val="accent1">
                  <a:lumMod val="50000"/>
                </a:schemeClr>
              </a:solidFill>
            </a:endParaRPr>
          </a:p>
          <a:p>
            <a:pPr lvl="0" algn="ctr"/>
            <a:endParaRPr lang="en-GB" sz="2800" b="1" dirty="0">
              <a:solidFill>
                <a:schemeClr val="accent1">
                  <a:lumMod val="50000"/>
                </a:schemeClr>
              </a:solidFill>
            </a:endParaRPr>
          </a:p>
          <a:p>
            <a:pPr lvl="0" algn="ctr"/>
            <a:r>
              <a:rPr lang="en-GB" sz="2600" b="1" dirty="0">
                <a:solidFill>
                  <a:schemeClr val="accent1">
                    <a:lumMod val="50000"/>
                  </a:schemeClr>
                </a:solidFill>
              </a:rPr>
              <a:t>[run around the park]</a:t>
            </a:r>
          </a:p>
        </p:txBody>
      </p:sp>
      <p:sp>
        <p:nvSpPr>
          <p:cNvPr id="9" name="TextBox 8"/>
          <p:cNvSpPr txBox="1"/>
          <p:nvPr/>
        </p:nvSpPr>
        <p:spPr>
          <a:xfrm>
            <a:off x="4269446" y="3600347"/>
            <a:ext cx="3643952" cy="2677656"/>
          </a:xfrm>
          <a:prstGeom prst="rect">
            <a:avLst/>
          </a:prstGeom>
          <a:noFill/>
          <a:ln w="38100">
            <a:solidFill>
              <a:schemeClr val="accent1">
                <a:lumMod val="50000"/>
              </a:schemeClr>
            </a:solidFill>
          </a:ln>
        </p:spPr>
        <p:txBody>
          <a:bodyPr wrap="square" rtlCol="0">
            <a:spAutoFit/>
          </a:bodyPr>
          <a:lstStyle/>
          <a:p>
            <a:pPr lvl="0" algn="ctr"/>
            <a:endParaRPr lang="en-GB" sz="2800" b="1" dirty="0">
              <a:solidFill>
                <a:schemeClr val="accent1">
                  <a:lumMod val="50000"/>
                </a:schemeClr>
              </a:solidFill>
            </a:endParaRPr>
          </a:p>
          <a:p>
            <a:pPr lvl="0" algn="ctr"/>
            <a:endParaRPr lang="en-GB" sz="2800" b="1" dirty="0">
              <a:solidFill>
                <a:schemeClr val="accent1">
                  <a:lumMod val="50000"/>
                </a:schemeClr>
              </a:solidFill>
            </a:endParaRPr>
          </a:p>
          <a:p>
            <a:pPr lvl="0" algn="ctr"/>
            <a:endParaRPr lang="en-GB" sz="2800" b="1" dirty="0">
              <a:solidFill>
                <a:schemeClr val="accent1">
                  <a:lumMod val="50000"/>
                </a:schemeClr>
              </a:solidFill>
            </a:endParaRPr>
          </a:p>
          <a:p>
            <a:pPr lvl="0" algn="ctr"/>
            <a:endParaRPr lang="en-GB" sz="2800" b="1" dirty="0">
              <a:solidFill>
                <a:schemeClr val="accent1">
                  <a:lumMod val="50000"/>
                </a:schemeClr>
              </a:solidFill>
            </a:endParaRPr>
          </a:p>
          <a:p>
            <a:pPr lvl="0" algn="ctr"/>
            <a:endParaRPr lang="en-GB" sz="2800" b="1" dirty="0">
              <a:solidFill>
                <a:schemeClr val="accent1">
                  <a:lumMod val="50000"/>
                </a:schemeClr>
              </a:solidFill>
            </a:endParaRPr>
          </a:p>
          <a:p>
            <a:pPr lvl="0" algn="ctr"/>
            <a:r>
              <a:rPr lang="en-GB" sz="2800" b="1" dirty="0">
                <a:solidFill>
                  <a:schemeClr val="accent1">
                    <a:lumMod val="50000"/>
                  </a:schemeClr>
                </a:solidFill>
              </a:rPr>
              <a:t>[always drink water]</a:t>
            </a:r>
          </a:p>
        </p:txBody>
      </p:sp>
      <p:sp>
        <p:nvSpPr>
          <p:cNvPr id="10" name="TextBox 9"/>
          <p:cNvSpPr txBox="1"/>
          <p:nvPr/>
        </p:nvSpPr>
        <p:spPr>
          <a:xfrm>
            <a:off x="8138614" y="3616269"/>
            <a:ext cx="3643952" cy="2677656"/>
          </a:xfrm>
          <a:prstGeom prst="rect">
            <a:avLst/>
          </a:prstGeom>
          <a:noFill/>
          <a:ln w="38100">
            <a:solidFill>
              <a:schemeClr val="accent1">
                <a:lumMod val="50000"/>
              </a:schemeClr>
            </a:solidFill>
          </a:ln>
        </p:spPr>
        <p:txBody>
          <a:bodyPr wrap="square" rtlCol="0">
            <a:spAutoFit/>
          </a:bodyPr>
          <a:lstStyle/>
          <a:p>
            <a:pPr lvl="0" algn="ctr">
              <a:defRPr/>
            </a:pPr>
            <a:endParaRPr lang="en-GB" sz="2800" b="1" dirty="0">
              <a:solidFill>
                <a:srgbClr val="E25B00"/>
              </a:solidFill>
              <a:latin typeface="Century Gothic" panose="020B0502020202020204" pitchFamily="34" charset="0"/>
            </a:endParaRPr>
          </a:p>
          <a:p>
            <a:pPr lvl="0" algn="ctr">
              <a:defRPr/>
            </a:pPr>
            <a:endParaRPr lang="en-GB" sz="2800" b="1" dirty="0">
              <a:solidFill>
                <a:srgbClr val="E25B00"/>
              </a:solidFill>
              <a:latin typeface="Century Gothic" panose="020B0502020202020204" pitchFamily="34" charset="0"/>
            </a:endParaRPr>
          </a:p>
          <a:p>
            <a:pPr lvl="0" algn="ctr">
              <a:defRPr/>
            </a:pPr>
            <a:endParaRPr lang="en-GB" sz="2800" b="1" dirty="0">
              <a:solidFill>
                <a:srgbClr val="E25B00"/>
              </a:solidFill>
              <a:latin typeface="Century Gothic" panose="020B0502020202020204" pitchFamily="34" charset="0"/>
            </a:endParaRPr>
          </a:p>
          <a:p>
            <a:pPr lvl="0" algn="ctr">
              <a:defRPr/>
            </a:pPr>
            <a:endParaRPr lang="en-GB" sz="2800" b="1" dirty="0">
              <a:solidFill>
                <a:srgbClr val="E25B00"/>
              </a:solidFill>
              <a:latin typeface="Century Gothic" panose="020B0502020202020204" pitchFamily="34" charset="0"/>
            </a:endParaRPr>
          </a:p>
          <a:p>
            <a:pPr lvl="0" algn="ctr">
              <a:defRPr/>
            </a:pPr>
            <a:endParaRPr lang="en-GB" sz="2800" b="1" dirty="0">
              <a:solidFill>
                <a:srgbClr val="E25B00"/>
              </a:solidFill>
              <a:latin typeface="Century Gothic" panose="020B0502020202020204" pitchFamily="34" charset="0"/>
            </a:endParaRPr>
          </a:p>
          <a:p>
            <a:pPr lvl="0" algn="ctr">
              <a:defRPr/>
            </a:pPr>
            <a:r>
              <a:rPr lang="en-GB" sz="2800" b="1" dirty="0">
                <a:solidFill>
                  <a:srgbClr val="E25B00"/>
                </a:solidFill>
                <a:latin typeface="Century Gothic" panose="020B0502020202020204" pitchFamily="34" charset="0"/>
              </a:rPr>
              <a:t>[never eats meat]</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2329" y="994165"/>
            <a:ext cx="1876522" cy="1876522"/>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7226" y="893355"/>
            <a:ext cx="1935655" cy="1645307"/>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2979" y="4126176"/>
            <a:ext cx="608978" cy="1663411"/>
          </a:xfrm>
          <a:prstGeom prst="rect">
            <a:avLst/>
          </a:prstGeom>
        </p:spPr>
      </p:pic>
      <p:sp>
        <p:nvSpPr>
          <p:cNvPr id="16" name="TextBox 15"/>
          <p:cNvSpPr txBox="1"/>
          <p:nvPr/>
        </p:nvSpPr>
        <p:spPr>
          <a:xfrm>
            <a:off x="400278" y="693300"/>
            <a:ext cx="266700" cy="400110"/>
          </a:xfrm>
          <a:prstGeom prst="rect">
            <a:avLst/>
          </a:prstGeom>
          <a:noFill/>
        </p:spPr>
        <p:txBody>
          <a:bodyPr wrap="square" rtlCol="0">
            <a:spAutoFit/>
          </a:bodyPr>
          <a:lstStyle/>
          <a:p>
            <a:r>
              <a:rPr lang="en-GB" sz="2000" b="1" dirty="0">
                <a:solidFill>
                  <a:schemeClr val="accent1">
                    <a:lumMod val="50000"/>
                  </a:schemeClr>
                </a:solidFill>
              </a:rPr>
              <a:t>1</a:t>
            </a:r>
          </a:p>
        </p:txBody>
      </p:sp>
      <p:sp>
        <p:nvSpPr>
          <p:cNvPr id="26" name="TextBox 25"/>
          <p:cNvSpPr txBox="1"/>
          <p:nvPr/>
        </p:nvSpPr>
        <p:spPr>
          <a:xfrm>
            <a:off x="4339355" y="693300"/>
            <a:ext cx="266700" cy="400110"/>
          </a:xfrm>
          <a:prstGeom prst="rect">
            <a:avLst/>
          </a:prstGeom>
          <a:noFill/>
        </p:spPr>
        <p:txBody>
          <a:bodyPr wrap="square" rtlCol="0">
            <a:spAutoFit/>
          </a:bodyPr>
          <a:lstStyle/>
          <a:p>
            <a:r>
              <a:rPr lang="en-GB" sz="2000" b="1" dirty="0">
                <a:solidFill>
                  <a:schemeClr val="accent1">
                    <a:lumMod val="50000"/>
                  </a:schemeClr>
                </a:solidFill>
              </a:rPr>
              <a:t>2</a:t>
            </a:r>
          </a:p>
        </p:txBody>
      </p:sp>
      <p:sp>
        <p:nvSpPr>
          <p:cNvPr id="27" name="TextBox 26"/>
          <p:cNvSpPr txBox="1"/>
          <p:nvPr/>
        </p:nvSpPr>
        <p:spPr>
          <a:xfrm>
            <a:off x="8185200" y="693300"/>
            <a:ext cx="266700" cy="400110"/>
          </a:xfrm>
          <a:prstGeom prst="rect">
            <a:avLst/>
          </a:prstGeom>
          <a:noFill/>
        </p:spPr>
        <p:txBody>
          <a:bodyPr wrap="square" rtlCol="0">
            <a:spAutoFit/>
          </a:bodyPr>
          <a:lstStyle/>
          <a:p>
            <a:r>
              <a:rPr lang="en-GB" sz="2000" b="1" dirty="0">
                <a:solidFill>
                  <a:schemeClr val="accent1">
                    <a:lumMod val="50000"/>
                  </a:schemeClr>
                </a:solidFill>
              </a:rPr>
              <a:t>3</a:t>
            </a:r>
          </a:p>
        </p:txBody>
      </p:sp>
      <p:sp>
        <p:nvSpPr>
          <p:cNvPr id="28" name="TextBox 27"/>
          <p:cNvSpPr txBox="1"/>
          <p:nvPr/>
        </p:nvSpPr>
        <p:spPr>
          <a:xfrm>
            <a:off x="405156" y="3616269"/>
            <a:ext cx="266700" cy="400110"/>
          </a:xfrm>
          <a:prstGeom prst="rect">
            <a:avLst/>
          </a:prstGeom>
          <a:noFill/>
        </p:spPr>
        <p:txBody>
          <a:bodyPr wrap="square" rtlCol="0">
            <a:spAutoFit/>
          </a:bodyPr>
          <a:lstStyle/>
          <a:p>
            <a:r>
              <a:rPr lang="en-GB" sz="2000" b="1" dirty="0">
                <a:solidFill>
                  <a:schemeClr val="accent1">
                    <a:lumMod val="50000"/>
                  </a:schemeClr>
                </a:solidFill>
              </a:rPr>
              <a:t>4</a:t>
            </a:r>
          </a:p>
        </p:txBody>
      </p:sp>
      <p:sp>
        <p:nvSpPr>
          <p:cNvPr id="29" name="TextBox 28"/>
          <p:cNvSpPr txBox="1"/>
          <p:nvPr/>
        </p:nvSpPr>
        <p:spPr>
          <a:xfrm>
            <a:off x="4269446" y="3616269"/>
            <a:ext cx="266700" cy="400110"/>
          </a:xfrm>
          <a:prstGeom prst="rect">
            <a:avLst/>
          </a:prstGeom>
          <a:noFill/>
        </p:spPr>
        <p:txBody>
          <a:bodyPr wrap="square" rtlCol="0">
            <a:spAutoFit/>
          </a:bodyPr>
          <a:lstStyle/>
          <a:p>
            <a:r>
              <a:rPr lang="en-GB" sz="2000" b="1" dirty="0">
                <a:solidFill>
                  <a:schemeClr val="accent1">
                    <a:lumMod val="50000"/>
                  </a:schemeClr>
                </a:solidFill>
              </a:rPr>
              <a:t>5</a:t>
            </a:r>
          </a:p>
        </p:txBody>
      </p:sp>
      <p:sp>
        <p:nvSpPr>
          <p:cNvPr id="30" name="TextBox 29"/>
          <p:cNvSpPr txBox="1"/>
          <p:nvPr/>
        </p:nvSpPr>
        <p:spPr>
          <a:xfrm>
            <a:off x="8177251" y="3647953"/>
            <a:ext cx="266700" cy="400110"/>
          </a:xfrm>
          <a:prstGeom prst="rect">
            <a:avLst/>
          </a:prstGeom>
          <a:noFill/>
        </p:spPr>
        <p:txBody>
          <a:bodyPr wrap="square" rtlCol="0">
            <a:spAutoFit/>
          </a:bodyPr>
          <a:lstStyle/>
          <a:p>
            <a:r>
              <a:rPr lang="en-GB" sz="2000" b="1" dirty="0">
                <a:solidFill>
                  <a:schemeClr val="accent1">
                    <a:lumMod val="50000"/>
                  </a:schemeClr>
                </a:solidFill>
              </a:rPr>
              <a:t>6</a:t>
            </a:r>
          </a:p>
        </p:txBody>
      </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6291" y="693300"/>
            <a:ext cx="2099275" cy="1749396"/>
          </a:xfrm>
          <a:prstGeom prst="rect">
            <a:avLst/>
          </a:prstGeom>
        </p:spPr>
      </p:pic>
      <p:sp>
        <p:nvSpPr>
          <p:cNvPr id="5" name="TextBox 4"/>
          <p:cNvSpPr txBox="1"/>
          <p:nvPr/>
        </p:nvSpPr>
        <p:spPr>
          <a:xfrm>
            <a:off x="400278" y="678559"/>
            <a:ext cx="3643952" cy="2677656"/>
          </a:xfrm>
          <a:prstGeom prst="rect">
            <a:avLst/>
          </a:prstGeom>
          <a:noFill/>
          <a:ln w="38100">
            <a:solidFill>
              <a:schemeClr val="accent1">
                <a:lumMod val="50000"/>
              </a:schemeClr>
            </a:solidFill>
          </a:ln>
        </p:spPr>
        <p:txBody>
          <a:bodyPr wrap="square" rtlCol="0">
            <a:spAutoFit/>
          </a:bodyPr>
          <a:lstStyle/>
          <a:p>
            <a:endParaRPr lang="en-GB" sz="2800" dirty="0">
              <a:solidFill>
                <a:schemeClr val="accent1">
                  <a:lumMod val="50000"/>
                </a:schemeClr>
              </a:solidFill>
            </a:endParaRPr>
          </a:p>
          <a:p>
            <a:endParaRPr lang="en-GB" sz="2800" dirty="0">
              <a:solidFill>
                <a:schemeClr val="accent1">
                  <a:lumMod val="50000"/>
                </a:schemeClr>
              </a:solidFill>
            </a:endParaRPr>
          </a:p>
          <a:p>
            <a:endParaRPr lang="en-GB" sz="2800" dirty="0">
              <a:solidFill>
                <a:schemeClr val="accent1">
                  <a:lumMod val="50000"/>
                </a:schemeClr>
              </a:solidFill>
            </a:endParaRPr>
          </a:p>
          <a:p>
            <a:endParaRPr lang="en-GB" sz="2800" dirty="0">
              <a:solidFill>
                <a:schemeClr val="accent1">
                  <a:lumMod val="50000"/>
                </a:schemeClr>
              </a:solidFill>
            </a:endParaRPr>
          </a:p>
          <a:p>
            <a:pPr algn="ctr">
              <a:spcAft>
                <a:spcPts val="600"/>
              </a:spcAft>
            </a:pPr>
            <a:r>
              <a:rPr lang="en-GB" sz="2800" b="1" dirty="0">
                <a:solidFill>
                  <a:schemeClr val="accent1">
                    <a:lumMod val="50000"/>
                  </a:schemeClr>
                </a:solidFill>
              </a:rPr>
              <a:t>[learn something in Chinese]</a:t>
            </a:r>
          </a:p>
        </p:txBody>
      </p:sp>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7987" y="1274935"/>
            <a:ext cx="866870" cy="1293836"/>
          </a:xfrm>
          <a:prstGeom prst="rect">
            <a:avLst/>
          </a:prstGeom>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1350" y="4183075"/>
            <a:ext cx="866870" cy="1293836"/>
          </a:xfrm>
          <a:prstGeom prst="rect">
            <a:avLst/>
          </a:prstGeom>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7155" y="3955807"/>
            <a:ext cx="866870" cy="1293836"/>
          </a:xfrm>
          <a:prstGeom prst="rect">
            <a:avLst/>
          </a:prstGeom>
        </p:spPr>
      </p:pic>
      <p:sp>
        <p:nvSpPr>
          <p:cNvPr id="4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19180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flipH="1">
            <a:off x="11002943" y="400110"/>
            <a:ext cx="45719" cy="45719"/>
          </a:xfrm>
        </p:spPr>
        <p:txBody>
          <a:bodyPr>
            <a:noAutofit/>
          </a:bodyPr>
          <a:lstStyle/>
          <a:p>
            <a:r>
              <a:rPr lang="en-GB" sz="100" b="1" dirty="0">
                <a:solidFill>
                  <a:prstClr val="white"/>
                </a:solidFill>
              </a:rPr>
              <a:t>escuchar</a:t>
            </a:r>
            <a:endParaRPr lang="en-US" sz="100" dirty="0"/>
          </a:p>
        </p:txBody>
      </p:sp>
      <p:graphicFrame>
        <p:nvGraphicFramePr>
          <p:cNvPr id="4" name="Table 3"/>
          <p:cNvGraphicFramePr>
            <a:graphicFrameLocks noGrp="1"/>
          </p:cNvGraphicFramePr>
          <p:nvPr>
            <p:extLst>
              <p:ext uri="{D42A27DB-BD31-4B8C-83A1-F6EECF244321}">
                <p14:modId xmlns:p14="http://schemas.microsoft.com/office/powerpoint/2010/main" val="627014948"/>
              </p:ext>
            </p:extLst>
          </p:nvPr>
        </p:nvGraphicFramePr>
        <p:xfrm>
          <a:off x="1718266" y="1302471"/>
          <a:ext cx="9284678" cy="3380060"/>
        </p:xfrm>
        <a:graphic>
          <a:graphicData uri="http://schemas.openxmlformats.org/drawingml/2006/table">
            <a:tbl>
              <a:tblPr firstRow="1" bandRow="1">
                <a:tableStyleId>{8A107856-5554-42FB-B03E-39F5DBC370BA}</a:tableStyleId>
              </a:tblPr>
              <a:tblGrid>
                <a:gridCol w="4642339">
                  <a:extLst>
                    <a:ext uri="{9D8B030D-6E8A-4147-A177-3AD203B41FA5}">
                      <a16:colId xmlns:a16="http://schemas.microsoft.com/office/drawing/2014/main" val="1228732880"/>
                    </a:ext>
                  </a:extLst>
                </a:gridCol>
                <a:gridCol w="4642339">
                  <a:extLst>
                    <a:ext uri="{9D8B030D-6E8A-4147-A177-3AD203B41FA5}">
                      <a16:colId xmlns:a16="http://schemas.microsoft.com/office/drawing/2014/main" val="1725206688"/>
                    </a:ext>
                  </a:extLst>
                </a:gridCol>
              </a:tblGrid>
              <a:tr h="845015">
                <a:tc>
                  <a:txBody>
                    <a:bodyPr/>
                    <a:lstStyle/>
                    <a:p>
                      <a:pPr algn="ctr"/>
                      <a:r>
                        <a:rPr lang="en-GB" sz="2400" i="1" dirty="0">
                          <a:solidFill>
                            <a:schemeClr val="accent1">
                              <a:lumMod val="50000"/>
                            </a:schemeClr>
                          </a:solidFill>
                          <a:latin typeface="Century Gothic" panose="020B0502020202020204" pitchFamily="34" charset="0"/>
                        </a:rPr>
                        <a:t>My partner (‘I’)</a:t>
                      </a:r>
                    </a:p>
                  </a:txBody>
                  <a:tcPr anchor="ctr"/>
                </a:tc>
                <a:tc>
                  <a:txBody>
                    <a:bodyPr/>
                    <a:lstStyle/>
                    <a:p>
                      <a:pPr algn="ctr"/>
                      <a:r>
                        <a:rPr lang="en-GB" sz="2400" i="1" dirty="0">
                          <a:solidFill>
                            <a:schemeClr val="accent1">
                              <a:lumMod val="50000"/>
                            </a:schemeClr>
                          </a:solidFill>
                          <a:latin typeface="Century Gothic" panose="020B0502020202020204" pitchFamily="34" charset="0"/>
                        </a:rPr>
                        <a:t>My partner’s pet</a:t>
                      </a:r>
                      <a:r>
                        <a:rPr lang="en-GB" sz="2400" i="1" baseline="0" dirty="0">
                          <a:solidFill>
                            <a:schemeClr val="accent1">
                              <a:lumMod val="50000"/>
                            </a:schemeClr>
                          </a:solidFill>
                          <a:latin typeface="Century Gothic" panose="020B0502020202020204" pitchFamily="34" charset="0"/>
                        </a:rPr>
                        <a:t> penguin</a:t>
                      </a:r>
                      <a:r>
                        <a:rPr lang="en-GB" sz="2400" i="1" dirty="0">
                          <a:solidFill>
                            <a:schemeClr val="accent1">
                              <a:lumMod val="50000"/>
                            </a:schemeClr>
                          </a:solidFill>
                          <a:latin typeface="Century Gothic" panose="020B0502020202020204" pitchFamily="34" charset="0"/>
                        </a:rPr>
                        <a:t> (‘it’)</a:t>
                      </a:r>
                    </a:p>
                  </a:txBody>
                  <a:tcPr anchor="ctr"/>
                </a:tc>
                <a:extLst>
                  <a:ext uri="{0D108BD9-81ED-4DB2-BD59-A6C34878D82A}">
                    <a16:rowId xmlns:a16="http://schemas.microsoft.com/office/drawing/2014/main" val="96494069"/>
                  </a:ext>
                </a:extLst>
              </a:tr>
              <a:tr h="845015">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3417304103"/>
                  </a:ext>
                </a:extLst>
              </a:tr>
              <a:tr h="845015">
                <a:tc>
                  <a:txBody>
                    <a:bodyPr/>
                    <a:lstStyle/>
                    <a:p>
                      <a:endParaRPr lang="en-GB">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1931774416"/>
                  </a:ext>
                </a:extLst>
              </a:tr>
              <a:tr h="845015">
                <a:tc>
                  <a:txBody>
                    <a:bodyPr/>
                    <a:lstStyle/>
                    <a:p>
                      <a:endParaRPr lang="en-GB">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2445646384"/>
                  </a:ext>
                </a:extLst>
              </a:tr>
            </a:tbl>
          </a:graphicData>
        </a:graphic>
      </p:graphicFrame>
      <p:sp>
        <p:nvSpPr>
          <p:cNvPr id="5" name="TextBox 4"/>
          <p:cNvSpPr txBox="1"/>
          <p:nvPr/>
        </p:nvSpPr>
        <p:spPr>
          <a:xfrm>
            <a:off x="2465309" y="2280977"/>
            <a:ext cx="33207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learn two languages.</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6" name="TextBox 5"/>
          <p:cNvSpPr txBox="1"/>
          <p:nvPr/>
        </p:nvSpPr>
        <p:spPr>
          <a:xfrm>
            <a:off x="7127585" y="2332995"/>
            <a:ext cx="32406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sometimes eats fruit.</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7" name="TextBox 6"/>
          <p:cNvSpPr txBox="1"/>
          <p:nvPr/>
        </p:nvSpPr>
        <p:spPr>
          <a:xfrm>
            <a:off x="7830491" y="3146017"/>
            <a:ext cx="2463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never runs.</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8" name="TextBox 7"/>
          <p:cNvSpPr txBox="1"/>
          <p:nvPr/>
        </p:nvSpPr>
        <p:spPr>
          <a:xfrm>
            <a:off x="2572379" y="3106616"/>
            <a:ext cx="31066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live in a big house.</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9" name="TextBox 8"/>
          <p:cNvSpPr txBox="1"/>
          <p:nvPr/>
        </p:nvSpPr>
        <p:spPr>
          <a:xfrm>
            <a:off x="6805958" y="3959040"/>
            <a:ext cx="3883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read</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 interesting </a:t>
            </a:r>
            <a:r>
              <a:rPr lang="en-GB" sz="2400" dirty="0">
                <a:solidFill>
                  <a:schemeClr val="accent1">
                    <a:lumMod val="50000"/>
                  </a:schemeClr>
                </a:solidFill>
                <a:latin typeface="Century Gothic" panose="020B0502020202020204" pitchFamily="34" charset="0"/>
              </a:rPr>
              <a:t>book</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p>
        </p:txBody>
      </p:sp>
      <p:sp>
        <p:nvSpPr>
          <p:cNvPr id="10" name="TextBox 9"/>
          <p:cNvSpPr txBox="1"/>
          <p:nvPr/>
        </p:nvSpPr>
        <p:spPr>
          <a:xfrm>
            <a:off x="2572378" y="3961360"/>
            <a:ext cx="31066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always write letters.</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1" name="TextBox 10"/>
          <p:cNvSpPr txBox="1"/>
          <p:nvPr/>
        </p:nvSpPr>
        <p:spPr>
          <a:xfrm>
            <a:off x="0" y="0"/>
            <a:ext cx="30084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Solución</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 Persona B</a:t>
            </a:r>
          </a:p>
        </p:txBody>
      </p:sp>
      <p:sp>
        <p:nvSpPr>
          <p:cNvPr id="12"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03637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flipH="1">
            <a:off x="11002943" y="400110"/>
            <a:ext cx="45719" cy="45719"/>
          </a:xfrm>
        </p:spPr>
        <p:txBody>
          <a:bodyPr>
            <a:noAutofit/>
          </a:bodyPr>
          <a:lstStyle/>
          <a:p>
            <a:r>
              <a:rPr lang="en-GB" sz="100" b="1" dirty="0">
                <a:solidFill>
                  <a:prstClr val="white"/>
                </a:solidFill>
              </a:rPr>
              <a:t>escuchar</a:t>
            </a:r>
            <a:endParaRPr lang="en-US" sz="100" dirty="0"/>
          </a:p>
        </p:txBody>
      </p:sp>
      <p:graphicFrame>
        <p:nvGraphicFramePr>
          <p:cNvPr id="4" name="Table 3"/>
          <p:cNvGraphicFramePr>
            <a:graphicFrameLocks noGrp="1"/>
          </p:cNvGraphicFramePr>
          <p:nvPr>
            <p:extLst>
              <p:ext uri="{D42A27DB-BD31-4B8C-83A1-F6EECF244321}">
                <p14:modId xmlns:p14="http://schemas.microsoft.com/office/powerpoint/2010/main" val="2928496689"/>
              </p:ext>
            </p:extLst>
          </p:nvPr>
        </p:nvGraphicFramePr>
        <p:xfrm>
          <a:off x="1718266" y="1302471"/>
          <a:ext cx="9284678" cy="3380060"/>
        </p:xfrm>
        <a:graphic>
          <a:graphicData uri="http://schemas.openxmlformats.org/drawingml/2006/table">
            <a:tbl>
              <a:tblPr firstRow="1" bandRow="1">
                <a:tableStyleId>{8A107856-5554-42FB-B03E-39F5DBC370BA}</a:tableStyleId>
              </a:tblPr>
              <a:tblGrid>
                <a:gridCol w="4642339">
                  <a:extLst>
                    <a:ext uri="{9D8B030D-6E8A-4147-A177-3AD203B41FA5}">
                      <a16:colId xmlns:a16="http://schemas.microsoft.com/office/drawing/2014/main" val="1228732880"/>
                    </a:ext>
                  </a:extLst>
                </a:gridCol>
                <a:gridCol w="4642339">
                  <a:extLst>
                    <a:ext uri="{9D8B030D-6E8A-4147-A177-3AD203B41FA5}">
                      <a16:colId xmlns:a16="http://schemas.microsoft.com/office/drawing/2014/main" val="1725206688"/>
                    </a:ext>
                  </a:extLst>
                </a:gridCol>
              </a:tblGrid>
              <a:tr h="845015">
                <a:tc>
                  <a:txBody>
                    <a:bodyPr/>
                    <a:lstStyle/>
                    <a:p>
                      <a:pPr algn="ctr"/>
                      <a:r>
                        <a:rPr lang="en-GB" sz="2400" i="1" dirty="0">
                          <a:solidFill>
                            <a:schemeClr val="accent1">
                              <a:lumMod val="50000"/>
                            </a:schemeClr>
                          </a:solidFill>
                          <a:latin typeface="Century Gothic" panose="020B0502020202020204" pitchFamily="34" charset="0"/>
                        </a:rPr>
                        <a:t>My partner (‘I’)</a:t>
                      </a:r>
                    </a:p>
                  </a:txBody>
                  <a:tcPr anchor="ctr"/>
                </a:tc>
                <a:tc>
                  <a:txBody>
                    <a:bodyPr/>
                    <a:lstStyle/>
                    <a:p>
                      <a:pPr algn="ctr"/>
                      <a:r>
                        <a:rPr lang="en-GB" sz="2400" i="1" dirty="0">
                          <a:solidFill>
                            <a:schemeClr val="accent1">
                              <a:lumMod val="50000"/>
                            </a:schemeClr>
                          </a:solidFill>
                          <a:latin typeface="Century Gothic" panose="020B0502020202020204" pitchFamily="34" charset="0"/>
                        </a:rPr>
                        <a:t>My partner’s pet</a:t>
                      </a:r>
                      <a:r>
                        <a:rPr lang="en-GB" sz="2400" i="1" baseline="0" dirty="0">
                          <a:solidFill>
                            <a:schemeClr val="accent1">
                              <a:lumMod val="50000"/>
                            </a:schemeClr>
                          </a:solidFill>
                          <a:latin typeface="Century Gothic" panose="020B0502020202020204" pitchFamily="34" charset="0"/>
                        </a:rPr>
                        <a:t> penguin</a:t>
                      </a:r>
                      <a:r>
                        <a:rPr lang="en-GB" sz="2400" i="1" dirty="0">
                          <a:solidFill>
                            <a:schemeClr val="accent1">
                              <a:lumMod val="50000"/>
                            </a:schemeClr>
                          </a:solidFill>
                          <a:latin typeface="Century Gothic" panose="020B0502020202020204" pitchFamily="34" charset="0"/>
                        </a:rPr>
                        <a:t> (‘it’)</a:t>
                      </a:r>
                    </a:p>
                  </a:txBody>
                  <a:tcPr anchor="ctr"/>
                </a:tc>
                <a:extLst>
                  <a:ext uri="{0D108BD9-81ED-4DB2-BD59-A6C34878D82A}">
                    <a16:rowId xmlns:a16="http://schemas.microsoft.com/office/drawing/2014/main" val="96494069"/>
                  </a:ext>
                </a:extLst>
              </a:tr>
              <a:tr h="845015">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3417304103"/>
                  </a:ext>
                </a:extLst>
              </a:tr>
              <a:tr h="845015">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1931774416"/>
                  </a:ext>
                </a:extLst>
              </a:tr>
              <a:tr h="845015">
                <a:tc>
                  <a:txBody>
                    <a:bodyPr/>
                    <a:lstStyle/>
                    <a:p>
                      <a:endParaRPr lang="en-GB">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2445646384"/>
                  </a:ext>
                </a:extLst>
              </a:tr>
            </a:tbl>
          </a:graphicData>
        </a:graphic>
      </p:graphicFrame>
      <p:sp>
        <p:nvSpPr>
          <p:cNvPr id="5" name="TextBox 4"/>
          <p:cNvSpPr txBox="1"/>
          <p:nvPr/>
        </p:nvSpPr>
        <p:spPr>
          <a:xfrm>
            <a:off x="2017205" y="2332995"/>
            <a:ext cx="4343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learn something in Chinese.</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6" name="TextBox 5"/>
          <p:cNvSpPr txBox="1"/>
          <p:nvPr/>
        </p:nvSpPr>
        <p:spPr>
          <a:xfrm>
            <a:off x="7516167" y="2280977"/>
            <a:ext cx="2463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chemeClr val="accent1">
                    <a:lumMod val="50000"/>
                  </a:schemeClr>
                </a:solidFill>
                <a:latin typeface="Century Gothic" panose="020B0502020202020204" pitchFamily="34" charset="0"/>
              </a:rPr>
              <a:t>lives outside.</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7" name="TextBox 6"/>
          <p:cNvSpPr txBox="1"/>
          <p:nvPr/>
        </p:nvSpPr>
        <p:spPr>
          <a:xfrm>
            <a:off x="7516167" y="3106616"/>
            <a:ext cx="29789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writes books.</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8" name="TextBox 7"/>
          <p:cNvSpPr txBox="1"/>
          <p:nvPr/>
        </p:nvSpPr>
        <p:spPr>
          <a:xfrm>
            <a:off x="2904312" y="3159668"/>
            <a:ext cx="31066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run in the park.</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9" name="TextBox 8"/>
          <p:cNvSpPr txBox="1"/>
          <p:nvPr/>
        </p:nvSpPr>
        <p:spPr>
          <a:xfrm>
            <a:off x="7191083" y="3964869"/>
            <a:ext cx="30463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chemeClr val="accent1">
                    <a:lumMod val="50000"/>
                  </a:schemeClr>
                </a:solidFill>
                <a:latin typeface="Century Gothic" panose="020B0502020202020204" pitchFamily="34" charset="0"/>
              </a:rPr>
              <a:t>never eats meat.</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0" name="TextBox 9"/>
          <p:cNvSpPr txBox="1"/>
          <p:nvPr/>
        </p:nvSpPr>
        <p:spPr>
          <a:xfrm>
            <a:off x="2635597" y="3986341"/>
            <a:ext cx="31066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always drink water.</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1" name="TextBox 10"/>
          <p:cNvSpPr txBox="1"/>
          <p:nvPr/>
        </p:nvSpPr>
        <p:spPr>
          <a:xfrm>
            <a:off x="0" y="0"/>
            <a:ext cx="30084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Solución</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 Persona</a:t>
            </a:r>
            <a:r>
              <a:rPr kumimoji="0" lang="en-GB" sz="20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2"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00248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93" y="474605"/>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756257" y="1961013"/>
            <a:ext cx="4679486" cy="1938992"/>
          </a:xfrm>
          <a:prstGeom prst="rect">
            <a:avLst/>
          </a:prstGeom>
        </p:spPr>
        <p:txBody>
          <a:bodyPr wrap="none">
            <a:spAutoFit/>
          </a:bodyPr>
          <a:lstStyle/>
          <a:p>
            <a:r>
              <a:rPr lang="en-GB" sz="12000" dirty="0">
                <a:solidFill>
                  <a:srgbClr val="E56700"/>
                </a:solidFill>
                <a:latin typeface="Century Gothic" panose="020B0502020202020204" pitchFamily="34" charset="0"/>
                <a:cs typeface="Calibri" panose="020F0502020204030204" pitchFamily="34" charset="0"/>
              </a:rPr>
              <a:t>ge</a:t>
            </a:r>
            <a:r>
              <a:rPr lang="en-GB" sz="12000" dirty="0">
                <a:solidFill>
                  <a:srgbClr val="115076"/>
                </a:solidFill>
                <a:latin typeface="Century Gothic" panose="020B0502020202020204" pitchFamily="34" charset="0"/>
                <a:cs typeface="Calibri" panose="020F0502020204030204" pitchFamily="34" charset="0"/>
              </a:rPr>
              <a:t>nte</a:t>
            </a:r>
            <a:endParaRPr lang="en-GB" sz="12000" dirty="0">
              <a:solidFill>
                <a:srgbClr val="115076"/>
              </a:solidFill>
            </a:endParaRPr>
          </a:p>
        </p:txBody>
      </p:sp>
    </p:spTree>
    <p:extLst>
      <p:ext uri="{BB962C8B-B14F-4D97-AF65-F5344CB8AC3E}">
        <p14:creationId xmlns:p14="http://schemas.microsoft.com/office/powerpoint/2010/main" val="56861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e_ge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783" y="302671"/>
            <a:ext cx="1931477" cy="1609564"/>
          </a:xfrm>
          <a:prstGeom prst="rect">
            <a:avLst/>
          </a:prstGeom>
        </p:spPr>
      </p:pic>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flipH="1">
            <a:off x="11077546" y="355489"/>
            <a:ext cx="45719" cy="117040"/>
          </a:xfrm>
        </p:spPr>
        <p:txBody>
          <a:bodyPr>
            <a:noAutofit/>
          </a:bodyPr>
          <a:lstStyle/>
          <a:p>
            <a:r>
              <a:rPr lang="en-GB" sz="100" b="1" dirty="0" err="1">
                <a:solidFill>
                  <a:prstClr val="white"/>
                </a:solidFill>
              </a:rPr>
              <a:t>escribir</a:t>
            </a:r>
            <a:endParaRPr lang="en-US" sz="1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3530" y="2256433"/>
            <a:ext cx="1405126" cy="2097203"/>
          </a:xfrm>
          <a:prstGeom prst="rect">
            <a:avLst/>
          </a:prstGeom>
        </p:spPr>
      </p:pic>
      <p:pic>
        <p:nvPicPr>
          <p:cNvPr id="5" name="Picture 2" descr="C:\Users\wdj\Google Drive\Primary\Y5 SoW\From Tracy\Pronouns\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3350" y="1929480"/>
            <a:ext cx="1154302" cy="2699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p:cNvGrpSpPr/>
          <p:nvPr/>
        </p:nvGrpSpPr>
        <p:grpSpPr>
          <a:xfrm>
            <a:off x="8765820" y="893356"/>
            <a:ext cx="2133031" cy="1658775"/>
            <a:chOff x="8765820" y="893356"/>
            <a:chExt cx="2133031" cy="1658775"/>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0885" y="994165"/>
              <a:ext cx="1557966" cy="1557966"/>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5820" y="893356"/>
              <a:ext cx="1607061" cy="1366002"/>
            </a:xfrm>
            <a:prstGeom prst="rect">
              <a:avLst/>
            </a:prstGeom>
          </p:spPr>
        </p:pic>
      </p:gr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0383" y="4413059"/>
            <a:ext cx="614005" cy="1677142"/>
          </a:xfrm>
          <a:prstGeom prst="rect">
            <a:avLst/>
          </a:prstGeom>
        </p:spPr>
      </p:pic>
      <p:grpSp>
        <p:nvGrpSpPr>
          <p:cNvPr id="21" name="Group 20"/>
          <p:cNvGrpSpPr/>
          <p:nvPr/>
        </p:nvGrpSpPr>
        <p:grpSpPr>
          <a:xfrm>
            <a:off x="326679" y="4422492"/>
            <a:ext cx="2200527" cy="1560949"/>
            <a:chOff x="710206" y="4227885"/>
            <a:chExt cx="2200527" cy="1560949"/>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2709" y="4499294"/>
              <a:ext cx="992946" cy="128954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836495">
              <a:off x="710206" y="4601278"/>
              <a:ext cx="1006165" cy="719171"/>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308499">
              <a:off x="1979647" y="4227885"/>
              <a:ext cx="931086" cy="1059511"/>
            </a:xfrm>
            <a:prstGeom prst="rect">
              <a:avLst/>
            </a:prstGeom>
          </p:spPr>
        </p:pic>
      </p:grpSp>
      <p:grpSp>
        <p:nvGrpSpPr>
          <p:cNvPr id="18" name="Group 17"/>
          <p:cNvGrpSpPr/>
          <p:nvPr/>
        </p:nvGrpSpPr>
        <p:grpSpPr>
          <a:xfrm>
            <a:off x="4681523" y="161652"/>
            <a:ext cx="2712492" cy="881411"/>
            <a:chOff x="4681523" y="161652"/>
            <a:chExt cx="2712492" cy="881411"/>
          </a:xfrm>
        </p:grpSpPr>
        <p:sp>
          <p:nvSpPr>
            <p:cNvPr id="16" name="Rounded Rectangular Callout 15"/>
            <p:cNvSpPr/>
            <p:nvPr/>
          </p:nvSpPr>
          <p:spPr>
            <a:xfrm>
              <a:off x="4681523" y="161652"/>
              <a:ext cx="1286273" cy="832513"/>
            </a:xfrm>
            <a:prstGeom prst="wedgeRoundRectCallout">
              <a:avLst>
                <a:gd name="adj1" fmla="val -1515"/>
                <a:gd name="adj2" fmla="val 80533"/>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español</a:t>
              </a:r>
              <a:endParaRPr lang="en-GB" sz="2000" b="1" dirty="0"/>
            </a:p>
          </p:txBody>
        </p:sp>
        <p:sp>
          <p:nvSpPr>
            <p:cNvPr id="17" name="Rounded Rectangular Callout 16"/>
            <p:cNvSpPr/>
            <p:nvPr/>
          </p:nvSpPr>
          <p:spPr>
            <a:xfrm>
              <a:off x="6193012" y="210550"/>
              <a:ext cx="1201003" cy="832513"/>
            </a:xfrm>
            <a:prstGeom prst="wedgeRoundRectCallout">
              <a:avLst>
                <a:gd name="adj1" fmla="val -49242"/>
                <a:gd name="adj2" fmla="val 98566"/>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inglés</a:t>
              </a:r>
            </a:p>
          </p:txBody>
        </p:sp>
      </p:grpSp>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96434" y="4505745"/>
            <a:ext cx="1916764" cy="1833704"/>
          </a:xfrm>
          <a:prstGeom prst="rect">
            <a:avLst/>
          </a:prstGeom>
        </p:spPr>
      </p:pic>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7750" y="2635925"/>
            <a:ext cx="2701153" cy="1422607"/>
          </a:xfrm>
          <a:prstGeom prst="rect">
            <a:avLst/>
          </a:prstGeom>
        </p:spPr>
      </p:pic>
      <p:grpSp>
        <p:nvGrpSpPr>
          <p:cNvPr id="22" name="Group 21"/>
          <p:cNvGrpSpPr/>
          <p:nvPr/>
        </p:nvGrpSpPr>
        <p:grpSpPr>
          <a:xfrm>
            <a:off x="10114534" y="2912232"/>
            <a:ext cx="1694182" cy="1323217"/>
            <a:chOff x="7029251" y="4047873"/>
            <a:chExt cx="1694182" cy="1323217"/>
          </a:xfrm>
        </p:grpSpPr>
        <p:pic>
          <p:nvPicPr>
            <p:cNvPr id="23" name="Picture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29251" y="4047873"/>
              <a:ext cx="963013" cy="1142622"/>
            </a:xfrm>
            <a:prstGeom prst="rect">
              <a:avLst/>
            </a:prstGeom>
          </p:spPr>
        </p:pic>
        <p:grpSp>
          <p:nvGrpSpPr>
            <p:cNvPr id="24" name="Group 23"/>
            <p:cNvGrpSpPr/>
            <p:nvPr/>
          </p:nvGrpSpPr>
          <p:grpSpPr>
            <a:xfrm>
              <a:off x="7427309" y="4329406"/>
              <a:ext cx="1296124" cy="1041684"/>
              <a:chOff x="7427309" y="4329406"/>
              <a:chExt cx="1296124" cy="1041684"/>
            </a:xfrm>
          </p:grpSpPr>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400490">
                <a:off x="7427309" y="4329406"/>
                <a:ext cx="991324" cy="736884"/>
              </a:xfrm>
              <a:prstGeom prst="rect">
                <a:avLst/>
              </a:prstGeom>
            </p:spPr>
          </p:pic>
          <p:pic>
            <p:nvPicPr>
              <p:cNvPr id="26" name="Picture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400490">
                <a:off x="7579709" y="4481806"/>
                <a:ext cx="991324" cy="736884"/>
              </a:xfrm>
              <a:prstGeom prst="rect">
                <a:avLst/>
              </a:prstGeom>
            </p:spPr>
          </p:pic>
          <p:pic>
            <p:nvPicPr>
              <p:cNvPr id="27" name="Picture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400490">
                <a:off x="7732109" y="4634206"/>
                <a:ext cx="991324" cy="736884"/>
              </a:xfrm>
              <a:prstGeom prst="rect">
                <a:avLst/>
              </a:prstGeom>
            </p:spPr>
          </p:pic>
        </p:grpSp>
      </p:grpSp>
      <p:sp>
        <p:nvSpPr>
          <p:cNvPr id="28" name="Rounded Rectangle 27"/>
          <p:cNvSpPr/>
          <p:nvPr/>
        </p:nvSpPr>
        <p:spPr>
          <a:xfrm rot="5400000">
            <a:off x="5979299" y="2456303"/>
            <a:ext cx="2988859" cy="1622549"/>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rot="10800000">
            <a:off x="418434" y="355489"/>
            <a:ext cx="2988859" cy="1622549"/>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ed Rectangle 29"/>
          <p:cNvSpPr/>
          <p:nvPr/>
        </p:nvSpPr>
        <p:spPr>
          <a:xfrm rot="5400000">
            <a:off x="2801007" y="2456303"/>
            <a:ext cx="2988859" cy="1622549"/>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ed Rectangle 30"/>
          <p:cNvSpPr/>
          <p:nvPr/>
        </p:nvSpPr>
        <p:spPr>
          <a:xfrm rot="10800000">
            <a:off x="8611155" y="881306"/>
            <a:ext cx="2988859" cy="1622549"/>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ed Rectangle 31"/>
          <p:cNvSpPr/>
          <p:nvPr/>
        </p:nvSpPr>
        <p:spPr>
          <a:xfrm rot="5400000">
            <a:off x="5974780" y="2455242"/>
            <a:ext cx="2988859" cy="1622549"/>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2"/>
          <p:cNvSpPr/>
          <p:nvPr/>
        </p:nvSpPr>
        <p:spPr>
          <a:xfrm rot="10800000">
            <a:off x="222479" y="2537985"/>
            <a:ext cx="2988859" cy="1622549"/>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1170118" y="3613516"/>
            <a:ext cx="2509156" cy="584775"/>
          </a:xfrm>
          <a:prstGeom prst="rect">
            <a:avLst/>
          </a:prstGeom>
          <a:noFill/>
          <a:ln>
            <a:noFill/>
          </a:ln>
        </p:spPr>
        <p:txBody>
          <a:bodyPr wrap="square" rtlCol="0">
            <a:spAutoFit/>
          </a:bodyPr>
          <a:lstStyle/>
          <a:p>
            <a:r>
              <a:rPr lang="en-GB" sz="3200" b="1" dirty="0">
                <a:solidFill>
                  <a:schemeClr val="accent1">
                    <a:lumMod val="50000"/>
                  </a:schemeClr>
                </a:solidFill>
              </a:rPr>
              <a:t>interesting</a:t>
            </a:r>
          </a:p>
        </p:txBody>
      </p:sp>
      <p:sp>
        <p:nvSpPr>
          <p:cNvPr id="36" name="Rounded Rectangle 35"/>
          <p:cNvSpPr/>
          <p:nvPr/>
        </p:nvSpPr>
        <p:spPr>
          <a:xfrm rot="10800000">
            <a:off x="9203141" y="2790510"/>
            <a:ext cx="2988859" cy="1622549"/>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36"/>
          <p:cNvSpPr/>
          <p:nvPr/>
        </p:nvSpPr>
        <p:spPr>
          <a:xfrm rot="5400000">
            <a:off x="2808446" y="2439585"/>
            <a:ext cx="2988859" cy="1622549"/>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ounded Rectangle 37"/>
          <p:cNvSpPr/>
          <p:nvPr/>
        </p:nvSpPr>
        <p:spPr>
          <a:xfrm rot="10800000">
            <a:off x="53896" y="4505745"/>
            <a:ext cx="2988859" cy="1622549"/>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ed Rectangle 38"/>
          <p:cNvSpPr/>
          <p:nvPr/>
        </p:nvSpPr>
        <p:spPr>
          <a:xfrm rot="5400000">
            <a:off x="2803751" y="2436920"/>
            <a:ext cx="2988859" cy="1622549"/>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ed Rectangle 39"/>
          <p:cNvSpPr/>
          <p:nvPr/>
        </p:nvSpPr>
        <p:spPr>
          <a:xfrm rot="10800000">
            <a:off x="4550600" y="36658"/>
            <a:ext cx="2988859" cy="1622549"/>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ounded Rectangle 40"/>
          <p:cNvSpPr/>
          <p:nvPr/>
        </p:nvSpPr>
        <p:spPr>
          <a:xfrm rot="5400000">
            <a:off x="5974779" y="2481678"/>
            <a:ext cx="2988859" cy="1622549"/>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ounded Rectangle 41"/>
          <p:cNvSpPr/>
          <p:nvPr/>
        </p:nvSpPr>
        <p:spPr>
          <a:xfrm rot="10800000">
            <a:off x="4387027" y="4505744"/>
            <a:ext cx="2988859" cy="1622549"/>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ounded Rectangle 42"/>
          <p:cNvSpPr/>
          <p:nvPr/>
        </p:nvSpPr>
        <p:spPr>
          <a:xfrm rot="5400000">
            <a:off x="5988320" y="2494471"/>
            <a:ext cx="2988859" cy="1622549"/>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ounded Rectangle 43"/>
          <p:cNvSpPr/>
          <p:nvPr/>
        </p:nvSpPr>
        <p:spPr>
          <a:xfrm rot="10800000">
            <a:off x="7957304" y="4463251"/>
            <a:ext cx="2988859" cy="1622549"/>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ounded Rectangle 44"/>
          <p:cNvSpPr/>
          <p:nvPr/>
        </p:nvSpPr>
        <p:spPr>
          <a:xfrm rot="5400000">
            <a:off x="2790813" y="2467357"/>
            <a:ext cx="2988859" cy="1622549"/>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22076">
            <a:off x="648539" y="2537685"/>
            <a:ext cx="2701153" cy="1422607"/>
          </a:xfrm>
          <a:prstGeom prst="rect">
            <a:avLst/>
          </a:prstGeom>
        </p:spPr>
      </p:pic>
      <p:sp>
        <p:nvSpPr>
          <p:cNvPr id="47" name="TextBox 46"/>
          <p:cNvSpPr txBox="1"/>
          <p:nvPr/>
        </p:nvSpPr>
        <p:spPr>
          <a:xfrm>
            <a:off x="3799789" y="1148235"/>
            <a:ext cx="5645466" cy="923330"/>
          </a:xfrm>
          <a:prstGeom prst="rect">
            <a:avLst/>
          </a:prstGeom>
          <a:solidFill>
            <a:srgbClr val="FF6600"/>
          </a:solidFill>
          <a:ln>
            <a:solidFill>
              <a:schemeClr val="accent1">
                <a:lumMod val="50000"/>
              </a:schemeClr>
            </a:solidFill>
          </a:ln>
        </p:spPr>
        <p:txBody>
          <a:bodyPr wrap="square" rtlCol="0">
            <a:spAutoFit/>
          </a:bodyPr>
          <a:lstStyle/>
          <a:p>
            <a:r>
              <a:rPr lang="en-GB" sz="5400" b="1" dirty="0" err="1">
                <a:solidFill>
                  <a:schemeClr val="accent1">
                    <a:lumMod val="50000"/>
                  </a:schemeClr>
                </a:solidFill>
              </a:rPr>
              <a:t>Aprende</a:t>
            </a:r>
            <a:r>
              <a:rPr lang="en-GB" sz="5400" b="1" dirty="0">
                <a:solidFill>
                  <a:schemeClr val="accent1">
                    <a:lumMod val="50000"/>
                  </a:schemeClr>
                </a:solidFill>
              </a:rPr>
              <a:t> chino.</a:t>
            </a:r>
          </a:p>
        </p:txBody>
      </p:sp>
      <p:sp>
        <p:nvSpPr>
          <p:cNvPr id="48" name="TextBox 47"/>
          <p:cNvSpPr txBox="1"/>
          <p:nvPr/>
        </p:nvSpPr>
        <p:spPr>
          <a:xfrm>
            <a:off x="3008581" y="1182247"/>
            <a:ext cx="7491043" cy="923330"/>
          </a:xfrm>
          <a:prstGeom prst="rect">
            <a:avLst/>
          </a:prstGeom>
          <a:solidFill>
            <a:srgbClr val="FF6600"/>
          </a:solidFill>
          <a:ln>
            <a:solidFill>
              <a:schemeClr val="accent1">
                <a:lumMod val="50000"/>
              </a:schemeClr>
            </a:solidFill>
          </a:ln>
        </p:spPr>
        <p:txBody>
          <a:bodyPr wrap="square" rtlCol="0">
            <a:spAutoFit/>
          </a:bodyPr>
          <a:lstStyle/>
          <a:p>
            <a:r>
              <a:rPr lang="en-GB" sz="5400" b="1" dirty="0">
                <a:solidFill>
                  <a:schemeClr val="accent1">
                    <a:lumMod val="50000"/>
                  </a:schemeClr>
                </a:solidFill>
              </a:rPr>
              <a:t>Corro por el parque.</a:t>
            </a:r>
          </a:p>
        </p:txBody>
      </p:sp>
      <p:sp>
        <p:nvSpPr>
          <p:cNvPr id="49" name="TextBox 48"/>
          <p:cNvSpPr txBox="1"/>
          <p:nvPr/>
        </p:nvSpPr>
        <p:spPr>
          <a:xfrm>
            <a:off x="2664803" y="1161897"/>
            <a:ext cx="7905730" cy="923330"/>
          </a:xfrm>
          <a:prstGeom prst="rect">
            <a:avLst/>
          </a:prstGeom>
          <a:solidFill>
            <a:srgbClr val="FF6600"/>
          </a:solidFill>
          <a:ln>
            <a:solidFill>
              <a:schemeClr val="accent1">
                <a:lumMod val="50000"/>
              </a:schemeClr>
            </a:solidFill>
          </a:ln>
        </p:spPr>
        <p:txBody>
          <a:bodyPr wrap="square" rtlCol="0">
            <a:spAutoFit/>
          </a:bodyPr>
          <a:lstStyle/>
          <a:p>
            <a:r>
              <a:rPr lang="en-GB" sz="5400" b="1" dirty="0">
                <a:solidFill>
                  <a:schemeClr val="accent1">
                    <a:lumMod val="50000"/>
                  </a:schemeClr>
                </a:solidFill>
              </a:rPr>
              <a:t>Lee </a:t>
            </a:r>
            <a:r>
              <a:rPr lang="en-GB" sz="5400" b="1" dirty="0" err="1">
                <a:solidFill>
                  <a:schemeClr val="accent1">
                    <a:lumMod val="50000"/>
                  </a:schemeClr>
                </a:solidFill>
              </a:rPr>
              <a:t>libros</a:t>
            </a:r>
            <a:r>
              <a:rPr lang="en-GB" sz="5400" b="1" dirty="0">
                <a:solidFill>
                  <a:schemeClr val="accent1">
                    <a:lumMod val="50000"/>
                  </a:schemeClr>
                </a:solidFill>
              </a:rPr>
              <a:t> </a:t>
            </a:r>
            <a:r>
              <a:rPr lang="en-GB" sz="5400" b="1" dirty="0" err="1">
                <a:solidFill>
                  <a:schemeClr val="accent1">
                    <a:lumMod val="50000"/>
                  </a:schemeClr>
                </a:solidFill>
              </a:rPr>
              <a:t>interesantes</a:t>
            </a:r>
            <a:r>
              <a:rPr lang="en-GB" sz="5400" b="1" dirty="0">
                <a:solidFill>
                  <a:schemeClr val="accent1">
                    <a:lumMod val="50000"/>
                  </a:schemeClr>
                </a:solidFill>
              </a:rPr>
              <a:t>.</a:t>
            </a:r>
          </a:p>
        </p:txBody>
      </p:sp>
      <p:sp>
        <p:nvSpPr>
          <p:cNvPr id="50" name="TextBox 49"/>
          <p:cNvSpPr txBox="1"/>
          <p:nvPr/>
        </p:nvSpPr>
        <p:spPr>
          <a:xfrm>
            <a:off x="4567980" y="1150818"/>
            <a:ext cx="4602293" cy="923330"/>
          </a:xfrm>
          <a:prstGeom prst="rect">
            <a:avLst/>
          </a:prstGeom>
          <a:solidFill>
            <a:srgbClr val="FF6600"/>
          </a:solidFill>
          <a:ln>
            <a:solidFill>
              <a:schemeClr val="accent1">
                <a:lumMod val="50000"/>
              </a:schemeClr>
            </a:solidFill>
          </a:ln>
        </p:spPr>
        <p:txBody>
          <a:bodyPr wrap="square" rtlCol="0">
            <a:spAutoFit/>
          </a:bodyPr>
          <a:lstStyle/>
          <a:p>
            <a:r>
              <a:rPr lang="en-GB" sz="5400" b="1" dirty="0">
                <a:solidFill>
                  <a:schemeClr val="accent1">
                    <a:lumMod val="50000"/>
                  </a:schemeClr>
                </a:solidFill>
              </a:rPr>
              <a:t>Como </a:t>
            </a:r>
            <a:r>
              <a:rPr lang="en-GB" sz="5400" b="1" dirty="0" err="1">
                <a:solidFill>
                  <a:schemeClr val="accent1">
                    <a:lumMod val="50000"/>
                  </a:schemeClr>
                </a:solidFill>
              </a:rPr>
              <a:t>fruta</a:t>
            </a:r>
            <a:r>
              <a:rPr lang="en-GB" sz="5400" b="1" dirty="0">
                <a:solidFill>
                  <a:schemeClr val="accent1">
                    <a:lumMod val="50000"/>
                  </a:schemeClr>
                </a:solidFill>
              </a:rPr>
              <a:t>.</a:t>
            </a:r>
          </a:p>
        </p:txBody>
      </p:sp>
      <p:sp>
        <p:nvSpPr>
          <p:cNvPr id="51" name="TextBox 50"/>
          <p:cNvSpPr txBox="1"/>
          <p:nvPr/>
        </p:nvSpPr>
        <p:spPr>
          <a:xfrm>
            <a:off x="2937101" y="1144421"/>
            <a:ext cx="7677045" cy="923330"/>
          </a:xfrm>
          <a:prstGeom prst="rect">
            <a:avLst/>
          </a:prstGeom>
          <a:solidFill>
            <a:srgbClr val="FF6600"/>
          </a:solidFill>
          <a:ln>
            <a:solidFill>
              <a:schemeClr val="accent1">
                <a:lumMod val="50000"/>
              </a:schemeClr>
            </a:solidFill>
          </a:ln>
        </p:spPr>
        <p:txBody>
          <a:bodyPr wrap="square" rtlCol="0">
            <a:spAutoFit/>
          </a:bodyPr>
          <a:lstStyle/>
          <a:p>
            <a:r>
              <a:rPr lang="en-GB" sz="5400" b="1" dirty="0" err="1">
                <a:solidFill>
                  <a:schemeClr val="accent1">
                    <a:lumMod val="50000"/>
                  </a:schemeClr>
                </a:solidFill>
              </a:rPr>
              <a:t>Escribo</a:t>
            </a:r>
            <a:r>
              <a:rPr lang="en-GB" sz="5400" b="1" dirty="0">
                <a:solidFill>
                  <a:schemeClr val="accent1">
                    <a:lumMod val="50000"/>
                  </a:schemeClr>
                </a:solidFill>
              </a:rPr>
              <a:t> </a:t>
            </a:r>
            <a:r>
              <a:rPr lang="en-GB" sz="5400" b="1" dirty="0" err="1">
                <a:solidFill>
                  <a:schemeClr val="accent1">
                    <a:lumMod val="50000"/>
                  </a:schemeClr>
                </a:solidFill>
              </a:rPr>
              <a:t>una</a:t>
            </a:r>
            <a:r>
              <a:rPr lang="en-GB" sz="5400" b="1" dirty="0">
                <a:solidFill>
                  <a:schemeClr val="accent1">
                    <a:lumMod val="50000"/>
                  </a:schemeClr>
                </a:solidFill>
              </a:rPr>
              <a:t> carta.</a:t>
            </a:r>
          </a:p>
        </p:txBody>
      </p:sp>
      <p:sp>
        <p:nvSpPr>
          <p:cNvPr id="52" name="TextBox 51"/>
          <p:cNvSpPr txBox="1"/>
          <p:nvPr/>
        </p:nvSpPr>
        <p:spPr>
          <a:xfrm>
            <a:off x="2946827" y="1178146"/>
            <a:ext cx="7657591" cy="923330"/>
          </a:xfrm>
          <a:prstGeom prst="rect">
            <a:avLst/>
          </a:prstGeom>
          <a:solidFill>
            <a:srgbClr val="FF6600"/>
          </a:solidFill>
          <a:ln>
            <a:solidFill>
              <a:schemeClr val="accent1">
                <a:lumMod val="50000"/>
              </a:schemeClr>
            </a:solidFill>
          </a:ln>
        </p:spPr>
        <p:txBody>
          <a:bodyPr wrap="square" rtlCol="0">
            <a:spAutoFit/>
          </a:bodyPr>
          <a:lstStyle/>
          <a:p>
            <a:r>
              <a:rPr lang="en-GB" sz="5400" b="1" dirty="0" err="1">
                <a:solidFill>
                  <a:schemeClr val="accent1">
                    <a:lumMod val="50000"/>
                  </a:schemeClr>
                </a:solidFill>
              </a:rPr>
              <a:t>Aprende</a:t>
            </a:r>
            <a:r>
              <a:rPr lang="en-GB" sz="5400" b="1" dirty="0">
                <a:solidFill>
                  <a:schemeClr val="accent1">
                    <a:lumMod val="50000"/>
                  </a:schemeClr>
                </a:solidFill>
              </a:rPr>
              <a:t> dos </a:t>
            </a:r>
            <a:r>
              <a:rPr lang="en-GB" sz="5400" b="1" dirty="0" err="1">
                <a:solidFill>
                  <a:schemeClr val="accent1">
                    <a:lumMod val="50000"/>
                  </a:schemeClr>
                </a:solidFill>
              </a:rPr>
              <a:t>idiomas</a:t>
            </a:r>
            <a:r>
              <a:rPr lang="en-GB" sz="5400" b="1" dirty="0">
                <a:solidFill>
                  <a:schemeClr val="accent1">
                    <a:lumMod val="50000"/>
                  </a:schemeClr>
                </a:solidFill>
              </a:rPr>
              <a:t>.</a:t>
            </a:r>
          </a:p>
        </p:txBody>
      </p:sp>
      <p:sp>
        <p:nvSpPr>
          <p:cNvPr id="53" name="TextBox 52"/>
          <p:cNvSpPr txBox="1"/>
          <p:nvPr/>
        </p:nvSpPr>
        <p:spPr>
          <a:xfrm>
            <a:off x="1914560" y="1171749"/>
            <a:ext cx="9426160" cy="923330"/>
          </a:xfrm>
          <a:prstGeom prst="rect">
            <a:avLst/>
          </a:prstGeom>
          <a:solidFill>
            <a:srgbClr val="FF6600"/>
          </a:solidFill>
          <a:ln>
            <a:solidFill>
              <a:schemeClr val="accent1">
                <a:lumMod val="50000"/>
              </a:schemeClr>
            </a:solidFill>
          </a:ln>
        </p:spPr>
        <p:txBody>
          <a:bodyPr wrap="square" rtlCol="0">
            <a:spAutoFit/>
          </a:bodyPr>
          <a:lstStyle/>
          <a:p>
            <a:r>
              <a:rPr lang="en-GB" sz="5400" b="1" dirty="0">
                <a:solidFill>
                  <a:schemeClr val="accent1">
                    <a:lumMod val="50000"/>
                  </a:schemeClr>
                </a:solidFill>
              </a:rPr>
              <a:t>Vive en una casa </a:t>
            </a:r>
            <a:r>
              <a:rPr lang="en-GB" sz="5400" b="1" dirty="0" err="1">
                <a:solidFill>
                  <a:schemeClr val="accent1">
                    <a:lumMod val="50000"/>
                  </a:schemeClr>
                </a:solidFill>
              </a:rPr>
              <a:t>grande</a:t>
            </a:r>
            <a:r>
              <a:rPr lang="en-GB" sz="5400" b="1" dirty="0">
                <a:solidFill>
                  <a:schemeClr val="accent1">
                    <a:lumMod val="50000"/>
                  </a:schemeClr>
                </a:solidFill>
              </a:rPr>
              <a:t>.</a:t>
            </a:r>
          </a:p>
        </p:txBody>
      </p:sp>
      <p:sp>
        <p:nvSpPr>
          <p:cNvPr id="54" name="TextBox 53"/>
          <p:cNvSpPr txBox="1"/>
          <p:nvPr/>
        </p:nvSpPr>
        <p:spPr>
          <a:xfrm>
            <a:off x="2908272" y="1173947"/>
            <a:ext cx="7660622" cy="923330"/>
          </a:xfrm>
          <a:prstGeom prst="rect">
            <a:avLst/>
          </a:prstGeom>
          <a:solidFill>
            <a:srgbClr val="FF6600"/>
          </a:solidFill>
          <a:ln>
            <a:solidFill>
              <a:schemeClr val="accent1">
                <a:lumMod val="50000"/>
              </a:schemeClr>
            </a:solidFill>
          </a:ln>
        </p:spPr>
        <p:txBody>
          <a:bodyPr wrap="square" rtlCol="0">
            <a:spAutoFit/>
          </a:bodyPr>
          <a:lstStyle/>
          <a:p>
            <a:r>
              <a:rPr lang="en-GB" sz="5400" b="1" dirty="0" err="1">
                <a:solidFill>
                  <a:schemeClr val="accent1">
                    <a:lumMod val="50000"/>
                  </a:schemeClr>
                </a:solidFill>
              </a:rPr>
              <a:t>Siempre</a:t>
            </a:r>
            <a:r>
              <a:rPr lang="en-GB" sz="5400" b="1" dirty="0">
                <a:solidFill>
                  <a:schemeClr val="accent1">
                    <a:lumMod val="50000"/>
                  </a:schemeClr>
                </a:solidFill>
              </a:rPr>
              <a:t> </a:t>
            </a:r>
            <a:r>
              <a:rPr lang="en-GB" sz="5400" b="1" dirty="0" err="1">
                <a:solidFill>
                  <a:schemeClr val="accent1">
                    <a:lumMod val="50000"/>
                  </a:schemeClr>
                </a:solidFill>
              </a:rPr>
              <a:t>bebo</a:t>
            </a:r>
            <a:r>
              <a:rPr lang="en-GB" sz="5400" b="1" dirty="0">
                <a:solidFill>
                  <a:schemeClr val="accent1">
                    <a:lumMod val="50000"/>
                  </a:schemeClr>
                </a:solidFill>
              </a:rPr>
              <a:t> </a:t>
            </a:r>
            <a:r>
              <a:rPr lang="en-GB" sz="5400" b="1" dirty="0" err="1">
                <a:solidFill>
                  <a:schemeClr val="accent1">
                    <a:lumMod val="50000"/>
                  </a:schemeClr>
                </a:solidFill>
              </a:rPr>
              <a:t>agua</a:t>
            </a:r>
            <a:r>
              <a:rPr lang="en-GB" sz="5400" b="1" dirty="0">
                <a:solidFill>
                  <a:schemeClr val="accent1">
                    <a:lumMod val="50000"/>
                  </a:schemeClr>
                </a:solidFill>
              </a:rPr>
              <a:t>.</a:t>
            </a:r>
          </a:p>
        </p:txBody>
      </p:sp>
      <p:sp>
        <p:nvSpPr>
          <p:cNvPr id="55" name="TextBox 54"/>
          <p:cNvSpPr txBox="1"/>
          <p:nvPr/>
        </p:nvSpPr>
        <p:spPr>
          <a:xfrm>
            <a:off x="9324582" y="5398666"/>
            <a:ext cx="2509156" cy="584775"/>
          </a:xfrm>
          <a:prstGeom prst="rect">
            <a:avLst/>
          </a:prstGeom>
          <a:noFill/>
          <a:ln>
            <a:noFill/>
          </a:ln>
        </p:spPr>
        <p:txBody>
          <a:bodyPr wrap="square" rtlCol="0">
            <a:spAutoFit/>
          </a:bodyPr>
          <a:lstStyle/>
          <a:p>
            <a:r>
              <a:rPr lang="en-GB" sz="3200" b="1" dirty="0">
                <a:solidFill>
                  <a:schemeClr val="accent1">
                    <a:lumMod val="50000"/>
                  </a:schemeClr>
                </a:solidFill>
              </a:rPr>
              <a:t>always</a:t>
            </a:r>
          </a:p>
        </p:txBody>
      </p:sp>
      <p:sp>
        <p:nvSpPr>
          <p:cNvPr id="57"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90607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4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4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3"/>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32"/>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5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36"/>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3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51"/>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38"/>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39"/>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41"/>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52"/>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grpId="1" nodeType="clickEffect">
                                  <p:stCondLst>
                                    <p:cond delay="0"/>
                                  </p:stCondLst>
                                  <p:childTnLst>
                                    <p:set>
                                      <p:cBhvr>
                                        <p:cTn id="120" dur="1" fill="hold">
                                          <p:stCondLst>
                                            <p:cond delay="0"/>
                                          </p:stCondLst>
                                        </p:cTn>
                                        <p:tgtEl>
                                          <p:spTgt spid="52"/>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40"/>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41"/>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2"/>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43"/>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53"/>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childTnLst>
                                    <p:set>
                                      <p:cBhvr>
                                        <p:cTn id="140" dur="1" fill="hold">
                                          <p:stCondLst>
                                            <p:cond delay="0"/>
                                          </p:stCondLst>
                                        </p:cTn>
                                        <p:tgtEl>
                                          <p:spTgt spid="53"/>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42"/>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43"/>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45"/>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55"/>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54"/>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1" nodeType="clickEffect">
                                  <p:stCondLst>
                                    <p:cond delay="0"/>
                                  </p:stCondLst>
                                  <p:childTnLst>
                                    <p:set>
                                      <p:cBhvr>
                                        <p:cTn id="162" dur="1" fill="hold">
                                          <p:stCondLst>
                                            <p:cond delay="0"/>
                                          </p:stCondLst>
                                        </p:cTn>
                                        <p:tgtEl>
                                          <p:spTgt spid="54"/>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1" nodeType="clickEffect">
                                  <p:stCondLst>
                                    <p:cond delay="0"/>
                                  </p:stCondLst>
                                  <p:childTnLst>
                                    <p:set>
                                      <p:cBhvr>
                                        <p:cTn id="166" dur="1" fill="hold">
                                          <p:stCondLst>
                                            <p:cond delay="0"/>
                                          </p:stCondLst>
                                        </p:cTn>
                                        <p:tgtEl>
                                          <p:spTgt spid="44"/>
                                        </p:tgtEl>
                                        <p:attrNameLst>
                                          <p:attrName>style.visibility</p:attrName>
                                        </p:attrNameLst>
                                      </p:cBhvr>
                                      <p:to>
                                        <p:strVal val="hidden"/>
                                      </p:to>
                                    </p:set>
                                  </p:childTnLst>
                                </p:cTn>
                              </p:par>
                              <p:par>
                                <p:cTn id="167" presetID="1" presetClass="exit" presetSubtype="0" fill="hold" grpId="1" nodeType="withEffect">
                                  <p:stCondLst>
                                    <p:cond delay="0"/>
                                  </p:stCondLst>
                                  <p:childTnLst>
                                    <p:set>
                                      <p:cBhvr>
                                        <p:cTn id="168" dur="1" fill="hold">
                                          <p:stCondLst>
                                            <p:cond delay="0"/>
                                          </p:stCondLst>
                                        </p:cTn>
                                        <p:tgtEl>
                                          <p:spTgt spid="55"/>
                                        </p:tgtEl>
                                        <p:attrNameLst>
                                          <p:attrName>style.visibility</p:attrName>
                                        </p:attrNameLst>
                                      </p:cBhvr>
                                      <p:to>
                                        <p:strVal val="hidden"/>
                                      </p:to>
                                    </p:set>
                                  </p:childTnLst>
                                </p:cTn>
                              </p:par>
                              <p:par>
                                <p:cTn id="169" presetID="1" presetClass="exit" presetSubtype="0" fill="hold" grpId="1" nodeType="withEffect">
                                  <p:stCondLst>
                                    <p:cond delay="0"/>
                                  </p:stCondLst>
                                  <p:childTnLst>
                                    <p:set>
                                      <p:cBhvr>
                                        <p:cTn id="170"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P spid="34" grpId="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p:bldP spid="55"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9453001" cy="879475"/>
          </a:xfrm>
        </p:spPr>
        <p:txBody>
          <a:bodyPr>
            <a:normAutofit/>
          </a:bodyPr>
          <a:lstStyle/>
          <a:p>
            <a:pPr algn="l"/>
            <a:r>
              <a:rPr lang="en-GB" sz="4000" b="1" dirty="0">
                <a:solidFill>
                  <a:prstClr val="white"/>
                </a:solidFill>
              </a:rPr>
              <a:t>Describing what people do</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053032"/>
            <a:ext cx="7291126" cy="567626"/>
          </a:xfrm>
        </p:spPr>
        <p:txBody>
          <a:bodyPr>
            <a:noAutofit/>
          </a:bodyPr>
          <a:lstStyle/>
          <a:p>
            <a:pPr algn="l"/>
            <a:r>
              <a:rPr lang="en-GB" sz="2600" dirty="0">
                <a:solidFill>
                  <a:prstClr val="white"/>
                </a:solidFill>
              </a:rPr>
              <a:t>Using –</a:t>
            </a:r>
            <a:r>
              <a:rPr lang="en-GB" sz="2600" dirty="0" err="1">
                <a:solidFill>
                  <a:prstClr val="white"/>
                </a:solidFill>
              </a:rPr>
              <a:t>er</a:t>
            </a:r>
            <a:r>
              <a:rPr lang="en-GB" sz="2600" dirty="0">
                <a:solidFill>
                  <a:prstClr val="white"/>
                </a:solidFill>
              </a:rPr>
              <a:t> and –</a:t>
            </a:r>
            <a:r>
              <a:rPr lang="en-GB" sz="2600" dirty="0" err="1">
                <a:solidFill>
                  <a:prstClr val="white"/>
                </a:solidFill>
              </a:rPr>
              <a:t>ir</a:t>
            </a:r>
            <a:r>
              <a:rPr lang="en-GB" sz="2600" dirty="0">
                <a:solidFill>
                  <a:prstClr val="white"/>
                </a:solidFill>
              </a:rPr>
              <a:t> verbs in the first and second person</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3860246"/>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dirty="0">
                <a:solidFill>
                  <a:prstClr val="white"/>
                </a:solidFill>
              </a:rPr>
              <a:t>SSCs [</a:t>
            </a:r>
            <a:r>
              <a:rPr lang="en-GB" sz="2600" dirty="0" err="1">
                <a:solidFill>
                  <a:prstClr val="white"/>
                </a:solidFill>
              </a:rPr>
              <a:t>ge</a:t>
            </a:r>
            <a:r>
              <a:rPr lang="en-GB" sz="2600" dirty="0">
                <a:solidFill>
                  <a:prstClr val="white"/>
                </a:solidFill>
              </a:rPr>
              <a:t>], [</a:t>
            </a:r>
            <a:r>
              <a:rPr lang="en-GB" sz="2600" dirty="0" err="1">
                <a:solidFill>
                  <a:prstClr val="white"/>
                </a:solidFill>
              </a:rPr>
              <a:t>gi</a:t>
            </a:r>
            <a:r>
              <a:rPr lang="en-GB" sz="2600" dirty="0">
                <a:solidFill>
                  <a:prstClr val="white"/>
                </a:solidFill>
              </a:rPr>
              <a:t>] [revisited]</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3.1 - Week 5 - Lesson 58</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5098588"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Emma Fletcher / Blatchington Mill School Hub Teachers / Victoria Hobson / Nick Avery / Rachel Hawkes</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08.08.22</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166850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0" y="-17596"/>
            <a:ext cx="6484584" cy="1325563"/>
          </a:xfrm>
        </p:spPr>
        <p:txBody>
          <a:bodyPr>
            <a:normAutofit/>
          </a:bodyPr>
          <a:lstStyle/>
          <a:p>
            <a:r>
              <a:rPr lang="en-GB" sz="3150" b="1" dirty="0" err="1">
                <a:solidFill>
                  <a:schemeClr val="bg1"/>
                </a:solidFill>
              </a:rPr>
              <a:t>Una</a:t>
            </a:r>
            <a:r>
              <a:rPr lang="en-GB" sz="3150" b="1" dirty="0">
                <a:solidFill>
                  <a:schemeClr val="bg1"/>
                </a:solidFill>
              </a:rPr>
              <a:t> </a:t>
            </a:r>
            <a:r>
              <a:rPr lang="en-GB" sz="3150" b="1" dirty="0" err="1">
                <a:solidFill>
                  <a:schemeClr val="bg1"/>
                </a:solidFill>
              </a:rPr>
              <a:t>familia</a:t>
            </a:r>
            <a:r>
              <a:rPr lang="en-GB" sz="3150" b="1" dirty="0">
                <a:solidFill>
                  <a:schemeClr val="bg1"/>
                </a:solidFill>
              </a:rPr>
              <a:t> </a:t>
            </a:r>
            <a:r>
              <a:rPr lang="en-GB" sz="3150" b="1" dirty="0" err="1">
                <a:solidFill>
                  <a:schemeClr val="bg1"/>
                </a:solidFill>
              </a:rPr>
              <a:t>argentina</a:t>
            </a:r>
            <a:r>
              <a:rPr lang="en-GB" sz="3150" b="1" dirty="0">
                <a:solidFill>
                  <a:schemeClr val="bg1"/>
                </a:solidFill>
              </a:rPr>
              <a:t> </a:t>
            </a:r>
            <a:r>
              <a:rPr lang="en-GB" sz="3150" b="1" dirty="0" err="1">
                <a:solidFill>
                  <a:schemeClr val="bg1"/>
                </a:solidFill>
              </a:rPr>
              <a:t>famosa</a:t>
            </a:r>
            <a:endParaRPr lang="en-GB" sz="3150" b="1" dirty="0">
              <a:solidFill>
                <a:schemeClr val="bg1"/>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2988"/>
          <a:stretch/>
        </p:blipFill>
        <p:spPr>
          <a:xfrm>
            <a:off x="573206" y="1325563"/>
            <a:ext cx="2076747" cy="3546687"/>
          </a:xfrm>
          <a:prstGeom prst="rect">
            <a:avLst/>
          </a:prstGeom>
        </p:spPr>
      </p:pic>
      <p:sp>
        <p:nvSpPr>
          <p:cNvPr id="6" name="TextBox 5"/>
          <p:cNvSpPr txBox="1"/>
          <p:nvPr/>
        </p:nvSpPr>
        <p:spPr>
          <a:xfrm>
            <a:off x="573205" y="4864993"/>
            <a:ext cx="2076747" cy="1323439"/>
          </a:xfrm>
          <a:prstGeom prst="rect">
            <a:avLst/>
          </a:prstGeom>
          <a:noFill/>
          <a:ln>
            <a:solidFill>
              <a:schemeClr val="accent1">
                <a:lumMod val="50000"/>
              </a:schemeClr>
            </a:solidFill>
          </a:ln>
        </p:spPr>
        <p:txBody>
          <a:bodyPr wrap="square" rtlCol="0">
            <a:spAutoFit/>
          </a:bodyPr>
          <a:lstStyle/>
          <a:p>
            <a:r>
              <a:rPr lang="en-GB" sz="2000" dirty="0" err="1">
                <a:solidFill>
                  <a:schemeClr val="accent1">
                    <a:lumMod val="50000"/>
                  </a:schemeClr>
                </a:solidFill>
              </a:rPr>
              <a:t>Maradona</a:t>
            </a:r>
            <a:r>
              <a:rPr lang="en-GB" sz="2000" dirty="0">
                <a:solidFill>
                  <a:schemeClr val="accent1">
                    <a:lumMod val="50000"/>
                  </a:schemeClr>
                </a:solidFill>
              </a:rPr>
              <a:t> con la Copa del  </a:t>
            </a:r>
            <a:r>
              <a:rPr lang="en-GB" sz="2000" dirty="0" err="1">
                <a:solidFill>
                  <a:schemeClr val="accent1">
                    <a:lumMod val="50000"/>
                  </a:schemeClr>
                </a:solidFill>
              </a:rPr>
              <a:t>Mundo</a:t>
            </a:r>
            <a:r>
              <a:rPr lang="en-GB" sz="2000" dirty="0">
                <a:solidFill>
                  <a:schemeClr val="accent1">
                    <a:lumMod val="50000"/>
                  </a:schemeClr>
                </a:solidFill>
              </a:rPr>
              <a:t> de 1986. </a:t>
            </a:r>
          </a:p>
        </p:txBody>
      </p:sp>
      <p:sp>
        <p:nvSpPr>
          <p:cNvPr id="7" name="TextBox 6"/>
          <p:cNvSpPr txBox="1"/>
          <p:nvPr/>
        </p:nvSpPr>
        <p:spPr>
          <a:xfrm>
            <a:off x="2649953" y="1325563"/>
            <a:ext cx="4597408" cy="3539430"/>
          </a:xfrm>
          <a:prstGeom prst="rect">
            <a:avLst/>
          </a:prstGeom>
          <a:noFill/>
          <a:ln>
            <a:solidFill>
              <a:schemeClr val="accent1">
                <a:lumMod val="50000"/>
              </a:schemeClr>
            </a:solidFill>
          </a:ln>
        </p:spPr>
        <p:txBody>
          <a:bodyPr wrap="square" rtlCol="0">
            <a:spAutoFit/>
          </a:bodyPr>
          <a:lstStyle/>
          <a:p>
            <a:r>
              <a:rPr lang="en-GB" sz="3200" dirty="0">
                <a:solidFill>
                  <a:schemeClr val="accent1">
                    <a:lumMod val="50000"/>
                  </a:schemeClr>
                </a:solidFill>
              </a:rPr>
              <a:t>Diego Armando Maradona *</a:t>
            </a:r>
            <a:r>
              <a:rPr lang="en-GB" sz="3200" dirty="0" err="1">
                <a:solidFill>
                  <a:schemeClr val="accent1">
                    <a:lumMod val="50000"/>
                  </a:schemeClr>
                </a:solidFill>
              </a:rPr>
              <a:t>fue</a:t>
            </a:r>
            <a:r>
              <a:rPr lang="en-GB" sz="3200" dirty="0">
                <a:solidFill>
                  <a:schemeClr val="accent1">
                    <a:lumMod val="50000"/>
                  </a:schemeClr>
                </a:solidFill>
              </a:rPr>
              <a:t> un </a:t>
            </a:r>
            <a:r>
              <a:rPr lang="en-GB" sz="3200" dirty="0" err="1">
                <a:solidFill>
                  <a:schemeClr val="accent1">
                    <a:lumMod val="50000"/>
                  </a:schemeClr>
                </a:solidFill>
              </a:rPr>
              <a:t>futbolista</a:t>
            </a:r>
            <a:r>
              <a:rPr lang="en-GB" sz="3200" dirty="0">
                <a:solidFill>
                  <a:schemeClr val="accent1">
                    <a:lumMod val="50000"/>
                  </a:schemeClr>
                </a:solidFill>
              </a:rPr>
              <a:t> argentino.</a:t>
            </a:r>
          </a:p>
          <a:p>
            <a:r>
              <a:rPr lang="en-GB" sz="3200" dirty="0" err="1">
                <a:solidFill>
                  <a:schemeClr val="accent1">
                    <a:lumMod val="50000"/>
                  </a:schemeClr>
                </a:solidFill>
              </a:rPr>
              <a:t>También</a:t>
            </a:r>
            <a:r>
              <a:rPr lang="en-GB" sz="3200" dirty="0">
                <a:solidFill>
                  <a:schemeClr val="accent1">
                    <a:lumMod val="50000"/>
                  </a:schemeClr>
                </a:solidFill>
              </a:rPr>
              <a:t>, </a:t>
            </a:r>
            <a:r>
              <a:rPr lang="en-GB" sz="3200" dirty="0" err="1">
                <a:solidFill>
                  <a:schemeClr val="accent1">
                    <a:lumMod val="50000"/>
                  </a:schemeClr>
                </a:solidFill>
              </a:rPr>
              <a:t>dirigió</a:t>
            </a:r>
            <a:r>
              <a:rPr lang="en-GB" sz="3200" dirty="0">
                <a:solidFill>
                  <a:schemeClr val="accent1">
                    <a:lumMod val="50000"/>
                  </a:schemeClr>
                </a:solidFill>
              </a:rPr>
              <a:t>* </a:t>
            </a:r>
            <a:r>
              <a:rPr lang="en-GB" sz="3200" i="1" dirty="0" err="1">
                <a:solidFill>
                  <a:schemeClr val="accent1">
                    <a:lumMod val="50000"/>
                  </a:schemeClr>
                </a:solidFill>
              </a:rPr>
              <a:t>Gimnasia</a:t>
            </a:r>
            <a:r>
              <a:rPr lang="en-GB" sz="3200" i="1" dirty="0">
                <a:solidFill>
                  <a:schemeClr val="accent1">
                    <a:lumMod val="50000"/>
                  </a:schemeClr>
                </a:solidFill>
              </a:rPr>
              <a:t> de la Plata</a:t>
            </a:r>
            <a:r>
              <a:rPr lang="en-GB" sz="3200" dirty="0">
                <a:solidFill>
                  <a:schemeClr val="accent1">
                    <a:lumMod val="50000"/>
                  </a:schemeClr>
                </a:solidFill>
              </a:rPr>
              <a:t>, un </a:t>
            </a:r>
            <a:r>
              <a:rPr lang="en-GB" sz="3200" dirty="0" err="1">
                <a:solidFill>
                  <a:schemeClr val="accent1">
                    <a:lumMod val="50000"/>
                  </a:schemeClr>
                </a:solidFill>
              </a:rPr>
              <a:t>equipo</a:t>
            </a:r>
            <a:r>
              <a:rPr lang="en-GB" sz="3200" dirty="0">
                <a:solidFill>
                  <a:schemeClr val="accent1">
                    <a:lumMod val="50000"/>
                  </a:schemeClr>
                </a:solidFill>
              </a:rPr>
              <a:t> de la Superliga Argentina.</a:t>
            </a:r>
          </a:p>
        </p:txBody>
      </p:sp>
      <p:pic>
        <p:nvPicPr>
          <p:cNvPr id="8" name="Picture 7">
            <a:hlinkClick r:id="" action="ppaction://noaction">
              <a:snd r:embed="rId5" name="Giannina.wav"/>
            </a:hlinkClick>
          </p:cNvPr>
          <p:cNvPicPr>
            <a:picLocks noChangeAspect="1"/>
          </p:cNvPicPr>
          <p:nvPr/>
        </p:nvPicPr>
        <p:blipFill rotWithShape="1">
          <a:blip r:embed="rId6">
            <a:extLst>
              <a:ext uri="{28A0092B-C50C-407E-A947-70E740481C1C}">
                <a14:useLocalDpi xmlns:a14="http://schemas.microsoft.com/office/drawing/2010/main" val="0"/>
              </a:ext>
            </a:extLst>
          </a:blip>
          <a:srcRect r="14521"/>
          <a:stretch/>
        </p:blipFill>
        <p:spPr>
          <a:xfrm>
            <a:off x="7454836" y="1292469"/>
            <a:ext cx="2442549" cy="2554546"/>
          </a:xfrm>
          <a:prstGeom prst="rect">
            <a:avLst/>
          </a:prstGeom>
        </p:spPr>
      </p:pic>
      <p:sp>
        <p:nvSpPr>
          <p:cNvPr id="9" name="TextBox 8"/>
          <p:cNvSpPr txBox="1"/>
          <p:nvPr/>
        </p:nvSpPr>
        <p:spPr>
          <a:xfrm>
            <a:off x="9882573" y="1292470"/>
            <a:ext cx="2182048" cy="2554545"/>
          </a:xfrm>
          <a:prstGeom prst="rect">
            <a:avLst/>
          </a:prstGeom>
          <a:noFill/>
          <a:ln>
            <a:solidFill>
              <a:schemeClr val="accent1">
                <a:lumMod val="50000"/>
              </a:schemeClr>
            </a:solidFill>
          </a:ln>
        </p:spPr>
        <p:txBody>
          <a:bodyPr wrap="square" rtlCol="0">
            <a:spAutoFit/>
          </a:bodyPr>
          <a:lstStyle/>
          <a:p>
            <a:r>
              <a:rPr lang="en-GB" sz="3200" dirty="0">
                <a:solidFill>
                  <a:schemeClr val="accent1">
                    <a:lumMod val="50000"/>
                  </a:schemeClr>
                </a:solidFill>
              </a:rPr>
              <a:t>Tiene una </a:t>
            </a:r>
            <a:r>
              <a:rPr lang="en-GB" sz="3200" dirty="0" err="1">
                <a:solidFill>
                  <a:schemeClr val="accent1">
                    <a:lumMod val="50000"/>
                  </a:schemeClr>
                </a:solidFill>
              </a:rPr>
              <a:t>hija</a:t>
            </a:r>
            <a:r>
              <a:rPr lang="en-GB" sz="3200" dirty="0">
                <a:solidFill>
                  <a:schemeClr val="accent1">
                    <a:lumMod val="50000"/>
                  </a:schemeClr>
                </a:solidFill>
              </a:rPr>
              <a:t>, </a:t>
            </a:r>
            <a:r>
              <a:rPr lang="en-GB" sz="3200" dirty="0">
                <a:solidFill>
                  <a:srgbClr val="F86401"/>
                </a:solidFill>
              </a:rPr>
              <a:t>Gi</a:t>
            </a:r>
            <a:r>
              <a:rPr lang="en-GB" sz="3200" dirty="0">
                <a:solidFill>
                  <a:schemeClr val="accent1">
                    <a:lumMod val="50000"/>
                  </a:schemeClr>
                </a:solidFill>
              </a:rPr>
              <a:t>annina.</a:t>
            </a:r>
          </a:p>
          <a:p>
            <a:endParaRPr lang="en-GB" sz="3200" dirty="0">
              <a:solidFill>
                <a:schemeClr val="accent5">
                  <a:lumMod val="50000"/>
                </a:schemeClr>
              </a:solidFill>
            </a:endParaRPr>
          </a:p>
          <a:p>
            <a:endParaRPr lang="en-GB" sz="3200" dirty="0">
              <a:solidFill>
                <a:schemeClr val="accent5">
                  <a:lumMod val="50000"/>
                </a:schemeClr>
              </a:solidFill>
            </a:endParaRPr>
          </a:p>
        </p:txBody>
      </p:sp>
      <p:sp>
        <p:nvSpPr>
          <p:cNvPr id="11" name="TextBox 10"/>
          <p:cNvSpPr txBox="1"/>
          <p:nvPr/>
        </p:nvSpPr>
        <p:spPr>
          <a:xfrm>
            <a:off x="7454835" y="3847015"/>
            <a:ext cx="2562621" cy="2492990"/>
          </a:xfrm>
          <a:prstGeom prst="rect">
            <a:avLst/>
          </a:prstGeom>
          <a:noFill/>
          <a:ln>
            <a:solidFill>
              <a:schemeClr val="accent1">
                <a:lumMod val="50000"/>
              </a:schemeClr>
            </a:solidFill>
          </a:ln>
        </p:spPr>
        <p:txBody>
          <a:bodyPr wrap="square" rtlCol="0">
            <a:spAutoFit/>
          </a:bodyPr>
          <a:lstStyle/>
          <a:p>
            <a:r>
              <a:rPr lang="en-GB" sz="2600" dirty="0">
                <a:solidFill>
                  <a:srgbClr val="F86401"/>
                </a:solidFill>
              </a:rPr>
              <a:t>Gi</a:t>
            </a:r>
            <a:r>
              <a:rPr lang="en-GB" sz="2600" dirty="0">
                <a:solidFill>
                  <a:schemeClr val="accent1">
                    <a:lumMod val="50000"/>
                  </a:schemeClr>
                </a:solidFill>
              </a:rPr>
              <a:t>annina tiene un </a:t>
            </a:r>
            <a:r>
              <a:rPr lang="en-GB" sz="2600" dirty="0" err="1">
                <a:solidFill>
                  <a:schemeClr val="accent1">
                    <a:lumMod val="50000"/>
                  </a:schemeClr>
                </a:solidFill>
              </a:rPr>
              <a:t>hijo</a:t>
            </a:r>
            <a:r>
              <a:rPr lang="en-GB" sz="2600" dirty="0">
                <a:solidFill>
                  <a:schemeClr val="accent1">
                    <a:lumMod val="50000"/>
                  </a:schemeClr>
                </a:solidFill>
              </a:rPr>
              <a:t> con Sergio </a:t>
            </a:r>
            <a:r>
              <a:rPr lang="en-GB" sz="2600" dirty="0" err="1">
                <a:solidFill>
                  <a:schemeClr val="accent1">
                    <a:lumMod val="50000"/>
                  </a:schemeClr>
                </a:solidFill>
              </a:rPr>
              <a:t>Agüero</a:t>
            </a:r>
            <a:r>
              <a:rPr lang="en-GB" sz="2600" dirty="0">
                <a:solidFill>
                  <a:schemeClr val="accent1">
                    <a:lumMod val="50000"/>
                  </a:schemeClr>
                </a:solidFill>
              </a:rPr>
              <a:t>, </a:t>
            </a:r>
            <a:r>
              <a:rPr lang="en-GB" sz="2600" dirty="0" err="1">
                <a:solidFill>
                  <a:schemeClr val="accent1">
                    <a:lumMod val="50000"/>
                  </a:schemeClr>
                </a:solidFill>
              </a:rPr>
              <a:t>otro</a:t>
            </a:r>
            <a:r>
              <a:rPr lang="en-GB" sz="2600" dirty="0">
                <a:solidFill>
                  <a:schemeClr val="accent1">
                    <a:lumMod val="50000"/>
                  </a:schemeClr>
                </a:solidFill>
              </a:rPr>
              <a:t> </a:t>
            </a:r>
            <a:r>
              <a:rPr lang="en-GB" sz="2600" dirty="0" err="1">
                <a:solidFill>
                  <a:schemeClr val="accent1">
                    <a:lumMod val="50000"/>
                  </a:schemeClr>
                </a:solidFill>
              </a:rPr>
              <a:t>futbolista</a:t>
            </a:r>
            <a:r>
              <a:rPr lang="en-GB" sz="2600" dirty="0">
                <a:solidFill>
                  <a:schemeClr val="accent1">
                    <a:lumMod val="50000"/>
                  </a:schemeClr>
                </a:solidFill>
              </a:rPr>
              <a:t> ar</a:t>
            </a:r>
            <a:r>
              <a:rPr lang="en-GB" sz="2600" dirty="0">
                <a:solidFill>
                  <a:srgbClr val="FF6600"/>
                </a:solidFill>
              </a:rPr>
              <a:t>ge</a:t>
            </a:r>
            <a:r>
              <a:rPr lang="en-GB" sz="2600" dirty="0">
                <a:solidFill>
                  <a:schemeClr val="accent1">
                    <a:lumMod val="50000"/>
                  </a:schemeClr>
                </a:solidFill>
              </a:rPr>
              <a:t>ntino.</a:t>
            </a:r>
          </a:p>
          <a:p>
            <a:endParaRPr lang="en-GB" sz="2600" dirty="0">
              <a:solidFill>
                <a:schemeClr val="accent5">
                  <a:lumMod val="50000"/>
                </a:schemeClr>
              </a:solidFill>
            </a:endParaRPr>
          </a:p>
        </p:txBody>
      </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125" t="1952" b="21118"/>
          <a:stretch/>
        </p:blipFill>
        <p:spPr>
          <a:xfrm>
            <a:off x="9921921" y="3847015"/>
            <a:ext cx="2157511" cy="2520493"/>
          </a:xfrm>
          <a:prstGeom prst="rect">
            <a:avLst/>
          </a:prstGeom>
        </p:spPr>
      </p:pic>
      <p:sp>
        <p:nvSpPr>
          <p:cNvPr id="12" name="TextBox 11"/>
          <p:cNvSpPr txBox="1"/>
          <p:nvPr/>
        </p:nvSpPr>
        <p:spPr>
          <a:xfrm>
            <a:off x="4737166" y="5632119"/>
            <a:ext cx="2613932" cy="707886"/>
          </a:xfrm>
          <a:prstGeom prst="rect">
            <a:avLst/>
          </a:prstGeom>
          <a:noFill/>
          <a:ln>
            <a:solidFill>
              <a:schemeClr val="accent1">
                <a:lumMod val="50000"/>
              </a:schemeClr>
            </a:solidFill>
          </a:ln>
        </p:spPr>
        <p:txBody>
          <a:bodyPr wrap="square" rtlCol="0">
            <a:spAutoFit/>
          </a:bodyPr>
          <a:lstStyle/>
          <a:p>
            <a:r>
              <a:rPr lang="en-GB" sz="2000" dirty="0">
                <a:solidFill>
                  <a:schemeClr val="accent1">
                    <a:lumMod val="50000"/>
                  </a:schemeClr>
                </a:solidFill>
              </a:rPr>
              <a:t>*</a:t>
            </a:r>
            <a:r>
              <a:rPr lang="en-GB" sz="2000" dirty="0" err="1">
                <a:solidFill>
                  <a:schemeClr val="accent1">
                    <a:lumMod val="50000"/>
                  </a:schemeClr>
                </a:solidFill>
              </a:rPr>
              <a:t>fue</a:t>
            </a:r>
            <a:r>
              <a:rPr lang="en-GB" sz="2000" dirty="0">
                <a:solidFill>
                  <a:schemeClr val="accent1">
                    <a:lumMod val="50000"/>
                  </a:schemeClr>
                </a:solidFill>
              </a:rPr>
              <a:t> = was</a:t>
            </a:r>
          </a:p>
          <a:p>
            <a:r>
              <a:rPr lang="en-GB" sz="2000" dirty="0">
                <a:solidFill>
                  <a:schemeClr val="accent1">
                    <a:lumMod val="50000"/>
                  </a:schemeClr>
                </a:solidFill>
              </a:rPr>
              <a:t>*</a:t>
            </a:r>
            <a:r>
              <a:rPr lang="en-GB" sz="2000" dirty="0" err="1">
                <a:solidFill>
                  <a:schemeClr val="accent1">
                    <a:lumMod val="50000"/>
                  </a:schemeClr>
                </a:solidFill>
              </a:rPr>
              <a:t>dirigió</a:t>
            </a:r>
            <a:r>
              <a:rPr lang="en-GB" sz="2000" dirty="0">
                <a:solidFill>
                  <a:schemeClr val="accent1">
                    <a:lumMod val="50000"/>
                  </a:schemeClr>
                </a:solidFill>
              </a:rPr>
              <a:t> = managed</a:t>
            </a:r>
          </a:p>
        </p:txBody>
      </p:sp>
      <p:sp>
        <p:nvSpPr>
          <p:cNvPr id="13" name="Rectangle 12"/>
          <p:cNvSpPr/>
          <p:nvPr/>
        </p:nvSpPr>
        <p:spPr>
          <a:xfrm>
            <a:off x="6826177" y="-234519"/>
            <a:ext cx="1786066" cy="1569660"/>
          </a:xfrm>
          <a:prstGeom prst="rect">
            <a:avLst/>
          </a:prstGeom>
        </p:spPr>
        <p:txBody>
          <a:bodyPr wrap="none">
            <a:spAutoFit/>
          </a:bodyPr>
          <a:lstStyle/>
          <a:p>
            <a:r>
              <a:rPr lang="en-GB" sz="9600" b="1" dirty="0">
                <a:solidFill>
                  <a:schemeClr val="accent1">
                    <a:lumMod val="50000"/>
                  </a:schemeClr>
                </a:solidFill>
                <a:latin typeface="Century Gothic" panose="020B0502020202020204" pitchFamily="34" charset="0"/>
                <a:cs typeface="Calibri" panose="020F0502020204030204" pitchFamily="34" charset="0"/>
              </a:rPr>
              <a:t>ge</a:t>
            </a:r>
            <a:endParaRPr lang="en-GB" dirty="0">
              <a:solidFill>
                <a:schemeClr val="accent1">
                  <a:lumMod val="50000"/>
                </a:schemeClr>
              </a:solidFill>
            </a:endParaRPr>
          </a:p>
        </p:txBody>
      </p:sp>
      <p:sp>
        <p:nvSpPr>
          <p:cNvPr id="14" name="Rectangle 13"/>
          <p:cNvSpPr/>
          <p:nvPr/>
        </p:nvSpPr>
        <p:spPr>
          <a:xfrm>
            <a:off x="8812519" y="-244097"/>
            <a:ext cx="1292341" cy="1569660"/>
          </a:xfrm>
          <a:prstGeom prst="rect">
            <a:avLst/>
          </a:prstGeom>
        </p:spPr>
        <p:txBody>
          <a:bodyPr wrap="none">
            <a:spAutoFit/>
          </a:bodyPr>
          <a:lstStyle/>
          <a:p>
            <a:r>
              <a:rPr lang="en-GB" sz="9600" b="1" dirty="0">
                <a:solidFill>
                  <a:schemeClr val="accent1">
                    <a:lumMod val="50000"/>
                  </a:schemeClr>
                </a:solidFill>
                <a:latin typeface="Century Gothic" panose="020B0502020202020204" pitchFamily="34" charset="0"/>
                <a:cs typeface="Calibri" panose="020F0502020204030204" pitchFamily="34" charset="0"/>
              </a:rPr>
              <a:t>gi</a:t>
            </a:r>
            <a:endParaRPr lang="en-GB" dirty="0">
              <a:solidFill>
                <a:schemeClr val="accent1">
                  <a:lumMod val="50000"/>
                </a:schemeClr>
              </a:solidFill>
            </a:endParaRPr>
          </a:p>
        </p:txBody>
      </p:sp>
      <p:sp>
        <p:nvSpPr>
          <p:cNvPr id="15" name="Rounded Rectangle 14" descr="rectangle">
            <a:extLst>
              <a:ext uri="{C183D7F6-B498-43B3-948B-1728B52AA6E4}">
                <adec:decorative xmlns:adec="http://schemas.microsoft.com/office/drawing/2017/decorative" val="1"/>
              </a:ext>
            </a:extLst>
          </p:cNvPr>
          <p:cNvSpPr/>
          <p:nvPr/>
        </p:nvSpPr>
        <p:spPr>
          <a:xfrm>
            <a:off x="6887613" y="67003"/>
            <a:ext cx="1673718" cy="1197963"/>
          </a:xfrm>
          <a:prstGeom prst="roundRect">
            <a:avLst/>
          </a:prstGeom>
          <a:noFill/>
          <a:ln w="2222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7" name="Rounded Rectangle 16" descr="rectangle">
            <a:extLst>
              <a:ext uri="{C183D7F6-B498-43B3-948B-1728B52AA6E4}">
                <adec:decorative xmlns:adec="http://schemas.microsoft.com/office/drawing/2017/decorative" val="1"/>
              </a:ext>
            </a:extLst>
          </p:cNvPr>
          <p:cNvSpPr/>
          <p:nvPr/>
        </p:nvSpPr>
        <p:spPr>
          <a:xfrm>
            <a:off x="8673679" y="67003"/>
            <a:ext cx="1673718" cy="1197963"/>
          </a:xfrm>
          <a:prstGeom prst="roundRect">
            <a:avLst/>
          </a:prstGeom>
          <a:noFill/>
          <a:ln w="2222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6" name="Rounded Rectangular Callout 15"/>
          <p:cNvSpPr/>
          <p:nvPr/>
        </p:nvSpPr>
        <p:spPr>
          <a:xfrm>
            <a:off x="3094385" y="1966583"/>
            <a:ext cx="4256713" cy="1880432"/>
          </a:xfrm>
          <a:prstGeom prst="wedgeRoundRectCallout">
            <a:avLst>
              <a:gd name="adj1" fmla="val 62378"/>
              <a:gd name="adj2" fmla="val 16381"/>
              <a:gd name="adj3" fmla="val 16667"/>
            </a:avLst>
          </a:prstGeom>
          <a:solidFill>
            <a:schemeClr val="accent1">
              <a:lumMod val="50000"/>
            </a:schemeClr>
          </a:solidFill>
          <a:ln>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Names can be exceptions!</a:t>
            </a:r>
            <a:br>
              <a:rPr lang="en-GB" sz="2000" dirty="0"/>
            </a:br>
            <a:r>
              <a:rPr lang="en-GB" sz="2000" dirty="0"/>
              <a:t>The ‘</a:t>
            </a:r>
            <a:r>
              <a:rPr lang="en-GB" sz="2000" dirty="0" err="1"/>
              <a:t>gi</a:t>
            </a:r>
            <a:r>
              <a:rPr lang="en-GB" sz="2000" dirty="0"/>
              <a:t>’ in </a:t>
            </a:r>
            <a:r>
              <a:rPr lang="en-GB" sz="2000" b="1" i="1" dirty="0"/>
              <a:t>Gi</a:t>
            </a:r>
            <a:r>
              <a:rPr lang="en-GB" sz="2000" dirty="0"/>
              <a:t>annina is pronounced a bit like ‘</a:t>
            </a:r>
            <a:r>
              <a:rPr lang="en-GB" sz="2000" dirty="0" err="1"/>
              <a:t>hee</a:t>
            </a:r>
            <a:r>
              <a:rPr lang="en-GB" sz="2000" dirty="0"/>
              <a:t>’ or ‘</a:t>
            </a:r>
            <a:r>
              <a:rPr lang="en-GB" sz="2000" dirty="0" err="1"/>
              <a:t>yee</a:t>
            </a:r>
            <a:r>
              <a:rPr lang="en-GB" sz="2000" dirty="0"/>
              <a:t>’, depending on the Spanish-speaking country.</a:t>
            </a:r>
          </a:p>
        </p:txBody>
      </p:sp>
      <p:sp>
        <p:nvSpPr>
          <p:cNvPr id="19"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407291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2"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0" y="-17596"/>
            <a:ext cx="6484584" cy="1325563"/>
          </a:xfrm>
        </p:spPr>
        <p:txBody>
          <a:bodyPr>
            <a:normAutofit/>
          </a:bodyPr>
          <a:lstStyle/>
          <a:p>
            <a:r>
              <a:rPr lang="en-GB" sz="3150" b="1" dirty="0" err="1">
                <a:solidFill>
                  <a:schemeClr val="bg1"/>
                </a:solidFill>
              </a:rPr>
              <a:t>Una</a:t>
            </a:r>
            <a:r>
              <a:rPr lang="en-GB" sz="3150" b="1" dirty="0">
                <a:solidFill>
                  <a:schemeClr val="bg1"/>
                </a:solidFill>
              </a:rPr>
              <a:t> </a:t>
            </a:r>
            <a:r>
              <a:rPr lang="en-GB" sz="3150" b="1" dirty="0" err="1">
                <a:solidFill>
                  <a:schemeClr val="bg1"/>
                </a:solidFill>
              </a:rPr>
              <a:t>familia</a:t>
            </a:r>
            <a:r>
              <a:rPr lang="en-GB" sz="3150" b="1" dirty="0">
                <a:solidFill>
                  <a:schemeClr val="bg1"/>
                </a:solidFill>
              </a:rPr>
              <a:t> </a:t>
            </a:r>
            <a:r>
              <a:rPr lang="en-GB" sz="3150" b="1" dirty="0" err="1">
                <a:solidFill>
                  <a:schemeClr val="bg1"/>
                </a:solidFill>
              </a:rPr>
              <a:t>argentina</a:t>
            </a:r>
            <a:r>
              <a:rPr lang="en-GB" sz="3150" b="1" dirty="0">
                <a:solidFill>
                  <a:schemeClr val="bg1"/>
                </a:solidFill>
              </a:rPr>
              <a:t> </a:t>
            </a:r>
            <a:r>
              <a:rPr lang="en-GB" sz="3150" b="1" dirty="0" err="1">
                <a:solidFill>
                  <a:schemeClr val="bg1"/>
                </a:solidFill>
              </a:rPr>
              <a:t>famosa</a:t>
            </a:r>
            <a:endParaRPr lang="en-GB" sz="3150" b="1" dirty="0">
              <a:solidFill>
                <a:schemeClr val="bg1"/>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2988"/>
          <a:stretch/>
        </p:blipFill>
        <p:spPr>
          <a:xfrm>
            <a:off x="573206" y="1325563"/>
            <a:ext cx="2076747" cy="3546687"/>
          </a:xfrm>
          <a:prstGeom prst="rect">
            <a:avLst/>
          </a:prstGeom>
        </p:spPr>
      </p:pic>
      <p:sp>
        <p:nvSpPr>
          <p:cNvPr id="6" name="TextBox 5"/>
          <p:cNvSpPr txBox="1"/>
          <p:nvPr/>
        </p:nvSpPr>
        <p:spPr>
          <a:xfrm>
            <a:off x="573205" y="4864993"/>
            <a:ext cx="2076747" cy="1323439"/>
          </a:xfrm>
          <a:prstGeom prst="rect">
            <a:avLst/>
          </a:prstGeom>
          <a:noFill/>
          <a:ln>
            <a:solidFill>
              <a:schemeClr val="accent1">
                <a:lumMod val="50000"/>
              </a:schemeClr>
            </a:solidFill>
          </a:ln>
        </p:spPr>
        <p:txBody>
          <a:bodyPr wrap="square" rtlCol="0">
            <a:spAutoFit/>
          </a:bodyPr>
          <a:lstStyle/>
          <a:p>
            <a:r>
              <a:rPr lang="en-GB" sz="2000" dirty="0" err="1">
                <a:solidFill>
                  <a:srgbClr val="5B9BD5">
                    <a:lumMod val="50000"/>
                  </a:srgbClr>
                </a:solidFill>
              </a:rPr>
              <a:t>Maradona</a:t>
            </a:r>
            <a:r>
              <a:rPr lang="en-GB" sz="2000" dirty="0">
                <a:solidFill>
                  <a:srgbClr val="5B9BD5">
                    <a:lumMod val="50000"/>
                  </a:srgbClr>
                </a:solidFill>
              </a:rPr>
              <a:t> con la Copa del  </a:t>
            </a:r>
            <a:r>
              <a:rPr lang="en-GB" sz="2000" dirty="0" err="1">
                <a:solidFill>
                  <a:srgbClr val="5B9BD5">
                    <a:lumMod val="50000"/>
                  </a:srgbClr>
                </a:solidFill>
              </a:rPr>
              <a:t>Mundo</a:t>
            </a:r>
            <a:r>
              <a:rPr lang="en-GB" sz="2000" dirty="0">
                <a:solidFill>
                  <a:srgbClr val="5B9BD5">
                    <a:lumMod val="50000"/>
                  </a:srgbClr>
                </a:solidFill>
              </a:rPr>
              <a:t> de 1986. </a:t>
            </a:r>
          </a:p>
        </p:txBody>
      </p:sp>
      <p:sp>
        <p:nvSpPr>
          <p:cNvPr id="7" name="TextBox 6"/>
          <p:cNvSpPr txBox="1"/>
          <p:nvPr/>
        </p:nvSpPr>
        <p:spPr>
          <a:xfrm>
            <a:off x="2649953" y="1325563"/>
            <a:ext cx="4597408" cy="3539430"/>
          </a:xfrm>
          <a:prstGeom prst="rect">
            <a:avLst/>
          </a:prstGeom>
          <a:noFill/>
          <a:ln>
            <a:solidFill>
              <a:schemeClr val="accent1">
                <a:lumMod val="50000"/>
              </a:schemeClr>
            </a:solidFill>
          </a:ln>
        </p:spPr>
        <p:txBody>
          <a:bodyPr wrap="square" rtlCol="0">
            <a:spAutoFit/>
          </a:bodyPr>
          <a:lstStyle/>
          <a:p>
            <a:r>
              <a:rPr lang="en-GB" sz="3200" dirty="0">
                <a:solidFill>
                  <a:srgbClr val="5B9BD5">
                    <a:lumMod val="50000"/>
                  </a:srgbClr>
                </a:solidFill>
              </a:rPr>
              <a:t>Diego Armando Maradona *</a:t>
            </a:r>
            <a:r>
              <a:rPr lang="en-GB" sz="3200" dirty="0" err="1">
                <a:solidFill>
                  <a:srgbClr val="5B9BD5">
                    <a:lumMod val="50000"/>
                  </a:srgbClr>
                </a:solidFill>
              </a:rPr>
              <a:t>fue</a:t>
            </a:r>
            <a:r>
              <a:rPr lang="en-GB" sz="3200" dirty="0">
                <a:solidFill>
                  <a:srgbClr val="5B9BD5">
                    <a:lumMod val="50000"/>
                  </a:srgbClr>
                </a:solidFill>
              </a:rPr>
              <a:t> un </a:t>
            </a:r>
            <a:r>
              <a:rPr lang="en-GB" sz="3200" dirty="0" err="1">
                <a:solidFill>
                  <a:srgbClr val="5B9BD5">
                    <a:lumMod val="50000"/>
                  </a:srgbClr>
                </a:solidFill>
              </a:rPr>
              <a:t>futbolista</a:t>
            </a:r>
            <a:r>
              <a:rPr lang="en-GB" sz="3200" dirty="0">
                <a:solidFill>
                  <a:srgbClr val="5B9BD5">
                    <a:lumMod val="50000"/>
                  </a:srgbClr>
                </a:solidFill>
              </a:rPr>
              <a:t> ar</a:t>
            </a:r>
            <a:r>
              <a:rPr lang="en-GB" sz="3200" dirty="0">
                <a:solidFill>
                  <a:srgbClr val="FF6600"/>
                </a:solidFill>
              </a:rPr>
              <a:t>ge</a:t>
            </a:r>
            <a:r>
              <a:rPr lang="en-GB" sz="3200" dirty="0">
                <a:solidFill>
                  <a:srgbClr val="5B9BD5">
                    <a:lumMod val="50000"/>
                  </a:srgbClr>
                </a:solidFill>
              </a:rPr>
              <a:t>ntino.</a:t>
            </a:r>
          </a:p>
          <a:p>
            <a:r>
              <a:rPr lang="en-GB" sz="3200" dirty="0" err="1">
                <a:solidFill>
                  <a:srgbClr val="5B9BD5">
                    <a:lumMod val="50000"/>
                  </a:srgbClr>
                </a:solidFill>
              </a:rPr>
              <a:t>También</a:t>
            </a:r>
            <a:r>
              <a:rPr lang="en-GB" sz="3200" dirty="0">
                <a:solidFill>
                  <a:srgbClr val="5B9BD5">
                    <a:lumMod val="50000"/>
                  </a:srgbClr>
                </a:solidFill>
              </a:rPr>
              <a:t>, </a:t>
            </a:r>
            <a:r>
              <a:rPr lang="en-GB" sz="3200" dirty="0" err="1">
                <a:solidFill>
                  <a:srgbClr val="5B9BD5">
                    <a:lumMod val="50000"/>
                  </a:srgbClr>
                </a:solidFill>
              </a:rPr>
              <a:t>diri</a:t>
            </a:r>
            <a:r>
              <a:rPr lang="en-GB" sz="3200" dirty="0" err="1">
                <a:solidFill>
                  <a:srgbClr val="FF6600"/>
                </a:solidFill>
              </a:rPr>
              <a:t>gi</a:t>
            </a:r>
            <a:r>
              <a:rPr lang="en-GB" sz="3200" dirty="0" err="1">
                <a:solidFill>
                  <a:srgbClr val="1E4D78"/>
                </a:solidFill>
              </a:rPr>
              <a:t>ó</a:t>
            </a:r>
            <a:r>
              <a:rPr lang="en-GB" sz="3200" dirty="0">
                <a:solidFill>
                  <a:srgbClr val="5B9BD5">
                    <a:lumMod val="50000"/>
                  </a:srgbClr>
                </a:solidFill>
              </a:rPr>
              <a:t>* </a:t>
            </a:r>
            <a:r>
              <a:rPr lang="en-GB" sz="3200" i="1" dirty="0" err="1">
                <a:solidFill>
                  <a:srgbClr val="FF6600"/>
                </a:solidFill>
              </a:rPr>
              <a:t>Gi</a:t>
            </a:r>
            <a:r>
              <a:rPr lang="en-GB" sz="3200" i="1" dirty="0" err="1">
                <a:solidFill>
                  <a:srgbClr val="5B9BD5">
                    <a:lumMod val="50000"/>
                  </a:srgbClr>
                </a:solidFill>
              </a:rPr>
              <a:t>mnasia</a:t>
            </a:r>
            <a:r>
              <a:rPr lang="en-GB" sz="3200" i="1" dirty="0">
                <a:solidFill>
                  <a:srgbClr val="5B9BD5">
                    <a:lumMod val="50000"/>
                  </a:srgbClr>
                </a:solidFill>
              </a:rPr>
              <a:t> de la Plata</a:t>
            </a:r>
            <a:r>
              <a:rPr lang="en-GB" sz="3200" dirty="0">
                <a:solidFill>
                  <a:srgbClr val="5B9BD5">
                    <a:lumMod val="50000"/>
                  </a:srgbClr>
                </a:solidFill>
              </a:rPr>
              <a:t>, un </a:t>
            </a:r>
            <a:r>
              <a:rPr lang="en-GB" sz="3200" dirty="0" err="1">
                <a:solidFill>
                  <a:srgbClr val="5B9BD5">
                    <a:lumMod val="50000"/>
                  </a:srgbClr>
                </a:solidFill>
              </a:rPr>
              <a:t>equipo</a:t>
            </a:r>
            <a:r>
              <a:rPr lang="en-GB" sz="3200" dirty="0">
                <a:solidFill>
                  <a:srgbClr val="5B9BD5">
                    <a:lumMod val="50000"/>
                  </a:srgbClr>
                </a:solidFill>
              </a:rPr>
              <a:t> de la Superliga Ar</a:t>
            </a:r>
            <a:r>
              <a:rPr lang="en-GB" sz="3200" dirty="0">
                <a:solidFill>
                  <a:srgbClr val="FF6600"/>
                </a:solidFill>
              </a:rPr>
              <a:t>ge</a:t>
            </a:r>
            <a:r>
              <a:rPr lang="en-GB" sz="3200" dirty="0">
                <a:solidFill>
                  <a:srgbClr val="5B9BD5">
                    <a:lumMod val="50000"/>
                  </a:srgbClr>
                </a:solidFill>
              </a:rPr>
              <a:t>ntina.</a:t>
            </a:r>
          </a:p>
        </p:txBody>
      </p:sp>
      <p:pic>
        <p:nvPicPr>
          <p:cNvPr id="8" name="Picture 7">
            <a:hlinkClick r:id="" action="ppaction://noaction">
              <a:snd r:embed="rId5" name="Giannina.wav"/>
            </a:hlinkClick>
          </p:cNvPr>
          <p:cNvPicPr>
            <a:picLocks noChangeAspect="1"/>
          </p:cNvPicPr>
          <p:nvPr/>
        </p:nvPicPr>
        <p:blipFill rotWithShape="1">
          <a:blip r:embed="rId6">
            <a:extLst>
              <a:ext uri="{28A0092B-C50C-407E-A947-70E740481C1C}">
                <a14:useLocalDpi xmlns:a14="http://schemas.microsoft.com/office/drawing/2010/main" val="0"/>
              </a:ext>
            </a:extLst>
          </a:blip>
          <a:srcRect r="14521"/>
          <a:stretch/>
        </p:blipFill>
        <p:spPr>
          <a:xfrm>
            <a:off x="7444852" y="1304193"/>
            <a:ext cx="2440497" cy="2552400"/>
          </a:xfrm>
          <a:prstGeom prst="rect">
            <a:avLst/>
          </a:prstGeom>
        </p:spPr>
      </p:pic>
      <p:sp>
        <p:nvSpPr>
          <p:cNvPr id="9" name="TextBox 8"/>
          <p:cNvSpPr txBox="1"/>
          <p:nvPr/>
        </p:nvSpPr>
        <p:spPr>
          <a:xfrm>
            <a:off x="9882573" y="1292470"/>
            <a:ext cx="2182048" cy="2554545"/>
          </a:xfrm>
          <a:prstGeom prst="rect">
            <a:avLst/>
          </a:prstGeom>
          <a:noFill/>
          <a:ln>
            <a:solidFill>
              <a:schemeClr val="accent1">
                <a:lumMod val="50000"/>
              </a:schemeClr>
            </a:solidFill>
          </a:ln>
        </p:spPr>
        <p:txBody>
          <a:bodyPr wrap="square" rtlCol="0">
            <a:spAutoFit/>
          </a:bodyPr>
          <a:lstStyle/>
          <a:p>
            <a:r>
              <a:rPr lang="en-GB" sz="3200" dirty="0">
                <a:solidFill>
                  <a:srgbClr val="5B9BD5">
                    <a:lumMod val="50000"/>
                  </a:srgbClr>
                </a:solidFill>
              </a:rPr>
              <a:t>Tiene una </a:t>
            </a:r>
            <a:r>
              <a:rPr lang="en-GB" sz="3200" dirty="0" err="1">
                <a:solidFill>
                  <a:srgbClr val="5B9BD5">
                    <a:lumMod val="50000"/>
                  </a:srgbClr>
                </a:solidFill>
              </a:rPr>
              <a:t>hija</a:t>
            </a:r>
            <a:r>
              <a:rPr lang="en-GB" sz="3200" dirty="0">
                <a:solidFill>
                  <a:srgbClr val="5B9BD5">
                    <a:lumMod val="50000"/>
                  </a:srgbClr>
                </a:solidFill>
              </a:rPr>
              <a:t>, </a:t>
            </a:r>
            <a:r>
              <a:rPr lang="en-GB" sz="3200" dirty="0">
                <a:solidFill>
                  <a:srgbClr val="F86401"/>
                </a:solidFill>
              </a:rPr>
              <a:t>Gi</a:t>
            </a:r>
            <a:r>
              <a:rPr lang="en-GB" sz="3200" dirty="0">
                <a:solidFill>
                  <a:srgbClr val="5B9BD5">
                    <a:lumMod val="50000"/>
                  </a:srgbClr>
                </a:solidFill>
              </a:rPr>
              <a:t>annina.</a:t>
            </a:r>
          </a:p>
          <a:p>
            <a:endParaRPr lang="en-GB" sz="3200" dirty="0">
              <a:solidFill>
                <a:srgbClr val="4472C4">
                  <a:lumMod val="50000"/>
                </a:srgbClr>
              </a:solidFill>
            </a:endParaRPr>
          </a:p>
          <a:p>
            <a:endParaRPr lang="en-GB" sz="3200" dirty="0">
              <a:solidFill>
                <a:srgbClr val="4472C4">
                  <a:lumMod val="50000"/>
                </a:srgbClr>
              </a:solidFill>
            </a:endParaRPr>
          </a:p>
        </p:txBody>
      </p:sp>
      <p:sp>
        <p:nvSpPr>
          <p:cNvPr id="11" name="TextBox 10"/>
          <p:cNvSpPr txBox="1"/>
          <p:nvPr/>
        </p:nvSpPr>
        <p:spPr>
          <a:xfrm>
            <a:off x="7454835" y="3847015"/>
            <a:ext cx="2562621" cy="2492990"/>
          </a:xfrm>
          <a:prstGeom prst="rect">
            <a:avLst/>
          </a:prstGeom>
          <a:noFill/>
          <a:ln>
            <a:solidFill>
              <a:schemeClr val="accent1">
                <a:lumMod val="50000"/>
              </a:schemeClr>
            </a:solidFill>
          </a:ln>
        </p:spPr>
        <p:txBody>
          <a:bodyPr wrap="square" rtlCol="0">
            <a:spAutoFit/>
          </a:bodyPr>
          <a:lstStyle/>
          <a:p>
            <a:r>
              <a:rPr lang="en-GB" sz="2600" dirty="0">
                <a:solidFill>
                  <a:srgbClr val="F86401"/>
                </a:solidFill>
              </a:rPr>
              <a:t>Gi</a:t>
            </a:r>
            <a:r>
              <a:rPr lang="en-GB" sz="2600" dirty="0">
                <a:solidFill>
                  <a:srgbClr val="5B9BD5">
                    <a:lumMod val="50000"/>
                  </a:srgbClr>
                </a:solidFill>
              </a:rPr>
              <a:t>annina tiene un </a:t>
            </a:r>
            <a:r>
              <a:rPr lang="en-GB" sz="2600" dirty="0" err="1">
                <a:solidFill>
                  <a:srgbClr val="5B9BD5">
                    <a:lumMod val="50000"/>
                  </a:srgbClr>
                </a:solidFill>
              </a:rPr>
              <a:t>hijo</a:t>
            </a:r>
            <a:r>
              <a:rPr lang="en-GB" sz="2600" dirty="0">
                <a:solidFill>
                  <a:srgbClr val="5B9BD5">
                    <a:lumMod val="50000"/>
                  </a:srgbClr>
                </a:solidFill>
              </a:rPr>
              <a:t> con Ser</a:t>
            </a:r>
            <a:r>
              <a:rPr lang="en-GB" sz="2600" dirty="0">
                <a:solidFill>
                  <a:srgbClr val="FF6600"/>
                </a:solidFill>
              </a:rPr>
              <a:t>gi</a:t>
            </a:r>
            <a:r>
              <a:rPr lang="en-GB" sz="2600" dirty="0">
                <a:solidFill>
                  <a:srgbClr val="5B9BD5">
                    <a:lumMod val="50000"/>
                  </a:srgbClr>
                </a:solidFill>
              </a:rPr>
              <a:t>o </a:t>
            </a:r>
            <a:r>
              <a:rPr lang="en-GB" sz="2600" dirty="0" err="1">
                <a:solidFill>
                  <a:srgbClr val="5B9BD5">
                    <a:lumMod val="50000"/>
                  </a:srgbClr>
                </a:solidFill>
              </a:rPr>
              <a:t>Agüero</a:t>
            </a:r>
            <a:r>
              <a:rPr lang="en-GB" sz="2600" dirty="0">
                <a:solidFill>
                  <a:srgbClr val="5B9BD5">
                    <a:lumMod val="50000"/>
                  </a:srgbClr>
                </a:solidFill>
              </a:rPr>
              <a:t>, </a:t>
            </a:r>
            <a:r>
              <a:rPr lang="en-GB" sz="2600" dirty="0" err="1">
                <a:solidFill>
                  <a:srgbClr val="5B9BD5">
                    <a:lumMod val="50000"/>
                  </a:srgbClr>
                </a:solidFill>
              </a:rPr>
              <a:t>otro</a:t>
            </a:r>
            <a:r>
              <a:rPr lang="en-GB" sz="2600" dirty="0">
                <a:solidFill>
                  <a:srgbClr val="5B9BD5">
                    <a:lumMod val="50000"/>
                  </a:srgbClr>
                </a:solidFill>
              </a:rPr>
              <a:t> </a:t>
            </a:r>
            <a:r>
              <a:rPr lang="en-GB" sz="2600" dirty="0" err="1">
                <a:solidFill>
                  <a:srgbClr val="5B9BD5">
                    <a:lumMod val="50000"/>
                  </a:srgbClr>
                </a:solidFill>
              </a:rPr>
              <a:t>futbolista</a:t>
            </a:r>
            <a:r>
              <a:rPr lang="en-GB" sz="2600" dirty="0">
                <a:solidFill>
                  <a:srgbClr val="5B9BD5">
                    <a:lumMod val="50000"/>
                  </a:srgbClr>
                </a:solidFill>
              </a:rPr>
              <a:t> ar</a:t>
            </a:r>
            <a:r>
              <a:rPr lang="en-GB" sz="2600" dirty="0">
                <a:solidFill>
                  <a:srgbClr val="FF6600"/>
                </a:solidFill>
              </a:rPr>
              <a:t>ge</a:t>
            </a:r>
            <a:r>
              <a:rPr lang="en-GB" sz="2600" dirty="0">
                <a:solidFill>
                  <a:srgbClr val="5B9BD5">
                    <a:lumMod val="50000"/>
                  </a:srgbClr>
                </a:solidFill>
              </a:rPr>
              <a:t>ntino.</a:t>
            </a:r>
          </a:p>
          <a:p>
            <a:endParaRPr lang="en-GB" sz="2600" dirty="0">
              <a:solidFill>
                <a:srgbClr val="4472C4">
                  <a:lumMod val="50000"/>
                </a:srgbClr>
              </a:solidFill>
            </a:endParaRPr>
          </a:p>
        </p:txBody>
      </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125" t="1952" b="21118"/>
          <a:stretch/>
        </p:blipFill>
        <p:spPr>
          <a:xfrm>
            <a:off x="9921921" y="3847015"/>
            <a:ext cx="2157511" cy="2520493"/>
          </a:xfrm>
          <a:prstGeom prst="rect">
            <a:avLst/>
          </a:prstGeom>
        </p:spPr>
      </p:pic>
      <p:sp>
        <p:nvSpPr>
          <p:cNvPr id="13" name="Rectangle 12"/>
          <p:cNvSpPr/>
          <p:nvPr/>
        </p:nvSpPr>
        <p:spPr>
          <a:xfrm>
            <a:off x="6826177" y="-234519"/>
            <a:ext cx="1786066" cy="1569660"/>
          </a:xfrm>
          <a:prstGeom prst="rect">
            <a:avLst/>
          </a:prstGeom>
        </p:spPr>
        <p:txBody>
          <a:bodyPr wrap="none">
            <a:spAutoFit/>
          </a:bodyPr>
          <a:lstStyle/>
          <a:p>
            <a:r>
              <a:rPr lang="en-GB" sz="9600" b="1" dirty="0">
                <a:solidFill>
                  <a:srgbClr val="5B9BD5">
                    <a:lumMod val="50000"/>
                  </a:srgbClr>
                </a:solidFill>
                <a:cs typeface="Calibri" panose="020F0502020204030204" pitchFamily="34" charset="0"/>
              </a:rPr>
              <a:t>ge</a:t>
            </a:r>
            <a:endParaRPr lang="en-GB" dirty="0">
              <a:solidFill>
                <a:srgbClr val="5B9BD5">
                  <a:lumMod val="50000"/>
                </a:srgbClr>
              </a:solidFill>
            </a:endParaRPr>
          </a:p>
        </p:txBody>
      </p:sp>
      <p:sp>
        <p:nvSpPr>
          <p:cNvPr id="14" name="Rectangle 13"/>
          <p:cNvSpPr/>
          <p:nvPr/>
        </p:nvSpPr>
        <p:spPr>
          <a:xfrm>
            <a:off x="8812519" y="-244097"/>
            <a:ext cx="1292341" cy="1569660"/>
          </a:xfrm>
          <a:prstGeom prst="rect">
            <a:avLst/>
          </a:prstGeom>
        </p:spPr>
        <p:txBody>
          <a:bodyPr wrap="none">
            <a:spAutoFit/>
          </a:bodyPr>
          <a:lstStyle/>
          <a:p>
            <a:r>
              <a:rPr lang="en-GB" sz="9600" b="1" dirty="0">
                <a:solidFill>
                  <a:srgbClr val="5B9BD5">
                    <a:lumMod val="50000"/>
                  </a:srgbClr>
                </a:solidFill>
                <a:cs typeface="Calibri" panose="020F0502020204030204" pitchFamily="34" charset="0"/>
              </a:rPr>
              <a:t>gi</a:t>
            </a:r>
            <a:endParaRPr lang="en-GB" dirty="0">
              <a:solidFill>
                <a:srgbClr val="5B9BD5">
                  <a:lumMod val="50000"/>
                </a:srgbClr>
              </a:solidFill>
            </a:endParaRPr>
          </a:p>
        </p:txBody>
      </p:sp>
      <p:sp>
        <p:nvSpPr>
          <p:cNvPr id="15" name="Rounded Rectangle 14" descr="rectangle">
            <a:extLst>
              <a:ext uri="{C183D7F6-B498-43B3-948B-1728B52AA6E4}">
                <adec:decorative xmlns:adec="http://schemas.microsoft.com/office/drawing/2017/decorative" val="1"/>
              </a:ext>
            </a:extLst>
          </p:cNvPr>
          <p:cNvSpPr/>
          <p:nvPr/>
        </p:nvSpPr>
        <p:spPr>
          <a:xfrm>
            <a:off x="6887613" y="67003"/>
            <a:ext cx="1673718" cy="1197963"/>
          </a:xfrm>
          <a:prstGeom prst="roundRect">
            <a:avLst/>
          </a:prstGeom>
          <a:noFill/>
          <a:ln w="2222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CO" dirty="0">
              <a:solidFill>
                <a:prstClr val="white"/>
              </a:solidFill>
              <a:latin typeface="Tw Cen MT" panose="020B0602020104020603"/>
            </a:endParaRPr>
          </a:p>
        </p:txBody>
      </p:sp>
      <p:sp>
        <p:nvSpPr>
          <p:cNvPr id="17" name="Rounded Rectangle 16" descr="rectangle">
            <a:extLst>
              <a:ext uri="{C183D7F6-B498-43B3-948B-1728B52AA6E4}">
                <adec:decorative xmlns:adec="http://schemas.microsoft.com/office/drawing/2017/decorative" val="1"/>
              </a:ext>
            </a:extLst>
          </p:cNvPr>
          <p:cNvSpPr/>
          <p:nvPr/>
        </p:nvSpPr>
        <p:spPr>
          <a:xfrm>
            <a:off x="8673679" y="67003"/>
            <a:ext cx="1673718" cy="1197963"/>
          </a:xfrm>
          <a:prstGeom prst="roundRect">
            <a:avLst/>
          </a:prstGeom>
          <a:noFill/>
          <a:ln w="2222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CO" dirty="0">
              <a:solidFill>
                <a:prstClr val="white"/>
              </a:solidFill>
              <a:latin typeface="Tw Cen MT" panose="020B0602020104020603"/>
            </a:endParaRPr>
          </a:p>
        </p:txBody>
      </p:sp>
      <p:sp>
        <p:nvSpPr>
          <p:cNvPr id="18" name="Action Button: Custom 17">
            <a:hlinkClick r:id="" action="ppaction://noaction" highlightClick="1">
              <a:snd r:embed="rId8" name="Maradona 1.wav"/>
            </a:hlinkClick>
          </p:cNvPr>
          <p:cNvSpPr/>
          <p:nvPr/>
        </p:nvSpPr>
        <p:spPr>
          <a:xfrm>
            <a:off x="6757098" y="1426538"/>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1</a:t>
            </a:r>
          </a:p>
        </p:txBody>
      </p:sp>
      <p:sp>
        <p:nvSpPr>
          <p:cNvPr id="19" name="Action Button: Custom 18">
            <a:hlinkClick r:id="" action="ppaction://noaction" highlightClick="1">
              <a:snd r:embed="rId9" name="Giannina.wav"/>
            </a:hlinkClick>
          </p:cNvPr>
          <p:cNvSpPr/>
          <p:nvPr/>
        </p:nvSpPr>
        <p:spPr>
          <a:xfrm>
            <a:off x="7513409" y="3420920"/>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2</a:t>
            </a:r>
          </a:p>
        </p:txBody>
      </p:sp>
      <p:sp>
        <p:nvSpPr>
          <p:cNvPr id="20" name="Action Button: Custom 19">
            <a:hlinkClick r:id="" action="ppaction://noaction" highlightClick="1">
              <a:snd r:embed="rId10" name="Sergio 3.wav"/>
            </a:hlinkClick>
          </p:cNvPr>
          <p:cNvSpPr/>
          <p:nvPr/>
        </p:nvSpPr>
        <p:spPr>
          <a:xfrm>
            <a:off x="11613341" y="3886403"/>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3</a:t>
            </a:r>
          </a:p>
        </p:txBody>
      </p:sp>
      <p:grpSp>
        <p:nvGrpSpPr>
          <p:cNvPr id="23" name="Group 22"/>
          <p:cNvGrpSpPr/>
          <p:nvPr/>
        </p:nvGrpSpPr>
        <p:grpSpPr>
          <a:xfrm>
            <a:off x="5052838" y="2470101"/>
            <a:ext cx="540000" cy="418011"/>
            <a:chOff x="5538887" y="2420292"/>
            <a:chExt cx="540000" cy="418011"/>
          </a:xfrm>
        </p:grpSpPr>
        <p:sp>
          <p:nvSpPr>
            <p:cNvPr id="21" name="Rectangle 20"/>
            <p:cNvSpPr/>
            <p:nvPr/>
          </p:nvSpPr>
          <p:spPr>
            <a:xfrm>
              <a:off x="5538887" y="2420292"/>
              <a:ext cx="540000" cy="418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p:cNvSpPr/>
            <p:nvPr/>
          </p:nvSpPr>
          <p:spPr>
            <a:xfrm>
              <a:off x="5538887" y="2730396"/>
              <a:ext cx="540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p:cNvGrpSpPr/>
          <p:nvPr/>
        </p:nvGrpSpPr>
        <p:grpSpPr>
          <a:xfrm>
            <a:off x="5182934" y="2920442"/>
            <a:ext cx="540000" cy="418011"/>
            <a:chOff x="5438344" y="2420292"/>
            <a:chExt cx="540000" cy="418011"/>
          </a:xfrm>
        </p:grpSpPr>
        <p:sp>
          <p:nvSpPr>
            <p:cNvPr id="25" name="Rectangle 24"/>
            <p:cNvSpPr/>
            <p:nvPr/>
          </p:nvSpPr>
          <p:spPr>
            <a:xfrm>
              <a:off x="5503649" y="2420292"/>
              <a:ext cx="354703" cy="418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5438344" y="2754048"/>
              <a:ext cx="540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7" name="Group 26"/>
          <p:cNvGrpSpPr/>
          <p:nvPr/>
        </p:nvGrpSpPr>
        <p:grpSpPr>
          <a:xfrm>
            <a:off x="2708526" y="3393492"/>
            <a:ext cx="473824" cy="418011"/>
            <a:chOff x="5503648" y="2420292"/>
            <a:chExt cx="540001" cy="418011"/>
          </a:xfrm>
        </p:grpSpPr>
        <p:sp>
          <p:nvSpPr>
            <p:cNvPr id="28" name="Rectangle 27"/>
            <p:cNvSpPr/>
            <p:nvPr/>
          </p:nvSpPr>
          <p:spPr>
            <a:xfrm>
              <a:off x="5503649" y="2420292"/>
              <a:ext cx="540000" cy="418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5503648" y="2783206"/>
              <a:ext cx="540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5105314" y="4369550"/>
            <a:ext cx="533485" cy="418011"/>
            <a:chOff x="5503648" y="2420292"/>
            <a:chExt cx="540001" cy="418011"/>
          </a:xfrm>
        </p:grpSpPr>
        <p:sp>
          <p:nvSpPr>
            <p:cNvPr id="34" name="Rectangle 33"/>
            <p:cNvSpPr/>
            <p:nvPr/>
          </p:nvSpPr>
          <p:spPr>
            <a:xfrm>
              <a:off x="5503649" y="2420292"/>
              <a:ext cx="540000" cy="418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5503648" y="2783206"/>
              <a:ext cx="540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p:cNvGrpSpPr/>
          <p:nvPr/>
        </p:nvGrpSpPr>
        <p:grpSpPr>
          <a:xfrm>
            <a:off x="8021331" y="4675498"/>
            <a:ext cx="299396" cy="418011"/>
            <a:chOff x="5503648" y="2420292"/>
            <a:chExt cx="540001" cy="418011"/>
          </a:xfrm>
        </p:grpSpPr>
        <p:sp>
          <p:nvSpPr>
            <p:cNvPr id="37" name="Rectangle 36"/>
            <p:cNvSpPr/>
            <p:nvPr/>
          </p:nvSpPr>
          <p:spPr>
            <a:xfrm>
              <a:off x="5503649" y="2420292"/>
              <a:ext cx="540000" cy="418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5503648" y="2783206"/>
              <a:ext cx="540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p:cNvGrpSpPr/>
          <p:nvPr/>
        </p:nvGrpSpPr>
        <p:grpSpPr>
          <a:xfrm>
            <a:off x="7874757" y="5469256"/>
            <a:ext cx="445970" cy="418011"/>
            <a:chOff x="5503648" y="2420292"/>
            <a:chExt cx="540001" cy="418011"/>
          </a:xfrm>
        </p:grpSpPr>
        <p:sp>
          <p:nvSpPr>
            <p:cNvPr id="40" name="Rectangle 39"/>
            <p:cNvSpPr/>
            <p:nvPr/>
          </p:nvSpPr>
          <p:spPr>
            <a:xfrm>
              <a:off x="5503649" y="2420292"/>
              <a:ext cx="540000" cy="418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5503648" y="2783206"/>
              <a:ext cx="540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 name="Rounded Rectangular Callout 41"/>
          <p:cNvSpPr/>
          <p:nvPr/>
        </p:nvSpPr>
        <p:spPr>
          <a:xfrm>
            <a:off x="2857643" y="1875974"/>
            <a:ext cx="4256713" cy="1880432"/>
          </a:xfrm>
          <a:prstGeom prst="wedgeRoundRectCallout">
            <a:avLst>
              <a:gd name="adj1" fmla="val 63470"/>
              <a:gd name="adj2" fmla="val 16381"/>
              <a:gd name="adj3" fmla="val 16667"/>
            </a:avLst>
          </a:prstGeom>
          <a:solidFill>
            <a:schemeClr val="accent1">
              <a:lumMod val="50000"/>
            </a:schemeClr>
          </a:solidFill>
          <a:ln>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Names can be exceptions!</a:t>
            </a:r>
            <a:br>
              <a:rPr lang="en-GB" sz="2000" dirty="0"/>
            </a:br>
            <a:r>
              <a:rPr lang="en-GB" sz="2000" dirty="0"/>
              <a:t>The ‘</a:t>
            </a:r>
            <a:r>
              <a:rPr lang="en-GB" sz="2000" dirty="0" err="1"/>
              <a:t>gi</a:t>
            </a:r>
            <a:r>
              <a:rPr lang="en-GB" sz="2000" dirty="0"/>
              <a:t>’ in </a:t>
            </a:r>
            <a:r>
              <a:rPr lang="en-GB" sz="2000" b="1" i="1" dirty="0"/>
              <a:t>Gi</a:t>
            </a:r>
            <a:r>
              <a:rPr lang="en-GB" sz="2000" dirty="0"/>
              <a:t>annina is pronounced a bit like ‘</a:t>
            </a:r>
            <a:r>
              <a:rPr lang="en-GB" sz="2000" dirty="0" err="1"/>
              <a:t>hee</a:t>
            </a:r>
            <a:r>
              <a:rPr lang="en-GB" sz="2000" dirty="0"/>
              <a:t>’ or ‘</a:t>
            </a:r>
            <a:r>
              <a:rPr lang="en-GB" sz="2000" dirty="0" err="1"/>
              <a:t>yee</a:t>
            </a:r>
            <a:r>
              <a:rPr lang="en-GB" sz="2000" dirty="0"/>
              <a:t>’, depending on the Spanish-speaking country.</a:t>
            </a:r>
          </a:p>
        </p:txBody>
      </p:sp>
      <p:sp>
        <p:nvSpPr>
          <p:cNvPr id="43" name="Rounded Rectangular Callout 42"/>
          <p:cNvSpPr/>
          <p:nvPr/>
        </p:nvSpPr>
        <p:spPr>
          <a:xfrm>
            <a:off x="2677531" y="4905351"/>
            <a:ext cx="3107396" cy="1431160"/>
          </a:xfrm>
          <a:prstGeom prst="wedgeRoundRectCallout">
            <a:avLst>
              <a:gd name="adj1" fmla="val 49094"/>
              <a:gd name="adj2" fmla="val -194430"/>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‘Argentino’ is an adjective. The ending can change, depending on the gender and number of the noun. </a:t>
            </a:r>
          </a:p>
        </p:txBody>
      </p:sp>
      <p:sp>
        <p:nvSpPr>
          <p:cNvPr id="46"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eer</a:t>
            </a:r>
            <a:endParaRPr lang="en-GB" sz="2000" b="1" dirty="0">
              <a:solidFill>
                <a:prstClr val="white"/>
              </a:solidFill>
              <a:latin typeface="Century Gothic" panose="020B0502020202020204" pitchFamily="34" charset="0"/>
            </a:endParaRPr>
          </a:p>
        </p:txBody>
      </p:sp>
      <p:sp>
        <p:nvSpPr>
          <p:cNvPr id="45"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5" name="TextBox 4">
            <a:extLst>
              <a:ext uri="{FF2B5EF4-FFF2-40B4-BE49-F238E27FC236}">
                <a16:creationId xmlns:a16="http://schemas.microsoft.com/office/drawing/2014/main" id="{4E492F4B-15D1-6AC1-FB34-1FD425845DF1}"/>
              </a:ext>
            </a:extLst>
          </p:cNvPr>
          <p:cNvSpPr txBox="1"/>
          <p:nvPr/>
        </p:nvSpPr>
        <p:spPr>
          <a:xfrm>
            <a:off x="5940395" y="6087960"/>
            <a:ext cx="2613932" cy="707886"/>
          </a:xfrm>
          <a:prstGeom prst="rect">
            <a:avLst/>
          </a:prstGeom>
          <a:noFill/>
          <a:ln>
            <a:noFill/>
          </a:ln>
        </p:spPr>
        <p:txBody>
          <a:bodyPr wrap="square" rtlCol="0">
            <a:spAutoFit/>
          </a:bodyPr>
          <a:lstStyle/>
          <a:p>
            <a:r>
              <a:rPr lang="en-GB" sz="2000" dirty="0">
                <a:solidFill>
                  <a:schemeClr val="accent1">
                    <a:lumMod val="50000"/>
                  </a:schemeClr>
                </a:solidFill>
                <a:highlight>
                  <a:srgbClr val="FFFFFF"/>
                </a:highlight>
              </a:rPr>
              <a:t>*</a:t>
            </a:r>
            <a:r>
              <a:rPr lang="en-GB" sz="2000" dirty="0" err="1">
                <a:solidFill>
                  <a:schemeClr val="accent1">
                    <a:lumMod val="50000"/>
                  </a:schemeClr>
                </a:solidFill>
                <a:highlight>
                  <a:srgbClr val="FFFFFF"/>
                </a:highlight>
              </a:rPr>
              <a:t>fue</a:t>
            </a:r>
            <a:r>
              <a:rPr lang="en-GB" sz="2000" dirty="0">
                <a:solidFill>
                  <a:schemeClr val="accent1">
                    <a:lumMod val="50000"/>
                  </a:schemeClr>
                </a:solidFill>
                <a:highlight>
                  <a:srgbClr val="FFFFFF"/>
                </a:highlight>
              </a:rPr>
              <a:t> = was</a:t>
            </a:r>
          </a:p>
          <a:p>
            <a:r>
              <a:rPr lang="en-GB" sz="2000" dirty="0">
                <a:solidFill>
                  <a:schemeClr val="accent1">
                    <a:lumMod val="50000"/>
                  </a:schemeClr>
                </a:solidFill>
                <a:highlight>
                  <a:srgbClr val="FFFFFF"/>
                </a:highlight>
              </a:rPr>
              <a:t>*</a:t>
            </a:r>
            <a:r>
              <a:rPr lang="en-GB" sz="2000" dirty="0" err="1">
                <a:solidFill>
                  <a:schemeClr val="accent1">
                    <a:lumMod val="50000"/>
                  </a:schemeClr>
                </a:solidFill>
                <a:highlight>
                  <a:srgbClr val="FFFFFF"/>
                </a:highlight>
              </a:rPr>
              <a:t>dirigió</a:t>
            </a:r>
            <a:r>
              <a:rPr lang="en-GB" sz="2000" dirty="0">
                <a:solidFill>
                  <a:schemeClr val="accent1">
                    <a:lumMod val="50000"/>
                  </a:schemeClr>
                </a:solidFill>
                <a:highlight>
                  <a:srgbClr val="FFFFFF"/>
                </a:highlight>
              </a:rPr>
              <a:t> = managed</a:t>
            </a:r>
          </a:p>
        </p:txBody>
      </p:sp>
      <p:grpSp>
        <p:nvGrpSpPr>
          <p:cNvPr id="12" name="Group 11">
            <a:extLst>
              <a:ext uri="{FF2B5EF4-FFF2-40B4-BE49-F238E27FC236}">
                <a16:creationId xmlns:a16="http://schemas.microsoft.com/office/drawing/2014/main" id="{ED54A9DC-3481-5159-9139-047D755AB46D}"/>
              </a:ext>
            </a:extLst>
          </p:cNvPr>
          <p:cNvGrpSpPr/>
          <p:nvPr/>
        </p:nvGrpSpPr>
        <p:grpSpPr>
          <a:xfrm>
            <a:off x="9880559" y="2364774"/>
            <a:ext cx="533484" cy="418011"/>
            <a:chOff x="5503648" y="2420292"/>
            <a:chExt cx="540000" cy="418011"/>
          </a:xfrm>
        </p:grpSpPr>
        <p:sp>
          <p:nvSpPr>
            <p:cNvPr id="16" name="Rectangle 15">
              <a:extLst>
                <a:ext uri="{FF2B5EF4-FFF2-40B4-BE49-F238E27FC236}">
                  <a16:creationId xmlns:a16="http://schemas.microsoft.com/office/drawing/2014/main" id="{46D4F9EC-B4FB-A427-E090-6F248696C755}"/>
                </a:ext>
              </a:extLst>
            </p:cNvPr>
            <p:cNvSpPr/>
            <p:nvPr/>
          </p:nvSpPr>
          <p:spPr>
            <a:xfrm>
              <a:off x="5545514" y="2420292"/>
              <a:ext cx="498134" cy="418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EA2B5B61-7CEB-6FD6-526A-AADEEA4C5976}"/>
                </a:ext>
              </a:extLst>
            </p:cNvPr>
            <p:cNvSpPr/>
            <p:nvPr/>
          </p:nvSpPr>
          <p:spPr>
            <a:xfrm>
              <a:off x="5503648" y="2783206"/>
              <a:ext cx="540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oup 30">
            <a:extLst>
              <a:ext uri="{FF2B5EF4-FFF2-40B4-BE49-F238E27FC236}">
                <a16:creationId xmlns:a16="http://schemas.microsoft.com/office/drawing/2014/main" id="{AA0A430E-FA16-5847-CD23-1B284EA78A04}"/>
              </a:ext>
            </a:extLst>
          </p:cNvPr>
          <p:cNvGrpSpPr/>
          <p:nvPr/>
        </p:nvGrpSpPr>
        <p:grpSpPr>
          <a:xfrm>
            <a:off x="7470717" y="3875508"/>
            <a:ext cx="533484" cy="418011"/>
            <a:chOff x="5503648" y="2420292"/>
            <a:chExt cx="540000" cy="418011"/>
          </a:xfrm>
        </p:grpSpPr>
        <p:sp>
          <p:nvSpPr>
            <p:cNvPr id="32" name="Rectangle 31">
              <a:extLst>
                <a:ext uri="{FF2B5EF4-FFF2-40B4-BE49-F238E27FC236}">
                  <a16:creationId xmlns:a16="http://schemas.microsoft.com/office/drawing/2014/main" id="{A81CB492-F203-0F9F-0DBB-EA590590BC9F}"/>
                </a:ext>
              </a:extLst>
            </p:cNvPr>
            <p:cNvSpPr/>
            <p:nvPr/>
          </p:nvSpPr>
          <p:spPr>
            <a:xfrm>
              <a:off x="5583522" y="2420292"/>
              <a:ext cx="364176" cy="418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76FD6B19-B189-7DD7-B8F4-2811ACFF96D6}"/>
                </a:ext>
              </a:extLst>
            </p:cNvPr>
            <p:cNvSpPr/>
            <p:nvPr/>
          </p:nvSpPr>
          <p:spPr>
            <a:xfrm>
              <a:off x="5503648" y="2783206"/>
              <a:ext cx="540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3559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31"/>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3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3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fade">
                                      <p:cBhvr>
                                        <p:cTn id="85" dur="500"/>
                                        <p:tgtEl>
                                          <p:spTgt spid="43"/>
                                        </p:tgtEl>
                                      </p:cBhvr>
                                    </p:animEffect>
                                  </p:childTnLst>
                                </p:cTn>
                              </p:par>
                              <p:par>
                                <p:cTn id="86" presetID="1" presetClass="entr" presetSubtype="0" fill="hold" grpId="0" nodeType="withEffect">
                                  <p:stCondLst>
                                    <p:cond delay="0"/>
                                  </p:stCondLst>
                                  <p:childTnLst>
                                    <p:set>
                                      <p:cBhvr>
                                        <p:cTn id="8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8" grpId="0" animBg="1"/>
      <p:bldP spid="19" grpId="0" animBg="1"/>
      <p:bldP spid="20" grpId="0" animBg="1"/>
      <p:bldP spid="42" grpId="0" animBg="1"/>
      <p:bldP spid="43"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5373117" cy="1325563"/>
          </a:xfrm>
        </p:spPr>
        <p:txBody>
          <a:bodyPr>
            <a:normAutofit/>
          </a:bodyPr>
          <a:lstStyle/>
          <a:p>
            <a:r>
              <a:rPr lang="en-GB" sz="3600" b="1" dirty="0">
                <a:solidFill>
                  <a:schemeClr val="bg1"/>
                </a:solidFill>
              </a:rPr>
              <a:t>Vocabulario</a:t>
            </a:r>
          </a:p>
        </p:txBody>
      </p:sp>
      <p:sp>
        <p:nvSpPr>
          <p:cNvPr id="6" name="TextBox 5"/>
          <p:cNvSpPr txBox="1"/>
          <p:nvPr/>
        </p:nvSpPr>
        <p:spPr>
          <a:xfrm>
            <a:off x="1249355" y="1163992"/>
            <a:ext cx="2954156" cy="2554545"/>
          </a:xfrm>
          <a:prstGeom prst="rect">
            <a:avLst/>
          </a:prstGeom>
          <a:noFill/>
          <a:ln>
            <a:solidFill>
              <a:schemeClr val="accent1">
                <a:lumMod val="50000"/>
              </a:schemeClr>
            </a:solidFill>
          </a:ln>
        </p:spPr>
        <p:txBody>
          <a:bodyPr wrap="square" rtlCol="0">
            <a:spAutoFit/>
          </a:bodyPr>
          <a:lstStyle/>
          <a:p>
            <a:pPr algn="ctr"/>
            <a:r>
              <a:rPr lang="en-GB" sz="2000" u="sng" dirty="0">
                <a:ln>
                  <a:solidFill>
                    <a:schemeClr val="accent5">
                      <a:lumMod val="50000"/>
                    </a:schemeClr>
                  </a:solidFill>
                </a:ln>
                <a:solidFill>
                  <a:schemeClr val="accent1">
                    <a:lumMod val="50000"/>
                  </a:schemeClr>
                </a:solidFill>
              </a:rPr>
              <a:t>Juan</a:t>
            </a:r>
          </a:p>
          <a:p>
            <a:r>
              <a:rPr lang="en-GB" sz="2000" dirty="0">
                <a:ln>
                  <a:solidFill>
                    <a:schemeClr val="accent5">
                      <a:lumMod val="50000"/>
                    </a:schemeClr>
                  </a:solidFill>
                </a:ln>
                <a:solidFill>
                  <a:schemeClr val="accent1">
                    <a:lumMod val="50000"/>
                  </a:schemeClr>
                </a:solidFill>
              </a:rPr>
              <a:t>Morning – runs in the park</a:t>
            </a:r>
          </a:p>
          <a:p>
            <a:r>
              <a:rPr lang="en-GB" sz="2000" dirty="0">
                <a:ln>
                  <a:solidFill>
                    <a:schemeClr val="accent5">
                      <a:lumMod val="50000"/>
                    </a:schemeClr>
                  </a:solidFill>
                </a:ln>
                <a:solidFill>
                  <a:schemeClr val="accent1">
                    <a:lumMod val="50000"/>
                  </a:schemeClr>
                </a:solidFill>
              </a:rPr>
              <a:t>Afterwards – learns a language</a:t>
            </a:r>
          </a:p>
          <a:p>
            <a:r>
              <a:rPr lang="en-GB" sz="2000" dirty="0">
                <a:ln>
                  <a:solidFill>
                    <a:schemeClr val="accent5">
                      <a:lumMod val="50000"/>
                    </a:schemeClr>
                  </a:solidFill>
                </a:ln>
                <a:solidFill>
                  <a:schemeClr val="accent1">
                    <a:lumMod val="50000"/>
                  </a:schemeClr>
                </a:solidFill>
              </a:rPr>
              <a:t>Afternoon – learns vocabulary</a:t>
            </a:r>
          </a:p>
          <a:p>
            <a:r>
              <a:rPr lang="en-GB" sz="2000" dirty="0">
                <a:ln>
                  <a:solidFill>
                    <a:schemeClr val="accent5">
                      <a:lumMod val="50000"/>
                    </a:schemeClr>
                  </a:solidFill>
                </a:ln>
                <a:solidFill>
                  <a:schemeClr val="accent1">
                    <a:lumMod val="50000"/>
                  </a:schemeClr>
                </a:solidFill>
              </a:rPr>
              <a:t>Night – reads a book</a:t>
            </a:r>
          </a:p>
        </p:txBody>
      </p:sp>
      <p:sp>
        <p:nvSpPr>
          <p:cNvPr id="8" name="TextBox 7"/>
          <p:cNvSpPr txBox="1"/>
          <p:nvPr/>
        </p:nvSpPr>
        <p:spPr>
          <a:xfrm>
            <a:off x="1249355" y="3718537"/>
            <a:ext cx="2954156" cy="2554545"/>
          </a:xfrm>
          <a:prstGeom prst="rect">
            <a:avLst/>
          </a:prstGeom>
          <a:noFill/>
          <a:ln>
            <a:solidFill>
              <a:schemeClr val="accent1">
                <a:lumMod val="50000"/>
              </a:schemeClr>
            </a:solidFill>
          </a:ln>
        </p:spPr>
        <p:txBody>
          <a:bodyPr wrap="square" rtlCol="0">
            <a:spAutoFit/>
          </a:bodyPr>
          <a:lstStyle/>
          <a:p>
            <a:pPr algn="ctr"/>
            <a:r>
              <a:rPr lang="en-GB" sz="2000" u="sng" dirty="0">
                <a:ln>
                  <a:solidFill>
                    <a:schemeClr val="accent5">
                      <a:lumMod val="50000"/>
                    </a:schemeClr>
                  </a:solidFill>
                </a:ln>
                <a:solidFill>
                  <a:schemeClr val="accent1">
                    <a:lumMod val="50000"/>
                  </a:schemeClr>
                </a:solidFill>
              </a:rPr>
              <a:t>Carlos</a:t>
            </a:r>
          </a:p>
          <a:p>
            <a:r>
              <a:rPr lang="en-GB" sz="2000" dirty="0">
                <a:ln>
                  <a:solidFill>
                    <a:schemeClr val="accent5">
                      <a:lumMod val="50000"/>
                    </a:schemeClr>
                  </a:solidFill>
                </a:ln>
                <a:solidFill>
                  <a:schemeClr val="accent1">
                    <a:lumMod val="50000"/>
                  </a:schemeClr>
                </a:solidFill>
              </a:rPr>
              <a:t>Morning – runs in the park</a:t>
            </a:r>
          </a:p>
          <a:p>
            <a:r>
              <a:rPr lang="en-GB" sz="2000" dirty="0">
                <a:ln>
                  <a:solidFill>
                    <a:schemeClr val="accent5">
                      <a:lumMod val="50000"/>
                    </a:schemeClr>
                  </a:solidFill>
                </a:ln>
                <a:solidFill>
                  <a:schemeClr val="accent1">
                    <a:lumMod val="50000"/>
                  </a:schemeClr>
                </a:solidFill>
              </a:rPr>
              <a:t>Afterwards – learns a language</a:t>
            </a:r>
          </a:p>
          <a:p>
            <a:r>
              <a:rPr lang="en-GB" sz="2000" dirty="0">
                <a:ln>
                  <a:solidFill>
                    <a:schemeClr val="accent5">
                      <a:lumMod val="50000"/>
                    </a:schemeClr>
                  </a:solidFill>
                </a:ln>
                <a:solidFill>
                  <a:schemeClr val="accent1">
                    <a:lumMod val="50000"/>
                  </a:schemeClr>
                </a:solidFill>
              </a:rPr>
              <a:t>Afternoon – eats in the park</a:t>
            </a:r>
          </a:p>
          <a:p>
            <a:r>
              <a:rPr lang="en-GB" sz="2000" dirty="0">
                <a:ln>
                  <a:solidFill>
                    <a:schemeClr val="accent5">
                      <a:lumMod val="50000"/>
                    </a:schemeClr>
                  </a:solidFill>
                </a:ln>
                <a:solidFill>
                  <a:schemeClr val="accent1">
                    <a:lumMod val="50000"/>
                  </a:schemeClr>
                </a:solidFill>
              </a:rPr>
              <a:t>Night – reads a book</a:t>
            </a:r>
          </a:p>
        </p:txBody>
      </p:sp>
      <p:sp>
        <p:nvSpPr>
          <p:cNvPr id="9" name="TextBox 8"/>
          <p:cNvSpPr txBox="1"/>
          <p:nvPr/>
        </p:nvSpPr>
        <p:spPr>
          <a:xfrm>
            <a:off x="4285796" y="1163991"/>
            <a:ext cx="3193177" cy="2554545"/>
          </a:xfrm>
          <a:prstGeom prst="rect">
            <a:avLst/>
          </a:prstGeom>
          <a:noFill/>
          <a:ln>
            <a:solidFill>
              <a:schemeClr val="accent1">
                <a:lumMod val="50000"/>
              </a:schemeClr>
            </a:solidFill>
          </a:ln>
        </p:spPr>
        <p:txBody>
          <a:bodyPr wrap="square" rtlCol="0">
            <a:spAutoFit/>
          </a:bodyPr>
          <a:lstStyle/>
          <a:p>
            <a:pPr algn="ctr"/>
            <a:r>
              <a:rPr lang="en-GB" sz="2000" u="sng" dirty="0">
                <a:ln>
                  <a:solidFill>
                    <a:schemeClr val="accent5">
                      <a:lumMod val="50000"/>
                    </a:schemeClr>
                  </a:solidFill>
                </a:ln>
                <a:solidFill>
                  <a:schemeClr val="accent1">
                    <a:lumMod val="50000"/>
                  </a:schemeClr>
                </a:solidFill>
              </a:rPr>
              <a:t>Rosa</a:t>
            </a:r>
          </a:p>
          <a:p>
            <a:r>
              <a:rPr lang="en-GB" sz="2000" dirty="0">
                <a:ln>
                  <a:solidFill>
                    <a:schemeClr val="accent5">
                      <a:lumMod val="50000"/>
                    </a:schemeClr>
                  </a:solidFill>
                </a:ln>
                <a:solidFill>
                  <a:schemeClr val="accent1">
                    <a:lumMod val="50000"/>
                  </a:schemeClr>
                </a:solidFill>
              </a:rPr>
              <a:t>Morning – reads in the park</a:t>
            </a:r>
          </a:p>
          <a:p>
            <a:r>
              <a:rPr lang="en-GB" sz="2000" dirty="0">
                <a:ln>
                  <a:solidFill>
                    <a:schemeClr val="accent5">
                      <a:lumMod val="50000"/>
                    </a:schemeClr>
                  </a:solidFill>
                </a:ln>
                <a:solidFill>
                  <a:schemeClr val="accent1">
                    <a:lumMod val="50000"/>
                  </a:schemeClr>
                </a:solidFill>
              </a:rPr>
              <a:t>Afterwards – learns Chinese</a:t>
            </a:r>
          </a:p>
          <a:p>
            <a:r>
              <a:rPr lang="en-GB" sz="2000" dirty="0">
                <a:ln>
                  <a:solidFill>
                    <a:schemeClr val="accent5">
                      <a:lumMod val="50000"/>
                    </a:schemeClr>
                  </a:solidFill>
                </a:ln>
                <a:solidFill>
                  <a:schemeClr val="accent1">
                    <a:lumMod val="50000"/>
                  </a:schemeClr>
                </a:solidFill>
              </a:rPr>
              <a:t>Afternoon – runs in the park</a:t>
            </a:r>
          </a:p>
          <a:p>
            <a:r>
              <a:rPr lang="en-GB" sz="2000" dirty="0">
                <a:ln>
                  <a:solidFill>
                    <a:schemeClr val="accent5">
                      <a:lumMod val="50000"/>
                    </a:schemeClr>
                  </a:solidFill>
                </a:ln>
                <a:solidFill>
                  <a:schemeClr val="accent1">
                    <a:lumMod val="50000"/>
                  </a:schemeClr>
                </a:solidFill>
              </a:rPr>
              <a:t>Night – reads magazines</a:t>
            </a:r>
          </a:p>
        </p:txBody>
      </p:sp>
      <p:sp>
        <p:nvSpPr>
          <p:cNvPr id="10" name="TextBox 9"/>
          <p:cNvSpPr txBox="1"/>
          <p:nvPr/>
        </p:nvSpPr>
        <p:spPr>
          <a:xfrm>
            <a:off x="4285796" y="3718536"/>
            <a:ext cx="3193177" cy="2554545"/>
          </a:xfrm>
          <a:prstGeom prst="rect">
            <a:avLst/>
          </a:prstGeom>
          <a:noFill/>
          <a:ln>
            <a:solidFill>
              <a:schemeClr val="accent1">
                <a:lumMod val="50000"/>
              </a:schemeClr>
            </a:solidFill>
          </a:ln>
        </p:spPr>
        <p:txBody>
          <a:bodyPr wrap="square" rtlCol="0">
            <a:spAutoFit/>
          </a:bodyPr>
          <a:lstStyle/>
          <a:p>
            <a:pPr algn="ctr"/>
            <a:r>
              <a:rPr lang="en-GB" sz="2000" u="sng" dirty="0">
                <a:ln>
                  <a:solidFill>
                    <a:schemeClr val="accent5">
                      <a:lumMod val="50000"/>
                    </a:schemeClr>
                  </a:solidFill>
                </a:ln>
                <a:solidFill>
                  <a:schemeClr val="accent1">
                    <a:lumMod val="50000"/>
                  </a:schemeClr>
                </a:solidFill>
              </a:rPr>
              <a:t>Araceli</a:t>
            </a:r>
          </a:p>
          <a:p>
            <a:r>
              <a:rPr lang="en-GB" sz="2000" dirty="0">
                <a:ln>
                  <a:solidFill>
                    <a:schemeClr val="accent5">
                      <a:lumMod val="50000"/>
                    </a:schemeClr>
                  </a:solidFill>
                </a:ln>
                <a:solidFill>
                  <a:schemeClr val="accent1">
                    <a:lumMod val="50000"/>
                  </a:schemeClr>
                </a:solidFill>
              </a:rPr>
              <a:t>Morning – writes a letter to a woman</a:t>
            </a:r>
          </a:p>
          <a:p>
            <a:r>
              <a:rPr lang="en-GB" sz="2000" dirty="0">
                <a:ln>
                  <a:solidFill>
                    <a:schemeClr val="accent5">
                      <a:lumMod val="50000"/>
                    </a:schemeClr>
                  </a:solidFill>
                </a:ln>
                <a:solidFill>
                  <a:schemeClr val="accent1">
                    <a:lumMod val="50000"/>
                  </a:schemeClr>
                </a:solidFill>
              </a:rPr>
              <a:t>Afterwards – learns Chinese</a:t>
            </a:r>
          </a:p>
          <a:p>
            <a:r>
              <a:rPr lang="en-GB" sz="2000" dirty="0">
                <a:ln>
                  <a:solidFill>
                    <a:schemeClr val="accent5">
                      <a:lumMod val="50000"/>
                    </a:schemeClr>
                  </a:solidFill>
                </a:ln>
                <a:solidFill>
                  <a:schemeClr val="accent1">
                    <a:lumMod val="50000"/>
                  </a:schemeClr>
                </a:solidFill>
              </a:rPr>
              <a:t>Afternoon – runs in the park</a:t>
            </a:r>
          </a:p>
          <a:p>
            <a:r>
              <a:rPr lang="en-GB" sz="2000" dirty="0">
                <a:ln>
                  <a:solidFill>
                    <a:schemeClr val="accent5">
                      <a:lumMod val="50000"/>
                    </a:schemeClr>
                  </a:solidFill>
                </a:ln>
                <a:solidFill>
                  <a:schemeClr val="accent1">
                    <a:lumMod val="50000"/>
                  </a:schemeClr>
                </a:solidFill>
              </a:rPr>
              <a:t>Night – drinks water</a:t>
            </a:r>
          </a:p>
        </p:txBody>
      </p:sp>
      <p:sp>
        <p:nvSpPr>
          <p:cNvPr id="11" name="TextBox 10"/>
          <p:cNvSpPr txBox="1"/>
          <p:nvPr/>
        </p:nvSpPr>
        <p:spPr>
          <a:xfrm>
            <a:off x="7577203" y="1163991"/>
            <a:ext cx="3193177" cy="2554545"/>
          </a:xfrm>
          <a:prstGeom prst="rect">
            <a:avLst/>
          </a:prstGeom>
          <a:noFill/>
          <a:ln>
            <a:solidFill>
              <a:schemeClr val="accent1">
                <a:lumMod val="50000"/>
              </a:schemeClr>
            </a:solidFill>
          </a:ln>
        </p:spPr>
        <p:txBody>
          <a:bodyPr wrap="square" rtlCol="0">
            <a:spAutoFit/>
          </a:bodyPr>
          <a:lstStyle/>
          <a:p>
            <a:pPr algn="ctr"/>
            <a:r>
              <a:rPr lang="en-GB" sz="2000" u="sng" dirty="0">
                <a:ln>
                  <a:solidFill>
                    <a:schemeClr val="accent5">
                      <a:lumMod val="50000"/>
                    </a:schemeClr>
                  </a:solidFill>
                </a:ln>
                <a:solidFill>
                  <a:schemeClr val="accent1">
                    <a:lumMod val="50000"/>
                  </a:schemeClr>
                </a:solidFill>
              </a:rPr>
              <a:t>Marco</a:t>
            </a:r>
          </a:p>
          <a:p>
            <a:r>
              <a:rPr lang="en-GB" sz="2000" dirty="0">
                <a:ln>
                  <a:solidFill>
                    <a:schemeClr val="accent5">
                      <a:lumMod val="50000"/>
                    </a:schemeClr>
                  </a:solidFill>
                </a:ln>
                <a:solidFill>
                  <a:schemeClr val="accent1">
                    <a:lumMod val="50000"/>
                  </a:schemeClr>
                </a:solidFill>
              </a:rPr>
              <a:t>Morning – reads in the park</a:t>
            </a:r>
          </a:p>
          <a:p>
            <a:r>
              <a:rPr lang="en-GB" sz="2000" dirty="0">
                <a:ln>
                  <a:solidFill>
                    <a:schemeClr val="accent5">
                      <a:lumMod val="50000"/>
                    </a:schemeClr>
                  </a:solidFill>
                </a:ln>
                <a:solidFill>
                  <a:schemeClr val="accent1">
                    <a:lumMod val="50000"/>
                  </a:schemeClr>
                </a:solidFill>
              </a:rPr>
              <a:t>Afterwards – drinks water</a:t>
            </a:r>
          </a:p>
          <a:p>
            <a:r>
              <a:rPr lang="en-GB" sz="2000" dirty="0">
                <a:ln>
                  <a:solidFill>
                    <a:schemeClr val="accent5">
                      <a:lumMod val="50000"/>
                    </a:schemeClr>
                  </a:solidFill>
                </a:ln>
                <a:solidFill>
                  <a:schemeClr val="accent1">
                    <a:lumMod val="50000"/>
                  </a:schemeClr>
                </a:solidFill>
              </a:rPr>
              <a:t>Afternoon – eats with the family</a:t>
            </a:r>
          </a:p>
          <a:p>
            <a:r>
              <a:rPr lang="en-GB" sz="2000" dirty="0">
                <a:ln>
                  <a:solidFill>
                    <a:schemeClr val="accent5">
                      <a:lumMod val="50000"/>
                    </a:schemeClr>
                  </a:solidFill>
                </a:ln>
                <a:solidFill>
                  <a:schemeClr val="accent1">
                    <a:lumMod val="50000"/>
                  </a:schemeClr>
                </a:solidFill>
              </a:rPr>
              <a:t>Night – reads magazines</a:t>
            </a:r>
          </a:p>
        </p:txBody>
      </p:sp>
      <p:sp>
        <p:nvSpPr>
          <p:cNvPr id="13" name="TextBox 12"/>
          <p:cNvSpPr txBox="1"/>
          <p:nvPr/>
        </p:nvSpPr>
        <p:spPr>
          <a:xfrm>
            <a:off x="7577203" y="3718536"/>
            <a:ext cx="3193177" cy="2554545"/>
          </a:xfrm>
          <a:prstGeom prst="rect">
            <a:avLst/>
          </a:prstGeom>
          <a:noFill/>
          <a:ln>
            <a:solidFill>
              <a:schemeClr val="accent1">
                <a:lumMod val="50000"/>
              </a:schemeClr>
            </a:solidFill>
          </a:ln>
        </p:spPr>
        <p:txBody>
          <a:bodyPr wrap="square" rtlCol="0">
            <a:spAutoFit/>
          </a:bodyPr>
          <a:lstStyle/>
          <a:p>
            <a:pPr algn="ctr"/>
            <a:r>
              <a:rPr lang="en-GB" sz="2000" u="sng" dirty="0" err="1">
                <a:ln>
                  <a:solidFill>
                    <a:schemeClr val="accent5">
                      <a:lumMod val="50000"/>
                    </a:schemeClr>
                  </a:solidFill>
                </a:ln>
                <a:solidFill>
                  <a:schemeClr val="accent1">
                    <a:lumMod val="50000"/>
                  </a:schemeClr>
                </a:solidFill>
              </a:rPr>
              <a:t>Sania</a:t>
            </a:r>
            <a:endParaRPr lang="en-GB" sz="2000" u="sng" dirty="0">
              <a:ln>
                <a:solidFill>
                  <a:schemeClr val="accent5">
                    <a:lumMod val="50000"/>
                  </a:schemeClr>
                </a:solidFill>
              </a:ln>
              <a:solidFill>
                <a:schemeClr val="accent1">
                  <a:lumMod val="50000"/>
                </a:schemeClr>
              </a:solidFill>
            </a:endParaRPr>
          </a:p>
          <a:p>
            <a:r>
              <a:rPr lang="en-GB" sz="2000" dirty="0">
                <a:ln>
                  <a:solidFill>
                    <a:schemeClr val="accent5">
                      <a:lumMod val="50000"/>
                    </a:schemeClr>
                  </a:solidFill>
                </a:ln>
                <a:solidFill>
                  <a:schemeClr val="accent1">
                    <a:lumMod val="50000"/>
                  </a:schemeClr>
                </a:solidFill>
              </a:rPr>
              <a:t>Morning – writes a letter to a woman</a:t>
            </a:r>
          </a:p>
          <a:p>
            <a:r>
              <a:rPr lang="en-GB" sz="2000" dirty="0">
                <a:ln>
                  <a:solidFill>
                    <a:schemeClr val="accent5">
                      <a:lumMod val="50000"/>
                    </a:schemeClr>
                  </a:solidFill>
                </a:ln>
                <a:solidFill>
                  <a:schemeClr val="accent1">
                    <a:lumMod val="50000"/>
                  </a:schemeClr>
                </a:solidFill>
              </a:rPr>
              <a:t>Afterwards – reads a book</a:t>
            </a:r>
          </a:p>
          <a:p>
            <a:r>
              <a:rPr lang="en-GB" sz="2000" dirty="0">
                <a:ln>
                  <a:solidFill>
                    <a:schemeClr val="accent5">
                      <a:lumMod val="50000"/>
                    </a:schemeClr>
                  </a:solidFill>
                </a:ln>
                <a:solidFill>
                  <a:schemeClr val="accent1">
                    <a:lumMod val="50000"/>
                  </a:schemeClr>
                </a:solidFill>
              </a:rPr>
              <a:t>Afternoon – eats with the family</a:t>
            </a:r>
          </a:p>
          <a:p>
            <a:r>
              <a:rPr lang="en-GB" sz="2000" dirty="0">
                <a:ln>
                  <a:solidFill>
                    <a:schemeClr val="accent5">
                      <a:lumMod val="50000"/>
                    </a:schemeClr>
                  </a:solidFill>
                </a:ln>
                <a:solidFill>
                  <a:schemeClr val="accent1">
                    <a:lumMod val="50000"/>
                  </a:schemeClr>
                </a:solidFill>
              </a:rPr>
              <a:t>Night – drinks water</a:t>
            </a:r>
          </a:p>
        </p:txBody>
      </p:sp>
      <p:sp>
        <p:nvSpPr>
          <p:cNvPr id="1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817734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15498"/>
            <a:ext cx="6484584" cy="1325563"/>
          </a:xfrm>
        </p:spPr>
        <p:txBody>
          <a:bodyPr>
            <a:normAutofit/>
          </a:bodyPr>
          <a:lstStyle/>
          <a:p>
            <a:r>
              <a:rPr lang="en-GB" sz="2800" b="1" dirty="0">
                <a:solidFill>
                  <a:prstClr val="white"/>
                </a:solidFill>
              </a:rPr>
              <a:t>–</a:t>
            </a:r>
            <a:r>
              <a:rPr lang="en-GB" sz="2800" b="1" dirty="0">
                <a:solidFill>
                  <a:schemeClr val="bg1"/>
                </a:solidFill>
              </a:rPr>
              <a:t>er/</a:t>
            </a:r>
            <a:r>
              <a:rPr lang="en-GB" sz="2800" dirty="0">
                <a:solidFill>
                  <a:prstClr val="white"/>
                </a:solidFill>
              </a:rPr>
              <a:t> </a:t>
            </a:r>
            <a:r>
              <a:rPr lang="en-GB" sz="2800" b="1" dirty="0">
                <a:solidFill>
                  <a:prstClr val="white"/>
                </a:solidFill>
              </a:rPr>
              <a:t>–</a:t>
            </a:r>
            <a:r>
              <a:rPr lang="en-GB" sz="2800" b="1" dirty="0">
                <a:solidFill>
                  <a:schemeClr val="bg1"/>
                </a:solidFill>
              </a:rPr>
              <a:t>ir verbs:</a:t>
            </a:r>
            <a:br>
              <a:rPr lang="en-GB" sz="2800" b="1" dirty="0">
                <a:solidFill>
                  <a:schemeClr val="bg1"/>
                </a:solidFill>
              </a:rPr>
            </a:br>
            <a:r>
              <a:rPr lang="en-GB" sz="2800" b="1" dirty="0">
                <a:solidFill>
                  <a:schemeClr val="bg1"/>
                </a:solidFill>
              </a:rPr>
              <a:t>2</a:t>
            </a:r>
            <a:r>
              <a:rPr lang="en-GB" sz="2800" b="1" baseline="30000" dirty="0">
                <a:solidFill>
                  <a:schemeClr val="bg1"/>
                </a:solidFill>
              </a:rPr>
              <a:t>nd</a:t>
            </a:r>
            <a:r>
              <a:rPr lang="en-GB" sz="2800" b="1" dirty="0">
                <a:solidFill>
                  <a:schemeClr val="bg1"/>
                </a:solidFill>
              </a:rPr>
              <a:t> and 3</a:t>
            </a:r>
            <a:r>
              <a:rPr lang="en-GB" sz="2800" b="1" baseline="30000" dirty="0">
                <a:solidFill>
                  <a:schemeClr val="bg1"/>
                </a:solidFill>
              </a:rPr>
              <a:t>rd</a:t>
            </a:r>
            <a:r>
              <a:rPr lang="en-GB" sz="2800" b="1" dirty="0">
                <a:solidFill>
                  <a:schemeClr val="bg1"/>
                </a:solidFill>
              </a:rPr>
              <a:t> person singular</a:t>
            </a:r>
          </a:p>
        </p:txBody>
      </p:sp>
      <p:sp>
        <p:nvSpPr>
          <p:cNvPr id="17" name="TextBox 16"/>
          <p:cNvSpPr txBox="1"/>
          <p:nvPr/>
        </p:nvSpPr>
        <p:spPr>
          <a:xfrm>
            <a:off x="145143" y="3828185"/>
            <a:ext cx="12046857" cy="954107"/>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To mean ‘you’ (singular), remove –er/ –ir from the infinitive and </a:t>
            </a:r>
          </a:p>
          <a:p>
            <a:r>
              <a:rPr lang="en-GB" sz="2800" dirty="0">
                <a:solidFill>
                  <a:schemeClr val="accent1">
                    <a:lumMod val="50000"/>
                  </a:schemeClr>
                </a:solidFill>
                <a:latin typeface="Century Gothic" panose="020B0502020202020204" pitchFamily="34" charset="0"/>
              </a:rPr>
              <a:t>add </a:t>
            </a:r>
            <a:r>
              <a:rPr lang="en-GB" sz="2800" b="1" dirty="0">
                <a:solidFill>
                  <a:srgbClr val="FF6600"/>
                </a:solidFill>
                <a:latin typeface="Century Gothic" panose="020B0502020202020204" pitchFamily="34" charset="0"/>
              </a:rPr>
              <a:t>–es</a:t>
            </a:r>
            <a:r>
              <a:rPr lang="en-GB" sz="2800" dirty="0">
                <a:solidFill>
                  <a:schemeClr val="accent1">
                    <a:lumMod val="50000"/>
                  </a:schemeClr>
                </a:solidFill>
                <a:latin typeface="Century Gothic" panose="020B0502020202020204" pitchFamily="34" charset="0"/>
              </a:rPr>
              <a:t>. </a:t>
            </a:r>
          </a:p>
        </p:txBody>
      </p:sp>
      <p:sp>
        <p:nvSpPr>
          <p:cNvPr id="20" name="TextBox 19"/>
          <p:cNvSpPr txBox="1"/>
          <p:nvPr/>
        </p:nvSpPr>
        <p:spPr>
          <a:xfrm>
            <a:off x="883300" y="1835098"/>
            <a:ext cx="11871425"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Compare:</a:t>
            </a:r>
          </a:p>
        </p:txBody>
      </p:sp>
      <p:sp>
        <p:nvSpPr>
          <p:cNvPr id="21" name="TextBox 20"/>
          <p:cNvSpPr txBox="1"/>
          <p:nvPr/>
        </p:nvSpPr>
        <p:spPr>
          <a:xfrm>
            <a:off x="892256" y="3077332"/>
            <a:ext cx="5001180"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Le</a:t>
            </a:r>
            <a:r>
              <a:rPr lang="en-GB" sz="2800" b="1" dirty="0">
                <a:solidFill>
                  <a:srgbClr val="FF6600"/>
                </a:solidFill>
                <a:latin typeface="Century Gothic" panose="020B0502020202020204" pitchFamily="34" charset="0"/>
              </a:rPr>
              <a:t>es</a:t>
            </a:r>
            <a:r>
              <a:rPr lang="en-GB" sz="2800" dirty="0">
                <a:solidFill>
                  <a:srgbClr val="002060"/>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una</a:t>
            </a:r>
            <a:r>
              <a:rPr lang="en-GB" sz="2800" dirty="0">
                <a:solidFill>
                  <a:schemeClr val="accent1">
                    <a:lumMod val="50000"/>
                  </a:schemeClr>
                </a:solidFill>
                <a:latin typeface="Century Gothic" panose="020B0502020202020204" pitchFamily="34" charset="0"/>
              </a:rPr>
              <a:t> carta.</a:t>
            </a:r>
          </a:p>
        </p:txBody>
      </p:sp>
      <p:sp>
        <p:nvSpPr>
          <p:cNvPr id="22" name="TextBox 21"/>
          <p:cNvSpPr txBox="1"/>
          <p:nvPr/>
        </p:nvSpPr>
        <p:spPr>
          <a:xfrm>
            <a:off x="5104410" y="3074112"/>
            <a:ext cx="5681724" cy="523220"/>
          </a:xfrm>
          <a:prstGeom prst="rect">
            <a:avLst/>
          </a:prstGeom>
          <a:noFill/>
        </p:spPr>
        <p:txBody>
          <a:bodyPr wrap="square" rtlCol="0">
            <a:spAutoFit/>
          </a:bodyPr>
          <a:lstStyle/>
          <a:p>
            <a:r>
              <a:rPr lang="en-GB" sz="2800" b="1" dirty="0">
                <a:solidFill>
                  <a:srgbClr val="FF6600"/>
                </a:solidFill>
                <a:latin typeface="Century Gothic" panose="020B0502020202020204" pitchFamily="34" charset="0"/>
              </a:rPr>
              <a:t>You</a:t>
            </a:r>
            <a:r>
              <a:rPr lang="en-GB" sz="2800" dirty="0">
                <a:solidFill>
                  <a:srgbClr val="002060"/>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read a letter.</a:t>
            </a:r>
          </a:p>
        </p:txBody>
      </p:sp>
      <p:sp>
        <p:nvSpPr>
          <p:cNvPr id="23" name="TextBox 22"/>
          <p:cNvSpPr txBox="1"/>
          <p:nvPr/>
        </p:nvSpPr>
        <p:spPr>
          <a:xfrm>
            <a:off x="892256" y="2404188"/>
            <a:ext cx="3851735"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Le</a:t>
            </a:r>
            <a:r>
              <a:rPr lang="en-GB" sz="2800" b="1" dirty="0">
                <a:solidFill>
                  <a:srgbClr val="FF6600"/>
                </a:solidFill>
                <a:latin typeface="Century Gothic" panose="020B0502020202020204" pitchFamily="34" charset="0"/>
              </a:rPr>
              <a:t>e</a:t>
            </a:r>
            <a:r>
              <a:rPr lang="en-GB" sz="2800" dirty="0">
                <a:solidFill>
                  <a:srgbClr val="002060"/>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una</a:t>
            </a:r>
            <a:r>
              <a:rPr lang="en-GB" sz="2800" dirty="0">
                <a:solidFill>
                  <a:schemeClr val="accent1">
                    <a:lumMod val="50000"/>
                  </a:schemeClr>
                </a:solidFill>
                <a:latin typeface="Century Gothic" panose="020B0502020202020204" pitchFamily="34" charset="0"/>
              </a:rPr>
              <a:t> carta.</a:t>
            </a:r>
          </a:p>
        </p:txBody>
      </p:sp>
      <p:sp>
        <p:nvSpPr>
          <p:cNvPr id="24" name="TextBox 23"/>
          <p:cNvSpPr txBox="1"/>
          <p:nvPr/>
        </p:nvSpPr>
        <p:spPr>
          <a:xfrm>
            <a:off x="5095454" y="2407811"/>
            <a:ext cx="4400112" cy="523220"/>
          </a:xfrm>
          <a:prstGeom prst="rect">
            <a:avLst/>
          </a:prstGeom>
          <a:noFill/>
        </p:spPr>
        <p:txBody>
          <a:bodyPr wrap="square" rtlCol="0">
            <a:spAutoFit/>
          </a:bodyPr>
          <a:lstStyle/>
          <a:p>
            <a:r>
              <a:rPr lang="en-GB" sz="2800" b="1" dirty="0">
                <a:solidFill>
                  <a:srgbClr val="FF6600"/>
                </a:solidFill>
                <a:latin typeface="Century Gothic" panose="020B0502020202020204" pitchFamily="34" charset="0"/>
              </a:rPr>
              <a:t>S/he</a:t>
            </a:r>
            <a:r>
              <a:rPr lang="en-GB" sz="2800" dirty="0">
                <a:solidFill>
                  <a:srgbClr val="002060"/>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reads a letter.</a:t>
            </a:r>
          </a:p>
        </p:txBody>
      </p:sp>
      <p:sp>
        <p:nvSpPr>
          <p:cNvPr id="25" name="TextBox 24"/>
          <p:cNvSpPr txBox="1"/>
          <p:nvPr/>
        </p:nvSpPr>
        <p:spPr>
          <a:xfrm>
            <a:off x="883300" y="4882530"/>
            <a:ext cx="2020435" cy="523220"/>
          </a:xfrm>
          <a:prstGeom prst="rect">
            <a:avLst/>
          </a:prstGeom>
          <a:noFill/>
        </p:spPr>
        <p:txBody>
          <a:bodyPr wrap="square" rtlCol="0">
            <a:spAutoFit/>
          </a:bodyPr>
          <a:lstStyle/>
          <a:p>
            <a:r>
              <a:rPr lang="en-GB" sz="2800" dirty="0" err="1">
                <a:solidFill>
                  <a:schemeClr val="accent1">
                    <a:lumMod val="50000"/>
                  </a:schemeClr>
                </a:solidFill>
                <a:latin typeface="Century Gothic" panose="020B0502020202020204" pitchFamily="34" charset="0"/>
              </a:rPr>
              <a:t>escrib</a:t>
            </a:r>
            <a:r>
              <a:rPr lang="en-GB" sz="2800" strike="sngStrike" dirty="0" err="1">
                <a:solidFill>
                  <a:schemeClr val="accent1">
                    <a:lumMod val="50000"/>
                  </a:schemeClr>
                </a:solidFill>
                <a:latin typeface="Century Gothic" panose="020B0502020202020204" pitchFamily="34" charset="0"/>
              </a:rPr>
              <a:t>ir</a:t>
            </a:r>
            <a:endParaRPr lang="en-GB" sz="2800" strike="sngStrike" dirty="0">
              <a:solidFill>
                <a:schemeClr val="accent1">
                  <a:lumMod val="50000"/>
                </a:schemeClr>
              </a:solidFill>
              <a:latin typeface="Century Gothic" panose="020B0502020202020204" pitchFamily="34" charset="0"/>
            </a:endParaRPr>
          </a:p>
        </p:txBody>
      </p:sp>
      <p:sp>
        <p:nvSpPr>
          <p:cNvPr id="26" name="TextBox 25"/>
          <p:cNvSpPr txBox="1"/>
          <p:nvPr/>
        </p:nvSpPr>
        <p:spPr>
          <a:xfrm>
            <a:off x="5095454" y="4920199"/>
            <a:ext cx="5681724"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escrib</a:t>
            </a:r>
            <a:r>
              <a:rPr lang="en-GB" sz="2800" b="1" dirty="0">
                <a:solidFill>
                  <a:srgbClr val="FF6600"/>
                </a:solidFill>
                <a:latin typeface="Century Gothic" panose="020B0502020202020204" pitchFamily="34" charset="0"/>
              </a:rPr>
              <a:t>es</a:t>
            </a:r>
          </a:p>
        </p:txBody>
      </p:sp>
      <p:cxnSp>
        <p:nvCxnSpPr>
          <p:cNvPr id="27" name="Straight Arrow Connector 26"/>
          <p:cNvCxnSpPr/>
          <p:nvPr/>
        </p:nvCxnSpPr>
        <p:spPr>
          <a:xfrm>
            <a:off x="3268351" y="5204864"/>
            <a:ext cx="1592826" cy="0"/>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92257" y="5497491"/>
            <a:ext cx="1795114" cy="523220"/>
          </a:xfrm>
          <a:prstGeom prst="rect">
            <a:avLst/>
          </a:prstGeom>
          <a:noFill/>
        </p:spPr>
        <p:txBody>
          <a:bodyPr wrap="square" rtlCol="0">
            <a:spAutoFit/>
          </a:bodyPr>
          <a:lstStyle/>
          <a:p>
            <a:r>
              <a:rPr lang="en-GB" sz="2800" dirty="0" err="1">
                <a:solidFill>
                  <a:schemeClr val="accent1">
                    <a:lumMod val="50000"/>
                  </a:schemeClr>
                </a:solidFill>
                <a:latin typeface="Century Gothic" panose="020B0502020202020204" pitchFamily="34" charset="0"/>
              </a:rPr>
              <a:t>corr</a:t>
            </a:r>
            <a:r>
              <a:rPr lang="en-GB" sz="2800" strike="sngStrike" dirty="0" err="1">
                <a:solidFill>
                  <a:schemeClr val="accent1">
                    <a:lumMod val="50000"/>
                  </a:schemeClr>
                </a:solidFill>
                <a:latin typeface="Century Gothic" panose="020B0502020202020204" pitchFamily="34" charset="0"/>
              </a:rPr>
              <a:t>er</a:t>
            </a:r>
            <a:endParaRPr lang="en-GB" sz="2800" strike="sngStrike" dirty="0">
              <a:solidFill>
                <a:schemeClr val="accent1">
                  <a:lumMod val="50000"/>
                </a:schemeClr>
              </a:solidFill>
              <a:latin typeface="Century Gothic" panose="020B0502020202020204" pitchFamily="34" charset="0"/>
            </a:endParaRPr>
          </a:p>
        </p:txBody>
      </p:sp>
      <p:sp>
        <p:nvSpPr>
          <p:cNvPr id="29" name="TextBox 28"/>
          <p:cNvSpPr txBox="1"/>
          <p:nvPr/>
        </p:nvSpPr>
        <p:spPr>
          <a:xfrm>
            <a:off x="5104410" y="5535160"/>
            <a:ext cx="5681724" cy="523220"/>
          </a:xfrm>
          <a:prstGeom prst="rect">
            <a:avLst/>
          </a:prstGeom>
          <a:noFill/>
        </p:spPr>
        <p:txBody>
          <a:bodyPr wrap="square" rtlCol="0">
            <a:spAutoFit/>
          </a:bodyPr>
          <a:lstStyle/>
          <a:p>
            <a:r>
              <a:rPr lang="en-GB" sz="2800" dirty="0" err="1">
                <a:solidFill>
                  <a:schemeClr val="accent1">
                    <a:lumMod val="50000"/>
                  </a:schemeClr>
                </a:solidFill>
                <a:latin typeface="Century Gothic" panose="020B0502020202020204" pitchFamily="34" charset="0"/>
              </a:rPr>
              <a:t>corr</a:t>
            </a:r>
            <a:r>
              <a:rPr lang="en-GB" sz="2800" b="1" dirty="0" err="1">
                <a:solidFill>
                  <a:srgbClr val="FF6600"/>
                </a:solidFill>
                <a:latin typeface="Century Gothic" panose="020B0502020202020204" pitchFamily="34" charset="0"/>
              </a:rPr>
              <a:t>es</a:t>
            </a:r>
            <a:endParaRPr lang="en-GB" sz="2800" b="1" dirty="0">
              <a:solidFill>
                <a:srgbClr val="FF6600"/>
              </a:solidFill>
              <a:latin typeface="Century Gothic" panose="020B0502020202020204" pitchFamily="34" charset="0"/>
            </a:endParaRPr>
          </a:p>
        </p:txBody>
      </p:sp>
      <p:cxnSp>
        <p:nvCxnSpPr>
          <p:cNvPr id="30" name="Straight Arrow Connector 29"/>
          <p:cNvCxnSpPr/>
          <p:nvPr/>
        </p:nvCxnSpPr>
        <p:spPr>
          <a:xfrm>
            <a:off x="3277307" y="5819825"/>
            <a:ext cx="1592826" cy="0"/>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45143" y="1279076"/>
            <a:ext cx="12167499"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Verb endings change depending on who the verb refers to.</a:t>
            </a:r>
          </a:p>
        </p:txBody>
      </p:sp>
      <p:sp>
        <p:nvSpPr>
          <p:cNvPr id="18" name="TextBox 17"/>
          <p:cNvSpPr txBox="1"/>
          <p:nvPr/>
        </p:nvSpPr>
        <p:spPr>
          <a:xfrm>
            <a:off x="7445144" y="4920199"/>
            <a:ext cx="3445769" cy="523220"/>
          </a:xfrm>
          <a:prstGeom prst="rect">
            <a:avLst/>
          </a:prstGeom>
          <a:noFill/>
        </p:spPr>
        <p:txBody>
          <a:bodyPr wrap="square" rtlCol="0">
            <a:spAutoFit/>
          </a:bodyPr>
          <a:lstStyle/>
          <a:p>
            <a:r>
              <a:rPr lang="en-GB" sz="2800" b="1" dirty="0">
                <a:solidFill>
                  <a:srgbClr val="FF6600"/>
                </a:solidFill>
                <a:latin typeface="Century Gothic" panose="020B0502020202020204" pitchFamily="34" charset="0"/>
              </a:rPr>
              <a:t>you</a:t>
            </a:r>
            <a:r>
              <a:rPr lang="en-GB" sz="2800" b="1" dirty="0">
                <a:solidFill>
                  <a:schemeClr val="accent2"/>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write</a:t>
            </a:r>
            <a:endParaRPr lang="en-GB" sz="2800" b="1" dirty="0">
              <a:solidFill>
                <a:schemeClr val="accent1">
                  <a:lumMod val="50000"/>
                </a:schemeClr>
              </a:solidFill>
              <a:latin typeface="Century Gothic" panose="020B0502020202020204" pitchFamily="34" charset="0"/>
            </a:endParaRPr>
          </a:p>
        </p:txBody>
      </p:sp>
      <p:sp>
        <p:nvSpPr>
          <p:cNvPr id="19" name="TextBox 18"/>
          <p:cNvSpPr txBox="1"/>
          <p:nvPr/>
        </p:nvSpPr>
        <p:spPr>
          <a:xfrm>
            <a:off x="7445144" y="5492912"/>
            <a:ext cx="3800611" cy="523220"/>
          </a:xfrm>
          <a:prstGeom prst="rect">
            <a:avLst/>
          </a:prstGeom>
          <a:noFill/>
        </p:spPr>
        <p:txBody>
          <a:bodyPr wrap="square" rtlCol="0">
            <a:spAutoFit/>
          </a:bodyPr>
          <a:lstStyle/>
          <a:p>
            <a:r>
              <a:rPr lang="en-GB" sz="2800" b="1" dirty="0">
                <a:solidFill>
                  <a:srgbClr val="FF6600"/>
                </a:solidFill>
                <a:latin typeface="Century Gothic" panose="020B0502020202020204" pitchFamily="34" charset="0"/>
              </a:rPr>
              <a:t>you</a:t>
            </a:r>
            <a:r>
              <a:rPr lang="en-GB" sz="2800" b="1" dirty="0">
                <a:solidFill>
                  <a:schemeClr val="accent2"/>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run</a:t>
            </a:r>
            <a:endParaRPr lang="en-GB" sz="2800" b="1"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217957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P spid="22" grpId="0"/>
      <p:bldP spid="23" grpId="0"/>
      <p:bldP spid="24" grpId="0"/>
      <p:bldP spid="25" grpId="0"/>
      <p:bldP spid="26" grpId="0"/>
      <p:bldP spid="28" grpId="0"/>
      <p:bldP spid="29" grpId="0"/>
      <p:bldP spid="31" grpId="0"/>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flipH="1">
            <a:off x="11546236" y="371959"/>
            <a:ext cx="156176" cy="139485"/>
          </a:xfrm>
        </p:spPr>
        <p:txBody>
          <a:bodyPr>
            <a:noAutofit/>
          </a:bodyPr>
          <a:lstStyle/>
          <a:p>
            <a:r>
              <a:rPr lang="en-GB" sz="100" b="1" dirty="0">
                <a:solidFill>
                  <a:prstClr val="white"/>
                </a:solidFill>
              </a:rPr>
              <a:t>leer</a:t>
            </a:r>
            <a:endParaRPr lang="en-US" sz="1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51" y="1280092"/>
            <a:ext cx="3616656" cy="4129360"/>
          </a:xfrm>
          <a:prstGeom prst="rect">
            <a:avLst/>
          </a:prstGeom>
        </p:spPr>
      </p:pic>
      <p:sp>
        <p:nvSpPr>
          <p:cNvPr id="5" name="Rectangle 4"/>
          <p:cNvSpPr/>
          <p:nvPr/>
        </p:nvSpPr>
        <p:spPr>
          <a:xfrm>
            <a:off x="1057880" y="3854439"/>
            <a:ext cx="2710999" cy="1508105"/>
          </a:xfrm>
          <a:prstGeom prst="rect">
            <a:avLst/>
          </a:prstGeom>
          <a:noFill/>
        </p:spPr>
        <p:txBody>
          <a:bodyPr wrap="none" lIns="91440" tIns="45720" rIns="91440" bIns="45720">
            <a:spAutoFit/>
          </a:bodyPr>
          <a:lstStyle/>
          <a:p>
            <a:pPr algn="ctr"/>
            <a:r>
              <a:rPr lang="en-US" sz="9200" b="1" dirty="0">
                <a:ln w="6600">
                  <a:noFill/>
                  <a:prstDash val="solid"/>
                </a:ln>
                <a:solidFill>
                  <a:schemeClr val="accent1">
                    <a:lumMod val="50000"/>
                  </a:schemeClr>
                </a:solidFill>
                <a:latin typeface="Century Gothic" panose="020B0502020202020204" pitchFamily="34" charset="0"/>
              </a:rPr>
              <a:t>s/he</a:t>
            </a:r>
            <a:endParaRPr lang="en-US" sz="9200" b="1" cap="none" spc="0" dirty="0">
              <a:ln w="6600">
                <a:noFill/>
                <a:prstDash val="solid"/>
              </a:ln>
              <a:solidFill>
                <a:schemeClr val="accent1">
                  <a:lumMod val="50000"/>
                </a:schemeClr>
              </a:solidFill>
              <a:latin typeface="Century Gothic" panose="020B0502020202020204" pitchFamily="34" charset="0"/>
            </a:endParaRPr>
          </a:p>
        </p:txBody>
      </p:sp>
      <p:sp>
        <p:nvSpPr>
          <p:cNvPr id="8" name="TextBox 7"/>
          <p:cNvSpPr txBox="1"/>
          <p:nvPr/>
        </p:nvSpPr>
        <p:spPr>
          <a:xfrm>
            <a:off x="4716403" y="2379945"/>
            <a:ext cx="2952328" cy="830997"/>
          </a:xfrm>
          <a:prstGeom prst="rect">
            <a:avLst/>
          </a:prstGeom>
          <a:noFill/>
        </p:spPr>
        <p:txBody>
          <a:bodyPr wrap="square" rtlCol="0">
            <a:spAutoFit/>
          </a:bodyPr>
          <a:lstStyle/>
          <a:p>
            <a:r>
              <a:rPr lang="en-GB" sz="4800" b="1" dirty="0">
                <a:solidFill>
                  <a:schemeClr val="accent1">
                    <a:lumMod val="50000"/>
                  </a:schemeClr>
                </a:solidFill>
                <a:latin typeface="Century Gothic" panose="020B0502020202020204" pitchFamily="34" charset="0"/>
              </a:rPr>
              <a:t>escribes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63428" y="1280092"/>
            <a:ext cx="3538985" cy="4082452"/>
          </a:xfrm>
          <a:prstGeom prst="rect">
            <a:avLst/>
          </a:prstGeom>
        </p:spPr>
      </p:pic>
      <p:sp>
        <p:nvSpPr>
          <p:cNvPr id="7" name="Rectangle 6"/>
          <p:cNvSpPr/>
          <p:nvPr/>
        </p:nvSpPr>
        <p:spPr>
          <a:xfrm>
            <a:off x="8261815" y="3846562"/>
            <a:ext cx="2332690" cy="1508105"/>
          </a:xfrm>
          <a:prstGeom prst="rect">
            <a:avLst/>
          </a:prstGeom>
          <a:noFill/>
        </p:spPr>
        <p:txBody>
          <a:bodyPr wrap="none" lIns="91440" tIns="45720" rIns="91440" bIns="45720">
            <a:spAutoFit/>
          </a:bodyPr>
          <a:lstStyle/>
          <a:p>
            <a:pPr algn="ctr"/>
            <a:r>
              <a:rPr lang="en-US" sz="9200" b="1" dirty="0">
                <a:ln w="6600">
                  <a:noFill/>
                  <a:prstDash val="solid"/>
                </a:ln>
                <a:solidFill>
                  <a:schemeClr val="accent1">
                    <a:lumMod val="50000"/>
                  </a:schemeClr>
                </a:solidFill>
                <a:latin typeface="Century Gothic" panose="020B0502020202020204" pitchFamily="34" charset="0"/>
              </a:rPr>
              <a:t>you</a:t>
            </a:r>
            <a:endParaRPr lang="en-US" sz="9200" b="1" cap="none" spc="0" dirty="0">
              <a:ln w="6600">
                <a:noFill/>
                <a:prstDash val="solid"/>
              </a:ln>
              <a:solidFill>
                <a:schemeClr val="accent1">
                  <a:lumMod val="50000"/>
                </a:schemeClr>
              </a:solidFill>
              <a:latin typeface="Century Gothic" panose="020B0502020202020204" pitchFamily="34" charset="0"/>
            </a:endParaRPr>
          </a:p>
        </p:txBody>
      </p:sp>
      <p:sp>
        <p:nvSpPr>
          <p:cNvPr id="9"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239132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181 0.00463 L -0.0181 0.00486 C -0.01393 0.00069 -0.01002 -0.00417 -0.00573 -0.00741 C -0.00065 -0.01088 0.00469 -0.01273 0.0099 -0.01528 C 0.0125 -0.01667 0.01524 -0.01783 0.01771 -0.01921 C 0.02227 -0.02199 0.0267 -0.025 0.03125 -0.02732 C 0.03386 -0.02847 0.03646 -0.02963 0.03907 -0.03125 C 0.04167 -0.03287 0.04427 -0.03519 0.04688 -0.03727 C 0.04844 -0.03843 0.04974 -0.04028 0.0513 -0.0412 C 0.05313 -0.04236 0.05508 -0.04259 0.0569 -0.04306 C 0.05808 -0.04445 0.05912 -0.04607 0.06029 -0.04722 C 0.0625 -0.04884 0.06706 -0.05116 0.06706 -0.05093 C 0.0681 -0.05301 0.06953 -0.05463 0.07045 -0.05718 C 0.07214 -0.06204 0.07292 -0.06921 0.0737 -0.075 C 0.07331 -0.08033 0.07357 -0.08588 0.07266 -0.09097 C 0.0711 -0.09884 0.06771 -0.09954 0.06485 -0.10486 C 0.0638 -0.10648 0.06341 -0.10903 0.0625 -0.11088 C 0.0612 -0.11366 0.05951 -0.11597 0.05808 -0.11875 C 0.05677 -0.1213 0.05612 -0.12454 0.05469 -0.12685 C 0.04792 -0.13773 0.04779 -0.13472 0.04128 -0.14259 C 0.03933 -0.14514 0.03776 -0.14861 0.03568 -0.1507 C 0.0336 -0.15255 0.03112 -0.15278 0.02891 -0.15463 C 0.02696 -0.15625 0.02539 -0.15903 0.02331 -0.16065 C 0.02123 -0.16227 0.01888 -0.16296 0.01667 -0.16458 C 0.00638 -0.17199 0.00469 -0.1757 -0.00351 -0.17847 C -0.00573 -0.1794 -0.00794 -0.17986 -0.01028 -0.18056 C -0.01133 -0.18125 -0.01237 -0.18264 -0.01354 -0.18241 C -0.01549 -0.18218 -0.02864 -0.17963 -0.03372 -0.17662 C -0.03567 -0.17546 -0.0375 -0.17408 -0.03932 -0.17245 C -0.04088 -0.1713 -0.04245 -0.17014 -0.04375 -0.16852 C -0.04583 -0.1662 -0.04739 -0.16296 -0.04935 -0.16065 C -0.05156 -0.1581 -0.05403 -0.15695 -0.05612 -0.15463 C -0.06146 -0.14884 -0.06653 -0.14283 -0.07174 -0.13681 C -0.07409 -0.13403 -0.07617 -0.13079 -0.07851 -0.1287 C -0.08151 -0.12616 -0.08463 -0.12408 -0.0875 -0.12083 C -0.08919 -0.11875 -0.09023 -0.11505 -0.09192 -0.11273 C -0.09401 -0.11019 -0.09648 -0.10903 -0.0987 -0.10695 C -0.10026 -0.10509 -0.10156 -0.10278 -0.10312 -0.10093 C -0.1082 -0.09491 -0.11211 -0.09167 -0.11653 -0.08495 C -0.11992 -0.07986 -0.1207 -0.07732 -0.1233 -0.07107 C -0.1237 -0.06829 -0.12383 -0.06574 -0.12448 -0.06296 C -0.12734 -0.04908 -0.12565 -0.06065 -0.1289 -0.04908 C -0.12942 -0.04722 -0.12968 -0.04514 -0.13008 -0.04306 C -0.13255 -0.02847 -0.1319 -0.03218 -0.13333 -0.01921 C -0.13294 -0.00533 -0.13333 0.00856 -0.13229 0.02245 C -0.13177 0.0287 -0.13008 0.03449 -0.1289 0.04051 L -0.12773 0.04606 C -0.12734 0.04838 -0.12734 0.05046 -0.12669 0.05231 C -0.12422 0.0581 -0.12044 0.06736 -0.11771 0.07222 C -0.11679 0.07384 -0.11549 0.075 -0.11432 0.07616 C -0.1125 0.07824 -0.11054 0.07986 -0.10872 0.08217 C -0.10742 0.0838 -0.10677 0.0868 -0.10534 0.08819 C -0.09401 0.10023 -0.09544 0.09884 -0.08633 0.10208 C -0.08489 0.10347 -0.08333 0.10463 -0.0819 0.10602 C -0.07995 0.10787 -0.07825 0.11065 -0.0763 0.11204 C -0.07448 0.11342 -0.07252 0.11319 -0.0707 0.11412 C -0.06771 0.11528 -0.06471 0.11667 -0.06172 0.11805 C -0.06054 0.11852 -0.0595 0.11944 -0.05833 0.11991 C -0.05325 0.12222 -0.04922 0.12268 -0.04375 0.12407 C -0.0375 0.12338 -0.03112 0.12315 -0.02474 0.12199 C -0.02356 0.12176 -0.02252 0.12037 -0.02148 0.11991 C 0.00196 0.1118 -0.0306 0.12569 -0.00468 0.11412 C 0.00495 0.10278 -0.01041 0.11967 0.00651 0.1081 C 0.00912 0.10625 0.01081 0.10185 0.01328 0.10023 L 0.01888 0.09606 L 0.02565 0.08426 C 0.02709 0.08148 0.02891 0.0794 0.03008 0.07616 C 0.03086 0.0743 0.03164 0.07222 0.03229 0.07037 C 0.03347 0.0669 0.03438 0.06319 0.03568 0.06042 C 0.03659 0.05787 0.03815 0.05671 0.03907 0.05417 C 0.03998 0.05185 0.04037 0.04884 0.04128 0.04606 C 0.04597 0.03356 0.0543 0.01852 0.0569 0.00463 C 0.05834 -0.00301 0.05951 -0.00787 0.06029 -0.01528 C 0.06224 -0.03287 0.06042 -0.02153 0.0625 -0.03333 C 0.06159 -0.05486 0.06237 -0.05671 0.05925 -0.075 C 0.05703 -0.08773 0.05769 -0.08171 0.05469 -0.09097 C 0.0487 -0.10972 0.05677 -0.08773 0.04909 -0.10695 C 0.04831 -0.1088 0.04753 -0.11088 0.04688 -0.11273 C 0.04571 -0.1162 0.04479 -0.11968 0.04349 -0.12269 C 0.03854 -0.13403 0.0405 -0.12755 0.03568 -0.13472 C 0.03451 -0.13658 0.0336 -0.13912 0.03229 -0.14074 C 0.02904 -0.14468 0.02461 -0.1463 0.0211 -0.14861 C 0.01849 -0.15046 0.01602 -0.15301 0.01328 -0.15463 C 0.00287 -0.16042 0.00235 -0.15949 -0.00573 -0.1625 C -0.00729 -0.1632 -0.00872 -0.16412 -0.01028 -0.16458 C -0.0125 -0.16528 -0.01471 -0.16597 -0.01692 -0.16667 C -0.0237 -0.16829 -0.02682 -0.16898 -0.03372 -0.1706 C -0.04713 -0.16921 -0.06067 -0.16898 -0.07409 -0.16667 C -0.07539 -0.1662 -0.0763 -0.16389 -0.07734 -0.1625 C -0.08151 -0.15741 -0.08711 -0.14977 -0.08971 -0.14259 C -0.09049 -0.14074 -0.09101 -0.13843 -0.09192 -0.13681 C -0.09297 -0.13495 -0.0944 -0.13449 -0.09531 -0.13264 C -0.10273 -0.11945 -0.09466 -0.12963 -0.10208 -0.11875 C -0.1069 -0.11158 -0.10703 -0.1169 -0.11211 -0.10278 C -0.11614 -0.09167 -0.122 -0.08171 -0.12448 -0.06898 C -0.13242 -0.02639 -0.12291 -0.07315 -0.13229 -0.03727 C -0.1332 -0.03333 -0.13359 -0.02917 -0.1345 -0.02523 C -0.13515 -0.02222 -0.13724 -0.01343 -0.13789 -0.00926 L -0.1401 0.00648 C -0.13971 0.02176 -0.13984 0.03727 -0.13893 0.05231 C -0.13854 0.05926 -0.13567 0.06852 -0.13333 0.0743 C -0.13203 0.07778 -0.1306 0.08125 -0.1289 0.08426 C -0.12799 0.08588 -0.12669 0.0868 -0.12552 0.08819 C -0.1207 0.10532 -0.1263 0.08889 -0.11992 0.10023 C -0.11901 0.10185 -0.11862 0.10417 -0.11771 0.10602 C -0.11666 0.10833 -0.11536 0.10995 -0.11432 0.11204 C -0.11276 0.11528 -0.11146 0.11875 -0.10989 0.12199 C -0.10807 0.12546 -0.10599 0.12847 -0.10429 0.13194 C -0.10234 0.13588 -0.10078 0.14051 -0.0987 0.14398 C -0.0944 0.15092 -0.08997 0.1544 -0.08528 0.15972 C -0.08294 0.1625 -0.08099 0.16574 -0.07851 0.16782 C -0.07487 0.17106 -0.07096 0.17245 -0.06731 0.17569 C -0.05976 0.18241 -0.06601 0.17755 -0.05833 0.18171 C -0.047 0.18773 -0.05625 0.18403 -0.04609 0.18773 C -0.03711 0.18634 -0.02812 0.18588 -0.01914 0.1838 C -0.01497 0.18264 -0.01093 0.17986 -0.0069 0.17778 C -0.00351 0.17592 -0.00013 0.17407 0.00326 0.17176 C 0.00547 0.17014 0.00769 0.16759 0.0099 0.16574 C 0.0125 0.16366 0.01511 0.1618 0.01771 0.15972 C 0.03815 0.1287 0.01498 0.16111 0.03229 0.14398 C 0.03698 0.13935 0.04128 0.13333 0.04571 0.12801 C 0.04805 0.12523 0.05013 0.12245 0.05248 0.11991 C 0.05638 0.11597 0.05912 0.11342 0.0625 0.1081 C 0.0642 0.10555 0.0655 0.10255 0.06706 0.10023 C 0.06875 0.09722 0.07097 0.09514 0.07266 0.09213 C 0.07448 0.08889 0.07943 0.07454 0.08047 0.07222 C 0.0819 0.06875 0.0836 0.06574 0.0849 0.06204 C 0.08802 0.05417 0.09063 0.04583 0.09388 0.03842 C 0.09505 0.03588 0.09636 0.0331 0.09727 0.03055 C 0.09909 0.02407 0.10013 0.01713 0.1017 0.01065 C 0.10235 0.00787 0.10326 0.00532 0.10391 0.00255 C 0.10664 -0.02176 0.10365 0.00347 0.10625 -0.01343 C 0.10703 -0.01852 0.10847 -0.02917 0.10847 -0.02894 C 0.10808 -0.04375 0.10821 -0.05857 0.10729 -0.07292 C 0.10716 -0.07662 0.10586 -0.07963 0.10508 -0.08287 C 0.10222 -0.09468 0.10365 -0.08773 0.09948 -0.09884 C 0.09831 -0.10208 0.09714 -0.10533 0.0961 -0.1088 C 0.09558 -0.11065 0.09571 -0.1132 0.09505 -0.11482 C 0.09375 -0.11783 0.09193 -0.11991 0.0905 -0.12269 C 0.08972 -0.12454 0.0892 -0.12708 0.08828 -0.1287 C 0.08737 -0.13033 0.08594 -0.13125 0.0849 -0.13264 C 0.08334 -0.13519 0.08216 -0.13843 0.08047 -0.14074 C 0.07787 -0.14421 0.07331 -0.14792 0.07045 -0.1507 C 0.05977 -0.16968 0.0724 -0.14908 0.06029 -0.1625 C 0.05899 -0.16412 0.05834 -0.16713 0.0569 -0.16852 C 0.0556 -0.16991 0.05391 -0.16945 0.05248 -0.1706 C 0.04636 -0.175 0.04375 -0.1794 0.03789 -0.18241 C 0.03516 -0.18403 0.02813 -0.18542 0.02565 -0.18658 C 0.00808 -0.19306 0.02565 -0.18935 0.00091 -0.19236 C -0.02591 -0.20185 -0.0069 -0.19607 -0.0707 -0.19236 C -0.0737 -0.19236 -0.07682 -0.19005 -0.07968 -0.18843 C -0.09114 -0.17477 -0.07213 -0.19676 -0.08854 -0.18056 C -0.09362 -0.17546 -0.09843 -0.17014 -0.10312 -0.16458 C -0.10429 -0.1632 -0.10547 -0.16204 -0.10651 -0.16065 C -0.10976 -0.15625 -0.11679 -0.1463 -0.11888 -0.14074 C -0.12174 -0.13264 -0.11992 -0.13611 -0.12448 -0.13079 C -0.12552 -0.12801 -0.12656 -0.12546 -0.12773 -0.12269 C -0.12955 -0.11875 -0.13203 -0.11528 -0.13333 -0.11088 C -0.13685 -0.09954 -0.14101 -0.08125 -0.14349 -0.06713 C -0.14648 -0.04908 -0.14245 -0.06991 -0.1457 -0.04908 C -0.14635 -0.04514 -0.14713 -0.0412 -0.14791 -0.03727 C -0.15156 0.02037 -0.15 -0.01181 -0.14791 0.10602 C -0.14791 0.1081 -0.14713 0.11018 -0.14687 0.11204 C -0.14648 0.11643 -0.14544 0.14143 -0.14349 0.14583 C -0.14088 0.15185 -0.13867 0.15856 -0.13567 0.16389 C -0.11562 0.1993 -0.13841 0.15995 -0.12448 0.18171 C -0.12278 0.18426 -0.12148 0.18727 -0.11992 0.18958 C -0.11849 0.1919 -0.11692 0.19352 -0.11549 0.1956 C -0.11432 0.19745 -0.11328 0.19977 -0.11211 0.20162 C -0.11067 0.2037 -0.10898 0.20532 -0.10768 0.20764 C -0.10638 0.20949 -0.10547 0.2118 -0.10429 0.21366 C -0.10351 0.21458 -0.09778 0.22222 -0.09648 0.22361 C -0.09531 0.22454 -0.09414 0.22477 -0.0931 0.22546 C -0.09049 0.22731 -0.08789 0.22986 -0.08528 0.23148 C -0.08346 0.23264 -0.07578 0.23634 -0.07291 0.2375 C -0.07109 0.23819 -0.06914 0.23866 -0.06731 0.23935 C -0.06588 0.24005 -0.06432 0.24074 -0.06289 0.24143 L -0.02148 0.23935 C -0.0181 0.23912 -0.01471 0.23866 -0.01133 0.2375 C -0.00898 0.23657 -0.0069 0.23449 -0.00468 0.23356 L -0.00013 0.23148 C 0.0017 0.2287 0.00378 0.22662 0.00547 0.22361 C 0.00677 0.22106 0.00742 0.21782 0.00886 0.21551 C 0.01094 0.21157 0.01276 0.21111 0.0155 0.20949 C 0.02318 0.20046 0.01367 0.21111 0.02565 0.20162 C 0.02683 0.20069 0.02774 0.19838 0.02891 0.19768 C 0.03112 0.1963 0.03347 0.19653 0.03568 0.1956 C 0.03724 0.19514 0.03867 0.19421 0.04011 0.19375 C 0.04753 0.18495 0.04584 0.18889 0.05026 0.17778 C 0.05183 0.17384 0.05326 0.16967 0.05469 0.16574 L 0.0569 0.15972 C 0.05912 0.14815 0.05638 0.1588 0.06146 0.14977 C 0.06237 0.14815 0.06276 0.14583 0.06367 0.14398 C 0.06498 0.14097 0.0668 0.13889 0.0681 0.13588 C 0.07045 0.13079 0.07396 0.11991 0.07604 0.11412 C 0.0767 0.1088 0.07735 0.10347 0.07826 0.09815 C 0.07891 0.09398 0.07969 0.09028 0.08047 0.08611 C 0.08086 0.08426 0.08138 0.08217 0.08151 0.08032 L 0.08386 0.05625 C 0.08347 0.03981 0.08334 0.02315 0.08269 0.00648 C 0.08255 0.00393 0.08177 0.00139 0.08151 -0.00139 C 0.08112 -0.00671 0.08112 -0.01204 0.08047 -0.01736 C 0.07995 -0.0213 0.07891 -0.02523 0.07826 -0.02917 C 0.07787 -0.03125 0.07787 -0.03357 0.07709 -0.03519 C 0.07565 -0.03843 0.07435 -0.04213 0.07266 -0.04514 C 0.07162 -0.04676 0.07032 -0.04769 0.06927 -0.04908 C 0.0625 -0.05926 0.06966 -0.05162 0.06146 -0.05903 C 0.05365 -0.07755 0.06354 -0.05556 0.04688 -0.08287 C 0.04519 -0.08588 0.04401 -0.08982 0.04245 -0.09283 C 0.04102 -0.09583 0.03946 -0.09838 0.03789 -0.10093 C 0.02617 -0.11968 0.03594 -0.10463 0.0267 -0.11482 C 0.02513 -0.11667 0.02383 -0.11898 0.02227 -0.12083 C 0.02084 -0.12245 0.01927 -0.12338 0.01771 -0.12477 C 0.01589 -0.12662 0.0142 -0.1294 0.01211 -0.13079 C 0.01042 -0.13195 0.00847 -0.13218 0.00651 -0.13264 C 0.00508 -0.13403 0.00352 -0.13519 0.00209 -0.13681 C 0.00091 -0.13796 -2.70833E-6 -0.13982 -0.0013 -0.14074 C -0.00273 -0.14167 -0.00429 -0.1419 -0.00573 -0.14259 C -0.0069 -0.14329 -0.00794 -0.14421 -0.00911 -0.14468 L -0.0181 -0.14861 C -0.01849 -0.14861 -0.03971 -0.14815 -0.04609 -0.14468 C -0.04765 -0.14375 -0.04909 -0.14213 -0.05052 -0.14074 C -0.05468 -0.13634 -0.05768 -0.1331 -0.06054 -0.12685 C -0.06146 -0.125 -0.06185 -0.12245 -0.06289 -0.12083 C -0.06419 -0.11852 -0.06588 -0.1169 -0.06731 -0.11482 C -0.06914 -0.10949 -0.07109 -0.1044 -0.07291 -0.09884 C -0.0737 -0.0963 -0.07435 -0.09352 -0.07513 -0.09097 C -0.07617 -0.0875 -0.07734 -0.08426 -0.07851 -0.08102 C -0.08112 -0.05278 -0.07682 -0.07593 -0.10429 -0.06505 C -0.10664 -0.06412 -0.10781 -0.05949 -0.10989 -0.05718 C -0.11198 -0.05463 -0.11458 -0.05394 -0.11653 -0.05116 C -0.11992 -0.04653 -0.12252 -0.04051 -0.12552 -0.03519 C -0.12708 -0.03264 -0.12877 -0.03033 -0.13008 -0.02732 C -0.13307 -0.02014 -0.13633 -0.01296 -0.13893 -0.00533 C -0.1401 -0.00208 -0.14153 0.00092 -0.14231 0.00463 C -0.14375 0.01042 -0.14453 0.01643 -0.1457 0.02245 C -0.14674 0.02847 -0.14843 0.03611 -0.14909 0.04213 C -0.15078 0.05995 -0.1513 0.06805 -0.15234 0.08426 C -0.15208 0.09491 -0.15221 0.10555 -0.1513 0.11597 C -0.15104 0.11852 -0.14961 0.11991 -0.14909 0.12199 C -0.14661 0.13079 -0.14961 0.12639 -0.1457 0.13588 C -0.14479 0.13819 -0.14336 0.13981 -0.14231 0.1419 C -0.14153 0.14375 -0.14101 0.14606 -0.1401 0.14792 C -0.13867 0.15069 -0.13698 0.15301 -0.13567 0.15579 C -0.13437 0.15833 -0.13333 0.16111 -0.13229 0.16389 C -0.13151 0.16574 -0.13086 0.16805 -0.13008 0.16967 C -0.12317 0.18356 -0.12396 0.17986 -0.11653 0.19167 C -0.10599 0.2088 -0.11875 0.1912 -0.10651 0.20555 C -0.09974 0.21366 -0.10468 0.20995 -0.0987 0.21366 C -0.09752 0.21481 -0.09648 0.21643 -0.09531 0.21759 C -0.09427 0.21852 -0.0931 0.21875 -0.09192 0.21944 C -0.0901 0.22083 -0.08815 0.22176 -0.08633 0.22361 C -0.07513 0.23449 -0.08411 0.2294 -0.07513 0.23356 C -0.07409 0.23472 -0.07304 0.23634 -0.07174 0.2375 C -0.0707 0.23842 -0.06953 0.23866 -0.06849 0.23935 C -0.06549 0.24143 -0.06237 0.24329 -0.0595 0.24537 C -0.04114 0.25903 -0.0681 0.24097 -0.05052 0.25139 C -0.05013 0.25162 -0.0431 0.25694 -0.04153 0.25741 C -0.03828 0.25833 -0.03489 0.25856 -0.03151 0.25926 C -0.02682 0.26134 -0.0233 0.26342 -0.0181 0.26342 C -0.01172 0.26342 -0.00534 0.26204 0.00091 0.26134 C 0.00248 0.26065 0.00391 0.25995 0.00547 0.25926 C 0.02149 0.2537 0.01927 0.2544 0.03125 0.25139 C 0.0349 0.24884 0.05157 0.23773 0.0569 0.23148 L 0.06029 0.22755 C 0.06446 0.2162 0.06133 0.22222 0.07266 0.21551 C 0.08867 0.20602 0.06862 0.21759 0.08828 0.20764 C 0.10065 0.20139 0.08933 0.20532 0.1017 0.20162 L 0.12526 0.18773 L 0.13529 0.18171 C 0.13724 0.18032 0.13907 0.17917 0.14089 0.17778 C 0.14245 0.17662 0.14388 0.17477 0.14545 0.17384 C 0.14753 0.17222 0.15 0.17153 0.15209 0.16967 C 0.16159 0.16227 0.14779 0.16852 0.16107 0.16389 C 0.1625 0.1618 0.16394 0.15949 0.1655 0.15787 C 0.16732 0.15602 0.1694 0.15579 0.1711 0.15393 C 0.17253 0.15231 0.17331 0.14977 0.17448 0.14792 C 0.17591 0.14583 0.17761 0.14398 0.17904 0.1419 C 0.18021 0.14005 0.18112 0.13773 0.18229 0.13588 C 0.18334 0.13449 0.18464 0.13356 0.18568 0.13194 C 0.18685 0.13009 0.18776 0.12755 0.18907 0.12592 C 0.19037 0.1243 0.19206 0.12361 0.19349 0.12199 C 0.19505 0.12014 0.19649 0.11782 0.19805 0.11597 C 0.19987 0.11389 0.20183 0.11204 0.20365 0.11018 C 0.2069 0.10648 0.21459 0.09653 0.21589 0.09421 C 0.21706 0.09213 0.21823 0.09028 0.21927 0.08819 C 0.22019 0.08634 0.22071 0.08403 0.22149 0.08217 C 0.22292 0.0787 0.22448 0.07546 0.22604 0.07222 C 0.22644 0.07037 0.22657 0.06805 0.22709 0.06597 C 0.23034 0.0544 0.22865 0.06597 0.23164 0.05231 C 0.23216 0.04954 0.2319 0.04653 0.23269 0.04444 C 0.23347 0.04167 0.23503 0.04051 0.23607 0.03842 C 0.23698 0.03657 0.2375 0.03426 0.23828 0.03241 C 0.24089 0.02639 0.24258 0.01875 0.2461 0.01458 C 0.2513 0.00833 0.25052 0.00995 0.25625 -0.00139 C 0.25742 -0.00394 0.25834 -0.00671 0.25964 -0.00926 C 0.26068 -0.01158 0.26185 -0.0132 0.26289 -0.01528 C 0.2642 -0.01783 0.26511 -0.0206 0.26628 -0.02338 C 0.2681 -0.02732 0.27005 -0.03125 0.27188 -0.03519 C 0.27305 -0.03773 0.27422 -0.04051 0.27526 -0.04306 C 0.27604 -0.04514 0.27657 -0.04745 0.27748 -0.04908 C 0.27956 -0.05324 0.28164 -0.05764 0.28425 -0.06111 C 0.28568 -0.06296 0.28737 -0.06482 0.28867 -0.06713 C 0.28959 -0.06875 0.29011 -0.07107 0.29089 -0.07292 C 0.29115 -0.07338 0.30039 -0.09583 0.30209 -0.09884 C 0.30326 -0.10093 0.30443 -0.10278 0.30547 -0.10486 C 0.3086 -0.11134 0.30834 -0.11111 0.31003 -0.1169 " pathEditMode="relative" rAng="0"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6" dur="2000" fill="hold"/>
                                        <p:tgtEl>
                                          <p:spTgt spid="8"/>
                                        </p:tgtEl>
                                        <p:attrNameLst>
                                          <p:attrName>ppt_x</p:attrName>
                                          <p:attrName>ppt_y</p:attrName>
                                        </p:attrNameLst>
                                      </p:cBhvr>
                                      <p:rCtr x="9687" y="28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211100" y="2379945"/>
            <a:ext cx="2952328" cy="830997"/>
          </a:xfrm>
          <a:prstGeom prst="rect">
            <a:avLst/>
          </a:prstGeom>
          <a:noFill/>
        </p:spPr>
        <p:txBody>
          <a:bodyPr wrap="square" rtlCol="0">
            <a:spAutoFit/>
          </a:bodyPr>
          <a:lstStyle/>
          <a:p>
            <a:r>
              <a:rPr lang="en-GB" sz="4800" b="1" dirty="0">
                <a:solidFill>
                  <a:schemeClr val="accent1">
                    <a:lumMod val="50000"/>
                  </a:schemeClr>
                </a:solidFill>
                <a:latin typeface="Century Gothic" panose="020B0502020202020204" pitchFamily="34" charset="0"/>
              </a:rPr>
              <a:t>vive</a:t>
            </a: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flipH="1">
            <a:off x="11531515" y="387458"/>
            <a:ext cx="45719" cy="61993"/>
          </a:xfrm>
        </p:spPr>
        <p:txBody>
          <a:bodyPr>
            <a:noAutofit/>
          </a:bodyPr>
          <a:lstStyle/>
          <a:p>
            <a:r>
              <a:rPr lang="en-GB" sz="100" b="1" dirty="0">
                <a:solidFill>
                  <a:prstClr val="white"/>
                </a:solidFill>
              </a:rPr>
              <a:t>leer</a:t>
            </a:r>
            <a:endParaRPr lang="en-US" sz="1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51" y="1280092"/>
            <a:ext cx="3616656" cy="4129360"/>
          </a:xfrm>
          <a:prstGeom prst="rect">
            <a:avLst/>
          </a:prstGeom>
        </p:spPr>
      </p:pic>
      <p:sp>
        <p:nvSpPr>
          <p:cNvPr id="5" name="Rectangle 4"/>
          <p:cNvSpPr/>
          <p:nvPr/>
        </p:nvSpPr>
        <p:spPr>
          <a:xfrm>
            <a:off x="1057880" y="3854439"/>
            <a:ext cx="2710999" cy="1508105"/>
          </a:xfrm>
          <a:prstGeom prst="rect">
            <a:avLst/>
          </a:prstGeom>
          <a:noFill/>
        </p:spPr>
        <p:txBody>
          <a:bodyPr wrap="none" lIns="91440" tIns="45720" rIns="91440" bIns="45720">
            <a:spAutoFit/>
          </a:bodyPr>
          <a:lstStyle/>
          <a:p>
            <a:pPr algn="ctr"/>
            <a:r>
              <a:rPr lang="en-US" sz="9200" b="1" dirty="0">
                <a:ln w="6600">
                  <a:noFill/>
                  <a:prstDash val="solid"/>
                </a:ln>
                <a:solidFill>
                  <a:schemeClr val="accent1">
                    <a:lumMod val="50000"/>
                  </a:schemeClr>
                </a:solidFill>
                <a:latin typeface="Century Gothic" panose="020B0502020202020204" pitchFamily="34" charset="0"/>
              </a:rPr>
              <a:t>s/he</a:t>
            </a:r>
            <a:endParaRPr lang="en-US" sz="9200" b="1" cap="none" spc="0" dirty="0">
              <a:ln w="6600">
                <a:noFill/>
                <a:prstDash val="solid"/>
              </a:ln>
              <a:solidFill>
                <a:schemeClr val="accent1">
                  <a:lumMod val="50000"/>
                </a:schemeClr>
              </a:solidFill>
              <a:latin typeface="Century Gothic" panose="020B0502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63428" y="1280092"/>
            <a:ext cx="3538985" cy="4082452"/>
          </a:xfrm>
          <a:prstGeom prst="rect">
            <a:avLst/>
          </a:prstGeom>
        </p:spPr>
      </p:pic>
      <p:sp>
        <p:nvSpPr>
          <p:cNvPr id="7" name="Rectangle 6"/>
          <p:cNvSpPr/>
          <p:nvPr/>
        </p:nvSpPr>
        <p:spPr>
          <a:xfrm>
            <a:off x="8261815" y="3846562"/>
            <a:ext cx="2332690" cy="1508105"/>
          </a:xfrm>
          <a:prstGeom prst="rect">
            <a:avLst/>
          </a:prstGeom>
          <a:noFill/>
        </p:spPr>
        <p:txBody>
          <a:bodyPr wrap="none" lIns="91440" tIns="45720" rIns="91440" bIns="45720">
            <a:spAutoFit/>
          </a:bodyPr>
          <a:lstStyle/>
          <a:p>
            <a:pPr algn="ctr"/>
            <a:r>
              <a:rPr lang="en-US" sz="9200" b="1" dirty="0">
                <a:ln w="6600">
                  <a:noFill/>
                  <a:prstDash val="solid"/>
                </a:ln>
                <a:solidFill>
                  <a:schemeClr val="accent1">
                    <a:lumMod val="50000"/>
                  </a:schemeClr>
                </a:solidFill>
                <a:latin typeface="Century Gothic" panose="020B0502020202020204" pitchFamily="34" charset="0"/>
              </a:rPr>
              <a:t>you</a:t>
            </a:r>
            <a:endParaRPr lang="en-US" sz="9200" b="1" cap="none" spc="0" dirty="0">
              <a:ln w="6600">
                <a:noFill/>
                <a:prstDash val="solid"/>
              </a:ln>
              <a:solidFill>
                <a:schemeClr val="accent1">
                  <a:lumMod val="50000"/>
                </a:schemeClr>
              </a:solidFill>
              <a:latin typeface="Century Gothic" panose="020B0502020202020204" pitchFamily="34" charset="0"/>
            </a:endParaRPr>
          </a:p>
        </p:txBody>
      </p:sp>
      <p:sp>
        <p:nvSpPr>
          <p:cNvPr id="9"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9122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 0 C 0.01979 -0.00694 0.00287 -0.00185 0.028 -0.00601 C 0.0306 -0.00625 0.0332 -0.0074 0.03581 -0.00787 C 0.03958 -0.00879 0.04323 -0.00925 0.04701 -0.00995 C 0.04818 -0.01064 0.04922 -0.01134 0.05039 -0.0118 C 0.05182 -0.01273 0.05339 -0.01273 0.05482 -0.01388 C 0.05612 -0.01481 0.05703 -0.01643 0.0582 -0.01782 C 0.05898 -0.0199 0.06003 -0.02152 0.06042 -0.02384 C 0.06107 -0.02708 0.06107 -0.03055 0.06159 -0.03379 C 0.06211 -0.03726 0.06302 -0.0405 0.0638 -0.04375 C 0.06419 -0.04976 0.0651 -0.05555 0.06497 -0.06157 C 0.06276 -0.1243 0.06445 -0.09004 0.05938 -0.11736 C 0.05885 -0.1199 0.05912 -0.12314 0.0582 -0.12523 C 0.05365 -0.13634 0.05391 -0.13101 0.04922 -0.13518 C 0.0444 -0.13958 0.04727 -0.13981 0.04141 -0.14328 C 0.03958 -0.14421 0.03763 -0.14444 0.03581 -0.14513 C 0.03464 -0.1456 0.03359 -0.14652 0.03242 -0.14722 C 0.03099 -0.14791 0.02943 -0.14838 0.028 -0.14907 C 0.02682 -0.14976 0.02578 -0.15069 0.02461 -0.15115 C 0.02279 -0.15208 0.02096 -0.15254 0.01901 -0.15324 C 0.01042 -0.15254 0.00182 -0.15277 -0.00677 -0.15115 C -0.00833 -0.15092 -0.00963 -0.14814 -0.0112 -0.14722 C -0.01263 -0.14629 -0.01419 -0.14583 -0.01562 -0.14513 C -0.01719 -0.14328 -0.01862 -0.1412 -0.02018 -0.13912 C -0.02396 -0.13425 -0.02357 -0.13611 -0.02682 -0.12916 C -0.03099 -0.1206 -0.02982 -0.12129 -0.03359 -0.11134 C -0.03542 -0.10671 -0.03737 -0.10208 -0.03919 -0.09745 C -0.04036 -0.09097 -0.04075 -0.08865 -0.04258 -0.08148 C -0.04883 -0.05648 -0.04036 -0.09305 -0.047 -0.06365 C -0.0474 -0.05439 -0.04779 -0.04513 -0.04818 -0.03588 C -0.04844 -0.02777 -0.04922 -0.0199 -0.04922 -0.0118 C -0.04922 0.02338 -0.04935 0.02385 -0.04583 0.04977 C -0.04479 0.05787 -0.04505 0.0669 -0.04258 0.07362 C -0.0418 0.0757 -0.04102 0.07755 -0.04023 0.07963 C -0.03945 0.08218 -0.03893 0.08519 -0.03802 0.0875 C -0.03672 0.09121 -0.03529 0.09445 -0.03359 0.09746 C -0.02904 0.10579 -0.02031 0.11042 -0.01562 0.11551 C -0.0138 0.11737 -0.01211 0.11991 -0.01003 0.1213 C -0.00664 0.12385 0.00716 0.13195 0.01237 0.13334 C 0.0194 0.13519 0.02656 0.13588 0.03359 0.13727 C 0.04622 0.13658 0.05898 0.13704 0.07162 0.13542 C 0.07331 0.13519 0.07448 0.13218 0.07617 0.13125 C 0.08984 0.12315 0.07279 0.13704 0.08841 0.12547 C 0.10872 0.11042 0.08646 0.12616 0.09857 0.11551 C 0.09961 0.11459 0.10078 0.11412 0.10182 0.11343 C 0.10716 0.09468 0.10026 0.11621 0.10859 0.09954 C 0.1125 0.09167 0.11367 0.0845 0.11641 0.0757 C 0.11745 0.07223 0.11875 0.06922 0.11979 0.06575 C 0.12214 0.05787 0.12656 0.0419 0.12656 0.0419 C 0.12682 0.03843 0.12721 0.03519 0.1276 0.03195 C 0.128 0.02917 0.12878 0.02662 0.12878 0.02385 C 0.12839 0.0125 0.128 0.00116 0.12656 -0.00995 C 0.12565 -0.0162 0.12344 -0.02175 0.12201 -0.02777 C 0.11628 -0.05138 0.125 -0.02106 0.11198 -0.05555 C 0.11042 -0.05972 0.10912 -0.06365 0.10742 -0.06759 C 0.09922 -0.08773 0.10664 -0.06689 0.09857 -0.08958 C 0.0974 -0.09282 0.09635 -0.09629 0.09518 -0.09953 C 0.09414 -0.10208 0.09284 -0.10463 0.0918 -0.1074 C 0.08555 -0.12407 0.09076 -0.1155 0.07943 -0.13726 C 0.07826 -0.13958 0.07656 -0.1412 0.075 -0.14328 C 0.07422 -0.14583 0.07383 -0.14884 0.07279 -0.15115 C 0.07188 -0.153 0.07031 -0.15347 0.0694 -0.15509 C 0.0681 -0.1574 0.06732 -0.16064 0.06602 -0.16319 C 0.0651 -0.16481 0.06367 -0.1655 0.06263 -0.16713 C 0.05833 -0.17384 0.05234 -0.18773 0.04701 -0.19097 C 0.04245 -0.19375 0.04466 -0.19166 0.04037 -0.19699 C 0.03477 -0.19629 0.02904 -0.19606 0.02357 -0.1949 C 0.01901 -0.19398 0.01875 -0.19213 0.01458 -0.18888 C 0.01341 -0.18819 0.01237 -0.18773 0.0112 -0.18703 C 0.00925 -0.18402 0.00195 -0.17384 0 -0.16898 C -0.01081 -0.14213 -0.00182 -0.15555 -0.0112 -0.14328 C -0.01237 -0.13981 -0.01354 -0.13657 -0.01458 -0.13333 C -0.01536 -0.13055 -0.01575 -0.12754 -0.0168 -0.12523 C -0.0181 -0.12222 -0.02005 -0.12037 -0.02122 -0.11736 C -0.03164 -0.0905 -0.0263 -0.10185 -0.03138 -0.08541 C -0.03437 -0.07569 -0.0345 -0.07615 -0.03802 -0.06759 C -0.03841 -0.06365 -0.03854 -0.05949 -0.03919 -0.05555 C -0.04036 -0.04884 -0.04271 -0.04259 -0.04362 -0.03588 C -0.04844 -0.00162 -0.04466 -0.01296 -0.05039 0.00209 C -0.0526 0.04075 -0.05221 0.02524 -0.05039 0.0875 C -0.05026 0.09167 -0.04987 0.09561 -0.04922 0.09954 C -0.04883 0.10232 -0.04779 0.10487 -0.047 0.10741 C -0.04323 0.11968 -0.04453 0.11482 -0.04023 0.12547 C -0.03945 0.12732 -0.03906 0.12963 -0.03802 0.13125 C -0.03646 0.13403 -0.02786 0.14422 -0.02682 0.14537 C -0.01693 0.15625 -0.00937 0.16204 0.00339 0.16713 C 0.00677 0.16852 0.01003 0.17014 0.01341 0.17107 C 0.0194 0.17292 0.02539 0.17385 0.03138 0.17524 C 0.04596 0.17315 0.06055 0.17315 0.075 0.16922 C 0.07969 0.16783 0.08906 0.15903 0.09401 0.15325 C 0.09557 0.15139 0.09688 0.14862 0.09857 0.14723 C 0.10026 0.14584 0.10221 0.14584 0.10417 0.14537 C 0.10521 0.14329 0.10625 0.14121 0.10742 0.13936 C 0.10846 0.13774 0.1099 0.13704 0.11081 0.13542 C 0.11172 0.13357 0.11211 0.13102 0.11302 0.1294 C 0.11406 0.12778 0.1155 0.12709 0.11641 0.12547 C 0.12279 0.11389 0.12747 0.09352 0.13099 0.08172 C 0.1332 0.07408 0.13425 0.07061 0.13542 0.06181 C 0.13607 0.05787 0.1362 0.05371 0.13659 0.04977 C 0.1362 0.0463 0.1332 0.00857 0.13099 -0.00185 C 0.13021 -0.00555 0.12852 -0.00833 0.1276 -0.0118 C 0.1194 -0.04375 0.12878 -0.01458 0.12096 -0.03773 C 0.11888 -0.05555 0.12148 -0.04027 0.11537 -0.05763 C 0.11393 -0.06134 0.11354 -0.0662 0.11198 -0.06967 C 0.10898 -0.07615 0.10495 -0.08101 0.10182 -0.0875 C 0.10013 -0.0912 0.09922 -0.09583 0.0974 -0.09953 C 0.08451 -0.125 0.09935 -0.08819 0.0862 -0.11736 C 0.0849 -0.12037 0.08438 -0.12453 0.08281 -0.12731 C 0.07982 -0.13263 0.07617 -0.13657 0.07279 -0.1412 C 0.07083 -0.14375 0.06901 -0.14652 0.06719 -0.14907 C 0.06537 -0.15185 0.06328 -0.15416 0.06159 -0.15717 C 0.05508 -0.16851 0.05117 -0.17662 0.04037 -0.18287 C 0.03919 -0.18356 0.03802 -0.18425 0.03698 -0.18495 C 0.03542 -0.18611 0.03385 -0.1875 0.03242 -0.18888 C 0.03125 -0.19004 0.03034 -0.19213 0.02917 -0.19282 C 0.02695 -0.19421 0.02461 -0.19421 0.0224 -0.1949 C 0.01237 -0.19421 0.00221 -0.1949 -0.00781 -0.19282 C -0.01068 -0.19236 -0.01302 -0.18865 -0.01562 -0.18703 C -0.01706 -0.18611 -0.01862 -0.18564 -0.02018 -0.18495 C -0.03385 -0.17037 -0.02018 -0.1868 -0.02799 -0.17314 C -0.02969 -0.17013 -0.03177 -0.16782 -0.03359 -0.16504 C -0.03594 -0.16134 -0.03802 -0.15717 -0.04023 -0.15324 C -0.0418 -0.15046 -0.0431 -0.14745 -0.04479 -0.14513 C -0.04935 -0.13865 -0.05104 -0.1368 -0.05482 -0.12916 C -0.05638 -0.12615 -0.05768 -0.12245 -0.05937 -0.11921 C -0.06068 -0.11643 -0.0625 -0.11435 -0.0638 -0.11134 C -0.06484 -0.10902 -0.0651 -0.10578 -0.06602 -0.10347 C -0.06693 -0.10115 -0.06862 -0.09976 -0.0694 -0.09745 C -0.07279 -0.08726 -0.07604 -0.07662 -0.07838 -0.0655 C -0.08555 -0.03148 -0.08151 -0.04328 -0.08737 -0.02777 C -0.08789 -0.0199 -0.08841 -0.0118 -0.08958 -0.00393 C -0.09232 0.01575 -0.08867 -0.01898 -0.0918 0.01389 C -0.09141 0.03125 -0.09193 0.04862 -0.09062 0.06575 C -0.09036 0.06899 -0.08828 0.07084 -0.08737 0.07362 C -0.08581 0.07778 -0.0849 0.08403 -0.08281 0.0875 C -0.08112 0.09051 -0.07891 0.0926 -0.07721 0.09561 C -0.07591 0.09792 -0.07539 0.10139 -0.07383 0.10348 C -0.07044 0.10811 -0.06628 0.11112 -0.06263 0.11551 C -0.06042 0.11806 -0.05833 0.1213 -0.05599 0.12338 C -0.05091 0.12801 -0.04544 0.13102 -0.04023 0.13542 C -0.0276 0.14584 -0.02396 0.15139 -0.0112 0.15926 C -0.00013 0.16598 0.00482 0.16621 0.0168 0.16922 L 0.05156 0.16528 C 0.0543 0.16482 0.06302 0.16204 0.06602 0.16112 C 0.08568 0.14954 0.0612 0.16436 0.07839 0.15325 C 0.08099 0.15162 0.08802 0.14792 0.09063 0.14537 C 0.09635 0.13959 0.10287 0.13565 0.10742 0.12732 C 0.10898 0.12477 0.11055 0.12223 0.11198 0.11945 C 0.12279 0.09746 0.10703 0.12616 0.11979 0.10348 C 0.12201 0.09422 0.12409 0.08473 0.12656 0.0757 C 0.13099 0.0588 0.12956 0.07292 0.13216 0.05186 C 0.13307 0.04399 0.13438 0.02801 0.13438 0.02801 C 0.13398 0.00533 0.13412 -0.01713 0.1332 -0.03981 C 0.13294 -0.04652 0.13203 -0.05324 0.13099 -0.05972 C 0.12904 -0.07106 0.12656 -0.08217 0.12422 -0.09351 C 0.12357 -0.09675 0.12305 -0.10046 0.12201 -0.10347 C 0.12005 -0.10902 0.11732 -0.11388 0.11537 -0.11921 C 0.11458 -0.12129 0.11393 -0.12338 0.11302 -0.12523 C 0.11172 -0.12824 0.11003 -0.13055 0.10859 -0.13333 C 0.10742 -0.13726 0.10651 -0.14143 0.10521 -0.14513 C 0.10091 -0.1574 0.09544 -0.16805 0.0918 -0.18101 C 0.08867 -0.19189 0.08333 -0.21203 0.07943 -0.21875 C 0.07656 -0.22407 0.07448 -0.2324 0.07057 -0.23472 C 0.0694 -0.23541 0.06823 -0.23564 0.06719 -0.2368 C 0.06302 -0.24027 0.06419 -0.24213 0.05938 -0.24467 C 0.05716 -0.24583 0.05482 -0.24606 0.0526 -0.24652 C 0.04518 -0.24606 0.03763 -0.24629 0.03021 -0.24467 C 0.02891 -0.24444 0.02813 -0.24166 0.02682 -0.24074 C 0.02578 -0.23981 0.02461 -0.23935 0.02357 -0.23865 C 0.02162 -0.2375 0.01979 -0.23611 0.01797 -0.23472 C 0.01563 -0.23287 0.01341 -0.23078 0.0112 -0.2287 C 0.01042 -0.22685 0.0099 -0.22453 0.00898 -0.22268 C 0.00091 -0.20856 0.01055 -0.23078 0.00221 -0.21273 C -0.00013 -0.20763 -0.00443 -0.19699 -0.00443 -0.19699 C -0.00664 -0.18518 -0.00417 -0.19675 -0.00898 -0.18287 C -0.0099 -0.18055 -0.01016 -0.17754 -0.0112 -0.175 C -0.01211 -0.17268 -0.01367 -0.17129 -0.01458 -0.16898 C -0.01758 -0.16111 -0.02617 -0.13588 -0.02904 -0.12338 C -0.03047 -0.11759 -0.03099 -0.11111 -0.03242 -0.10532 C -0.03359 -0.10115 -0.03698 -0.09351 -0.03698 -0.09351 C -0.03737 -0.08819 -0.03724 -0.08263 -0.03802 -0.07754 C -0.03841 -0.07523 -0.03971 -0.07384 -0.04023 -0.07152 C -0.04088 -0.06898 -0.04115 -0.0662 -0.04141 -0.06365 C -0.04219 -0.05694 -0.04297 -0.05046 -0.04362 -0.04375 L -0.04479 -0.03379 C -0.0444 -0.0118 -0.04466 0.00996 -0.04362 0.03195 C -0.04349 0.03473 -0.04193 0.03704 -0.04141 0.03982 C -0.04075 0.04306 -0.04075 0.04653 -0.04023 0.04977 C -0.03997 0.05255 -0.03971 0.0551 -0.03919 0.05764 C -0.03659 0.07176 -0.03802 0.06343 -0.03463 0.07362 C -0.03385 0.07616 -0.03307 0.07894 -0.03242 0.08172 C -0.03203 0.08357 -0.03203 0.08588 -0.03138 0.0875 C -0.03008 0.09075 -0.02838 0.09283 -0.02682 0.09561 C -0.02643 0.09746 -0.02656 0.1 -0.02578 0.10162 C -0.02383 0.10487 -0.02135 0.10695 -0.01901 0.1095 L -0.00781 0.1213 C -0.00599 0.12338 -0.0043 0.12616 -0.00221 0.12732 C 0.01771 0.13912 -0.0138 0.12037 0.01563 0.13936 C 0.02005 0.14213 0.02435 0.14676 0.02917 0.14723 L 0.04479 0.14931 C 0.05703 0.14723 0.0694 0.14561 0.08177 0.14329 C 0.08594 0.14237 0.08451 0.14028 0.08841 0.13727 C 0.08984 0.13635 0.09141 0.13588 0.09297 0.13542 C 0.1043 0.12315 0.0944 0.13565 0.10078 0.12338 C 0.10391 0.11713 0.10781 0.11204 0.11081 0.10556 C 0.11302 0.1007 0.11432 0.09468 0.11641 0.08959 C 0.11979 0.08125 0.12175 0.07801 0.12539 0.07176 C 0.12617 0.06899 0.12682 0.06621 0.1276 0.06366 C 0.12904 0.05973 0.13125 0.05625 0.13216 0.05186 C 0.13385 0.04237 0.13425 0.04075 0.13542 0.02801 C 0.13646 0.01737 0.13698 0.00672 0.13776 -0.00393 C 0.13737 -0.01921 0.13724 -0.03449 0.13659 -0.04976 C 0.13646 -0.05185 0.13594 -0.0537 0.13542 -0.05555 C 0.13438 -0.05972 0.13346 -0.06388 0.13216 -0.06759 C 0.13008 -0.07314 0.12682 -0.07731 0.12539 -0.08356 C 0.12305 -0.09375 0.12292 -0.0949 0.11979 -0.10532 C 0.11875 -0.10879 0.11771 -0.11226 0.11641 -0.11527 C 0.11393 -0.12152 0.11107 -0.12708 0.10859 -0.13333 C 0.10768 -0.13564 0.10716 -0.13865 0.10638 -0.1412 C 0.1043 -0.14768 0.10378 -0.14768 0.10078 -0.15324 C 0.09792 -0.16805 0.10208 -0.15023 0.09622 -0.16319 C 0.09557 -0.16481 0.09583 -0.16736 0.09518 -0.16898 C 0.09219 -0.17731 0.08385 -0.19838 0.07839 -0.20486 C 0.07591 -0.20787 0.07331 -0.21111 0.07057 -0.21273 C 0.06875 -0.21388 0.0668 -0.21412 0.06497 -0.21481 C 0.06302 -0.2162 0.06133 -0.21851 0.05938 -0.21875 C 0.05521 -0.21921 0.05117 -0.21759 0.04701 -0.21689 C 0.04349 -0.21597 0.03828 -0.21412 0.03477 -0.21273 C 0.03398 -0.21088 0.03346 -0.20856 0.03242 -0.20694 C 0.0306 -0.2037 0.02669 -0.20092 0.02461 -0.19884 C 0.02318 -0.19745 0.01758 -0.19027 0.0168 -0.18888 C 0.00794 -0.17338 0.02227 -0.19328 0.0112 -0.17708 C 0.00495 -0.16782 0.01042 -0.17963 0.00221 -0.16504 C 0.00052 -0.16203 -0.00052 -0.1581 -0.00221 -0.15509 C -0.00352 -0.15277 -0.00547 -0.15162 -0.00677 -0.14907 C -0.00924 -0.14421 -0.01107 -0.13842 -0.01341 -0.13333 C -0.02253 -0.11388 -0.01445 -0.13449 -0.02018 -0.11921 C -0.0207 -0.11967 -0.02708 -0.12222 -0.02799 -0.12338 C -0.0293 -0.12476 -0.03008 -0.12754 -0.03138 -0.12916 C -0.03242 -0.13078 -0.03359 -0.13194 -0.03463 -0.13333 C -0.03763 -0.12986 -0.04088 -0.12708 -0.04362 -0.12338 C -0.05065 -0.11388 -0.04583 -0.11736 -0.05143 -0.1074 C -0.06185 -0.08912 -0.05234 -0.10879 -0.06263 -0.09351 C -0.06549 -0.08935 -0.06719 -0.0824 -0.07057 -0.07963 C -0.072 -0.07824 -0.0737 -0.07731 -0.075 -0.07546 C -0.0763 -0.07384 -0.07721 -0.07152 -0.07838 -0.06967 C -0.07982 -0.06736 -0.08151 -0.06574 -0.08281 -0.06365 C -0.08555 -0.05925 -0.08776 -0.05393 -0.09062 -0.04976 C -0.09414 -0.04444 -0.09818 -0.0405 -0.10182 -0.03588 C -0.11575 -0.01782 -0.11771 -0.0125 -0.13099 0 C -0.13203 0.00093 -0.1332 0.00139 -0.13437 0.00209 C -0.14414 0.00695 -0.13411 0.00116 -0.14219 0.00602 C -0.14609 0.01297 -0.14518 0.01204 -0.15 0.01806 C -0.15221 0.02061 -0.1543 0.02385 -0.15677 0.02593 C -0.16185 0.03033 -0.16719 0.03357 -0.1724 0.03774 C -0.18177 0.04561 -0.19075 0.05487 -0.20039 0.06181 L -0.24857 0.09561 C -0.26615 0.10787 -0.23789 0.0882 -0.26302 0.10556 C -0.26497 0.10672 -0.26667 0.1088 -0.26862 0.1095 C -0.27695 0.11181 -0.27318 0.11042 -0.27982 0.11343 C -0.28919 0.11274 -0.29857 0.11297 -0.30781 0.11135 C -0.31016 0.11112 -0.31237 0.1088 -0.31458 0.10741 C -0.31562 0.10672 -0.31693 0.10672 -0.31797 0.10556 C -0.32266 0.09977 -0.32005 0.10255 -0.32578 0.09746 C -0.32721 0.09352 -0.32799 0.0882 -0.33021 0.08565 C -0.33242 0.08287 -0.33437 0.07917 -0.33698 0.07755 C -0.33919 0.07639 -0.34167 0.07593 -0.34362 0.07362 C -0.34805 0.06852 -0.3457 0.07037 -0.35039 0.0676 C -0.35156 0.06575 -0.35247 0.0632 -0.35378 0.06181 C -0.35469 0.06065 -0.35612 0.06112 -0.35716 0.05973 C -0.3582 0.05834 -0.35846 0.05556 -0.35937 0.05371 C -0.36029 0.05162 -0.36159 0.04977 -0.36263 0.04769 C -0.36302 0.04584 -0.36315 0.04352 -0.3638 0.0419 C -0.36471 0.03959 -0.36628 0.0382 -0.36719 0.03588 C -0.36836 0.03264 -0.36823 0.03102 -0.36823 0.02801 " pathEditMode="relative"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6"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65913" y="2660366"/>
            <a:ext cx="3488892" cy="800219"/>
          </a:xfrm>
          <a:prstGeom prst="rect">
            <a:avLst/>
          </a:prstGeom>
          <a:noFill/>
        </p:spPr>
        <p:txBody>
          <a:bodyPr wrap="square" rtlCol="0">
            <a:spAutoFit/>
          </a:bodyPr>
          <a:lstStyle/>
          <a:p>
            <a:r>
              <a:rPr lang="en-GB" sz="4600" b="1" dirty="0" err="1">
                <a:solidFill>
                  <a:schemeClr val="accent1">
                    <a:lumMod val="50000"/>
                  </a:schemeClr>
                </a:solidFill>
                <a:latin typeface="Century Gothic" panose="020B0502020202020204" pitchFamily="34" charset="0"/>
              </a:rPr>
              <a:t>aprendes</a:t>
            </a:r>
            <a:endParaRPr lang="en-GB" sz="4600" b="1" dirty="0">
              <a:solidFill>
                <a:schemeClr val="accent1">
                  <a:lumMod val="50000"/>
                </a:schemeClr>
              </a:solidFill>
              <a:latin typeface="Century Gothic" panose="020B0502020202020204" pitchFamily="34" charset="0"/>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flipH="1">
            <a:off x="11469521" y="387459"/>
            <a:ext cx="45719" cy="108488"/>
          </a:xfrm>
        </p:spPr>
        <p:txBody>
          <a:bodyPr>
            <a:noAutofit/>
          </a:bodyPr>
          <a:lstStyle/>
          <a:p>
            <a:r>
              <a:rPr lang="en-GB" sz="100" b="1" dirty="0">
                <a:solidFill>
                  <a:prstClr val="white"/>
                </a:solidFill>
              </a:rPr>
              <a:t>leer</a:t>
            </a:r>
            <a:endParaRPr lang="en-US" sz="1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51" y="1280092"/>
            <a:ext cx="3616656" cy="4129360"/>
          </a:xfrm>
          <a:prstGeom prst="rect">
            <a:avLst/>
          </a:prstGeom>
        </p:spPr>
      </p:pic>
      <p:sp>
        <p:nvSpPr>
          <p:cNvPr id="5" name="Rectangle 4"/>
          <p:cNvSpPr/>
          <p:nvPr/>
        </p:nvSpPr>
        <p:spPr>
          <a:xfrm>
            <a:off x="1057880" y="3854439"/>
            <a:ext cx="2710999" cy="1508105"/>
          </a:xfrm>
          <a:prstGeom prst="rect">
            <a:avLst/>
          </a:prstGeom>
          <a:noFill/>
        </p:spPr>
        <p:txBody>
          <a:bodyPr wrap="none" lIns="91440" tIns="45720" rIns="91440" bIns="45720">
            <a:spAutoFit/>
          </a:bodyPr>
          <a:lstStyle/>
          <a:p>
            <a:pPr algn="ctr"/>
            <a:r>
              <a:rPr lang="en-US" sz="9200" b="1" dirty="0">
                <a:ln w="6600">
                  <a:noFill/>
                  <a:prstDash val="solid"/>
                </a:ln>
                <a:solidFill>
                  <a:schemeClr val="accent1">
                    <a:lumMod val="50000"/>
                  </a:schemeClr>
                </a:solidFill>
                <a:latin typeface="Century Gothic" panose="020B0502020202020204" pitchFamily="34" charset="0"/>
              </a:rPr>
              <a:t>s/he</a:t>
            </a:r>
            <a:endParaRPr lang="en-US" sz="9200" b="1" cap="none" spc="0" dirty="0">
              <a:ln w="6600">
                <a:noFill/>
                <a:prstDash val="solid"/>
              </a:ln>
              <a:solidFill>
                <a:schemeClr val="accent1">
                  <a:lumMod val="50000"/>
                </a:schemeClr>
              </a:solidFill>
              <a:latin typeface="Century Gothic" panose="020B0502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63428" y="1280092"/>
            <a:ext cx="3538985" cy="4082452"/>
          </a:xfrm>
          <a:prstGeom prst="rect">
            <a:avLst/>
          </a:prstGeom>
        </p:spPr>
      </p:pic>
      <p:sp>
        <p:nvSpPr>
          <p:cNvPr id="7" name="Rectangle 6"/>
          <p:cNvSpPr/>
          <p:nvPr/>
        </p:nvSpPr>
        <p:spPr>
          <a:xfrm>
            <a:off x="8261815" y="3846562"/>
            <a:ext cx="2332690" cy="1508105"/>
          </a:xfrm>
          <a:prstGeom prst="rect">
            <a:avLst/>
          </a:prstGeom>
          <a:noFill/>
        </p:spPr>
        <p:txBody>
          <a:bodyPr wrap="none" lIns="91440" tIns="45720" rIns="91440" bIns="45720">
            <a:spAutoFit/>
          </a:bodyPr>
          <a:lstStyle/>
          <a:p>
            <a:pPr algn="ctr"/>
            <a:r>
              <a:rPr lang="en-US" sz="9200" b="1" dirty="0">
                <a:ln w="6600">
                  <a:noFill/>
                  <a:prstDash val="solid"/>
                </a:ln>
                <a:solidFill>
                  <a:schemeClr val="accent1">
                    <a:lumMod val="50000"/>
                  </a:schemeClr>
                </a:solidFill>
                <a:latin typeface="Century Gothic" panose="020B0502020202020204" pitchFamily="34" charset="0"/>
              </a:rPr>
              <a:t>you</a:t>
            </a:r>
            <a:endParaRPr lang="en-US" sz="9200" b="1" cap="none" spc="0" dirty="0">
              <a:ln w="6600">
                <a:noFill/>
                <a:prstDash val="solid"/>
              </a:ln>
              <a:solidFill>
                <a:schemeClr val="accent1">
                  <a:lumMod val="50000"/>
                </a:schemeClr>
              </a:solidFill>
              <a:latin typeface="Century Gothic" panose="020B0502020202020204" pitchFamily="34" charset="0"/>
            </a:endParaRPr>
          </a:p>
        </p:txBody>
      </p:sp>
      <p:sp>
        <p:nvSpPr>
          <p:cNvPr id="10"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131340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13 3.7037E-6 L -0.0013 0.00023 C 0.00247 -0.00301 0.00846 -0.00649 0.01211 -0.01204 C 0.01341 -0.01366 0.01445 -0.01598 0.01549 -0.01783 C 0.01588 -0.02061 0.01601 -0.02338 0.01666 -0.02593 C 0.01758 -0.0301 0.01927 -0.03357 0.02005 -0.03774 C 0.02083 -0.04306 0.0207 -0.04838 0.02109 -0.05371 C 0.0207 -0.06158 0.02083 -0.08473 0.01771 -0.09746 C 0.01523 -0.10787 0.01263 -0.11436 0.00651 -0.12153 C 0.00429 -0.12408 0.00195 -0.12639 -0.00013 -0.1294 C -0.00183 -0.13172 -0.003 -0.13496 -0.00469 -0.13727 C -0.00638 -0.13982 -0.00847 -0.14098 -0.01029 -0.14329 C -0.01263 -0.1463 -0.01459 -0.15024 -0.01693 -0.15324 C -0.02058 -0.15764 -0.02188 -0.15718 -0.02591 -0.15926 C -0.02709 -0.15973 -0.02813 -0.16065 -0.0293 -0.16135 C -0.03242 -0.16274 -0.03854 -0.16436 -0.04154 -0.16528 C -0.0487 -0.16436 -0.05534 -0.16621 -0.06172 -0.16135 C -0.06328 -0.15996 -0.06472 -0.15857 -0.06628 -0.15718 L -0.0763 -0.13936 L -0.07969 -0.13334 L -0.08295 -0.12732 C -0.08464 -0.11899 -0.08399 -0.12084 -0.0875 -0.11158 C -0.08802 -0.10996 -0.09245 -0.10024 -0.0931 -0.09746 C -0.09844 -0.07616 -0.09245 -0.09306 -0.09753 -0.07963 C -0.09792 -0.07686 -0.09831 -0.07431 -0.0987 -0.07176 C -0.09909 -0.06829 -0.09935 -0.06505 -0.09974 -0.06181 C -0.10013 -0.05973 -0.10065 -0.05787 -0.10091 -0.05579 C -0.10352 -0.03473 -0.10065 -0.05116 -0.10313 -0.03774 C -0.10274 -0.02848 -0.10261 -0.01922 -0.10209 -0.00996 C -0.10196 -0.00787 -0.1013 -0.00602 -0.10091 -0.00394 C -0.10052 -0.00139 -0.10026 0.00139 -0.09974 0.00393 C -0.09948 0.00601 -0.09896 0.00787 -0.0987 0.00995 C -0.09831 0.0125 -0.09805 0.01527 -0.09753 0.01782 C -0.09727 0.0199 -0.09675 0.02176 -0.09649 0.02384 C -0.09597 0.02662 -0.09636 0.02986 -0.09531 0.03194 C -0.09388 0.03449 -0.09167 0.03495 -0.08972 0.03588 C -0.08529 0.03773 -0.0763 0.03981 -0.0763 0.04004 C -0.06719 0.04791 -0.07643 0.04027 -0.06732 0.04583 C -0.06537 0.04699 -0.06367 0.04861 -0.06172 0.04976 C -0.05951 0.05115 -0.05729 0.05231 -0.05508 0.0537 L -0.0517 0.05578 C -0.05052 0.05648 -0.04948 0.05717 -0.04831 0.05764 L -0.03933 0.0618 C -0.03789 0.06226 -0.03633 0.06273 -0.0349 0.06365 C -0.02396 0.07152 -0.0349 0.06458 -0.02253 0.06967 C -0.00222 0.07824 -0.0181 0.07384 -0.0013 0.07754 C 0.00469 0.07708 0.0108 0.07754 0.01666 0.07569 C 0.03151 0.0706 0.0237 0.07037 0.03112 0.06365 C 0.03229 0.06273 0.03346 0.0625 0.0345 0.0618 C 0.03815 0.05879 0.04284 0.05509 0.0457 0.04976 C 0.04857 0.04467 0.05091 0.03912 0.05351 0.03379 C 0.05911 -0.00903 0.0595 0.00162 0.05247 -0.06181 C 0.04648 -0.11574 0.04896 -0.07986 0.04349 -0.09954 C 0.04297 -0.10139 0.04297 -0.10371 0.04232 -0.10556 C 0.0414 -0.10903 0.04023 -0.11227 0.03906 -0.11551 C 0.0362 -0.12292 0.03268 -0.12963 0.0289 -0.13542 C 0.02669 -0.13866 0.02461 -0.14236 0.02226 -0.14537 C 0.02122 -0.14653 0.01992 -0.1463 0.01888 -0.14723 C 0.00703 -0.15787 0.025 -0.14491 0.01107 -0.15324 C 0.01041 -0.15371 0.00377 -0.15857 0.00208 -0.15926 C -0.00091 -0.16019 -0.00391 -0.16042 -0.0069 -0.16135 C -0.00873 -0.16181 -0.01068 -0.1625 -0.0125 -0.1632 C -0.01367 -0.16366 -0.01472 -0.16482 -0.01589 -0.16528 C -0.01875 -0.16621 -0.02175 -0.16644 -0.02474 -0.16713 C -0.0349 -0.16644 -0.04492 -0.1669 -0.05508 -0.16528 C -0.05664 -0.16482 -0.05795 -0.16227 -0.05951 -0.16135 C -0.06133 -0.16019 -0.06328 -0.15996 -0.06511 -0.15926 C -0.06654 -0.15718 -0.0681 -0.1551 -0.06953 -0.15324 C -0.07383 -0.14792 -0.0737 -0.14931 -0.07852 -0.14144 C -0.08203 -0.13565 -0.08854 -0.12338 -0.08854 -0.12315 C -0.08893 -0.12153 -0.0892 -0.11922 -0.08972 -0.11736 C -0.09167 -0.11158 -0.09375 -0.10811 -0.09649 -0.10348 C -0.09688 -0.10162 -0.09701 -0.09931 -0.09753 -0.09746 C -0.09818 -0.09537 -0.09909 -0.09352 -0.09974 -0.09167 C -0.10091 -0.0882 -0.10222 -0.08496 -0.10313 -0.08172 C -0.10365 -0.07963 -0.10378 -0.07755 -0.1043 -0.0757 C -0.10599 -0.06852 -0.10651 -0.0676 -0.10873 -0.06181 C -0.10912 -0.05973 -0.10964 -0.05787 -0.1099 -0.05579 C -0.11393 -0.02107 -0.11328 -0.02315 -0.1155 0.01389 C -0.11511 0.02731 -0.11498 0.04051 -0.11433 0.0537 C -0.1142 0.05717 -0.11393 0.06064 -0.11328 0.06365 C -0.11276 0.06597 -0.11172 0.06759 -0.11094 0.06967 C -0.11068 0.07176 -0.11042 0.07384 -0.1099 0.07569 C -0.10912 0.07824 -0.10495 0.08819 -0.1043 0.08958 C -0.10143 0.0956 -0.0987 0.10231 -0.09531 0.1074 C -0.09024 0.11527 -0.08698 0.11643 -0.0819 0.12152 C -0.07617 0.12708 -0.07591 0.1287 -0.06953 0.13333 C -0.06745 0.13495 -0.06511 0.13588 -0.06289 0.13726 C -0.06094 0.13865 -0.05925 0.14074 -0.05729 0.14143 C -0.05352 0.14259 -0.04974 0.14259 -0.0461 0.14328 C -0.03659 0.14514 -0.03946 0.14421 -0.03268 0.14722 C -0.01992 0.14652 -0.00716 0.14699 0.00547 0.14537 C 0.00937 0.14467 0.02291 0.14097 0.03008 0.13726 C 0.04127 0.13171 0.02396 0.13958 0.03789 0.13333 C 0.04739 0.125 0.03659 0.13402 0.04909 0.12546 C 0.05638 0.12037 0.06601 0.11365 0.07265 0.10555 C 0.07617 0.10115 0.07786 0.09537 0.08047 0.08958 C 0.08268 0.08495 0.08515 0.08055 0.08711 0.07569 C 0.08815 0.07314 0.0888 0.07037 0.08945 0.06759 C 0.0914 0.05787 0.0931 0.04768 0.09505 0.03773 C 0.09622 0.01296 0.09726 0.00463 0.09505 -0.02385 C 0.09453 -0.0294 0.0931 -0.03473 0.09166 -0.03982 C 0.08945 -0.04746 0.0845 -0.0632 0.08047 -0.07176 C 0.07942 -0.07385 0.07799 -0.07524 0.07708 -0.07755 C 0.06875 -0.09815 0.08463 -0.06875 0.06927 -0.09954 C 0.06836 -0.10139 0.06679 -0.10186 0.06588 -0.10348 C 0.0638 -0.10718 0.06211 -0.11135 0.06028 -0.11551 C 0.05911 -0.11806 0.05833 -0.1213 0.0569 -0.12338 C 0.05495 -0.12662 0.05247 -0.12871 0.05026 -0.13149 C 0.03776 -0.14607 0.04935 -0.13311 0.03672 -0.14537 C 0.0306 -0.15116 0.03125 -0.15209 0.02448 -0.15718 C 0.01823 -0.16181 0.01797 -0.15996 0.01211 -0.16528 C 0.01094 -0.16621 0.01002 -0.16829 0.00885 -0.16922 C 0.00495 -0.17176 -0.00795 -0.17593 -0.01133 -0.17709 C -0.01992 -0.17639 -0.02852 -0.17686 -0.03711 -0.17524 C -0.03906 -0.17477 -0.04076 -0.17223 -0.04271 -0.1713 C -0.04414 -0.17037 -0.04571 -0.16991 -0.04714 -0.16922 C -0.04831 -0.16783 -0.04935 -0.16644 -0.05052 -0.16528 C -0.06302 -0.15255 -0.04571 -0.17176 -0.06068 -0.15533 C -0.06172 -0.15394 -0.06302 -0.15301 -0.06393 -0.15139 C -0.0711 -0.13843 -0.06524 -0.14329 -0.07188 -0.13936 C -0.07448 -0.13264 -0.0767 -0.1257 -0.07969 -0.11945 C -0.08724 -0.10301 -0.0836 -0.11181 -0.09089 -0.09352 C -0.09362 -0.07848 -0.08985 -0.09699 -0.09414 -0.08172 C -0.09479 -0.07963 -0.09479 -0.07755 -0.09531 -0.0757 C -0.09597 -0.07361 -0.09688 -0.07176 -0.09753 -0.06968 C -0.09922 -0.06436 -0.10209 -0.05371 -0.10209 -0.05348 C -0.10469 -0.02524 -0.10365 -0.03774 -0.10534 -0.01598 C -0.10521 -0.0088 -0.10508 0.01435 -0.10313 0.02592 C -0.10222 0.03125 -0.10104 0.03657 -0.09974 0.04189 C -0.09844 0.04791 -0.09714 0.05416 -0.09531 0.05972 C -0.09349 0.06551 -0.08854 0.07569 -0.08854 0.07592 C -0.08828 0.07824 -0.08841 0.08148 -0.0875 0.08356 C -0.0849 0.08958 -0.08151 0.09421 -0.07852 0.09953 C -0.07097 0.11296 -0.07735 0.10254 -0.06953 0.11342 C -0.06146 0.125 -0.06589 0.12176 -0.05951 0.12546 C -0.05209 0.13541 -0.04909 0.14027 -0.0405 0.14722 C -0.03646 0.15046 -0.03216 0.15231 -0.02813 0.15532 C -0.02656 0.15648 -0.02526 0.15833 -0.0237 0.15926 C -0.02214 0.16018 -0.0125 0.16296 -0.01133 0.16319 C -0.01029 0.16389 -0.00912 0.16527 -0.00795 0.16527 C -0.00091 0.16527 0.00625 0.16435 0.01328 0.16319 C 0.01445 0.16296 0.01549 0.1618 0.01666 0.16134 C 0.01927 0.15995 0.02187 0.15856 0.02448 0.15717 C 0.02669 0.15601 0.0289 0.15439 0.03112 0.15324 C 0.03333 0.15231 0.03567 0.15185 0.03789 0.15139 C 0.03945 0.15 0.04088 0.14838 0.04232 0.14722 C 0.04349 0.14652 0.04479 0.14652 0.0457 0.14537 C 0.05377 0.13588 0.04414 0.14166 0.05351 0.13726 C 0.05976 0.12639 0.05872 0.12777 0.06927 0.11342 C 0.07135 0.11064 0.07383 0.10833 0.07591 0.10555 C 0.0806 0.09907 0.08489 0.09213 0.08945 0.08564 C 0.09127 0.08287 0.09349 0.08078 0.09505 0.07754 C 0.09687 0.07361 0.09857 0.06944 0.10065 0.06574 C 0.10312 0.06088 0.10599 0.05671 0.10846 0.05185 C 0.11015 0.04814 0.11185 0.04421 0.11289 0.03981 C 0.11666 0.02476 0.12304 -0.00602 0.12304 -0.00579 C 0.11927 -0.02732 0.11745 -0.04977 0.11185 -0.06968 C 0.10156 -0.10533 0.08633 -0.10695 0.07265 -0.13727 C 0.07109 -0.14074 0.06992 -0.14445 0.0681 -0.14723 C 0.06653 -0.14977 0.06432 -0.15116 0.0625 -0.15324 C 0.05638 -0.16065 0.05898 -0.15949 0.0513 -0.16713 C 0.04765 -0.17084 0.04414 -0.17547 0.0401 -0.17709 L 0.03112 -0.18102 C 0.02109 -0.18056 0.01094 -0.18149 0.00091 -0.17917 C -0.00117 -0.17871 -0.00261 -0.17477 -0.00469 -0.17315 C -0.00599 -0.17199 -0.00768 -0.17176 -0.00912 -0.1713 C -0.01094 -0.16922 -0.01302 -0.16783 -0.01472 -0.16528 C -0.01576 -0.16366 -0.01615 -0.16111 -0.01693 -0.15926 C -0.01797 -0.15718 -0.01914 -0.1551 -0.02031 -0.15324 C -0.028 -0.14167 -0.02266 -0.15324 -0.03268 -0.13542 C -0.03399 -0.13311 -0.03438 -0.12894 -0.03594 -0.12732 C -0.03985 -0.12361 -0.04414 -0.12176 -0.04831 -0.11945 C -0.05352 -0.11644 -0.06393 -0.11158 -0.06393 -0.11135 C -0.07149 -0.10209 -0.0806 -0.09607 -0.08633 -0.08357 L -0.10768 -0.03774 C -0.11068 -0.03125 -0.11459 -0.0257 -0.11654 -0.01783 C -0.11914 -0.00787 -0.12227 0.00162 -0.12448 0.01203 C -0.1263 0.02106 -0.12748 0.03055 -0.12891 0.03981 C -0.1293 0.04907 -0.13034 0.05833 -0.13008 0.06759 C -0.12878 0.10601 -0.12539 0.12847 -0.11433 0.16319 C -0.11081 0.1743 -0.10651 0.18495 -0.10091 0.19305 C -0.09388 0.20324 -0.08594 0.21203 -0.07735 0.21689 C -0.06628 0.22338 -0.04271 0.22685 -0.04271 0.22708 C -0.03659 0.22592 -0.00495 0.23032 0.00547 0.21111 C 0.01263 0.19768 0.0181 0.18171 0.02448 0.16713 C 0.02578 0.16412 0.02643 0.16041 0.02786 0.15717 C 0.03177 0.14838 0.0401 0.13148 0.0401 0.13171 C 0.04127 0.12546 0.04258 0.11944 0.04349 0.11342 C 0.04726 0.08935 0.04778 0.08333 0.05026 0.0618 C 0.04987 0.05231 0.04987 0.04305 0.04909 0.03379 C 0.04726 0.01018 0.04557 0.00185 0.04127 -0.01991 C 0.04023 -0.02524 0.03932 -0.03079 0.03789 -0.03588 C 0.03672 -0.04005 0.03463 -0.04352 0.03346 -0.04769 C 0.01588 -0.11019 0.03528 -0.05255 0.02109 -0.0875 C 0.01797 -0.09537 0.01549 -0.10394 0.01211 -0.11158 C 0.01015 -0.11598 0.00781 -0.11968 0.00547 -0.12338 C -0.0056 -0.14098 -0.00977 -0.14931 -0.02253 -0.15926 C -0.02917 -0.16436 -0.04349 -0.1713 -0.05052 -0.17315 C -0.05534 -0.17454 -0.06029 -0.17454 -0.06511 -0.17524 C -0.07188 -0.17454 -0.07865 -0.17593 -0.08529 -0.17315 C -0.0961 -0.16852 -0.11367 -0.15556 -0.12448 -0.14329 C -0.14089 -0.12477 -0.14545 -0.1213 -0.15573 -0.10162 C -0.15808 -0.09699 -0.16068 -0.09283 -0.1625 -0.0875 C -0.1655 -0.0794 -0.16771 -0.07037 -0.17031 -0.06181 C -0.17357 -0.03588 -0.17474 -0.02963 -0.17474 0.00393 C -0.17474 0.02314 -0.16927 0.05671 -0.16472 0.07176 C -0.15742 0.0956 -0.14818 0.10509 -0.13789 0.12338 C -0.1362 0.12639 -0.13503 0.13032 -0.13334 0.13333 C -0.13099 0.13773 -0.12774 0.14051 -0.12552 0.14537 C -0.1224 0.15208 -0.12097 0.16088 -0.11771 0.16713 C -0.1142 0.1743 -0.10951 0.17916 -0.10534 0.18518 L -0.0987 0.19514 C -0.09688 0.19768 -0.09518 0.20115 -0.0931 0.20301 L -0.0819 0.21296 C -0.08034 0.21435 -0.07878 0.21527 -0.07735 0.21689 C -0.06576 0.23078 -0.08373 0.20972 -0.06953 0.225 C -0.06732 0.22731 -0.06537 0.23148 -0.06289 0.23287 C -0.05339 0.23842 -0.04857 0.24143 -0.03711 0.24676 C -0.0349 0.24791 -0.03268 0.24814 -0.03034 0.24884 C -0.02852 0.24953 -0.0267 0.25023 -0.02474 0.25092 C -0.00873 0.25023 0.00729 0.25069 0.0233 0.24884 C 0.025 0.24861 0.02617 0.2456 0.02786 0.2449 C 0.02995 0.24375 0.03229 0.24351 0.0345 0.24282 C 0.03567 0.24143 0.03698 0.24051 0.03789 0.23889 C 0.04531 0.22569 0.0345 0.23958 0.04349 0.22893 C 0.04726 0.21875 0.04388 0.22476 0.05247 0.22106 C 0.05469 0.2199 0.0569 0.21828 0.05911 0.21689 L 0.0625 0.21504 C 0.07018 0.20578 0.06666 0.20856 0.07265 0.20509 C 0.0737 0.2037 0.07474 0.20208 0.07591 0.20115 C 0.07708 0.2 0.07851 0.20046 0.07929 0.19907 C 0.08021 0.19768 0.07969 0.19467 0.08047 0.19305 C 0.08125 0.1912 0.08268 0.19051 0.08385 0.18912 C 0.0845 0.18634 0.08502 0.18333 0.08607 0.18125 C 0.08685 0.17939 0.08828 0.17847 0.08945 0.17708 C 0.09192 0.1743 0.09453 0.17152 0.09726 0.16921 C 0.09909 0.16759 0.10091 0.16643 0.10286 0.16527 C 0.10885 0.16134 0.10872 0.16157 0.11406 0.15926 C 0.12383 0.14768 0.1194 0.15324 0.13086 0.13726 C 0.13268 0.13472 0.13646 0.12939 0.13646 0.12963 C 0.13828 0.11921 0.13607 0.12615 0.14088 0.12152 C 0.14883 0.11342 0.1457 0.11412 0.15325 0.1074 C 0.15846 0.10277 0.16419 0.09976 0.16888 0.09351 C 0.1914 0.06365 0.15898 0.10439 0.20247 0.06574 C 0.21497 0.05463 0.197 0.07014 0.21367 0.05764 C 0.21601 0.05601 0.2181 0.05324 0.22044 0.05185 C 0.22291 0.05 0.22565 0.04907 0.22825 0.04768 C 0.25 0.0375 0.22526 0.04976 0.24505 0.03981 C 0.26028 0.0412 0.26198 0.03865 0.27187 0.04375 C 0.27565 0.0456 0.27929 0.04768 0.28307 0.04976 C 0.28528 0.05092 0.2875 0.05231 0.28984 0.0537 L 0.2931 0.05578 C 0.29427 0.05764 0.29518 0.06018 0.29648 0.0618 C 0.3013 0.06782 0.30026 0.06319 0.30429 0.06967 C 0.30703 0.07407 0.31224 0.08356 0.31224 0.08379 C 0.31484 0.09768 0.31133 0.08032 0.31549 0.09745 C 0.31601 0.09953 0.31601 0.10185 0.31666 0.10347 C 0.31758 0.10578 0.31901 0.1074 0.32005 0.10949 C 0.32239 0.11458 0.32226 0.11551 0.32344 0.12152 C 0.32304 0.12662 0.32304 0.13217 0.32226 0.13726 C 0.32187 0.13958 0.32044 0.14097 0.32005 0.14328 C 0.31927 0.14722 0.3194 0.15139 0.31888 0.15532 C 0.31862 0.1574 0.3181 0.15926 0.31784 0.16134 C 0.31732 0.16389 0.31719 0.16666 0.31666 0.16921 C 0.31601 0.17222 0.31354 0.18032 0.31224 0.1831 C 0.31002 0.18726 0.30859 0.19398 0.30547 0.19514 L 0.29987 0.19699 C 0.2987 0.19907 0.29765 0.20115 0.29648 0.20301 C 0.29271 0.20879 0.29271 0.20578 0.28867 0.21296 C 0.28776 0.21458 0.28724 0.21713 0.28646 0.21898 C 0.2858 0.22037 0.28489 0.22152 0.28424 0.22291 " pathEditMode="relative" rAng="0"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6" dur="2000" fill="hold"/>
                                        <p:tgtEl>
                                          <p:spTgt spid="8"/>
                                        </p:tgtEl>
                                        <p:attrNameLst>
                                          <p:attrName>ppt_x</p:attrName>
                                          <p:attrName>ppt_y</p:attrName>
                                        </p:attrNameLst>
                                      </p:cBhvr>
                                      <p:rCtr x="7565" y="34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211100" y="2379945"/>
            <a:ext cx="2952328" cy="830997"/>
          </a:xfrm>
          <a:prstGeom prst="rect">
            <a:avLst/>
          </a:prstGeom>
          <a:noFill/>
        </p:spPr>
        <p:txBody>
          <a:bodyPr wrap="square" rtlCol="0">
            <a:spAutoFit/>
          </a:bodyPr>
          <a:lstStyle/>
          <a:p>
            <a:r>
              <a:rPr lang="en-GB" sz="4800" b="1" dirty="0" err="1">
                <a:solidFill>
                  <a:schemeClr val="accent1">
                    <a:lumMod val="50000"/>
                  </a:schemeClr>
                </a:solidFill>
                <a:latin typeface="Century Gothic" panose="020B0502020202020204" pitchFamily="34" charset="0"/>
              </a:rPr>
              <a:t>corre</a:t>
            </a:r>
            <a:endParaRPr lang="en-GB" sz="4800" b="1" dirty="0">
              <a:solidFill>
                <a:schemeClr val="accent1">
                  <a:lumMod val="50000"/>
                </a:schemeClr>
              </a:solidFill>
              <a:latin typeface="Century Gothic" panose="020B0502020202020204" pitchFamily="34" charset="0"/>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flipH="1">
            <a:off x="11485019" y="402956"/>
            <a:ext cx="45719" cy="61993"/>
          </a:xfrm>
        </p:spPr>
        <p:txBody>
          <a:bodyPr>
            <a:noAutofit/>
          </a:bodyPr>
          <a:lstStyle/>
          <a:p>
            <a:r>
              <a:rPr lang="en-GB" sz="100" b="1" dirty="0">
                <a:solidFill>
                  <a:prstClr val="white"/>
                </a:solidFill>
              </a:rPr>
              <a:t>leer</a:t>
            </a:r>
            <a:endParaRPr lang="en-US" sz="1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51" y="1280092"/>
            <a:ext cx="3616656" cy="4129360"/>
          </a:xfrm>
          <a:prstGeom prst="rect">
            <a:avLst/>
          </a:prstGeom>
        </p:spPr>
      </p:pic>
      <p:sp>
        <p:nvSpPr>
          <p:cNvPr id="5" name="Rectangle 4"/>
          <p:cNvSpPr/>
          <p:nvPr/>
        </p:nvSpPr>
        <p:spPr>
          <a:xfrm>
            <a:off x="1057880" y="3854439"/>
            <a:ext cx="2710999" cy="1508105"/>
          </a:xfrm>
          <a:prstGeom prst="rect">
            <a:avLst/>
          </a:prstGeom>
          <a:noFill/>
        </p:spPr>
        <p:txBody>
          <a:bodyPr wrap="none" lIns="91440" tIns="45720" rIns="91440" bIns="45720">
            <a:spAutoFit/>
          </a:bodyPr>
          <a:lstStyle/>
          <a:p>
            <a:pPr algn="ctr"/>
            <a:r>
              <a:rPr lang="en-US" sz="9200" b="1" dirty="0">
                <a:ln w="6600">
                  <a:noFill/>
                  <a:prstDash val="solid"/>
                </a:ln>
                <a:solidFill>
                  <a:schemeClr val="accent1">
                    <a:lumMod val="50000"/>
                  </a:schemeClr>
                </a:solidFill>
                <a:latin typeface="Century Gothic" panose="020B0502020202020204" pitchFamily="34" charset="0"/>
              </a:rPr>
              <a:t>s/he</a:t>
            </a:r>
            <a:endParaRPr lang="en-US" sz="9200" b="1" cap="none" spc="0" dirty="0">
              <a:ln w="6600">
                <a:noFill/>
                <a:prstDash val="solid"/>
              </a:ln>
              <a:solidFill>
                <a:schemeClr val="accent1">
                  <a:lumMod val="50000"/>
                </a:schemeClr>
              </a:solidFill>
              <a:latin typeface="Century Gothic" panose="020B0502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63428" y="1280092"/>
            <a:ext cx="3538985" cy="4082452"/>
          </a:xfrm>
          <a:prstGeom prst="rect">
            <a:avLst/>
          </a:prstGeom>
        </p:spPr>
      </p:pic>
      <p:sp>
        <p:nvSpPr>
          <p:cNvPr id="7" name="Rectangle 6"/>
          <p:cNvSpPr/>
          <p:nvPr/>
        </p:nvSpPr>
        <p:spPr>
          <a:xfrm>
            <a:off x="8261815" y="3846562"/>
            <a:ext cx="2332690" cy="1508105"/>
          </a:xfrm>
          <a:prstGeom prst="rect">
            <a:avLst/>
          </a:prstGeom>
          <a:noFill/>
        </p:spPr>
        <p:txBody>
          <a:bodyPr wrap="none" lIns="91440" tIns="45720" rIns="91440" bIns="45720">
            <a:spAutoFit/>
          </a:bodyPr>
          <a:lstStyle/>
          <a:p>
            <a:pPr algn="ctr"/>
            <a:r>
              <a:rPr lang="en-US" sz="9200" b="1" dirty="0">
                <a:ln w="6600">
                  <a:noFill/>
                  <a:prstDash val="solid"/>
                </a:ln>
                <a:solidFill>
                  <a:schemeClr val="accent1">
                    <a:lumMod val="50000"/>
                  </a:schemeClr>
                </a:solidFill>
                <a:latin typeface="Century Gothic" panose="020B0502020202020204" pitchFamily="34" charset="0"/>
              </a:rPr>
              <a:t>you</a:t>
            </a:r>
            <a:endParaRPr lang="en-US" sz="9200" b="1" cap="none" spc="0" dirty="0">
              <a:ln w="6600">
                <a:noFill/>
                <a:prstDash val="solid"/>
              </a:ln>
              <a:solidFill>
                <a:schemeClr val="accent1">
                  <a:lumMod val="50000"/>
                </a:schemeClr>
              </a:solidFill>
              <a:latin typeface="Century Gothic" panose="020B0502020202020204" pitchFamily="34" charset="0"/>
            </a:endParaRPr>
          </a:p>
        </p:txBody>
      </p:sp>
      <p:sp>
        <p:nvSpPr>
          <p:cNvPr id="9"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6470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 0 C 0.01979 -0.00694 0.00287 -0.00185 0.028 -0.00601 C 0.0306 -0.00625 0.0332 -0.0074 0.03581 -0.00787 C 0.03958 -0.00879 0.04323 -0.00925 0.04701 -0.00995 C 0.04818 -0.01064 0.04922 -0.01134 0.05039 -0.0118 C 0.05182 -0.01273 0.05339 -0.01273 0.05482 -0.01388 C 0.05612 -0.01481 0.05703 -0.01643 0.0582 -0.01782 C 0.05898 -0.0199 0.06003 -0.02152 0.06042 -0.02384 C 0.06107 -0.02708 0.06107 -0.03055 0.06159 -0.03379 C 0.06211 -0.03726 0.06302 -0.0405 0.0638 -0.04375 C 0.06419 -0.04976 0.0651 -0.05555 0.06497 -0.06157 C 0.06276 -0.1243 0.06445 -0.09004 0.05938 -0.11736 C 0.05885 -0.1199 0.05912 -0.12314 0.0582 -0.12523 C 0.05365 -0.13634 0.05391 -0.13101 0.04922 -0.13518 C 0.0444 -0.13958 0.04727 -0.13981 0.04141 -0.14328 C 0.03958 -0.14421 0.03763 -0.14444 0.03581 -0.14513 C 0.03464 -0.1456 0.03359 -0.14652 0.03242 -0.14722 C 0.03099 -0.14791 0.02943 -0.14838 0.028 -0.14907 C 0.02682 -0.14976 0.02578 -0.15069 0.02461 -0.15115 C 0.02279 -0.15208 0.02096 -0.15254 0.01901 -0.15324 C 0.01042 -0.15254 0.00182 -0.15277 -0.00677 -0.15115 C -0.00833 -0.15092 -0.00963 -0.14814 -0.0112 -0.14722 C -0.01263 -0.14629 -0.01419 -0.14583 -0.01562 -0.14513 C -0.01719 -0.14328 -0.01862 -0.1412 -0.02018 -0.13912 C -0.02396 -0.13425 -0.02357 -0.13611 -0.02682 -0.12916 C -0.03099 -0.1206 -0.02982 -0.12129 -0.03359 -0.11134 C -0.03542 -0.10671 -0.03737 -0.10208 -0.03919 -0.09745 C -0.04036 -0.09097 -0.04075 -0.08865 -0.04258 -0.08148 C -0.04883 -0.05648 -0.04036 -0.09305 -0.047 -0.06365 C -0.0474 -0.05439 -0.04779 -0.04513 -0.04818 -0.03588 C -0.04844 -0.02777 -0.04922 -0.0199 -0.04922 -0.0118 C -0.04922 0.02338 -0.04935 0.02385 -0.04583 0.04977 C -0.04479 0.05787 -0.04505 0.0669 -0.04258 0.07362 C -0.0418 0.0757 -0.04102 0.07755 -0.04023 0.07963 C -0.03945 0.08218 -0.03893 0.08519 -0.03802 0.0875 C -0.03672 0.09121 -0.03529 0.09445 -0.03359 0.09746 C -0.02904 0.10579 -0.02031 0.11042 -0.01562 0.11551 C -0.0138 0.11737 -0.01211 0.11991 -0.01003 0.1213 C -0.00664 0.12385 0.00716 0.13195 0.01237 0.13334 C 0.0194 0.13519 0.02656 0.13588 0.03359 0.13727 C 0.04622 0.13658 0.05898 0.13704 0.07162 0.13542 C 0.07331 0.13519 0.07448 0.13218 0.07617 0.13125 C 0.08984 0.12315 0.07279 0.13704 0.08841 0.12547 C 0.10872 0.11042 0.08646 0.12616 0.09857 0.11551 C 0.09961 0.11459 0.10078 0.11412 0.10182 0.11343 C 0.10716 0.09468 0.10026 0.11621 0.10859 0.09954 C 0.1125 0.09167 0.11367 0.0845 0.11641 0.0757 C 0.11745 0.07223 0.11875 0.06922 0.11979 0.06575 C 0.12214 0.05787 0.12656 0.0419 0.12656 0.0419 C 0.12682 0.03843 0.12721 0.03519 0.1276 0.03195 C 0.128 0.02917 0.12878 0.02662 0.12878 0.02385 C 0.12839 0.0125 0.128 0.00116 0.12656 -0.00995 C 0.12565 -0.0162 0.12344 -0.02175 0.12201 -0.02777 C 0.11628 -0.05138 0.125 -0.02106 0.11198 -0.05555 C 0.11042 -0.05972 0.10912 -0.06365 0.10742 -0.06759 C 0.09922 -0.08773 0.10664 -0.06689 0.09857 -0.08958 C 0.0974 -0.09282 0.09635 -0.09629 0.09518 -0.09953 C 0.09414 -0.10208 0.09284 -0.10463 0.0918 -0.1074 C 0.08555 -0.12407 0.09076 -0.1155 0.07943 -0.13726 C 0.07826 -0.13958 0.07656 -0.1412 0.075 -0.14328 C 0.07422 -0.14583 0.07383 -0.14884 0.07279 -0.15115 C 0.07188 -0.153 0.07031 -0.15347 0.0694 -0.15509 C 0.0681 -0.1574 0.06732 -0.16064 0.06602 -0.16319 C 0.0651 -0.16481 0.06367 -0.1655 0.06263 -0.16713 C 0.05833 -0.17384 0.05234 -0.18773 0.04701 -0.19097 C 0.04245 -0.19375 0.04466 -0.19166 0.04037 -0.19699 C 0.03477 -0.19629 0.02904 -0.19606 0.02357 -0.1949 C 0.01901 -0.19398 0.01875 -0.19213 0.01458 -0.18888 C 0.01341 -0.18819 0.01237 -0.18773 0.0112 -0.18703 C 0.00925 -0.18402 0.00195 -0.17384 0 -0.16898 C -0.01081 -0.14213 -0.00182 -0.15555 -0.0112 -0.14328 C -0.01237 -0.13981 -0.01354 -0.13657 -0.01458 -0.13333 C -0.01536 -0.13055 -0.01575 -0.12754 -0.0168 -0.12523 C -0.0181 -0.12222 -0.02005 -0.12037 -0.02122 -0.11736 C -0.03164 -0.0905 -0.0263 -0.10185 -0.03138 -0.08541 C -0.03437 -0.07569 -0.0345 -0.07615 -0.03802 -0.06759 C -0.03841 -0.06365 -0.03854 -0.05949 -0.03919 -0.05555 C -0.04036 -0.04884 -0.04271 -0.04259 -0.04362 -0.03588 C -0.04844 -0.00162 -0.04466 -0.01296 -0.05039 0.00209 C -0.0526 0.04075 -0.05221 0.02524 -0.05039 0.0875 C -0.05026 0.09167 -0.04987 0.09561 -0.04922 0.09954 C -0.04883 0.10232 -0.04779 0.10487 -0.047 0.10741 C -0.04323 0.11968 -0.04453 0.11482 -0.04023 0.12547 C -0.03945 0.12732 -0.03906 0.12963 -0.03802 0.13125 C -0.03646 0.13403 -0.02786 0.14422 -0.02682 0.14537 C -0.01693 0.15625 -0.00937 0.16204 0.00339 0.16713 C 0.00677 0.16852 0.01003 0.17014 0.01341 0.17107 C 0.0194 0.17292 0.02539 0.17385 0.03138 0.17524 C 0.04596 0.17315 0.06055 0.17315 0.075 0.16922 C 0.07969 0.16783 0.08906 0.15903 0.09401 0.15325 C 0.09557 0.15139 0.09688 0.14862 0.09857 0.14723 C 0.10026 0.14584 0.10221 0.14584 0.10417 0.14537 C 0.10521 0.14329 0.10625 0.14121 0.10742 0.13936 C 0.10846 0.13774 0.1099 0.13704 0.11081 0.13542 C 0.11172 0.13357 0.11211 0.13102 0.11302 0.1294 C 0.11406 0.12778 0.1155 0.12709 0.11641 0.12547 C 0.12279 0.11389 0.12747 0.09352 0.13099 0.08172 C 0.1332 0.07408 0.13425 0.07061 0.13542 0.06181 C 0.13607 0.05787 0.1362 0.05371 0.13659 0.04977 C 0.1362 0.0463 0.1332 0.00857 0.13099 -0.00185 C 0.13021 -0.00555 0.12852 -0.00833 0.1276 -0.0118 C 0.1194 -0.04375 0.12878 -0.01458 0.12096 -0.03773 C 0.11888 -0.05555 0.12148 -0.04027 0.11537 -0.05763 C 0.11393 -0.06134 0.11354 -0.0662 0.11198 -0.06967 C 0.10898 -0.07615 0.10495 -0.08101 0.10182 -0.0875 C 0.10013 -0.0912 0.09922 -0.09583 0.0974 -0.09953 C 0.08451 -0.125 0.09935 -0.08819 0.0862 -0.11736 C 0.0849 -0.12037 0.08438 -0.12453 0.08281 -0.12731 C 0.07982 -0.13263 0.07617 -0.13657 0.07279 -0.1412 C 0.07083 -0.14375 0.06901 -0.14652 0.06719 -0.14907 C 0.06537 -0.15185 0.06328 -0.15416 0.06159 -0.15717 C 0.05508 -0.16851 0.05117 -0.17662 0.04037 -0.18287 C 0.03919 -0.18356 0.03802 -0.18425 0.03698 -0.18495 C 0.03542 -0.18611 0.03385 -0.1875 0.03242 -0.18888 C 0.03125 -0.19004 0.03034 -0.19213 0.02917 -0.19282 C 0.02695 -0.19421 0.02461 -0.19421 0.0224 -0.1949 C 0.01237 -0.19421 0.00221 -0.1949 -0.00781 -0.19282 C -0.01068 -0.19236 -0.01302 -0.18865 -0.01562 -0.18703 C -0.01706 -0.18611 -0.01862 -0.18564 -0.02018 -0.18495 C -0.03385 -0.17037 -0.02018 -0.1868 -0.02799 -0.17314 C -0.02969 -0.17013 -0.03177 -0.16782 -0.03359 -0.16504 C -0.03594 -0.16134 -0.03802 -0.15717 -0.04023 -0.15324 C -0.0418 -0.15046 -0.0431 -0.14745 -0.04479 -0.14513 C -0.04935 -0.13865 -0.05104 -0.1368 -0.05482 -0.12916 C -0.05638 -0.12615 -0.05768 -0.12245 -0.05937 -0.11921 C -0.06068 -0.11643 -0.0625 -0.11435 -0.0638 -0.11134 C -0.06484 -0.10902 -0.0651 -0.10578 -0.06602 -0.10347 C -0.06693 -0.10115 -0.06862 -0.09976 -0.0694 -0.09745 C -0.07279 -0.08726 -0.07604 -0.07662 -0.07838 -0.0655 C -0.08555 -0.03148 -0.08151 -0.04328 -0.08737 -0.02777 C -0.08789 -0.0199 -0.08841 -0.0118 -0.08958 -0.00393 C -0.09232 0.01575 -0.08867 -0.01898 -0.0918 0.01389 C -0.09141 0.03125 -0.09193 0.04862 -0.09062 0.06575 C -0.09036 0.06899 -0.08828 0.07084 -0.08737 0.07362 C -0.08581 0.07778 -0.0849 0.08403 -0.08281 0.0875 C -0.08112 0.09051 -0.07891 0.0926 -0.07721 0.09561 C -0.07591 0.09792 -0.07539 0.10139 -0.07383 0.10348 C -0.07044 0.10811 -0.06628 0.11112 -0.06263 0.11551 C -0.06042 0.11806 -0.05833 0.1213 -0.05599 0.12338 C -0.05091 0.12801 -0.04544 0.13102 -0.04023 0.13542 C -0.0276 0.14584 -0.02396 0.15139 -0.0112 0.15926 C -0.00013 0.16598 0.00482 0.16621 0.0168 0.16922 L 0.05156 0.16528 C 0.0543 0.16482 0.06302 0.16204 0.06602 0.16112 C 0.08568 0.14954 0.0612 0.16436 0.07839 0.15325 C 0.08099 0.15162 0.08802 0.14792 0.09063 0.14537 C 0.09635 0.13959 0.10287 0.13565 0.10742 0.12732 C 0.10898 0.12477 0.11055 0.12223 0.11198 0.11945 C 0.12279 0.09746 0.10703 0.12616 0.11979 0.10348 C 0.12201 0.09422 0.12409 0.08473 0.12656 0.0757 C 0.13099 0.0588 0.12956 0.07292 0.13216 0.05186 C 0.13307 0.04399 0.13438 0.02801 0.13438 0.02801 C 0.13398 0.00533 0.13412 -0.01713 0.1332 -0.03981 C 0.13294 -0.04652 0.13203 -0.05324 0.13099 -0.05972 C 0.12904 -0.07106 0.12656 -0.08217 0.12422 -0.09351 C 0.12357 -0.09675 0.12305 -0.10046 0.12201 -0.10347 C 0.12005 -0.10902 0.11732 -0.11388 0.11537 -0.11921 C 0.11458 -0.12129 0.11393 -0.12338 0.11302 -0.12523 C 0.11172 -0.12824 0.11003 -0.13055 0.10859 -0.13333 C 0.10742 -0.13726 0.10651 -0.14143 0.10521 -0.14513 C 0.10091 -0.1574 0.09544 -0.16805 0.0918 -0.18101 C 0.08867 -0.19189 0.08333 -0.21203 0.07943 -0.21875 C 0.07656 -0.22407 0.07448 -0.2324 0.07057 -0.23472 C 0.0694 -0.23541 0.06823 -0.23564 0.06719 -0.2368 C 0.06302 -0.24027 0.06419 -0.24213 0.05938 -0.24467 C 0.05716 -0.24583 0.05482 -0.24606 0.0526 -0.24652 C 0.04518 -0.24606 0.03763 -0.24629 0.03021 -0.24467 C 0.02891 -0.24444 0.02813 -0.24166 0.02682 -0.24074 C 0.02578 -0.23981 0.02461 -0.23935 0.02357 -0.23865 C 0.02162 -0.2375 0.01979 -0.23611 0.01797 -0.23472 C 0.01563 -0.23287 0.01341 -0.23078 0.0112 -0.2287 C 0.01042 -0.22685 0.0099 -0.22453 0.00898 -0.22268 C 0.00091 -0.20856 0.01055 -0.23078 0.00221 -0.21273 C -0.00013 -0.20763 -0.00443 -0.19699 -0.00443 -0.19699 C -0.00664 -0.18518 -0.00417 -0.19675 -0.00898 -0.18287 C -0.0099 -0.18055 -0.01016 -0.17754 -0.0112 -0.175 C -0.01211 -0.17268 -0.01367 -0.17129 -0.01458 -0.16898 C -0.01758 -0.16111 -0.02617 -0.13588 -0.02904 -0.12338 C -0.03047 -0.11759 -0.03099 -0.11111 -0.03242 -0.10532 C -0.03359 -0.10115 -0.03698 -0.09351 -0.03698 -0.09351 C -0.03737 -0.08819 -0.03724 -0.08263 -0.03802 -0.07754 C -0.03841 -0.07523 -0.03971 -0.07384 -0.04023 -0.07152 C -0.04088 -0.06898 -0.04115 -0.0662 -0.04141 -0.06365 C -0.04219 -0.05694 -0.04297 -0.05046 -0.04362 -0.04375 L -0.04479 -0.03379 C -0.0444 -0.0118 -0.04466 0.00996 -0.04362 0.03195 C -0.04349 0.03473 -0.04193 0.03704 -0.04141 0.03982 C -0.04075 0.04306 -0.04075 0.04653 -0.04023 0.04977 C -0.03997 0.05255 -0.03971 0.0551 -0.03919 0.05764 C -0.03659 0.07176 -0.03802 0.06343 -0.03463 0.07362 C -0.03385 0.07616 -0.03307 0.07894 -0.03242 0.08172 C -0.03203 0.08357 -0.03203 0.08588 -0.03138 0.0875 C -0.03008 0.09075 -0.02838 0.09283 -0.02682 0.09561 C -0.02643 0.09746 -0.02656 0.1 -0.02578 0.10162 C -0.02383 0.10487 -0.02135 0.10695 -0.01901 0.1095 L -0.00781 0.1213 C -0.00599 0.12338 -0.0043 0.12616 -0.00221 0.12732 C 0.01771 0.13912 -0.0138 0.12037 0.01563 0.13936 C 0.02005 0.14213 0.02435 0.14676 0.02917 0.14723 L 0.04479 0.14931 C 0.05703 0.14723 0.0694 0.14561 0.08177 0.14329 C 0.08594 0.14237 0.08451 0.14028 0.08841 0.13727 C 0.08984 0.13635 0.09141 0.13588 0.09297 0.13542 C 0.1043 0.12315 0.0944 0.13565 0.10078 0.12338 C 0.10391 0.11713 0.10781 0.11204 0.11081 0.10556 C 0.11302 0.1007 0.11432 0.09468 0.11641 0.08959 C 0.11979 0.08125 0.12175 0.07801 0.12539 0.07176 C 0.12617 0.06899 0.12682 0.06621 0.1276 0.06366 C 0.12904 0.05973 0.13125 0.05625 0.13216 0.05186 C 0.13385 0.04237 0.13425 0.04075 0.13542 0.02801 C 0.13646 0.01737 0.13698 0.00672 0.13776 -0.00393 C 0.13737 -0.01921 0.13724 -0.03449 0.13659 -0.04976 C 0.13646 -0.05185 0.13594 -0.0537 0.13542 -0.05555 C 0.13438 -0.05972 0.13346 -0.06388 0.13216 -0.06759 C 0.13008 -0.07314 0.12682 -0.07731 0.12539 -0.08356 C 0.12305 -0.09375 0.12292 -0.0949 0.11979 -0.10532 C 0.11875 -0.10879 0.11771 -0.11226 0.11641 -0.11527 C 0.11393 -0.12152 0.11107 -0.12708 0.10859 -0.13333 C 0.10768 -0.13564 0.10716 -0.13865 0.10638 -0.1412 C 0.1043 -0.14768 0.10378 -0.14768 0.10078 -0.15324 C 0.09792 -0.16805 0.10208 -0.15023 0.09622 -0.16319 C 0.09557 -0.16481 0.09583 -0.16736 0.09518 -0.16898 C 0.09219 -0.17731 0.08385 -0.19838 0.07839 -0.20486 C 0.07591 -0.20787 0.07331 -0.21111 0.07057 -0.21273 C 0.06875 -0.21388 0.0668 -0.21412 0.06497 -0.21481 C 0.06302 -0.2162 0.06133 -0.21851 0.05938 -0.21875 C 0.05521 -0.21921 0.05117 -0.21759 0.04701 -0.21689 C 0.04349 -0.21597 0.03828 -0.21412 0.03477 -0.21273 C 0.03398 -0.21088 0.03346 -0.20856 0.03242 -0.20694 C 0.0306 -0.2037 0.02669 -0.20092 0.02461 -0.19884 C 0.02318 -0.19745 0.01758 -0.19027 0.0168 -0.18888 C 0.00794 -0.17338 0.02227 -0.19328 0.0112 -0.17708 C 0.00495 -0.16782 0.01042 -0.17963 0.00221 -0.16504 C 0.00052 -0.16203 -0.00052 -0.1581 -0.00221 -0.15509 C -0.00352 -0.15277 -0.00547 -0.15162 -0.00677 -0.14907 C -0.00924 -0.14421 -0.01107 -0.13842 -0.01341 -0.13333 C -0.02253 -0.11388 -0.01445 -0.13449 -0.02018 -0.11921 C -0.0207 -0.11967 -0.02708 -0.12222 -0.02799 -0.12338 C -0.0293 -0.12476 -0.03008 -0.12754 -0.03138 -0.12916 C -0.03242 -0.13078 -0.03359 -0.13194 -0.03463 -0.13333 C -0.03763 -0.12986 -0.04088 -0.12708 -0.04362 -0.12338 C -0.05065 -0.11388 -0.04583 -0.11736 -0.05143 -0.1074 C -0.06185 -0.08912 -0.05234 -0.10879 -0.06263 -0.09351 C -0.06549 -0.08935 -0.06719 -0.0824 -0.07057 -0.07963 C -0.072 -0.07824 -0.0737 -0.07731 -0.075 -0.07546 C -0.0763 -0.07384 -0.07721 -0.07152 -0.07838 -0.06967 C -0.07982 -0.06736 -0.08151 -0.06574 -0.08281 -0.06365 C -0.08555 -0.05925 -0.08776 -0.05393 -0.09062 -0.04976 C -0.09414 -0.04444 -0.09818 -0.0405 -0.10182 -0.03588 C -0.11575 -0.01782 -0.11771 -0.0125 -0.13099 0 C -0.13203 0.00093 -0.1332 0.00139 -0.13437 0.00209 C -0.14414 0.00695 -0.13411 0.00116 -0.14219 0.00602 C -0.14609 0.01297 -0.14518 0.01204 -0.15 0.01806 C -0.15221 0.02061 -0.1543 0.02385 -0.15677 0.02593 C -0.16185 0.03033 -0.16719 0.03357 -0.1724 0.03774 C -0.18177 0.04561 -0.19075 0.05487 -0.20039 0.06181 L -0.24857 0.09561 C -0.26615 0.10787 -0.23789 0.0882 -0.26302 0.10556 C -0.26497 0.10672 -0.26667 0.1088 -0.26862 0.1095 C -0.27695 0.11181 -0.27318 0.11042 -0.27982 0.11343 C -0.28919 0.11274 -0.29857 0.11297 -0.30781 0.11135 C -0.31016 0.11112 -0.31237 0.1088 -0.31458 0.10741 C -0.31562 0.10672 -0.31693 0.10672 -0.31797 0.10556 C -0.32266 0.09977 -0.32005 0.10255 -0.32578 0.09746 C -0.32721 0.09352 -0.32799 0.0882 -0.33021 0.08565 C -0.33242 0.08287 -0.33437 0.07917 -0.33698 0.07755 C -0.33919 0.07639 -0.34167 0.07593 -0.34362 0.07362 C -0.34805 0.06852 -0.3457 0.07037 -0.35039 0.0676 C -0.35156 0.06575 -0.35247 0.0632 -0.35378 0.06181 C -0.35469 0.06065 -0.35612 0.06112 -0.35716 0.05973 C -0.3582 0.05834 -0.35846 0.05556 -0.35937 0.05371 C -0.36029 0.05162 -0.36159 0.04977 -0.36263 0.04769 C -0.36302 0.04584 -0.36315 0.04352 -0.3638 0.0419 C -0.36471 0.03959 -0.36628 0.0382 -0.36719 0.03588 C -0.36836 0.03264 -0.36823 0.03102 -0.36823 0.02801 " pathEditMode="relative"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6"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93" y="474605"/>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756257" y="1961013"/>
            <a:ext cx="4679486" cy="1938992"/>
          </a:xfrm>
          <a:prstGeom prst="rect">
            <a:avLst/>
          </a:prstGeom>
        </p:spPr>
        <p:txBody>
          <a:bodyPr wrap="none">
            <a:spAutoFit/>
          </a:bodyPr>
          <a:lstStyle/>
          <a:p>
            <a:r>
              <a:rPr lang="en-GB" sz="12000" dirty="0">
                <a:solidFill>
                  <a:srgbClr val="E56700"/>
                </a:solidFill>
                <a:latin typeface="Century Gothic" panose="020B0502020202020204" pitchFamily="34" charset="0"/>
                <a:cs typeface="Calibri" panose="020F0502020204030204" pitchFamily="34" charset="0"/>
              </a:rPr>
              <a:t>ge</a:t>
            </a:r>
            <a:r>
              <a:rPr lang="en-GB" sz="12000" dirty="0">
                <a:solidFill>
                  <a:srgbClr val="115076"/>
                </a:solidFill>
                <a:latin typeface="Century Gothic" panose="020B0502020202020204" pitchFamily="34" charset="0"/>
                <a:cs typeface="Calibri" panose="020F0502020204030204" pitchFamily="34" charset="0"/>
              </a:rPr>
              <a:t>nte</a:t>
            </a:r>
            <a:endParaRPr lang="en-GB" sz="12000" dirty="0">
              <a:solidFill>
                <a:srgbClr val="115076"/>
              </a:solidFill>
            </a:endParaRPr>
          </a:p>
        </p:txBody>
      </p:sp>
    </p:spTree>
    <p:extLst>
      <p:ext uri="{BB962C8B-B14F-4D97-AF65-F5344CB8AC3E}">
        <p14:creationId xmlns:p14="http://schemas.microsoft.com/office/powerpoint/2010/main" val="49243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flipH="1">
            <a:off x="11577235" y="449451"/>
            <a:ext cx="125178" cy="45719"/>
          </a:xfrm>
        </p:spPr>
        <p:txBody>
          <a:bodyPr>
            <a:noAutofit/>
          </a:bodyPr>
          <a:lstStyle/>
          <a:p>
            <a:r>
              <a:rPr lang="en-GB" sz="100" b="1" dirty="0">
                <a:solidFill>
                  <a:prstClr val="white"/>
                </a:solidFill>
              </a:rPr>
              <a:t>leer</a:t>
            </a:r>
            <a:endParaRPr lang="en-US" sz="1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51" y="1280092"/>
            <a:ext cx="3616656" cy="4129360"/>
          </a:xfrm>
          <a:prstGeom prst="rect">
            <a:avLst/>
          </a:prstGeom>
        </p:spPr>
      </p:pic>
      <p:sp>
        <p:nvSpPr>
          <p:cNvPr id="5" name="Rectangle 4"/>
          <p:cNvSpPr/>
          <p:nvPr/>
        </p:nvSpPr>
        <p:spPr>
          <a:xfrm>
            <a:off x="1057880" y="3854439"/>
            <a:ext cx="2710999" cy="1508105"/>
          </a:xfrm>
          <a:prstGeom prst="rect">
            <a:avLst/>
          </a:prstGeom>
          <a:noFill/>
        </p:spPr>
        <p:txBody>
          <a:bodyPr wrap="none" lIns="91440" tIns="45720" rIns="91440" bIns="45720">
            <a:spAutoFit/>
          </a:bodyPr>
          <a:lstStyle/>
          <a:p>
            <a:pPr algn="ctr"/>
            <a:r>
              <a:rPr lang="en-US" sz="9200" b="1" dirty="0">
                <a:ln w="6600">
                  <a:noFill/>
                  <a:prstDash val="solid"/>
                </a:ln>
                <a:solidFill>
                  <a:schemeClr val="accent1">
                    <a:lumMod val="50000"/>
                  </a:schemeClr>
                </a:solidFill>
                <a:latin typeface="Century Gothic" panose="020B0502020202020204" pitchFamily="34" charset="0"/>
              </a:rPr>
              <a:t>s/he</a:t>
            </a:r>
            <a:endParaRPr lang="en-US" sz="9200" b="1" cap="none" spc="0" dirty="0">
              <a:ln w="6600">
                <a:noFill/>
                <a:prstDash val="solid"/>
              </a:ln>
              <a:solidFill>
                <a:schemeClr val="accent1">
                  <a:lumMod val="50000"/>
                </a:schemeClr>
              </a:solidFill>
              <a:latin typeface="Century Gothic" panose="020B0502020202020204" pitchFamily="34" charset="0"/>
            </a:endParaRPr>
          </a:p>
        </p:txBody>
      </p:sp>
      <p:sp>
        <p:nvSpPr>
          <p:cNvPr id="8" name="TextBox 7"/>
          <p:cNvSpPr txBox="1"/>
          <p:nvPr/>
        </p:nvSpPr>
        <p:spPr>
          <a:xfrm>
            <a:off x="4685407" y="2379945"/>
            <a:ext cx="2952328" cy="830997"/>
          </a:xfrm>
          <a:prstGeom prst="rect">
            <a:avLst/>
          </a:prstGeom>
          <a:noFill/>
        </p:spPr>
        <p:txBody>
          <a:bodyPr wrap="square" rtlCol="0">
            <a:spAutoFit/>
          </a:bodyPr>
          <a:lstStyle/>
          <a:p>
            <a:r>
              <a:rPr lang="en-GB" sz="4800" b="1" dirty="0">
                <a:solidFill>
                  <a:schemeClr val="accent1">
                    <a:lumMod val="50000"/>
                  </a:schemeClr>
                </a:solidFill>
                <a:latin typeface="Century Gothic" panose="020B0502020202020204" pitchFamily="34" charset="0"/>
              </a:rPr>
              <a:t>comes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63428" y="1280092"/>
            <a:ext cx="3538985" cy="4082452"/>
          </a:xfrm>
          <a:prstGeom prst="rect">
            <a:avLst/>
          </a:prstGeom>
        </p:spPr>
      </p:pic>
      <p:sp>
        <p:nvSpPr>
          <p:cNvPr id="7" name="Rectangle 6"/>
          <p:cNvSpPr/>
          <p:nvPr/>
        </p:nvSpPr>
        <p:spPr>
          <a:xfrm>
            <a:off x="8261815" y="3846562"/>
            <a:ext cx="2332690" cy="1508105"/>
          </a:xfrm>
          <a:prstGeom prst="rect">
            <a:avLst/>
          </a:prstGeom>
          <a:noFill/>
        </p:spPr>
        <p:txBody>
          <a:bodyPr wrap="none" lIns="91440" tIns="45720" rIns="91440" bIns="45720">
            <a:spAutoFit/>
          </a:bodyPr>
          <a:lstStyle/>
          <a:p>
            <a:pPr algn="ctr"/>
            <a:r>
              <a:rPr lang="en-US" sz="9200" b="1" dirty="0">
                <a:ln w="6600">
                  <a:noFill/>
                  <a:prstDash val="solid"/>
                </a:ln>
                <a:solidFill>
                  <a:schemeClr val="accent1">
                    <a:lumMod val="50000"/>
                  </a:schemeClr>
                </a:solidFill>
                <a:latin typeface="Century Gothic" panose="020B0502020202020204" pitchFamily="34" charset="0"/>
              </a:rPr>
              <a:t>you</a:t>
            </a:r>
            <a:endParaRPr lang="en-US" sz="9200" b="1" cap="none" spc="0" dirty="0">
              <a:ln w="6600">
                <a:noFill/>
                <a:prstDash val="solid"/>
              </a:ln>
              <a:solidFill>
                <a:schemeClr val="accent1">
                  <a:lumMod val="50000"/>
                </a:schemeClr>
              </a:solidFill>
              <a:latin typeface="Century Gothic" panose="020B0502020202020204" pitchFamily="34" charset="0"/>
            </a:endParaRPr>
          </a:p>
        </p:txBody>
      </p:sp>
      <p:sp>
        <p:nvSpPr>
          <p:cNvPr id="9"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108587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45833E-6 1.11111E-6 L 1.45833E-6 0.00023 C -0.00404 -0.00347 -0.00833 -0.00602 -0.01224 -0.00995 C -0.01367 -0.01134 -0.01445 -0.01412 -0.01563 -0.01597 C -0.01992 -0.02269 -0.01901 -0.0213 -0.02344 -0.02408 C -0.02995 -0.0412 -0.02136 -0.02107 -0.02904 -0.03195 C -0.03008 -0.03333 -0.03034 -0.03611 -0.03125 -0.03796 C -0.03229 -0.03958 -0.0336 -0.04028 -0.03464 -0.0419 C -0.04323 -0.05463 -0.03307 -0.0419 -0.04141 -0.05185 C -0.04219 -0.05394 -0.0431 -0.05556 -0.04362 -0.05787 C -0.04427 -0.06042 -0.04427 -0.0632 -0.04479 -0.06574 C -0.04505 -0.06783 -0.04557 -0.06968 -0.04583 -0.07176 C -0.04662 -0.07708 -0.04805 -0.08773 -0.04805 -0.0875 C -0.04805 -0.08982 -0.04922 -0.12338 -0.04245 -0.12755 L -0.03919 -0.1294 C -0.03802 -0.13148 -0.03711 -0.1338 -0.03581 -0.13542 C -0.03386 -0.13773 -0.02761 -0.14213 -0.02565 -0.14329 C -0.02461 -0.14421 -0.02344 -0.14468 -0.0224 -0.14537 C -0.02031 -0.14676 -0.01589 -0.15023 -0.01341 -0.15139 L -0.00443 -0.15533 C 0.00677 -0.15463 0.01797 -0.1544 0.02917 -0.15324 C 0.03099 -0.15324 0.03294 -0.15208 0.03476 -0.15139 C 0.04258 -0.14815 0.03607 -0.1507 0.04258 -0.14745 C 0.04401 -0.14653 0.04557 -0.14607 0.047 -0.14537 C 0.05404 -0.13704 0.04635 -0.14583 0.05495 -0.1375 C 0.05898 -0.13333 0.06042 -0.13171 0.0638 -0.12755 C 0.06914 -0.11343 0.06224 -0.13033 0.07057 -0.11551 C 0.07148 -0.11389 0.072 -0.11158 0.07279 -0.10949 C 0.075 -0.09769 0.07252 -0.10926 0.07734 -0.09375 C 0.08034 -0.08357 0.08242 -0.07755 0.08398 -0.06783 C 0.08437 -0.06505 0.08476 -0.0625 0.08515 -0.05972 C 0.08476 -0.04514 0.08463 -0.03056 0.08398 -0.01597 C 0.08398 -0.01458 0.08229 -0.00417 0.08177 -0.00208 C 0.08112 1.11111E-6 0.08008 0.00185 0.07956 0.00393 C 0.07904 0.00579 0.0789 0.00787 0.07838 0.00995 C 0.07786 0.01204 0.07682 0.01366 0.07617 0.01574 C 0.07539 0.01829 0.07461 0.02106 0.07396 0.02384 C 0.07344 0.02569 0.07344 0.02801 0.07279 0.02986 C 0.07187 0.03264 0.07057 0.03495 0.0694 0.03773 C 0.06914 0.03981 0.06888 0.0419 0.06836 0.04375 C 0.06771 0.04583 0.06667 0.04745 0.06614 0.04954 C 0.06276 0.06412 0.06406 0.06481 0.06055 0.07546 C 0.05911 0.07963 0.0582 0.08449 0.05599 0.0875 C 0.05299 0.09143 0.05065 0.09722 0.047 0.0993 C 0.04596 0.1 0.04479 0.10046 0.04375 0.10139 C 0.04245 0.10255 0.04154 0.1044 0.04036 0.10532 C 0.03932 0.10625 0.03802 0.10648 0.03698 0.10741 C 0.03542 0.10856 0.03411 0.11042 0.03255 0.11134 C 0.03034 0.1125 0.02799 0.1125 0.02578 0.11342 C 0.02279 0.11458 0.0168 0.11736 0.0168 0.11759 C 0.01002 0.11643 0.00052 0.11597 -0.00664 0.11342 C -0.00846 0.11273 -0.01498 0.10787 -0.01563 0.10741 C -0.01784 0.10393 -0.02031 0.10116 -0.0224 0.09745 C -0.02487 0.09282 -0.02956 0.08079 -0.03125 0.07546 C -0.03216 0.07292 -0.03268 0.07014 -0.0336 0.06759 C -0.03464 0.06412 -0.03594 0.06111 -0.03685 0.05764 C -0.03776 0.0544 -0.03828 0.05092 -0.03919 0.04768 C -0.0405 0.04236 -0.04362 0.03171 -0.04362 0.03194 C -0.04531 0.01435 -0.04414 0.02361 -0.04701 0.00393 L -0.04805 -0.00417 C -0.04844 -0.01528 -0.0487 -0.02662 -0.04922 -0.03796 C -0.04948 -0.0419 -0.05039 -0.04583 -0.05039 -0.04977 C -0.05039 -0.07778 -0.05026 -0.10556 -0.04922 -0.13333 C -0.04909 -0.13588 -0.04753 -0.13727 -0.04701 -0.13935 C -0.04466 -0.14792 -0.04557 -0.14884 -0.04245 -0.15533 C -0.03828 -0.16389 -0.03281 -0.1713 -0.02682 -0.17523 C -0.02383 -0.17732 -0.02083 -0.17894 -0.01784 -0.18125 C -0.01628 -0.18241 -0.01498 -0.18403 -0.01341 -0.18519 C -0.01198 -0.18611 -0.01042 -0.18634 -0.00886 -0.18727 C -0.00625 -0.18843 -0.00365 -0.18982 -0.00104 -0.1912 C 0.00677 -0.19051 0.01458 -0.19028 0.02239 -0.18912 C 0.02578 -0.18866 0.0306 -0.18611 0.03359 -0.1831 C 0.03594 -0.18079 0.03867 -0.17894 0.04036 -0.17523 C 0.04271 -0.16991 0.04518 -0.16389 0.04818 -0.15926 C 0.04922 -0.15787 0.05039 -0.15671 0.05156 -0.15533 C 0.05234 -0.15324 0.05299 -0.15139 0.05377 -0.14931 C 0.05599 -0.14398 0.05911 -0.13958 0.06055 -0.13333 C 0.06458 -0.11505 0.06094 -0.13218 0.06497 -0.10949 C 0.06601 -0.10347 0.06719 -0.09769 0.06836 -0.09167 C 0.07057 -0.05648 0.0707 -0.06065 0.06836 -0.00602 C 0.06823 -0.00301 0.0668 -0.0007 0.06614 0.00185 C 0.06367 0.03125 0.06667 0.00231 0.06276 0.02569 C 0.06224 0.02893 0.06237 0.03264 0.06159 0.03565 C 0.06002 0.04259 0.05742 0.04861 0.05599 0.05555 C 0.05495 0.06088 0.05364 0.0662 0.0526 0.07153 C 0.05221 0.07407 0.05208 0.07685 0.05156 0.0794 C 0.05091 0.08217 0.05052 0.08542 0.04935 0.0875 C 0.04453 0.09491 0.03971 0.1037 0.03359 0.10741 C 0.02799 0.11065 0.02265 0.11574 0.0168 0.11736 L 0.00117 0.1213 C -0.01042 0.11921 -0.02214 0.11852 -0.0336 0.11528 C -0.03607 0.11458 -0.03802 0.11157 -0.04024 0.10926 C -0.04219 0.10741 -0.04414 0.10579 -0.04583 0.10347 C -0.04714 0.10162 -0.04831 0.09977 -0.04922 0.09745 C -0.0556 0.08194 -0.05404 0.08333 -0.0582 0.06759 C -0.05925 0.06342 -0.06042 0.05949 -0.06159 0.05555 C -0.06537 0.01643 -0.06406 0.0331 -0.06602 0.00579 C -0.06563 -0.04259 -0.06641 -0.09097 -0.06485 -0.13935 C -0.06445 -0.15301 -0.06211 -0.16597 -0.06042 -0.17917 C -0.05964 -0.18519 -0.05951 -0.19144 -0.0582 -0.19722 C -0.05716 -0.20162 -0.05612 -0.20695 -0.05365 -0.20903 C -0.04544 -0.21644 -0.03776 -0.2257 -0.02904 -0.23102 C -0.028 -0.23171 -0.02682 -0.23264 -0.02565 -0.23287 C -0.02279 -0.2338 -0.01979 -0.23426 -0.0168 -0.23495 C -0.01302 -0.23565 -0.00925 -0.23634 -0.0056 -0.23704 C 0.0026 -0.23634 0.01094 -0.23588 0.01901 -0.23495 C 0.02292 -0.23449 0.02656 -0.23264 0.03021 -0.23102 C 0.04362 -0.21505 0.03125 -0.23102 0.0414 -0.21505 C 0.04779 -0.20533 0.0444 -0.2132 0.05039 -0.20116 C 0.05169 -0.19861 0.05247 -0.1956 0.05377 -0.19306 C 0.05625 -0.18889 0.05911 -0.18542 0.06159 -0.18125 C 0.06849 -0.17014 0.06315 -0.1757 0.07057 -0.16921 C 0.0737 -0.16227 0.07708 -0.15533 0.07956 -0.14745 C 0.08086 -0.14283 0.08216 -0.1382 0.08294 -0.13333 C 0.08568 -0.1162 0.08581 -0.1088 0.08737 -0.09375 C 0.09127 -0.05509 0.08633 -0.10347 0.08958 -0.07778 C 0.09049 -0.07107 0.09114 -0.06435 0.0918 -0.05787 C 0.09114 -0.01875 0.09114 0.0206 0.08958 0.05949 C 0.08906 0.07199 0.08698 0.08565 0.08398 0.09745 C 0.08294 0.10139 0.08229 0.10579 0.0806 0.10926 C 0.06784 0.1375 0.0737 0.12153 0.06276 0.13727 C 0.05625 0.1463 0.0539 0.15972 0.04479 0.16505 C 0.01732 0.18125 0.02943 0.17639 0.00898 0.1831 C 0.0026 0.18241 -0.00378 0.1831 -0.01003 0.18102 C -0.01224 0.18032 -0.01367 0.17685 -0.01563 0.175 C -0.02565 0.1662 -0.02279 0.17176 -0.0336 0.15903 C -0.04323 0.14768 -0.04219 0.14815 -0.04805 0.13518 C -0.05352 0.11018 -0.05547 0.10347 -0.05925 0.08148 C -0.06276 0.06204 -0.06055 0.07384 -0.06263 0.05764 C -0.06341 0.05231 -0.06419 0.04699 -0.06485 0.04167 C -0.06537 0.03773 -0.06576 0.0338 -0.06602 0.02986 C -0.06693 0.01713 -0.06823 -0.0081 -0.06823 -0.00787 C -0.06823 -0.0081 -0.07188 -0.11875 -0.06042 -0.14931 L -0.05599 -0.16134 C -0.05482 -0.16945 -0.05456 -0.17338 -0.05143 -0.18125 C -0.04922 -0.18704 -0.0461 -0.19167 -0.04362 -0.19722 C -0.03294 -0.22014 -0.05235 -0.18125 -0.03802 -0.21111 C -0.03516 -0.2169 -0.02852 -0.22639 -0.02565 -0.22894 C -0.01927 -0.23472 -0.01276 -0.2412 -0.0056 -0.24283 C 0.00534 -0.24537 0.00039 -0.24375 0.00898 -0.24676 C 0.01575 -0.2463 0.02239 -0.24607 0.02917 -0.24491 C 0.03073 -0.24468 0.03216 -0.24375 0.03359 -0.24283 C 0.03867 -0.23982 0.04258 -0.23727 0.047 -0.23287 C 0.04896 -0.23102 0.05104 -0.2294 0.0526 -0.22708 C 0.05625 -0.22153 0.05937 -0.21505 0.06276 -0.20903 C 0.06614 -0.20301 0.06654 -0.20278 0.0694 -0.19514 C 0.07786 -0.17269 0.06862 -0.1963 0.075 -0.17732 C 0.07643 -0.17315 0.07956 -0.16528 0.07956 -0.16505 C 0.08333 -0.12454 0.08021 -0.14051 0.0862 -0.11551 C 0.08659 -0.11227 0.08672 -0.1088 0.08737 -0.10556 C 0.08789 -0.10324 0.08893 -0.10162 0.08958 -0.09954 C 0.09114 -0.09445 0.09258 -0.08889 0.09414 -0.0838 C 0.09726 -0.07222 0.09805 -0.06921 0.10299 -0.05579 C 0.10377 -0.05394 0.10443 -0.05162 0.10534 -0.04977 C 0.10625 -0.04769 0.10768 -0.04607 0.10859 -0.04398 C 0.11146 -0.0375 0.1138 -0.03056 0.11654 -0.02408 C 0.11758 -0.0213 0.11862 -0.01852 0.11979 -0.01597 C 0.12083 -0.01389 0.12226 -0.01227 0.12318 -0.00995 C 0.12643 -0.00208 0.12409 -0.00185 0.12877 0.00393 C 0.12982 0.00509 0.13099 0.00509 0.13216 0.00579 C 0.13763 -0.0007 0.13489 0.00069 0.1444 0.00393 C 0.15156 0.00625 0.15898 0.00694 0.16575 0.0118 C 0.16758 0.01319 0.1694 0.01481 0.17135 0.01574 C 0.19036 0.02616 0.17135 0.01481 0.18698 0.02176 C 0.18932 0.02292 0.1914 0.02477 0.19375 0.02569 C 0.19818 0.02778 0.20651 0.0287 0.21055 0.02986 C 0.21276 0.03032 0.21497 0.03102 0.21719 0.03171 C 0.21875 0.03217 0.22018 0.03356 0.22174 0.0338 C 0.24466 0.03704 0.30651 0.0375 0.31354 0.03773 C 0.32396 0.03842 0.33437 0.03981 0.34492 0.03981 C 0.35273 0.03981 0.36055 0.03889 0.36836 0.03773 C 0.36953 0.0375 0.37057 0.03588 0.37174 0.03565 C 0.37552 0.03518 0.37917 0.03565 0.38294 0.03565 L 0.40091 0.07361 L 0.40091 0.07384 L 0.40091 0.02176 " pathEditMode="relative" rAng="0" ptsTypes="AAAAAAAAAAAAAAAAAAAAAAAAAAAAAAAAAAAAAAAAAAAAAAAAAAAAAAAAAAAAAAAAAAAAAAAAAAAAAAAAAAAAAAAAAAAAAAAAAAAAAAAAAAAAAAAAAAAAAAAAAAAAAAAAAAAAAAAAAAAAAAAAAAAAAAAAAAAAAAAAAAAAAAAAAAAAAAAA">
                                      <p:cBhvr>
                                        <p:cTn id="6" dur="2000" fill="hold"/>
                                        <p:tgtEl>
                                          <p:spTgt spid="8"/>
                                        </p:tgtEl>
                                        <p:attrNameLst>
                                          <p:attrName>ppt_x</p:attrName>
                                          <p:attrName>ppt_y</p:attrName>
                                        </p:attrNameLst>
                                      </p:cBhvr>
                                      <p:rCtr x="16602" y="-31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flipH="1" flipV="1">
            <a:off x="11484245" y="388234"/>
            <a:ext cx="218168" cy="45719"/>
          </a:xfrm>
        </p:spPr>
        <p:txBody>
          <a:bodyPr>
            <a:noAutofit/>
          </a:bodyPr>
          <a:lstStyle/>
          <a:p>
            <a:r>
              <a:rPr lang="en-GB" sz="100" b="1" dirty="0">
                <a:solidFill>
                  <a:prstClr val="white"/>
                </a:solidFill>
              </a:rPr>
              <a:t>leer</a:t>
            </a:r>
            <a:endParaRPr lang="en-US" sz="1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51" y="1280092"/>
            <a:ext cx="3616656" cy="4129360"/>
          </a:xfrm>
          <a:prstGeom prst="rect">
            <a:avLst/>
          </a:prstGeom>
        </p:spPr>
      </p:pic>
      <p:sp>
        <p:nvSpPr>
          <p:cNvPr id="5" name="Rectangle 4"/>
          <p:cNvSpPr/>
          <p:nvPr/>
        </p:nvSpPr>
        <p:spPr>
          <a:xfrm>
            <a:off x="1057880" y="3854439"/>
            <a:ext cx="2710999" cy="1508105"/>
          </a:xfrm>
          <a:prstGeom prst="rect">
            <a:avLst/>
          </a:prstGeom>
          <a:noFill/>
        </p:spPr>
        <p:txBody>
          <a:bodyPr wrap="none" lIns="91440" tIns="45720" rIns="91440" bIns="45720">
            <a:spAutoFit/>
          </a:bodyPr>
          <a:lstStyle/>
          <a:p>
            <a:pPr algn="ctr"/>
            <a:r>
              <a:rPr lang="en-US" sz="9200" b="1" dirty="0">
                <a:ln w="6600">
                  <a:noFill/>
                  <a:prstDash val="solid"/>
                </a:ln>
                <a:solidFill>
                  <a:schemeClr val="accent1">
                    <a:lumMod val="50000"/>
                  </a:schemeClr>
                </a:solidFill>
                <a:latin typeface="Century Gothic" panose="020B0502020202020204" pitchFamily="34" charset="0"/>
              </a:rPr>
              <a:t>s/he</a:t>
            </a:r>
            <a:endParaRPr lang="en-US" sz="9200" b="1" cap="none" spc="0" dirty="0">
              <a:ln w="6600">
                <a:noFill/>
                <a:prstDash val="solid"/>
              </a:ln>
              <a:solidFill>
                <a:schemeClr val="accent1">
                  <a:lumMod val="50000"/>
                </a:schemeClr>
              </a:solidFill>
              <a:latin typeface="Century Gothic" panose="020B0502020202020204" pitchFamily="34" charset="0"/>
            </a:endParaRPr>
          </a:p>
        </p:txBody>
      </p:sp>
      <p:sp>
        <p:nvSpPr>
          <p:cNvPr id="8" name="TextBox 7"/>
          <p:cNvSpPr txBox="1"/>
          <p:nvPr/>
        </p:nvSpPr>
        <p:spPr>
          <a:xfrm>
            <a:off x="4716403" y="2379945"/>
            <a:ext cx="2952328" cy="830997"/>
          </a:xfrm>
          <a:prstGeom prst="rect">
            <a:avLst/>
          </a:prstGeom>
          <a:noFill/>
        </p:spPr>
        <p:txBody>
          <a:bodyPr wrap="square" rtlCol="0">
            <a:spAutoFit/>
          </a:bodyPr>
          <a:lstStyle/>
          <a:p>
            <a:r>
              <a:rPr lang="en-GB" sz="4800" b="1" dirty="0" err="1">
                <a:solidFill>
                  <a:schemeClr val="accent1">
                    <a:lumMod val="50000"/>
                  </a:schemeClr>
                </a:solidFill>
                <a:latin typeface="Century Gothic" panose="020B0502020202020204" pitchFamily="34" charset="0"/>
              </a:rPr>
              <a:t>bebes</a:t>
            </a:r>
            <a:endParaRPr lang="en-GB" sz="4800" b="1" dirty="0">
              <a:solidFill>
                <a:schemeClr val="accent1">
                  <a:lumMod val="50000"/>
                </a:schemeClr>
              </a:solidFill>
              <a:latin typeface="Century Gothic" panose="020B0502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63428" y="1280092"/>
            <a:ext cx="3538985" cy="4082452"/>
          </a:xfrm>
          <a:prstGeom prst="rect">
            <a:avLst/>
          </a:prstGeom>
        </p:spPr>
      </p:pic>
      <p:sp>
        <p:nvSpPr>
          <p:cNvPr id="7" name="Rectangle 6"/>
          <p:cNvSpPr/>
          <p:nvPr/>
        </p:nvSpPr>
        <p:spPr>
          <a:xfrm>
            <a:off x="8261815" y="3846562"/>
            <a:ext cx="2332690" cy="1508105"/>
          </a:xfrm>
          <a:prstGeom prst="rect">
            <a:avLst/>
          </a:prstGeom>
          <a:noFill/>
        </p:spPr>
        <p:txBody>
          <a:bodyPr wrap="none" lIns="91440" tIns="45720" rIns="91440" bIns="45720">
            <a:spAutoFit/>
          </a:bodyPr>
          <a:lstStyle/>
          <a:p>
            <a:pPr algn="ctr"/>
            <a:r>
              <a:rPr lang="en-US" sz="9200" b="1" dirty="0">
                <a:ln w="6600">
                  <a:noFill/>
                  <a:prstDash val="solid"/>
                </a:ln>
                <a:solidFill>
                  <a:schemeClr val="accent1">
                    <a:lumMod val="50000"/>
                  </a:schemeClr>
                </a:solidFill>
                <a:latin typeface="Century Gothic" panose="020B0502020202020204" pitchFamily="34" charset="0"/>
              </a:rPr>
              <a:t>you</a:t>
            </a:r>
            <a:endParaRPr lang="en-US" sz="9200" b="1" cap="none" spc="0" dirty="0">
              <a:ln w="6600">
                <a:noFill/>
                <a:prstDash val="solid"/>
              </a:ln>
              <a:solidFill>
                <a:schemeClr val="accent1">
                  <a:lumMod val="50000"/>
                </a:schemeClr>
              </a:solidFill>
              <a:latin typeface="Century Gothic" panose="020B0502020202020204" pitchFamily="34" charset="0"/>
            </a:endParaRPr>
          </a:p>
        </p:txBody>
      </p:sp>
      <p:sp>
        <p:nvSpPr>
          <p:cNvPr id="9"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399784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70833E-6 1.11111E-6 L -2.70833E-6 0.00023 C -0.00403 -0.00347 -0.00833 -0.00602 -0.01224 -0.00995 C -0.01367 -0.01134 -0.01445 -0.01412 -0.01562 -0.01597 C -0.01992 -0.02269 -0.01901 -0.0213 -0.02343 -0.02408 C -0.02995 -0.0412 -0.02135 -0.02107 -0.02903 -0.03195 C -0.03008 -0.03333 -0.03034 -0.03611 -0.03125 -0.03796 C -0.03229 -0.03958 -0.03359 -0.04028 -0.03463 -0.0419 C -0.04323 -0.05463 -0.03307 -0.0419 -0.0414 -0.05185 C -0.04218 -0.05394 -0.0431 -0.05556 -0.04362 -0.05787 C -0.04427 -0.06042 -0.04427 -0.0632 -0.04479 -0.06574 C -0.04505 -0.06783 -0.04557 -0.06968 -0.04583 -0.07176 C -0.04661 -0.07708 -0.04804 -0.08773 -0.04804 -0.0875 C -0.04804 -0.08982 -0.04922 -0.12338 -0.04245 -0.12755 L -0.03919 -0.1294 C -0.03802 -0.13148 -0.03711 -0.1338 -0.0358 -0.13542 C -0.03385 -0.13773 -0.0276 -0.14213 -0.02565 -0.14329 C -0.02461 -0.14421 -0.02343 -0.14468 -0.02239 -0.14537 C -0.02031 -0.14676 -0.01588 -0.15023 -0.01341 -0.15139 L -0.00442 -0.15533 C 0.00677 -0.15463 0.01797 -0.1544 0.02917 -0.15324 C 0.03099 -0.15324 0.03295 -0.15208 0.03477 -0.15139 C 0.04258 -0.14815 0.03607 -0.1507 0.04258 -0.14745 C 0.04401 -0.14653 0.04558 -0.14607 0.04701 -0.14537 C 0.05404 -0.13704 0.04636 -0.14583 0.05495 -0.1375 C 0.05899 -0.13333 0.06042 -0.13171 0.0638 -0.12755 C 0.06914 -0.11343 0.06224 -0.13033 0.07058 -0.11551 C 0.07149 -0.11389 0.07201 -0.11158 0.07279 -0.10949 C 0.075 -0.09769 0.07253 -0.10926 0.07735 -0.09375 C 0.08034 -0.08357 0.08242 -0.07755 0.08399 -0.06783 C 0.08438 -0.06505 0.08477 -0.0625 0.08516 -0.05972 C 0.08477 -0.04514 0.08464 -0.03056 0.08399 -0.01597 C 0.08399 -0.01458 0.08229 -0.00417 0.08177 -0.00208 C 0.08112 1.11111E-6 0.08008 0.00185 0.07956 0.00393 C 0.07904 0.00579 0.07891 0.00787 0.07839 0.00995 C 0.07787 0.01204 0.07683 0.01366 0.07617 0.01574 C 0.07539 0.01829 0.07461 0.02106 0.07396 0.02384 C 0.07344 0.02569 0.07344 0.02801 0.07279 0.02986 C 0.07188 0.03264 0.07058 0.03495 0.0694 0.03773 C 0.06914 0.03981 0.06888 0.0419 0.06836 0.04375 C 0.06771 0.04583 0.06667 0.04745 0.06615 0.04954 C 0.06276 0.06412 0.06407 0.06481 0.06055 0.07546 C 0.05912 0.07963 0.05821 0.08449 0.05599 0.0875 C 0.053 0.09143 0.05065 0.09722 0.04701 0.0993 C 0.04597 0.1 0.04479 0.10046 0.04375 0.10139 C 0.04245 0.10255 0.04154 0.1044 0.04037 0.10532 C 0.03933 0.10625 0.03802 0.10648 0.03698 0.10741 C 0.03542 0.10856 0.03412 0.11042 0.03255 0.11134 C 0.03034 0.1125 0.028 0.1125 0.02578 0.11342 C 0.02279 0.11458 0.0168 0.11736 0.0168 0.11759 C 0.01003 0.11643 0.00052 0.11597 -0.00664 0.11342 C -0.00846 0.11273 -0.01497 0.10787 -0.01562 0.10741 C -0.01784 0.10393 -0.02031 0.10116 -0.02239 0.09745 C -0.02487 0.09282 -0.02955 0.08079 -0.03125 0.07546 C -0.03216 0.07292 -0.03268 0.07014 -0.03359 0.06759 C -0.03463 0.06412 -0.03593 0.06111 -0.03685 0.05764 C -0.03776 0.0544 -0.03828 0.05092 -0.03919 0.04768 C -0.04049 0.04236 -0.04362 0.03171 -0.04362 0.03194 C -0.04531 0.01435 -0.04414 0.02361 -0.047 0.00393 L -0.04804 -0.00417 C -0.04843 -0.01528 -0.0487 -0.02662 -0.04922 -0.03796 C -0.04948 -0.0419 -0.05039 -0.04583 -0.05039 -0.04977 C -0.05039 -0.07778 -0.05026 -0.10556 -0.04922 -0.13333 C -0.04909 -0.13588 -0.04752 -0.13727 -0.047 -0.13935 C -0.04466 -0.14792 -0.04557 -0.14884 -0.04245 -0.15533 C -0.03828 -0.16389 -0.03281 -0.1713 -0.02682 -0.17523 C -0.02383 -0.17732 -0.02083 -0.17894 -0.01784 -0.18125 C -0.01627 -0.18241 -0.01497 -0.18403 -0.01341 -0.18519 C -0.01198 -0.18611 -0.01041 -0.18634 -0.00885 -0.18727 C -0.00625 -0.18843 -0.00364 -0.18982 -0.00104 -0.1912 C 0.00677 -0.19051 0.01459 -0.19028 0.0224 -0.18912 C 0.02578 -0.18866 0.0306 -0.18611 0.0336 -0.1831 C 0.03594 -0.18079 0.03867 -0.17894 0.04037 -0.17523 C 0.04271 -0.16991 0.04519 -0.16389 0.04818 -0.15926 C 0.04922 -0.15787 0.05039 -0.15671 0.05157 -0.15533 C 0.05235 -0.15324 0.053 -0.15139 0.05378 -0.14931 C 0.05599 -0.14398 0.05912 -0.13958 0.06055 -0.13333 C 0.06459 -0.11505 0.06094 -0.13218 0.06498 -0.10949 C 0.06602 -0.10347 0.06719 -0.09769 0.06836 -0.09167 C 0.07058 -0.05648 0.07071 -0.06065 0.06836 -0.00602 C 0.06823 -0.00301 0.0668 -0.0007 0.06615 0.00185 C 0.06367 0.03125 0.06667 0.00231 0.06276 0.02569 C 0.06224 0.02893 0.06237 0.03264 0.06159 0.03565 C 0.06003 0.04259 0.05742 0.04861 0.05599 0.05555 C 0.05495 0.06088 0.05365 0.0662 0.05261 0.07153 C 0.05222 0.07407 0.05209 0.07685 0.05157 0.0794 C 0.05091 0.08217 0.05052 0.08542 0.04935 0.0875 C 0.04453 0.09491 0.03972 0.1037 0.0336 0.10741 C 0.028 0.11065 0.02266 0.11574 0.0168 0.11736 L 0.00117 0.1213 C -0.01041 0.11921 -0.02213 0.11852 -0.03359 0.11528 C -0.03606 0.11458 -0.03802 0.11157 -0.04023 0.10926 C -0.04218 0.10741 -0.04414 0.10579 -0.04583 0.10347 C -0.04713 0.10162 -0.0483 0.09977 -0.04922 0.09745 C -0.0556 0.08194 -0.05403 0.08333 -0.0582 0.06759 C -0.05924 0.06342 -0.06041 0.05949 -0.06159 0.05555 C -0.06536 0.01643 -0.06406 0.0331 -0.06601 0.00579 C -0.06562 -0.04259 -0.0664 -0.09097 -0.06484 -0.13935 C -0.06445 -0.15301 -0.06211 -0.16597 -0.06041 -0.17917 C -0.05963 -0.18519 -0.0595 -0.19144 -0.0582 -0.19722 C -0.05716 -0.20162 -0.05612 -0.20695 -0.05364 -0.20903 C -0.04544 -0.21644 -0.03776 -0.2257 -0.02903 -0.23102 C -0.02799 -0.23171 -0.02682 -0.23264 -0.02565 -0.23287 C -0.02278 -0.2338 -0.01979 -0.23426 -0.01679 -0.23495 C -0.01302 -0.23565 -0.00924 -0.23634 -0.0056 -0.23704 C 0.00261 -0.23634 0.01094 -0.23588 0.01901 -0.23495 C 0.02292 -0.23449 0.02657 -0.23264 0.03021 -0.23102 C 0.04362 -0.21505 0.03125 -0.23102 0.04141 -0.21505 C 0.04779 -0.20533 0.0444 -0.2132 0.05039 -0.20116 C 0.0517 -0.19861 0.05248 -0.1956 0.05378 -0.19306 C 0.05625 -0.18889 0.05912 -0.18542 0.06159 -0.18125 C 0.06849 -0.17014 0.06315 -0.1757 0.07058 -0.16921 C 0.0737 -0.16227 0.07709 -0.15533 0.07956 -0.14745 C 0.08086 -0.14283 0.08216 -0.1382 0.08295 -0.13333 C 0.08568 -0.1162 0.08581 -0.1088 0.08737 -0.09375 C 0.09128 -0.05509 0.08633 -0.10347 0.08959 -0.07778 C 0.0905 -0.07107 0.09115 -0.06435 0.0918 -0.05787 C 0.09115 -0.01875 0.09115 0.0206 0.08959 0.05949 C 0.08907 0.07199 0.08698 0.08565 0.08399 0.09745 C 0.08295 0.10139 0.08229 0.10579 0.0806 0.10926 C 0.06784 0.1375 0.0737 0.12153 0.06276 0.13727 C 0.05625 0.1463 0.05391 0.15972 0.04479 0.16505 C 0.01732 0.18125 0.02943 0.17639 0.00899 0.1831 C 0.00261 0.18241 -0.00377 0.1831 -0.01002 0.18102 C -0.01224 0.18032 -0.01367 0.17685 -0.01562 0.175 C -0.02565 0.1662 -0.02278 0.17176 -0.03359 0.15903 C -0.04323 0.14768 -0.04218 0.14815 -0.04804 0.13518 C -0.05351 0.11018 -0.05547 0.10347 -0.05924 0.08148 C -0.06276 0.06204 -0.06054 0.07384 -0.06263 0.05764 C -0.06341 0.05231 -0.06419 0.04699 -0.06484 0.04167 C -0.06536 0.03773 -0.06575 0.0338 -0.06601 0.02986 C -0.06692 0.01713 -0.06823 -0.0081 -0.06823 -0.00787 C -0.06823 -0.0081 -0.07187 -0.11875 -0.06041 -0.14931 L -0.05599 -0.16134 C -0.05481 -0.16945 -0.05455 -0.17338 -0.05143 -0.18125 C -0.04922 -0.18704 -0.04609 -0.19167 -0.04362 -0.19722 C -0.03294 -0.22014 -0.05234 -0.18125 -0.03802 -0.21111 C -0.03515 -0.2169 -0.02851 -0.22639 -0.02565 -0.22894 C -0.01927 -0.23472 -0.01276 -0.2412 -0.0056 -0.24283 C 0.00534 -0.24537 0.00039 -0.24375 0.00899 -0.24676 C 0.01576 -0.2463 0.0224 -0.24607 0.02917 -0.24491 C 0.03073 -0.24468 0.03216 -0.24375 0.0336 -0.24283 C 0.03867 -0.23982 0.04258 -0.23727 0.04701 -0.23287 C 0.04896 -0.23102 0.05104 -0.2294 0.05261 -0.22708 C 0.05625 -0.22153 0.05938 -0.21505 0.06276 -0.20903 C 0.06615 -0.20301 0.06654 -0.20278 0.0694 -0.19514 C 0.07787 -0.17269 0.06862 -0.1963 0.075 -0.17732 C 0.07644 -0.17315 0.07956 -0.16528 0.07956 -0.16505 C 0.08334 -0.12454 0.08021 -0.14051 0.0862 -0.11551 C 0.08659 -0.11227 0.08672 -0.1088 0.08737 -0.10556 C 0.08789 -0.10324 0.08894 -0.10162 0.08959 -0.09954 C 0.09115 -0.09445 0.09258 -0.08889 0.09414 -0.0838 C 0.09727 -0.07222 0.09805 -0.06921 0.103 -0.05579 C 0.10378 -0.05394 0.10443 -0.05162 0.10534 -0.04977 C 0.10625 -0.04769 0.10769 -0.04607 0.1086 -0.04398 C 0.11146 -0.0375 0.1138 -0.03056 0.11654 -0.02408 C 0.11758 -0.0213 0.11862 -0.01852 0.11979 -0.01597 C 0.12084 -0.01389 0.12227 -0.01227 0.12318 -0.00995 C 0.12644 -0.00208 0.12409 -0.00185 0.12878 0.00393 C 0.12982 0.00509 0.13099 0.00509 0.13216 0.00579 C 0.13763 -0.0007 0.1349 0.00069 0.1444 0.00393 C 0.15157 0.00625 0.15899 0.00694 0.16576 0.0118 C 0.16758 0.01319 0.1694 0.01481 0.17136 0.01574 C 0.19037 0.02616 0.17136 0.01481 0.18698 0.02176 C 0.18933 0.02292 0.19141 0.02477 0.19375 0.02569 C 0.19818 0.02778 0.20651 0.0287 0.21055 0.02986 C 0.21276 0.03032 0.21498 0.03102 0.21719 0.03171 C 0.21875 0.03217 0.22019 0.03356 0.22175 0.0338 C 0.24466 0.03704 0.30651 0.0375 0.31354 0.03773 C 0.32396 0.03842 0.33438 0.03981 0.34492 0.03981 C 0.35274 0.03981 0.36055 0.03889 0.36836 0.03773 C 0.36953 0.0375 0.37058 0.03588 0.37175 0.03565 C 0.37552 0.03518 0.37917 0.03565 0.38295 0.03565 L 0.40091 0.07361 L 0.40091 0.07384 L 0.40091 0.02176 " pathEditMode="relative" rAng="0" ptsTypes="AAAAAAAAAAAAAAAAAAAAAAAAAAAAAAAAAAAAAAAAAAAAAAAAAAAAAAAAAAAAAAAAAAAAAAAAAAAAAAAAAAAAAAAAAAAAAAAAAAAAAAAAAAAAAAAAAAAAAAAAAAAAAAAAAAAAAAAAAAAAAAAAAAAAAAAAAAAAAAAAAAAAAAAAAAAAAAAA">
                                      <p:cBhvr>
                                        <p:cTn id="6" dur="2000" fill="hold"/>
                                        <p:tgtEl>
                                          <p:spTgt spid="8"/>
                                        </p:tgtEl>
                                        <p:attrNameLst>
                                          <p:attrName>ppt_x</p:attrName>
                                          <p:attrName>ppt_y</p:attrName>
                                        </p:attrNameLst>
                                      </p:cBhvr>
                                      <p:rCtr x="16602" y="-31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211100" y="2379945"/>
            <a:ext cx="2952328" cy="830997"/>
          </a:xfrm>
          <a:prstGeom prst="rect">
            <a:avLst/>
          </a:prstGeom>
          <a:noFill/>
        </p:spPr>
        <p:txBody>
          <a:bodyPr wrap="square" rtlCol="0">
            <a:spAutoFit/>
          </a:bodyPr>
          <a:lstStyle/>
          <a:p>
            <a:r>
              <a:rPr lang="en-GB" sz="4800" b="1" dirty="0">
                <a:solidFill>
                  <a:schemeClr val="accent1">
                    <a:lumMod val="50000"/>
                  </a:schemeClr>
                </a:solidFill>
                <a:latin typeface="Century Gothic" panose="020B0502020202020204" pitchFamily="34" charset="0"/>
              </a:rPr>
              <a:t>lee</a:t>
            </a: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1468746" y="387459"/>
            <a:ext cx="61993" cy="108488"/>
          </a:xfrm>
        </p:spPr>
        <p:txBody>
          <a:bodyPr>
            <a:normAutofit fontScale="90000"/>
          </a:bodyPr>
          <a:lstStyle/>
          <a:p>
            <a:r>
              <a:rPr lang="en-GB" sz="100" b="1" dirty="0">
                <a:solidFill>
                  <a:prstClr val="white"/>
                </a:solidFill>
              </a:rPr>
              <a:t>leer</a:t>
            </a:r>
            <a:endParaRPr lang="en-US" sz="1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51" y="1280092"/>
            <a:ext cx="3616656" cy="4129360"/>
          </a:xfrm>
          <a:prstGeom prst="rect">
            <a:avLst/>
          </a:prstGeom>
        </p:spPr>
      </p:pic>
      <p:sp>
        <p:nvSpPr>
          <p:cNvPr id="5" name="Rectangle 4"/>
          <p:cNvSpPr/>
          <p:nvPr/>
        </p:nvSpPr>
        <p:spPr>
          <a:xfrm>
            <a:off x="1057880" y="3854439"/>
            <a:ext cx="2710999" cy="1508105"/>
          </a:xfrm>
          <a:prstGeom prst="rect">
            <a:avLst/>
          </a:prstGeom>
          <a:noFill/>
        </p:spPr>
        <p:txBody>
          <a:bodyPr wrap="none" lIns="91440" tIns="45720" rIns="91440" bIns="45720">
            <a:spAutoFit/>
          </a:bodyPr>
          <a:lstStyle/>
          <a:p>
            <a:pPr algn="ctr"/>
            <a:r>
              <a:rPr lang="en-US" sz="9200" b="1" dirty="0">
                <a:ln w="6600">
                  <a:noFill/>
                  <a:prstDash val="solid"/>
                </a:ln>
                <a:solidFill>
                  <a:schemeClr val="accent1">
                    <a:lumMod val="50000"/>
                  </a:schemeClr>
                </a:solidFill>
                <a:latin typeface="Century Gothic" panose="020B0502020202020204" pitchFamily="34" charset="0"/>
              </a:rPr>
              <a:t>s/he</a:t>
            </a:r>
            <a:endParaRPr lang="en-US" sz="9200" b="1" cap="none" spc="0" dirty="0">
              <a:ln w="6600">
                <a:noFill/>
                <a:prstDash val="solid"/>
              </a:ln>
              <a:solidFill>
                <a:schemeClr val="accent1">
                  <a:lumMod val="50000"/>
                </a:schemeClr>
              </a:solidFill>
              <a:latin typeface="Century Gothic" panose="020B0502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63428" y="1280092"/>
            <a:ext cx="3538985" cy="4082452"/>
          </a:xfrm>
          <a:prstGeom prst="rect">
            <a:avLst/>
          </a:prstGeom>
        </p:spPr>
      </p:pic>
      <p:sp>
        <p:nvSpPr>
          <p:cNvPr id="7" name="Rectangle 6"/>
          <p:cNvSpPr/>
          <p:nvPr/>
        </p:nvSpPr>
        <p:spPr>
          <a:xfrm>
            <a:off x="8261815" y="3846562"/>
            <a:ext cx="2332690" cy="1508105"/>
          </a:xfrm>
          <a:prstGeom prst="rect">
            <a:avLst/>
          </a:prstGeom>
          <a:noFill/>
        </p:spPr>
        <p:txBody>
          <a:bodyPr wrap="none" lIns="91440" tIns="45720" rIns="91440" bIns="45720">
            <a:spAutoFit/>
          </a:bodyPr>
          <a:lstStyle/>
          <a:p>
            <a:pPr algn="ctr"/>
            <a:r>
              <a:rPr lang="en-US" sz="9200" b="1" dirty="0">
                <a:ln w="6600">
                  <a:noFill/>
                  <a:prstDash val="solid"/>
                </a:ln>
                <a:solidFill>
                  <a:schemeClr val="accent1">
                    <a:lumMod val="50000"/>
                  </a:schemeClr>
                </a:solidFill>
                <a:latin typeface="Century Gothic" panose="020B0502020202020204" pitchFamily="34" charset="0"/>
              </a:rPr>
              <a:t>you</a:t>
            </a:r>
            <a:endParaRPr lang="en-US" sz="9200" b="1" cap="none" spc="0" dirty="0">
              <a:ln w="6600">
                <a:noFill/>
                <a:prstDash val="solid"/>
              </a:ln>
              <a:solidFill>
                <a:schemeClr val="accent1">
                  <a:lumMod val="50000"/>
                </a:schemeClr>
              </a:solidFill>
              <a:latin typeface="Century Gothic" panose="020B0502020202020204" pitchFamily="34" charset="0"/>
            </a:endParaRPr>
          </a:p>
        </p:txBody>
      </p:sp>
      <p:sp>
        <p:nvSpPr>
          <p:cNvPr id="9"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5749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 0 C 0.01979 -0.00694 0.00287 -0.00185 0.028 -0.00601 C 0.0306 -0.00625 0.0332 -0.0074 0.03581 -0.00787 C 0.03958 -0.00879 0.04323 -0.00925 0.04701 -0.00995 C 0.04818 -0.01064 0.04922 -0.01134 0.05039 -0.0118 C 0.05182 -0.01273 0.05339 -0.01273 0.05482 -0.01388 C 0.05612 -0.01481 0.05703 -0.01643 0.0582 -0.01782 C 0.05898 -0.0199 0.06003 -0.02152 0.06042 -0.02384 C 0.06107 -0.02708 0.06107 -0.03055 0.06159 -0.03379 C 0.06211 -0.03726 0.06302 -0.0405 0.0638 -0.04375 C 0.06419 -0.04976 0.0651 -0.05555 0.06497 -0.06157 C 0.06276 -0.1243 0.06445 -0.09004 0.05938 -0.11736 C 0.05885 -0.1199 0.05912 -0.12314 0.0582 -0.12523 C 0.05365 -0.13634 0.05391 -0.13101 0.04922 -0.13518 C 0.0444 -0.13958 0.04727 -0.13981 0.04141 -0.14328 C 0.03958 -0.14421 0.03763 -0.14444 0.03581 -0.14513 C 0.03464 -0.1456 0.03359 -0.14652 0.03242 -0.14722 C 0.03099 -0.14791 0.02943 -0.14838 0.028 -0.14907 C 0.02682 -0.14976 0.02578 -0.15069 0.02461 -0.15115 C 0.02279 -0.15208 0.02096 -0.15254 0.01901 -0.15324 C 0.01042 -0.15254 0.00182 -0.15277 -0.00677 -0.15115 C -0.00833 -0.15092 -0.00963 -0.14814 -0.0112 -0.14722 C -0.01263 -0.14629 -0.01419 -0.14583 -0.01562 -0.14513 C -0.01719 -0.14328 -0.01862 -0.1412 -0.02018 -0.13912 C -0.02396 -0.13425 -0.02357 -0.13611 -0.02682 -0.12916 C -0.03099 -0.1206 -0.02982 -0.12129 -0.03359 -0.11134 C -0.03542 -0.10671 -0.03737 -0.10208 -0.03919 -0.09745 C -0.04036 -0.09097 -0.04075 -0.08865 -0.04258 -0.08148 C -0.04883 -0.05648 -0.04036 -0.09305 -0.047 -0.06365 C -0.0474 -0.05439 -0.04779 -0.04513 -0.04818 -0.03588 C -0.04844 -0.02777 -0.04922 -0.0199 -0.04922 -0.0118 C -0.04922 0.02338 -0.04935 0.02385 -0.04583 0.04977 C -0.04479 0.05787 -0.04505 0.0669 -0.04258 0.07362 C -0.0418 0.0757 -0.04102 0.07755 -0.04023 0.07963 C -0.03945 0.08218 -0.03893 0.08519 -0.03802 0.0875 C -0.03672 0.09121 -0.03529 0.09445 -0.03359 0.09746 C -0.02904 0.10579 -0.02031 0.11042 -0.01562 0.11551 C -0.0138 0.11737 -0.01211 0.11991 -0.01003 0.1213 C -0.00664 0.12385 0.00716 0.13195 0.01237 0.13334 C 0.0194 0.13519 0.02656 0.13588 0.03359 0.13727 C 0.04622 0.13658 0.05898 0.13704 0.07162 0.13542 C 0.07331 0.13519 0.07448 0.13218 0.07617 0.13125 C 0.08984 0.12315 0.07279 0.13704 0.08841 0.12547 C 0.10872 0.11042 0.08646 0.12616 0.09857 0.11551 C 0.09961 0.11459 0.10078 0.11412 0.10182 0.11343 C 0.10716 0.09468 0.10026 0.11621 0.10859 0.09954 C 0.1125 0.09167 0.11367 0.0845 0.11641 0.0757 C 0.11745 0.07223 0.11875 0.06922 0.11979 0.06575 C 0.12214 0.05787 0.12656 0.0419 0.12656 0.0419 C 0.12682 0.03843 0.12721 0.03519 0.1276 0.03195 C 0.128 0.02917 0.12878 0.02662 0.12878 0.02385 C 0.12839 0.0125 0.128 0.00116 0.12656 -0.00995 C 0.12565 -0.0162 0.12344 -0.02175 0.12201 -0.02777 C 0.11628 -0.05138 0.125 -0.02106 0.11198 -0.05555 C 0.11042 -0.05972 0.10912 -0.06365 0.10742 -0.06759 C 0.09922 -0.08773 0.10664 -0.06689 0.09857 -0.08958 C 0.0974 -0.09282 0.09635 -0.09629 0.09518 -0.09953 C 0.09414 -0.10208 0.09284 -0.10463 0.0918 -0.1074 C 0.08555 -0.12407 0.09076 -0.1155 0.07943 -0.13726 C 0.07826 -0.13958 0.07656 -0.1412 0.075 -0.14328 C 0.07422 -0.14583 0.07383 -0.14884 0.07279 -0.15115 C 0.07188 -0.153 0.07031 -0.15347 0.0694 -0.15509 C 0.0681 -0.1574 0.06732 -0.16064 0.06602 -0.16319 C 0.0651 -0.16481 0.06367 -0.1655 0.06263 -0.16713 C 0.05833 -0.17384 0.05234 -0.18773 0.04701 -0.19097 C 0.04245 -0.19375 0.04466 -0.19166 0.04037 -0.19699 C 0.03477 -0.19629 0.02904 -0.19606 0.02357 -0.1949 C 0.01901 -0.19398 0.01875 -0.19213 0.01458 -0.18888 C 0.01341 -0.18819 0.01237 -0.18773 0.0112 -0.18703 C 0.00925 -0.18402 0.00195 -0.17384 0 -0.16898 C -0.01081 -0.14213 -0.00182 -0.15555 -0.0112 -0.14328 C -0.01237 -0.13981 -0.01354 -0.13657 -0.01458 -0.13333 C -0.01536 -0.13055 -0.01575 -0.12754 -0.0168 -0.12523 C -0.0181 -0.12222 -0.02005 -0.12037 -0.02122 -0.11736 C -0.03164 -0.0905 -0.0263 -0.10185 -0.03138 -0.08541 C -0.03437 -0.07569 -0.0345 -0.07615 -0.03802 -0.06759 C -0.03841 -0.06365 -0.03854 -0.05949 -0.03919 -0.05555 C -0.04036 -0.04884 -0.04271 -0.04259 -0.04362 -0.03588 C -0.04844 -0.00162 -0.04466 -0.01296 -0.05039 0.00209 C -0.0526 0.04075 -0.05221 0.02524 -0.05039 0.0875 C -0.05026 0.09167 -0.04987 0.09561 -0.04922 0.09954 C -0.04883 0.10232 -0.04779 0.10487 -0.047 0.10741 C -0.04323 0.11968 -0.04453 0.11482 -0.04023 0.12547 C -0.03945 0.12732 -0.03906 0.12963 -0.03802 0.13125 C -0.03646 0.13403 -0.02786 0.14422 -0.02682 0.14537 C -0.01693 0.15625 -0.00937 0.16204 0.00339 0.16713 C 0.00677 0.16852 0.01003 0.17014 0.01341 0.17107 C 0.0194 0.17292 0.02539 0.17385 0.03138 0.17524 C 0.04596 0.17315 0.06055 0.17315 0.075 0.16922 C 0.07969 0.16783 0.08906 0.15903 0.09401 0.15325 C 0.09557 0.15139 0.09688 0.14862 0.09857 0.14723 C 0.10026 0.14584 0.10221 0.14584 0.10417 0.14537 C 0.10521 0.14329 0.10625 0.14121 0.10742 0.13936 C 0.10846 0.13774 0.1099 0.13704 0.11081 0.13542 C 0.11172 0.13357 0.11211 0.13102 0.11302 0.1294 C 0.11406 0.12778 0.1155 0.12709 0.11641 0.12547 C 0.12279 0.11389 0.12747 0.09352 0.13099 0.08172 C 0.1332 0.07408 0.13425 0.07061 0.13542 0.06181 C 0.13607 0.05787 0.1362 0.05371 0.13659 0.04977 C 0.1362 0.0463 0.1332 0.00857 0.13099 -0.00185 C 0.13021 -0.00555 0.12852 -0.00833 0.1276 -0.0118 C 0.1194 -0.04375 0.12878 -0.01458 0.12096 -0.03773 C 0.11888 -0.05555 0.12148 -0.04027 0.11537 -0.05763 C 0.11393 -0.06134 0.11354 -0.0662 0.11198 -0.06967 C 0.10898 -0.07615 0.10495 -0.08101 0.10182 -0.0875 C 0.10013 -0.0912 0.09922 -0.09583 0.0974 -0.09953 C 0.08451 -0.125 0.09935 -0.08819 0.0862 -0.11736 C 0.0849 -0.12037 0.08438 -0.12453 0.08281 -0.12731 C 0.07982 -0.13263 0.07617 -0.13657 0.07279 -0.1412 C 0.07083 -0.14375 0.06901 -0.14652 0.06719 -0.14907 C 0.06537 -0.15185 0.06328 -0.15416 0.06159 -0.15717 C 0.05508 -0.16851 0.05117 -0.17662 0.04037 -0.18287 C 0.03919 -0.18356 0.03802 -0.18425 0.03698 -0.18495 C 0.03542 -0.18611 0.03385 -0.1875 0.03242 -0.18888 C 0.03125 -0.19004 0.03034 -0.19213 0.02917 -0.19282 C 0.02695 -0.19421 0.02461 -0.19421 0.0224 -0.1949 C 0.01237 -0.19421 0.00221 -0.1949 -0.00781 -0.19282 C -0.01068 -0.19236 -0.01302 -0.18865 -0.01562 -0.18703 C -0.01706 -0.18611 -0.01862 -0.18564 -0.02018 -0.18495 C -0.03385 -0.17037 -0.02018 -0.1868 -0.02799 -0.17314 C -0.02969 -0.17013 -0.03177 -0.16782 -0.03359 -0.16504 C -0.03594 -0.16134 -0.03802 -0.15717 -0.04023 -0.15324 C -0.0418 -0.15046 -0.0431 -0.14745 -0.04479 -0.14513 C -0.04935 -0.13865 -0.05104 -0.1368 -0.05482 -0.12916 C -0.05638 -0.12615 -0.05768 -0.12245 -0.05937 -0.11921 C -0.06068 -0.11643 -0.0625 -0.11435 -0.0638 -0.11134 C -0.06484 -0.10902 -0.0651 -0.10578 -0.06602 -0.10347 C -0.06693 -0.10115 -0.06862 -0.09976 -0.0694 -0.09745 C -0.07279 -0.08726 -0.07604 -0.07662 -0.07838 -0.0655 C -0.08555 -0.03148 -0.08151 -0.04328 -0.08737 -0.02777 C -0.08789 -0.0199 -0.08841 -0.0118 -0.08958 -0.00393 C -0.09232 0.01575 -0.08867 -0.01898 -0.0918 0.01389 C -0.09141 0.03125 -0.09193 0.04862 -0.09062 0.06575 C -0.09036 0.06899 -0.08828 0.07084 -0.08737 0.07362 C -0.08581 0.07778 -0.0849 0.08403 -0.08281 0.0875 C -0.08112 0.09051 -0.07891 0.0926 -0.07721 0.09561 C -0.07591 0.09792 -0.07539 0.10139 -0.07383 0.10348 C -0.07044 0.10811 -0.06628 0.11112 -0.06263 0.11551 C -0.06042 0.11806 -0.05833 0.1213 -0.05599 0.12338 C -0.05091 0.12801 -0.04544 0.13102 -0.04023 0.13542 C -0.0276 0.14584 -0.02396 0.15139 -0.0112 0.15926 C -0.00013 0.16598 0.00482 0.16621 0.0168 0.16922 L 0.05156 0.16528 C 0.0543 0.16482 0.06302 0.16204 0.06602 0.16112 C 0.08568 0.14954 0.0612 0.16436 0.07839 0.15325 C 0.08099 0.15162 0.08802 0.14792 0.09063 0.14537 C 0.09635 0.13959 0.10287 0.13565 0.10742 0.12732 C 0.10898 0.12477 0.11055 0.12223 0.11198 0.11945 C 0.12279 0.09746 0.10703 0.12616 0.11979 0.10348 C 0.12201 0.09422 0.12409 0.08473 0.12656 0.0757 C 0.13099 0.0588 0.12956 0.07292 0.13216 0.05186 C 0.13307 0.04399 0.13438 0.02801 0.13438 0.02801 C 0.13398 0.00533 0.13412 -0.01713 0.1332 -0.03981 C 0.13294 -0.04652 0.13203 -0.05324 0.13099 -0.05972 C 0.12904 -0.07106 0.12656 -0.08217 0.12422 -0.09351 C 0.12357 -0.09675 0.12305 -0.10046 0.12201 -0.10347 C 0.12005 -0.10902 0.11732 -0.11388 0.11537 -0.11921 C 0.11458 -0.12129 0.11393 -0.12338 0.11302 -0.12523 C 0.11172 -0.12824 0.11003 -0.13055 0.10859 -0.13333 C 0.10742 -0.13726 0.10651 -0.14143 0.10521 -0.14513 C 0.10091 -0.1574 0.09544 -0.16805 0.0918 -0.18101 C 0.08867 -0.19189 0.08333 -0.21203 0.07943 -0.21875 C 0.07656 -0.22407 0.07448 -0.2324 0.07057 -0.23472 C 0.0694 -0.23541 0.06823 -0.23564 0.06719 -0.2368 C 0.06302 -0.24027 0.06419 -0.24213 0.05938 -0.24467 C 0.05716 -0.24583 0.05482 -0.24606 0.0526 -0.24652 C 0.04518 -0.24606 0.03763 -0.24629 0.03021 -0.24467 C 0.02891 -0.24444 0.02813 -0.24166 0.02682 -0.24074 C 0.02578 -0.23981 0.02461 -0.23935 0.02357 -0.23865 C 0.02162 -0.2375 0.01979 -0.23611 0.01797 -0.23472 C 0.01563 -0.23287 0.01341 -0.23078 0.0112 -0.2287 C 0.01042 -0.22685 0.0099 -0.22453 0.00898 -0.22268 C 0.00091 -0.20856 0.01055 -0.23078 0.00221 -0.21273 C -0.00013 -0.20763 -0.00443 -0.19699 -0.00443 -0.19699 C -0.00664 -0.18518 -0.00417 -0.19675 -0.00898 -0.18287 C -0.0099 -0.18055 -0.01016 -0.17754 -0.0112 -0.175 C -0.01211 -0.17268 -0.01367 -0.17129 -0.01458 -0.16898 C -0.01758 -0.16111 -0.02617 -0.13588 -0.02904 -0.12338 C -0.03047 -0.11759 -0.03099 -0.11111 -0.03242 -0.10532 C -0.03359 -0.10115 -0.03698 -0.09351 -0.03698 -0.09351 C -0.03737 -0.08819 -0.03724 -0.08263 -0.03802 -0.07754 C -0.03841 -0.07523 -0.03971 -0.07384 -0.04023 -0.07152 C -0.04088 -0.06898 -0.04115 -0.0662 -0.04141 -0.06365 C -0.04219 -0.05694 -0.04297 -0.05046 -0.04362 -0.04375 L -0.04479 -0.03379 C -0.0444 -0.0118 -0.04466 0.00996 -0.04362 0.03195 C -0.04349 0.03473 -0.04193 0.03704 -0.04141 0.03982 C -0.04075 0.04306 -0.04075 0.04653 -0.04023 0.04977 C -0.03997 0.05255 -0.03971 0.0551 -0.03919 0.05764 C -0.03659 0.07176 -0.03802 0.06343 -0.03463 0.07362 C -0.03385 0.07616 -0.03307 0.07894 -0.03242 0.08172 C -0.03203 0.08357 -0.03203 0.08588 -0.03138 0.0875 C -0.03008 0.09075 -0.02838 0.09283 -0.02682 0.09561 C -0.02643 0.09746 -0.02656 0.1 -0.02578 0.10162 C -0.02383 0.10487 -0.02135 0.10695 -0.01901 0.1095 L -0.00781 0.1213 C -0.00599 0.12338 -0.0043 0.12616 -0.00221 0.12732 C 0.01771 0.13912 -0.0138 0.12037 0.01563 0.13936 C 0.02005 0.14213 0.02435 0.14676 0.02917 0.14723 L 0.04479 0.14931 C 0.05703 0.14723 0.0694 0.14561 0.08177 0.14329 C 0.08594 0.14237 0.08451 0.14028 0.08841 0.13727 C 0.08984 0.13635 0.09141 0.13588 0.09297 0.13542 C 0.1043 0.12315 0.0944 0.13565 0.10078 0.12338 C 0.10391 0.11713 0.10781 0.11204 0.11081 0.10556 C 0.11302 0.1007 0.11432 0.09468 0.11641 0.08959 C 0.11979 0.08125 0.12175 0.07801 0.12539 0.07176 C 0.12617 0.06899 0.12682 0.06621 0.1276 0.06366 C 0.12904 0.05973 0.13125 0.05625 0.13216 0.05186 C 0.13385 0.04237 0.13425 0.04075 0.13542 0.02801 C 0.13646 0.01737 0.13698 0.00672 0.13776 -0.00393 C 0.13737 -0.01921 0.13724 -0.03449 0.13659 -0.04976 C 0.13646 -0.05185 0.13594 -0.0537 0.13542 -0.05555 C 0.13438 -0.05972 0.13346 -0.06388 0.13216 -0.06759 C 0.13008 -0.07314 0.12682 -0.07731 0.12539 -0.08356 C 0.12305 -0.09375 0.12292 -0.0949 0.11979 -0.10532 C 0.11875 -0.10879 0.11771 -0.11226 0.11641 -0.11527 C 0.11393 -0.12152 0.11107 -0.12708 0.10859 -0.13333 C 0.10768 -0.13564 0.10716 -0.13865 0.10638 -0.1412 C 0.1043 -0.14768 0.10378 -0.14768 0.10078 -0.15324 C 0.09792 -0.16805 0.10208 -0.15023 0.09622 -0.16319 C 0.09557 -0.16481 0.09583 -0.16736 0.09518 -0.16898 C 0.09219 -0.17731 0.08385 -0.19838 0.07839 -0.20486 C 0.07591 -0.20787 0.07331 -0.21111 0.07057 -0.21273 C 0.06875 -0.21388 0.0668 -0.21412 0.06497 -0.21481 C 0.06302 -0.2162 0.06133 -0.21851 0.05938 -0.21875 C 0.05521 -0.21921 0.05117 -0.21759 0.04701 -0.21689 C 0.04349 -0.21597 0.03828 -0.21412 0.03477 -0.21273 C 0.03398 -0.21088 0.03346 -0.20856 0.03242 -0.20694 C 0.0306 -0.2037 0.02669 -0.20092 0.02461 -0.19884 C 0.02318 -0.19745 0.01758 -0.19027 0.0168 -0.18888 C 0.00794 -0.17338 0.02227 -0.19328 0.0112 -0.17708 C 0.00495 -0.16782 0.01042 -0.17963 0.00221 -0.16504 C 0.00052 -0.16203 -0.00052 -0.1581 -0.00221 -0.15509 C -0.00352 -0.15277 -0.00547 -0.15162 -0.00677 -0.14907 C -0.00924 -0.14421 -0.01107 -0.13842 -0.01341 -0.13333 C -0.02253 -0.11388 -0.01445 -0.13449 -0.02018 -0.11921 C -0.0207 -0.11967 -0.02708 -0.12222 -0.02799 -0.12338 C -0.0293 -0.12476 -0.03008 -0.12754 -0.03138 -0.12916 C -0.03242 -0.13078 -0.03359 -0.13194 -0.03463 -0.13333 C -0.03763 -0.12986 -0.04088 -0.12708 -0.04362 -0.12338 C -0.05065 -0.11388 -0.04583 -0.11736 -0.05143 -0.1074 C -0.06185 -0.08912 -0.05234 -0.10879 -0.06263 -0.09351 C -0.06549 -0.08935 -0.06719 -0.0824 -0.07057 -0.07963 C -0.072 -0.07824 -0.0737 -0.07731 -0.075 -0.07546 C -0.0763 -0.07384 -0.07721 -0.07152 -0.07838 -0.06967 C -0.07982 -0.06736 -0.08151 -0.06574 -0.08281 -0.06365 C -0.08555 -0.05925 -0.08776 -0.05393 -0.09062 -0.04976 C -0.09414 -0.04444 -0.09818 -0.0405 -0.10182 -0.03588 C -0.11575 -0.01782 -0.11771 -0.0125 -0.13099 0 C -0.13203 0.00093 -0.1332 0.00139 -0.13437 0.00209 C -0.14414 0.00695 -0.13411 0.00116 -0.14219 0.00602 C -0.14609 0.01297 -0.14518 0.01204 -0.15 0.01806 C -0.15221 0.02061 -0.1543 0.02385 -0.15677 0.02593 C -0.16185 0.03033 -0.16719 0.03357 -0.1724 0.03774 C -0.18177 0.04561 -0.19075 0.05487 -0.20039 0.06181 L -0.24857 0.09561 C -0.26615 0.10787 -0.23789 0.0882 -0.26302 0.10556 C -0.26497 0.10672 -0.26667 0.1088 -0.26862 0.1095 C -0.27695 0.11181 -0.27318 0.11042 -0.27982 0.11343 C -0.28919 0.11274 -0.29857 0.11297 -0.30781 0.11135 C -0.31016 0.11112 -0.31237 0.1088 -0.31458 0.10741 C -0.31562 0.10672 -0.31693 0.10672 -0.31797 0.10556 C -0.32266 0.09977 -0.32005 0.10255 -0.32578 0.09746 C -0.32721 0.09352 -0.32799 0.0882 -0.33021 0.08565 C -0.33242 0.08287 -0.33437 0.07917 -0.33698 0.07755 C -0.33919 0.07639 -0.34167 0.07593 -0.34362 0.07362 C -0.34805 0.06852 -0.3457 0.07037 -0.35039 0.0676 C -0.35156 0.06575 -0.35247 0.0632 -0.35378 0.06181 C -0.35469 0.06065 -0.35612 0.06112 -0.35716 0.05973 C -0.3582 0.05834 -0.35846 0.05556 -0.35937 0.05371 C -0.36029 0.05162 -0.36159 0.04977 -0.36263 0.04769 C -0.36302 0.04584 -0.36315 0.04352 -0.3638 0.0419 C -0.36471 0.03959 -0.36628 0.0382 -0.36719 0.03588 C -0.36836 0.03264 -0.36823 0.03102 -0.36823 0.02801 " pathEditMode="relative"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6"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flipH="1">
            <a:off x="11499742" y="449451"/>
            <a:ext cx="77492" cy="45719"/>
          </a:xfrm>
        </p:spPr>
        <p:txBody>
          <a:bodyPr>
            <a:normAutofit fontScale="90000"/>
          </a:bodyPr>
          <a:lstStyle/>
          <a:p>
            <a:r>
              <a:rPr lang="en-GB" sz="100" b="1" dirty="0">
                <a:solidFill>
                  <a:prstClr val="white"/>
                </a:solidFill>
              </a:rPr>
              <a:t>leer</a:t>
            </a:r>
            <a:endParaRPr lang="en-US" sz="1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51" y="1280092"/>
            <a:ext cx="3616656" cy="4129360"/>
          </a:xfrm>
          <a:prstGeom prst="rect">
            <a:avLst/>
          </a:prstGeom>
        </p:spPr>
      </p:pic>
      <p:sp>
        <p:nvSpPr>
          <p:cNvPr id="5" name="Rectangle 4"/>
          <p:cNvSpPr/>
          <p:nvPr/>
        </p:nvSpPr>
        <p:spPr>
          <a:xfrm>
            <a:off x="1057880" y="3854439"/>
            <a:ext cx="2710999" cy="1508105"/>
          </a:xfrm>
          <a:prstGeom prst="rect">
            <a:avLst/>
          </a:prstGeom>
          <a:noFill/>
        </p:spPr>
        <p:txBody>
          <a:bodyPr wrap="none" lIns="91440" tIns="45720" rIns="91440" bIns="45720">
            <a:spAutoFit/>
          </a:bodyPr>
          <a:lstStyle/>
          <a:p>
            <a:pPr algn="ctr"/>
            <a:r>
              <a:rPr lang="en-US" sz="9200" b="1" dirty="0">
                <a:ln w="6600">
                  <a:noFill/>
                  <a:prstDash val="solid"/>
                </a:ln>
                <a:solidFill>
                  <a:schemeClr val="accent1">
                    <a:lumMod val="50000"/>
                  </a:schemeClr>
                </a:solidFill>
                <a:latin typeface="Century Gothic" panose="020B0502020202020204" pitchFamily="34" charset="0"/>
              </a:rPr>
              <a:t>s/he</a:t>
            </a:r>
            <a:endParaRPr lang="en-US" sz="9200" b="1" cap="none" spc="0" dirty="0">
              <a:ln w="6600">
                <a:noFill/>
                <a:prstDash val="solid"/>
              </a:ln>
              <a:solidFill>
                <a:schemeClr val="accent1">
                  <a:lumMod val="50000"/>
                </a:schemeClr>
              </a:solidFill>
              <a:latin typeface="Century Gothic" panose="020B0502020202020204" pitchFamily="34" charset="0"/>
            </a:endParaRPr>
          </a:p>
        </p:txBody>
      </p:sp>
      <p:sp>
        <p:nvSpPr>
          <p:cNvPr id="8" name="TextBox 7"/>
          <p:cNvSpPr txBox="1"/>
          <p:nvPr/>
        </p:nvSpPr>
        <p:spPr>
          <a:xfrm>
            <a:off x="4716403" y="2379945"/>
            <a:ext cx="2952328" cy="830997"/>
          </a:xfrm>
          <a:prstGeom prst="rect">
            <a:avLst/>
          </a:prstGeom>
          <a:noFill/>
        </p:spPr>
        <p:txBody>
          <a:bodyPr wrap="square" rtlCol="0">
            <a:spAutoFit/>
          </a:bodyPr>
          <a:lstStyle/>
          <a:p>
            <a:r>
              <a:rPr lang="en-GB" sz="4800" b="1" dirty="0" err="1">
                <a:solidFill>
                  <a:schemeClr val="accent1">
                    <a:lumMod val="50000"/>
                  </a:schemeClr>
                </a:solidFill>
                <a:latin typeface="Century Gothic" panose="020B0502020202020204" pitchFamily="34" charset="0"/>
              </a:rPr>
              <a:t>haces</a:t>
            </a:r>
            <a:endParaRPr lang="en-GB" sz="4800" b="1" dirty="0">
              <a:solidFill>
                <a:schemeClr val="accent1">
                  <a:lumMod val="50000"/>
                </a:schemeClr>
              </a:solidFill>
              <a:latin typeface="Century Gothic" panose="020B0502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63428" y="1280092"/>
            <a:ext cx="3538985" cy="4082452"/>
          </a:xfrm>
          <a:prstGeom prst="rect">
            <a:avLst/>
          </a:prstGeom>
        </p:spPr>
      </p:pic>
      <p:sp>
        <p:nvSpPr>
          <p:cNvPr id="7" name="Rectangle 6"/>
          <p:cNvSpPr/>
          <p:nvPr/>
        </p:nvSpPr>
        <p:spPr>
          <a:xfrm>
            <a:off x="8261815" y="3846562"/>
            <a:ext cx="2332690" cy="1508105"/>
          </a:xfrm>
          <a:prstGeom prst="rect">
            <a:avLst/>
          </a:prstGeom>
          <a:noFill/>
        </p:spPr>
        <p:txBody>
          <a:bodyPr wrap="none" lIns="91440" tIns="45720" rIns="91440" bIns="45720">
            <a:spAutoFit/>
          </a:bodyPr>
          <a:lstStyle/>
          <a:p>
            <a:pPr algn="ctr"/>
            <a:r>
              <a:rPr lang="en-US" sz="9200" b="1" dirty="0">
                <a:ln w="6600">
                  <a:noFill/>
                  <a:prstDash val="solid"/>
                </a:ln>
                <a:solidFill>
                  <a:schemeClr val="accent1">
                    <a:lumMod val="50000"/>
                  </a:schemeClr>
                </a:solidFill>
                <a:latin typeface="Century Gothic" panose="020B0502020202020204" pitchFamily="34" charset="0"/>
              </a:rPr>
              <a:t>you</a:t>
            </a:r>
            <a:endParaRPr lang="en-US" sz="9200" b="1" cap="none" spc="0" dirty="0">
              <a:ln w="6600">
                <a:noFill/>
                <a:prstDash val="solid"/>
              </a:ln>
              <a:solidFill>
                <a:schemeClr val="accent1">
                  <a:lumMod val="50000"/>
                </a:schemeClr>
              </a:solidFill>
              <a:latin typeface="Century Gothic" panose="020B0502020202020204" pitchFamily="34" charset="0"/>
            </a:endParaRPr>
          </a:p>
        </p:txBody>
      </p:sp>
      <p:sp>
        <p:nvSpPr>
          <p:cNvPr id="9"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91241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70833E-6 1.11111E-6 L -2.70833E-6 0.00023 C -0.00403 -0.00347 -0.00833 -0.00602 -0.01224 -0.00995 C -0.01367 -0.01134 -0.01445 -0.01412 -0.01562 -0.01597 C -0.01992 -0.02269 -0.01901 -0.0213 -0.02343 -0.02408 C -0.02995 -0.0412 -0.02135 -0.02107 -0.02903 -0.03195 C -0.03008 -0.03333 -0.03034 -0.03611 -0.03125 -0.03796 C -0.03229 -0.03958 -0.03359 -0.04028 -0.03463 -0.0419 C -0.04323 -0.05463 -0.03307 -0.0419 -0.0414 -0.05185 C -0.04218 -0.05394 -0.0431 -0.05556 -0.04362 -0.05787 C -0.04427 -0.06042 -0.04427 -0.0632 -0.04479 -0.06574 C -0.04505 -0.06783 -0.04557 -0.06968 -0.04583 -0.07176 C -0.04661 -0.07708 -0.04804 -0.08773 -0.04804 -0.0875 C -0.04804 -0.08982 -0.04922 -0.12338 -0.04245 -0.12755 L -0.03919 -0.1294 C -0.03802 -0.13148 -0.03711 -0.1338 -0.0358 -0.13542 C -0.03385 -0.13773 -0.0276 -0.14213 -0.02565 -0.14329 C -0.02461 -0.14421 -0.02343 -0.14468 -0.02239 -0.14537 C -0.02031 -0.14676 -0.01588 -0.15023 -0.01341 -0.15139 L -0.00442 -0.15533 C 0.00677 -0.15463 0.01797 -0.1544 0.02917 -0.15324 C 0.03099 -0.15324 0.03295 -0.15208 0.03477 -0.15139 C 0.04258 -0.14815 0.03607 -0.1507 0.04258 -0.14745 C 0.04401 -0.14653 0.04558 -0.14607 0.04701 -0.14537 C 0.05404 -0.13704 0.04636 -0.14583 0.05495 -0.1375 C 0.05899 -0.13333 0.06042 -0.13171 0.0638 -0.12755 C 0.06914 -0.11343 0.06224 -0.13033 0.07058 -0.11551 C 0.07149 -0.11389 0.07201 -0.11158 0.07279 -0.10949 C 0.075 -0.09769 0.07253 -0.10926 0.07735 -0.09375 C 0.08034 -0.08357 0.08242 -0.07755 0.08399 -0.06783 C 0.08438 -0.06505 0.08477 -0.0625 0.08516 -0.05972 C 0.08477 -0.04514 0.08464 -0.03056 0.08399 -0.01597 C 0.08399 -0.01458 0.08229 -0.00417 0.08177 -0.00208 C 0.08112 1.11111E-6 0.08008 0.00185 0.07956 0.00393 C 0.07904 0.00579 0.07891 0.00787 0.07839 0.00995 C 0.07787 0.01204 0.07683 0.01366 0.07617 0.01574 C 0.07539 0.01829 0.07461 0.02106 0.07396 0.02384 C 0.07344 0.02569 0.07344 0.02801 0.07279 0.02986 C 0.07188 0.03264 0.07058 0.03495 0.0694 0.03773 C 0.06914 0.03981 0.06888 0.0419 0.06836 0.04375 C 0.06771 0.04583 0.06667 0.04745 0.06615 0.04954 C 0.06276 0.06412 0.06407 0.06481 0.06055 0.07546 C 0.05912 0.07963 0.05821 0.08449 0.05599 0.0875 C 0.053 0.09143 0.05065 0.09722 0.04701 0.0993 C 0.04597 0.1 0.04479 0.10046 0.04375 0.10139 C 0.04245 0.10255 0.04154 0.1044 0.04037 0.10532 C 0.03933 0.10625 0.03802 0.10648 0.03698 0.10741 C 0.03542 0.10856 0.03412 0.11042 0.03255 0.11134 C 0.03034 0.1125 0.028 0.1125 0.02578 0.11342 C 0.02279 0.11458 0.0168 0.11736 0.0168 0.11759 C 0.01003 0.11643 0.00052 0.11597 -0.00664 0.11342 C -0.00846 0.11273 -0.01497 0.10787 -0.01562 0.10741 C -0.01784 0.10393 -0.02031 0.10116 -0.02239 0.09745 C -0.02487 0.09282 -0.02955 0.08079 -0.03125 0.07546 C -0.03216 0.07292 -0.03268 0.07014 -0.03359 0.06759 C -0.03463 0.06412 -0.03593 0.06111 -0.03685 0.05764 C -0.03776 0.0544 -0.03828 0.05092 -0.03919 0.04768 C -0.04049 0.04236 -0.04362 0.03171 -0.04362 0.03194 C -0.04531 0.01435 -0.04414 0.02361 -0.047 0.00393 L -0.04804 -0.00417 C -0.04843 -0.01528 -0.0487 -0.02662 -0.04922 -0.03796 C -0.04948 -0.0419 -0.05039 -0.04583 -0.05039 -0.04977 C -0.05039 -0.07778 -0.05026 -0.10556 -0.04922 -0.13333 C -0.04909 -0.13588 -0.04752 -0.13727 -0.047 -0.13935 C -0.04466 -0.14792 -0.04557 -0.14884 -0.04245 -0.15533 C -0.03828 -0.16389 -0.03281 -0.1713 -0.02682 -0.17523 C -0.02383 -0.17732 -0.02083 -0.17894 -0.01784 -0.18125 C -0.01627 -0.18241 -0.01497 -0.18403 -0.01341 -0.18519 C -0.01198 -0.18611 -0.01041 -0.18634 -0.00885 -0.18727 C -0.00625 -0.18843 -0.00364 -0.18982 -0.00104 -0.1912 C 0.00677 -0.19051 0.01459 -0.19028 0.0224 -0.18912 C 0.02578 -0.18866 0.0306 -0.18611 0.0336 -0.1831 C 0.03594 -0.18079 0.03867 -0.17894 0.04037 -0.17523 C 0.04271 -0.16991 0.04519 -0.16389 0.04818 -0.15926 C 0.04922 -0.15787 0.05039 -0.15671 0.05157 -0.15533 C 0.05235 -0.15324 0.053 -0.15139 0.05378 -0.14931 C 0.05599 -0.14398 0.05912 -0.13958 0.06055 -0.13333 C 0.06459 -0.11505 0.06094 -0.13218 0.06498 -0.10949 C 0.06602 -0.10347 0.06719 -0.09769 0.06836 -0.09167 C 0.07058 -0.05648 0.07071 -0.06065 0.06836 -0.00602 C 0.06823 -0.00301 0.0668 -0.0007 0.06615 0.00185 C 0.06367 0.03125 0.06667 0.00231 0.06276 0.02569 C 0.06224 0.02893 0.06237 0.03264 0.06159 0.03565 C 0.06003 0.04259 0.05742 0.04861 0.05599 0.05555 C 0.05495 0.06088 0.05365 0.0662 0.05261 0.07153 C 0.05222 0.07407 0.05209 0.07685 0.05157 0.0794 C 0.05091 0.08217 0.05052 0.08542 0.04935 0.0875 C 0.04453 0.09491 0.03972 0.1037 0.0336 0.10741 C 0.028 0.11065 0.02266 0.11574 0.0168 0.11736 L 0.00117 0.1213 C -0.01041 0.11921 -0.02213 0.11852 -0.03359 0.11528 C -0.03606 0.11458 -0.03802 0.11157 -0.04023 0.10926 C -0.04218 0.10741 -0.04414 0.10579 -0.04583 0.10347 C -0.04713 0.10162 -0.0483 0.09977 -0.04922 0.09745 C -0.0556 0.08194 -0.05403 0.08333 -0.0582 0.06759 C -0.05924 0.06342 -0.06041 0.05949 -0.06159 0.05555 C -0.06536 0.01643 -0.06406 0.0331 -0.06601 0.00579 C -0.06562 -0.04259 -0.0664 -0.09097 -0.06484 -0.13935 C -0.06445 -0.15301 -0.06211 -0.16597 -0.06041 -0.17917 C -0.05963 -0.18519 -0.0595 -0.19144 -0.0582 -0.19722 C -0.05716 -0.20162 -0.05612 -0.20695 -0.05364 -0.20903 C -0.04544 -0.21644 -0.03776 -0.2257 -0.02903 -0.23102 C -0.02799 -0.23171 -0.02682 -0.23264 -0.02565 -0.23287 C -0.02278 -0.2338 -0.01979 -0.23426 -0.01679 -0.23495 C -0.01302 -0.23565 -0.00924 -0.23634 -0.0056 -0.23704 C 0.00261 -0.23634 0.01094 -0.23588 0.01901 -0.23495 C 0.02292 -0.23449 0.02657 -0.23264 0.03021 -0.23102 C 0.04362 -0.21505 0.03125 -0.23102 0.04141 -0.21505 C 0.04779 -0.20533 0.0444 -0.2132 0.05039 -0.20116 C 0.0517 -0.19861 0.05248 -0.1956 0.05378 -0.19306 C 0.05625 -0.18889 0.05912 -0.18542 0.06159 -0.18125 C 0.06849 -0.17014 0.06315 -0.1757 0.07058 -0.16921 C 0.0737 -0.16227 0.07709 -0.15533 0.07956 -0.14745 C 0.08086 -0.14283 0.08216 -0.1382 0.08295 -0.13333 C 0.08568 -0.1162 0.08581 -0.1088 0.08737 -0.09375 C 0.09128 -0.05509 0.08633 -0.10347 0.08959 -0.07778 C 0.0905 -0.07107 0.09115 -0.06435 0.0918 -0.05787 C 0.09115 -0.01875 0.09115 0.0206 0.08959 0.05949 C 0.08907 0.07199 0.08698 0.08565 0.08399 0.09745 C 0.08295 0.10139 0.08229 0.10579 0.0806 0.10926 C 0.06784 0.1375 0.0737 0.12153 0.06276 0.13727 C 0.05625 0.1463 0.05391 0.15972 0.04479 0.16505 C 0.01732 0.18125 0.02943 0.17639 0.00899 0.1831 C 0.00261 0.18241 -0.00377 0.1831 -0.01002 0.18102 C -0.01224 0.18032 -0.01367 0.17685 -0.01562 0.175 C -0.02565 0.1662 -0.02278 0.17176 -0.03359 0.15903 C -0.04323 0.14768 -0.04218 0.14815 -0.04804 0.13518 C -0.05351 0.11018 -0.05547 0.10347 -0.05924 0.08148 C -0.06276 0.06204 -0.06054 0.07384 -0.06263 0.05764 C -0.06341 0.05231 -0.06419 0.04699 -0.06484 0.04167 C -0.06536 0.03773 -0.06575 0.0338 -0.06601 0.02986 C -0.06692 0.01713 -0.06823 -0.0081 -0.06823 -0.00787 C -0.06823 -0.0081 -0.07187 -0.11875 -0.06041 -0.14931 L -0.05599 -0.16134 C -0.05481 -0.16945 -0.05455 -0.17338 -0.05143 -0.18125 C -0.04922 -0.18704 -0.04609 -0.19167 -0.04362 -0.19722 C -0.03294 -0.22014 -0.05234 -0.18125 -0.03802 -0.21111 C -0.03515 -0.2169 -0.02851 -0.22639 -0.02565 -0.22894 C -0.01927 -0.23472 -0.01276 -0.2412 -0.0056 -0.24283 C 0.00534 -0.24537 0.00039 -0.24375 0.00899 -0.24676 C 0.01576 -0.2463 0.0224 -0.24607 0.02917 -0.24491 C 0.03073 -0.24468 0.03216 -0.24375 0.0336 -0.24283 C 0.03867 -0.23982 0.04258 -0.23727 0.04701 -0.23287 C 0.04896 -0.23102 0.05104 -0.2294 0.05261 -0.22708 C 0.05625 -0.22153 0.05938 -0.21505 0.06276 -0.20903 C 0.06615 -0.20301 0.06654 -0.20278 0.0694 -0.19514 C 0.07787 -0.17269 0.06862 -0.1963 0.075 -0.17732 C 0.07644 -0.17315 0.07956 -0.16528 0.07956 -0.16505 C 0.08334 -0.12454 0.08021 -0.14051 0.0862 -0.11551 C 0.08659 -0.11227 0.08672 -0.1088 0.08737 -0.10556 C 0.08789 -0.10324 0.08894 -0.10162 0.08959 -0.09954 C 0.09115 -0.09445 0.09258 -0.08889 0.09414 -0.0838 C 0.09727 -0.07222 0.09805 -0.06921 0.103 -0.05579 C 0.10378 -0.05394 0.10443 -0.05162 0.10534 -0.04977 C 0.10625 -0.04769 0.10769 -0.04607 0.1086 -0.04398 C 0.11146 -0.0375 0.1138 -0.03056 0.11654 -0.02408 C 0.11758 -0.0213 0.11862 -0.01852 0.11979 -0.01597 C 0.12084 -0.01389 0.12227 -0.01227 0.12318 -0.00995 C 0.12644 -0.00208 0.12409 -0.00185 0.12878 0.00393 C 0.12982 0.00509 0.13099 0.00509 0.13216 0.00579 C 0.13763 -0.0007 0.1349 0.00069 0.1444 0.00393 C 0.15157 0.00625 0.15899 0.00694 0.16576 0.0118 C 0.16758 0.01319 0.1694 0.01481 0.17136 0.01574 C 0.19037 0.02616 0.17136 0.01481 0.18698 0.02176 C 0.18933 0.02292 0.19141 0.02477 0.19375 0.02569 C 0.19818 0.02778 0.20651 0.0287 0.21055 0.02986 C 0.21276 0.03032 0.21498 0.03102 0.21719 0.03171 C 0.21875 0.03217 0.22019 0.03356 0.22175 0.0338 C 0.24466 0.03704 0.30651 0.0375 0.31354 0.03773 C 0.32396 0.03842 0.33438 0.03981 0.34492 0.03981 C 0.35274 0.03981 0.36055 0.03889 0.36836 0.03773 C 0.36953 0.0375 0.37058 0.03588 0.37175 0.03565 C 0.37552 0.03518 0.37917 0.03565 0.38295 0.03565 L 0.40091 0.07361 L 0.40091 0.07384 L 0.40091 0.02176 " pathEditMode="relative" rAng="0" ptsTypes="AAAAAAAAAAAAAAAAAAAAAAAAAAAAAAAAAAAAAAAAAAAAAAAAAAAAAAAAAAAAAAAAAAAAAAAAAAAAAAAAAAAAAAAAAAAAAAAAAAAAAAAAAAAAAAAAAAAAAAAAAAAAAAAAAAAAAAAAAAAAAAAAAAAAAAAAAAAAAAAAAAAAAAAAAAAAAAAA">
                                      <p:cBhvr>
                                        <p:cTn id="6" dur="2000" fill="hold"/>
                                        <p:tgtEl>
                                          <p:spTgt spid="8"/>
                                        </p:tgtEl>
                                        <p:attrNameLst>
                                          <p:attrName>ppt_x</p:attrName>
                                          <p:attrName>ppt_y</p:attrName>
                                        </p:attrNameLst>
                                      </p:cBhvr>
                                      <p:rCtr x="16602" y="-31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837521" y="340609"/>
            <a:ext cx="176634" cy="274592"/>
          </a:xfrm>
        </p:spPr>
        <p:txBody>
          <a:bodyPr>
            <a:noAutofit/>
          </a:bodyPr>
          <a:lstStyle/>
          <a:p>
            <a:r>
              <a:rPr lang="en-GB" sz="200" b="1" dirty="0">
                <a:solidFill>
                  <a:prstClr val="white"/>
                </a:solidFill>
              </a:rPr>
              <a:t>escuchar</a:t>
            </a:r>
            <a:endParaRPr lang="en-US" sz="200" dirty="0"/>
          </a:p>
        </p:txBody>
      </p:sp>
      <p:graphicFrame>
        <p:nvGraphicFramePr>
          <p:cNvPr id="4" name="Table 3"/>
          <p:cNvGraphicFramePr>
            <a:graphicFrameLocks noGrp="1"/>
          </p:cNvGraphicFramePr>
          <p:nvPr>
            <p:extLst>
              <p:ext uri="{D42A27DB-BD31-4B8C-83A1-F6EECF244321}">
                <p14:modId xmlns:p14="http://schemas.microsoft.com/office/powerpoint/2010/main" val="4240977197"/>
              </p:ext>
            </p:extLst>
          </p:nvPr>
        </p:nvGraphicFramePr>
        <p:xfrm>
          <a:off x="368299" y="1629158"/>
          <a:ext cx="8032821" cy="4408241"/>
        </p:xfrm>
        <a:graphic>
          <a:graphicData uri="http://schemas.openxmlformats.org/drawingml/2006/table">
            <a:tbl>
              <a:tblPr firstRow="1" bandRow="1">
                <a:tableStyleId>{8A107856-5554-42FB-B03E-39F5DBC370BA}</a:tableStyleId>
              </a:tblPr>
              <a:tblGrid>
                <a:gridCol w="562168">
                  <a:extLst>
                    <a:ext uri="{9D8B030D-6E8A-4147-A177-3AD203B41FA5}">
                      <a16:colId xmlns:a16="http://schemas.microsoft.com/office/drawing/2014/main" val="3426055733"/>
                    </a:ext>
                  </a:extLst>
                </a:gridCol>
                <a:gridCol w="1899610">
                  <a:extLst>
                    <a:ext uri="{9D8B030D-6E8A-4147-A177-3AD203B41FA5}">
                      <a16:colId xmlns:a16="http://schemas.microsoft.com/office/drawing/2014/main" val="1710063034"/>
                    </a:ext>
                  </a:extLst>
                </a:gridCol>
                <a:gridCol w="1733300">
                  <a:extLst>
                    <a:ext uri="{9D8B030D-6E8A-4147-A177-3AD203B41FA5}">
                      <a16:colId xmlns:a16="http://schemas.microsoft.com/office/drawing/2014/main" val="2711302586"/>
                    </a:ext>
                  </a:extLst>
                </a:gridCol>
                <a:gridCol w="3837743">
                  <a:extLst>
                    <a:ext uri="{9D8B030D-6E8A-4147-A177-3AD203B41FA5}">
                      <a16:colId xmlns:a16="http://schemas.microsoft.com/office/drawing/2014/main" val="1065821077"/>
                    </a:ext>
                  </a:extLst>
                </a:gridCol>
              </a:tblGrid>
              <a:tr h="537281">
                <a:tc>
                  <a:txBody>
                    <a:bodyPr/>
                    <a:lstStyle/>
                    <a:p>
                      <a:endParaRPr lang="en-GB" sz="2400" dirty="0">
                        <a:solidFill>
                          <a:schemeClr val="accent1">
                            <a:lumMod val="50000"/>
                          </a:schemeClr>
                        </a:solidFill>
                      </a:endParaRPr>
                    </a:p>
                  </a:txBody>
                  <a:tcPr>
                    <a:lnL w="38100" cap="flat" cmpd="sng" algn="ctr">
                      <a:noFill/>
                      <a:prstDash val="solid"/>
                      <a:round/>
                      <a:headEnd type="none" w="med" len="med"/>
                      <a:tailEnd type="none" w="med" len="med"/>
                    </a:lnL>
                    <a:lnT w="38100" cap="flat" cmpd="sng" algn="ctr">
                      <a:noFill/>
                      <a:prstDash val="solid"/>
                      <a:round/>
                      <a:headEnd type="none" w="med" len="med"/>
                      <a:tailEnd type="none" w="med" len="med"/>
                    </a:lnT>
                    <a:noFill/>
                  </a:tcPr>
                </a:tc>
                <a:tc>
                  <a:txBody>
                    <a:bodyPr/>
                    <a:lstStyle/>
                    <a:p>
                      <a:r>
                        <a:rPr lang="en-GB" sz="2000" dirty="0">
                          <a:solidFill>
                            <a:schemeClr val="accent1">
                              <a:lumMod val="50000"/>
                            </a:schemeClr>
                          </a:solidFill>
                        </a:rPr>
                        <a:t>Daniel </a:t>
                      </a:r>
                      <a:r>
                        <a:rPr lang="en-GB" sz="2000" b="0" dirty="0">
                          <a:solidFill>
                            <a:schemeClr val="accent1">
                              <a:lumMod val="50000"/>
                            </a:schemeClr>
                          </a:solidFill>
                        </a:rPr>
                        <a:t>(‘you’)</a:t>
                      </a:r>
                    </a:p>
                  </a:txBody>
                  <a:tcPr>
                    <a:solidFill>
                      <a:schemeClr val="accent4">
                        <a:lumMod val="20000"/>
                        <a:lumOff val="80000"/>
                      </a:schemeClr>
                    </a:solidFill>
                  </a:tcPr>
                </a:tc>
                <a:tc>
                  <a:txBody>
                    <a:bodyPr/>
                    <a:lstStyle/>
                    <a:p>
                      <a:r>
                        <a:rPr lang="en-GB" sz="2000" dirty="0">
                          <a:solidFill>
                            <a:schemeClr val="accent1">
                              <a:lumMod val="50000"/>
                            </a:schemeClr>
                          </a:solidFill>
                        </a:rPr>
                        <a:t>Lucía </a:t>
                      </a:r>
                      <a:r>
                        <a:rPr lang="en-GB" sz="2000" b="0" dirty="0">
                          <a:solidFill>
                            <a:schemeClr val="accent1">
                              <a:lumMod val="50000"/>
                            </a:schemeClr>
                          </a:solidFill>
                        </a:rPr>
                        <a:t>(‘she’)</a:t>
                      </a:r>
                    </a:p>
                  </a:txBody>
                  <a:tcPr>
                    <a:solidFill>
                      <a:schemeClr val="accent4">
                        <a:lumMod val="20000"/>
                        <a:lumOff val="80000"/>
                      </a:schemeClr>
                    </a:solidFill>
                  </a:tcPr>
                </a:tc>
                <a:tc>
                  <a:txBody>
                    <a:bodyPr/>
                    <a:lstStyle/>
                    <a:p>
                      <a:r>
                        <a:rPr lang="en-GB" sz="2400" dirty="0">
                          <a:solidFill>
                            <a:schemeClr val="accent1">
                              <a:lumMod val="50000"/>
                            </a:schemeClr>
                          </a:solidFill>
                        </a:rPr>
                        <a:t>¿Actividad?</a:t>
                      </a:r>
                    </a:p>
                  </a:txBody>
                  <a:tcPr>
                    <a:solidFill>
                      <a:schemeClr val="accent5">
                        <a:lumMod val="20000"/>
                        <a:lumOff val="80000"/>
                      </a:schemeClr>
                    </a:solidFill>
                  </a:tcPr>
                </a:tc>
                <a:extLst>
                  <a:ext uri="{0D108BD9-81ED-4DB2-BD59-A6C34878D82A}">
                    <a16:rowId xmlns:a16="http://schemas.microsoft.com/office/drawing/2014/main" val="2197737418"/>
                  </a:ext>
                </a:extLst>
              </a:tr>
              <a:tr h="429826">
                <a:tc>
                  <a:txBody>
                    <a:bodyPr/>
                    <a:lstStyle/>
                    <a:p>
                      <a:endParaRPr lang="en-GB" sz="2400" b="1"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nchor="ctr">
                    <a:solidFill>
                      <a:schemeClr val="accent2">
                        <a:lumMod val="20000"/>
                        <a:lumOff val="80000"/>
                      </a:schemeClr>
                    </a:solidFill>
                  </a:tcPr>
                </a:tc>
                <a:tc>
                  <a:txBody>
                    <a:bodyPr/>
                    <a:lstStyle/>
                    <a:p>
                      <a:endParaRPr lang="en-GB" sz="2000" dirty="0">
                        <a:solidFill>
                          <a:schemeClr val="accent5">
                            <a:lumMod val="50000"/>
                          </a:schemeClr>
                        </a:solidFill>
                      </a:endParaRPr>
                    </a:p>
                  </a:txBody>
                  <a:tcPr anchor="ctr">
                    <a:solidFill>
                      <a:schemeClr val="accent2">
                        <a:lumMod val="20000"/>
                        <a:lumOff val="80000"/>
                      </a:schemeClr>
                    </a:solidFill>
                  </a:tcPr>
                </a:tc>
                <a:tc>
                  <a:txBody>
                    <a:bodyPr/>
                    <a:lstStyle/>
                    <a:p>
                      <a:endParaRPr lang="en-GB" sz="2400" dirty="0">
                        <a:solidFill>
                          <a:schemeClr val="accent5">
                            <a:lumMod val="50000"/>
                          </a:schemeClr>
                        </a:solidFill>
                      </a:endParaRPr>
                    </a:p>
                  </a:txBody>
                  <a:tcPr>
                    <a:noFill/>
                  </a:tcPr>
                </a:tc>
                <a:extLst>
                  <a:ext uri="{0D108BD9-81ED-4DB2-BD59-A6C34878D82A}">
                    <a16:rowId xmlns:a16="http://schemas.microsoft.com/office/drawing/2014/main" val="618204006"/>
                  </a:ext>
                </a:extLst>
              </a:tr>
              <a:tr h="528320">
                <a:tc>
                  <a:txBody>
                    <a:bodyPr/>
                    <a:lstStyle/>
                    <a:p>
                      <a:endParaRPr lang="x-none" dirty="0"/>
                    </a:p>
                  </a:txBody>
                  <a:tcPr/>
                </a:tc>
                <a:tc>
                  <a:txBody>
                    <a:bodyPr/>
                    <a:lstStyle/>
                    <a:p>
                      <a:endParaRPr lang="x-none" dirty="0"/>
                    </a:p>
                  </a:txBody>
                  <a:tcPr anchor="ctr">
                    <a:solidFill>
                      <a:schemeClr val="accent2">
                        <a:lumMod val="20000"/>
                        <a:lumOff val="80000"/>
                      </a:schemeClr>
                    </a:solidFill>
                  </a:tcPr>
                </a:tc>
                <a:tc>
                  <a:txBody>
                    <a:bodyPr/>
                    <a:lstStyle/>
                    <a:p>
                      <a:endParaRPr lang="en-GB"/>
                    </a:p>
                  </a:txBody>
                  <a:tcPr anchor="ctr">
                    <a:solidFill>
                      <a:schemeClr val="accent2">
                        <a:lumMod val="20000"/>
                        <a:lumOff val="80000"/>
                      </a:schemeClr>
                    </a:solidFill>
                  </a:tcPr>
                </a:tc>
                <a:tc>
                  <a:txBody>
                    <a:bodyPr/>
                    <a:lstStyle/>
                    <a:p>
                      <a:endParaRPr lang="en-GB" sz="2400" dirty="0">
                        <a:solidFill>
                          <a:schemeClr val="accent5">
                            <a:lumMod val="50000"/>
                          </a:schemeClr>
                        </a:solidFill>
                      </a:endParaRPr>
                    </a:p>
                  </a:txBody>
                  <a:tcPr>
                    <a:noFill/>
                  </a:tcPr>
                </a:tc>
                <a:extLst>
                  <a:ext uri="{0D108BD9-81ED-4DB2-BD59-A6C34878D82A}">
                    <a16:rowId xmlns:a16="http://schemas.microsoft.com/office/drawing/2014/main" val="4223229362"/>
                  </a:ext>
                </a:extLst>
              </a:tr>
              <a:tr h="429826">
                <a:tc>
                  <a:txBody>
                    <a:bodyPr/>
                    <a:lstStyle/>
                    <a:p>
                      <a:endParaRPr lang="en-GB" sz="2400" b="1"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mn-lt"/>
                        <a:ea typeface="+mn-ea"/>
                        <a:cs typeface="+mn-cs"/>
                      </a:endParaRPr>
                    </a:p>
                  </a:txBody>
                  <a:tcPr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mn-lt"/>
                        <a:ea typeface="+mn-ea"/>
                        <a:cs typeface="+mn-cs"/>
                      </a:endParaRPr>
                    </a:p>
                  </a:txBody>
                  <a:tcPr anchor="ctr">
                    <a:solidFill>
                      <a:schemeClr val="accent2">
                        <a:lumMod val="20000"/>
                        <a:lumOff val="80000"/>
                      </a:schemeClr>
                    </a:solidFill>
                  </a:tcPr>
                </a:tc>
                <a:tc>
                  <a:txBody>
                    <a:bodyPr/>
                    <a:lstStyle/>
                    <a:p>
                      <a:endParaRPr lang="en-GB" sz="2400" dirty="0">
                        <a:solidFill>
                          <a:schemeClr val="accent5">
                            <a:lumMod val="50000"/>
                          </a:schemeClr>
                        </a:solidFill>
                      </a:endParaRPr>
                    </a:p>
                  </a:txBody>
                  <a:tcPr>
                    <a:noFill/>
                  </a:tcPr>
                </a:tc>
                <a:extLst>
                  <a:ext uri="{0D108BD9-81ED-4DB2-BD59-A6C34878D82A}">
                    <a16:rowId xmlns:a16="http://schemas.microsoft.com/office/drawing/2014/main" val="1619809001"/>
                  </a:ext>
                </a:extLst>
              </a:tr>
              <a:tr h="447735">
                <a:tc>
                  <a:txBody>
                    <a:bodyPr/>
                    <a:lstStyle/>
                    <a:p>
                      <a:endParaRPr lang="en-GB" sz="2400" b="1" dirty="0">
                        <a:solidFill>
                          <a:schemeClr val="accent5">
                            <a:lumMod val="50000"/>
                          </a:schemeClr>
                        </a:solidFill>
                      </a:endParaRPr>
                    </a:p>
                  </a:txBody>
                  <a:tcPr/>
                </a:tc>
                <a:tc>
                  <a:txBody>
                    <a:bodyPr/>
                    <a:lstStyle/>
                    <a:p>
                      <a:endParaRPr lang="x-none" dirty="0"/>
                    </a:p>
                  </a:txBody>
                  <a:tcPr anchor="ctr">
                    <a:solidFill>
                      <a:schemeClr val="accent2">
                        <a:lumMod val="20000"/>
                        <a:lumOff val="80000"/>
                      </a:schemeClr>
                    </a:solidFill>
                  </a:tcPr>
                </a:tc>
                <a:tc>
                  <a:txBody>
                    <a:bodyPr/>
                    <a:lstStyle/>
                    <a:p>
                      <a:endParaRPr lang="en-GB"/>
                    </a:p>
                  </a:txBody>
                  <a:tcPr anchor="ctr">
                    <a:solidFill>
                      <a:schemeClr val="accent2">
                        <a:lumMod val="20000"/>
                        <a:lumOff val="80000"/>
                      </a:schemeClr>
                    </a:solidFill>
                  </a:tcPr>
                </a:tc>
                <a:tc>
                  <a:txBody>
                    <a:bodyPr/>
                    <a:lstStyle/>
                    <a:p>
                      <a:endParaRPr lang="x-none"/>
                    </a:p>
                  </a:txBody>
                  <a:tcPr>
                    <a:noFill/>
                  </a:tcPr>
                </a:tc>
                <a:extLst>
                  <a:ext uri="{0D108BD9-81ED-4DB2-BD59-A6C34878D82A}">
                    <a16:rowId xmlns:a16="http://schemas.microsoft.com/office/drawing/2014/main" val="701484758"/>
                  </a:ext>
                </a:extLst>
              </a:tr>
              <a:tr h="429826">
                <a:tc>
                  <a:txBody>
                    <a:bodyPr/>
                    <a:lstStyle/>
                    <a:p>
                      <a:endParaRPr lang="en-GB" dirty="0"/>
                    </a:p>
                  </a:txBody>
                  <a:tcPr/>
                </a:tc>
                <a:tc>
                  <a:txBody>
                    <a:bodyPr/>
                    <a:lstStyle/>
                    <a:p>
                      <a:endParaRPr lang="en-GB" dirty="0"/>
                    </a:p>
                  </a:txBody>
                  <a:tcPr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mn-lt"/>
                        <a:ea typeface="+mn-ea"/>
                        <a:cs typeface="+mn-cs"/>
                      </a:endParaRPr>
                    </a:p>
                  </a:txBody>
                  <a:tcPr anchor="ctr">
                    <a:solidFill>
                      <a:schemeClr val="accent2">
                        <a:lumMod val="20000"/>
                        <a:lumOff val="80000"/>
                      </a:schemeClr>
                    </a:solidFill>
                  </a:tcPr>
                </a:tc>
                <a:tc>
                  <a:txBody>
                    <a:bodyPr/>
                    <a:lstStyle/>
                    <a:p>
                      <a:endParaRPr lang="en-GB" sz="2400" dirty="0">
                        <a:solidFill>
                          <a:schemeClr val="accent5">
                            <a:lumMod val="50000"/>
                          </a:schemeClr>
                        </a:solidFill>
                      </a:endParaRPr>
                    </a:p>
                  </a:txBody>
                  <a:tcPr>
                    <a:noFill/>
                  </a:tcPr>
                </a:tc>
                <a:extLst>
                  <a:ext uri="{0D108BD9-81ED-4DB2-BD59-A6C34878D82A}">
                    <a16:rowId xmlns:a16="http://schemas.microsoft.com/office/drawing/2014/main" val="1581364664"/>
                  </a:ext>
                </a:extLst>
              </a:tr>
              <a:tr h="528320">
                <a:tc>
                  <a:txBody>
                    <a:bodyPr/>
                    <a:lstStyle/>
                    <a:p>
                      <a:endParaRPr lang="x-none" dirty="0"/>
                    </a:p>
                  </a:txBody>
                  <a:tcPr/>
                </a:tc>
                <a:tc>
                  <a:txBody>
                    <a:bodyPr/>
                    <a:lstStyle/>
                    <a:p>
                      <a:endParaRPr lang="x-none" dirty="0"/>
                    </a:p>
                  </a:txBody>
                  <a:tcPr anchor="ctr">
                    <a:solidFill>
                      <a:schemeClr val="accent2">
                        <a:lumMod val="20000"/>
                        <a:lumOff val="80000"/>
                      </a:schemeClr>
                    </a:solidFill>
                  </a:tcPr>
                </a:tc>
                <a:tc>
                  <a:txBody>
                    <a:bodyPr/>
                    <a:lstStyle/>
                    <a:p>
                      <a:endParaRPr lang="en-GB"/>
                    </a:p>
                  </a:txBody>
                  <a:tcPr anchor="ctr">
                    <a:solidFill>
                      <a:schemeClr val="accent2">
                        <a:lumMod val="20000"/>
                        <a:lumOff val="80000"/>
                      </a:schemeClr>
                    </a:solidFill>
                  </a:tcPr>
                </a:tc>
                <a:tc>
                  <a:txBody>
                    <a:bodyPr/>
                    <a:lstStyle/>
                    <a:p>
                      <a:endParaRPr lang="en-GB" sz="2400" dirty="0">
                        <a:solidFill>
                          <a:schemeClr val="accent5">
                            <a:lumMod val="50000"/>
                          </a:schemeClr>
                        </a:solidFill>
                      </a:endParaRPr>
                    </a:p>
                  </a:txBody>
                  <a:tcPr>
                    <a:noFill/>
                  </a:tcPr>
                </a:tc>
                <a:extLst>
                  <a:ext uri="{0D108BD9-81ED-4DB2-BD59-A6C34878D82A}">
                    <a16:rowId xmlns:a16="http://schemas.microsoft.com/office/drawing/2014/main" val="3516434826"/>
                  </a:ext>
                </a:extLst>
              </a:tr>
              <a:tr h="429826">
                <a:tc>
                  <a:txBody>
                    <a:bodyPr/>
                    <a:lstStyle/>
                    <a:p>
                      <a:endParaRPr lang="en-GB" sz="2400" b="1"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mn-lt"/>
                        <a:ea typeface="+mn-ea"/>
                        <a:cs typeface="+mn-cs"/>
                      </a:endParaRPr>
                    </a:p>
                  </a:txBody>
                  <a:tcPr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mn-lt"/>
                        <a:ea typeface="+mn-ea"/>
                        <a:cs typeface="+mn-cs"/>
                      </a:endParaRPr>
                    </a:p>
                  </a:txBody>
                  <a:tcPr anchor="ctr">
                    <a:solidFill>
                      <a:schemeClr val="accent2">
                        <a:lumMod val="20000"/>
                        <a:lumOff val="80000"/>
                      </a:schemeClr>
                    </a:solidFill>
                  </a:tcPr>
                </a:tc>
                <a:tc>
                  <a:txBody>
                    <a:bodyPr/>
                    <a:lstStyle/>
                    <a:p>
                      <a:endParaRPr lang="en-GB" sz="2400" dirty="0">
                        <a:solidFill>
                          <a:schemeClr val="accent5">
                            <a:lumMod val="50000"/>
                          </a:schemeClr>
                        </a:solidFill>
                      </a:endParaRPr>
                    </a:p>
                  </a:txBody>
                  <a:tcPr>
                    <a:noFill/>
                  </a:tcPr>
                </a:tc>
                <a:extLst>
                  <a:ext uri="{0D108BD9-81ED-4DB2-BD59-A6C34878D82A}">
                    <a16:rowId xmlns:a16="http://schemas.microsoft.com/office/drawing/2014/main" val="2127484541"/>
                  </a:ext>
                </a:extLst>
              </a:tr>
              <a:tr h="528320">
                <a:tc>
                  <a:txBody>
                    <a:bodyPr/>
                    <a:lstStyle/>
                    <a:p>
                      <a:endParaRPr lang="x-none" dirty="0"/>
                    </a:p>
                  </a:txBody>
                  <a:tcPr/>
                </a:tc>
                <a:tc>
                  <a:txBody>
                    <a:bodyPr/>
                    <a:lstStyle/>
                    <a:p>
                      <a:endParaRPr lang="x-none" dirty="0"/>
                    </a:p>
                  </a:txBody>
                  <a:tcPr anchor="ctr">
                    <a:solidFill>
                      <a:schemeClr val="accent2">
                        <a:lumMod val="20000"/>
                        <a:lumOff val="80000"/>
                      </a:schemeClr>
                    </a:solidFill>
                  </a:tcPr>
                </a:tc>
                <a:tc>
                  <a:txBody>
                    <a:bodyPr/>
                    <a:lstStyle/>
                    <a:p>
                      <a:endParaRPr lang="en-GB"/>
                    </a:p>
                  </a:txBody>
                  <a:tcPr anchor="ctr">
                    <a:solidFill>
                      <a:schemeClr val="accent2">
                        <a:lumMod val="20000"/>
                        <a:lumOff val="80000"/>
                      </a:schemeClr>
                    </a:solidFill>
                  </a:tcPr>
                </a:tc>
                <a:tc>
                  <a:txBody>
                    <a:bodyPr/>
                    <a:lstStyle/>
                    <a:p>
                      <a:endParaRPr lang="en-GB" sz="2400" dirty="0">
                        <a:solidFill>
                          <a:schemeClr val="accent5">
                            <a:lumMod val="50000"/>
                          </a:schemeClr>
                        </a:solidFill>
                      </a:endParaRPr>
                    </a:p>
                  </a:txBody>
                  <a:tcPr>
                    <a:noFill/>
                  </a:tcPr>
                </a:tc>
                <a:extLst>
                  <a:ext uri="{0D108BD9-81ED-4DB2-BD59-A6C34878D82A}">
                    <a16:rowId xmlns:a16="http://schemas.microsoft.com/office/drawing/2014/main" val="1357142374"/>
                  </a:ext>
                </a:extLst>
              </a:tr>
            </a:tbl>
          </a:graphicData>
        </a:graphic>
      </p:graphicFrame>
      <p:sp>
        <p:nvSpPr>
          <p:cNvPr id="10" name="TextBox 9"/>
          <p:cNvSpPr txBox="1"/>
          <p:nvPr/>
        </p:nvSpPr>
        <p:spPr>
          <a:xfrm>
            <a:off x="4560170" y="2174163"/>
            <a:ext cx="2485301" cy="400110"/>
          </a:xfrm>
          <a:prstGeom prst="rect">
            <a:avLst/>
          </a:prstGeom>
          <a:noFill/>
        </p:spPr>
        <p:txBody>
          <a:bodyPr wrap="square" rtlCol="0">
            <a:spAutoFit/>
          </a:bodyPr>
          <a:lstStyle/>
          <a:p>
            <a:r>
              <a:rPr lang="en-GB" sz="2000" dirty="0">
                <a:solidFill>
                  <a:schemeClr val="accent1">
                    <a:lumMod val="50000"/>
                  </a:schemeClr>
                </a:solidFill>
              </a:rPr>
              <a:t>runs in the park</a:t>
            </a:r>
          </a:p>
        </p:txBody>
      </p:sp>
      <p:sp>
        <p:nvSpPr>
          <p:cNvPr id="12" name="TextBox 11"/>
          <p:cNvSpPr txBox="1"/>
          <p:nvPr/>
        </p:nvSpPr>
        <p:spPr>
          <a:xfrm>
            <a:off x="4586128" y="2688986"/>
            <a:ext cx="3881830" cy="400110"/>
          </a:xfrm>
          <a:prstGeom prst="rect">
            <a:avLst/>
          </a:prstGeom>
          <a:noFill/>
        </p:spPr>
        <p:txBody>
          <a:bodyPr wrap="square" rtlCol="0">
            <a:spAutoFit/>
          </a:bodyPr>
          <a:lstStyle/>
          <a:p>
            <a:r>
              <a:rPr lang="en-GB" sz="2000" dirty="0">
                <a:solidFill>
                  <a:schemeClr val="accent1">
                    <a:lumMod val="50000"/>
                  </a:schemeClr>
                </a:solidFill>
              </a:rPr>
              <a:t>learn something in Chinese</a:t>
            </a:r>
          </a:p>
        </p:txBody>
      </p:sp>
      <p:sp>
        <p:nvSpPr>
          <p:cNvPr id="13" name="TextBox 12"/>
          <p:cNvSpPr txBox="1"/>
          <p:nvPr/>
        </p:nvSpPr>
        <p:spPr>
          <a:xfrm>
            <a:off x="4586128" y="3177210"/>
            <a:ext cx="3304796" cy="400110"/>
          </a:xfrm>
          <a:prstGeom prst="rect">
            <a:avLst/>
          </a:prstGeom>
          <a:noFill/>
        </p:spPr>
        <p:txBody>
          <a:bodyPr wrap="square" rtlCol="0">
            <a:spAutoFit/>
          </a:bodyPr>
          <a:lstStyle/>
          <a:p>
            <a:r>
              <a:rPr lang="en-GB" sz="2000" dirty="0">
                <a:solidFill>
                  <a:schemeClr val="accent1">
                    <a:lumMod val="50000"/>
                  </a:schemeClr>
                </a:solidFill>
              </a:rPr>
              <a:t>learn how to ride a bike</a:t>
            </a:r>
          </a:p>
        </p:txBody>
      </p:sp>
      <p:sp>
        <p:nvSpPr>
          <p:cNvPr id="16" name="TextBox 15"/>
          <p:cNvSpPr txBox="1"/>
          <p:nvPr/>
        </p:nvSpPr>
        <p:spPr>
          <a:xfrm>
            <a:off x="4601469" y="3640434"/>
            <a:ext cx="3370997" cy="400110"/>
          </a:xfrm>
          <a:prstGeom prst="rect">
            <a:avLst/>
          </a:prstGeom>
          <a:noFill/>
        </p:spPr>
        <p:txBody>
          <a:bodyPr wrap="square" rtlCol="0">
            <a:spAutoFit/>
          </a:bodyPr>
          <a:lstStyle/>
          <a:p>
            <a:r>
              <a:rPr lang="en-GB" sz="2000" dirty="0">
                <a:solidFill>
                  <a:schemeClr val="accent1">
                    <a:lumMod val="50000"/>
                  </a:schemeClr>
                </a:solidFill>
              </a:rPr>
              <a:t>drinks water</a:t>
            </a:r>
          </a:p>
        </p:txBody>
      </p:sp>
      <p:sp>
        <p:nvSpPr>
          <p:cNvPr id="18" name="TextBox 17"/>
          <p:cNvSpPr txBox="1"/>
          <p:nvPr/>
        </p:nvSpPr>
        <p:spPr>
          <a:xfrm>
            <a:off x="4601469" y="4601887"/>
            <a:ext cx="3370997" cy="400110"/>
          </a:xfrm>
          <a:prstGeom prst="rect">
            <a:avLst/>
          </a:prstGeom>
          <a:noFill/>
        </p:spPr>
        <p:txBody>
          <a:bodyPr wrap="square" rtlCol="0">
            <a:spAutoFit/>
          </a:bodyPr>
          <a:lstStyle/>
          <a:p>
            <a:r>
              <a:rPr lang="en-GB" sz="2000" dirty="0">
                <a:solidFill>
                  <a:schemeClr val="accent1">
                    <a:lumMod val="50000"/>
                  </a:schemeClr>
                </a:solidFill>
              </a:rPr>
              <a:t>do homework</a:t>
            </a:r>
          </a:p>
        </p:txBody>
      </p:sp>
      <p:sp>
        <p:nvSpPr>
          <p:cNvPr id="20" name="TextBox 19"/>
          <p:cNvSpPr txBox="1"/>
          <p:nvPr/>
        </p:nvSpPr>
        <p:spPr>
          <a:xfrm>
            <a:off x="4586128" y="4102622"/>
            <a:ext cx="4501790" cy="400110"/>
          </a:xfrm>
          <a:prstGeom prst="rect">
            <a:avLst/>
          </a:prstGeom>
          <a:noFill/>
        </p:spPr>
        <p:txBody>
          <a:bodyPr wrap="square" rtlCol="0">
            <a:spAutoFit/>
          </a:bodyPr>
          <a:lstStyle/>
          <a:p>
            <a:r>
              <a:rPr lang="en-GB" sz="2000" dirty="0">
                <a:solidFill>
                  <a:schemeClr val="accent1">
                    <a:lumMod val="50000"/>
                  </a:schemeClr>
                </a:solidFill>
              </a:rPr>
              <a:t>writes a letter to a friend</a:t>
            </a:r>
          </a:p>
        </p:txBody>
      </p:sp>
      <p:sp>
        <p:nvSpPr>
          <p:cNvPr id="22" name="TextBox 21"/>
          <p:cNvSpPr txBox="1"/>
          <p:nvPr/>
        </p:nvSpPr>
        <p:spPr>
          <a:xfrm>
            <a:off x="4560170" y="5077912"/>
            <a:ext cx="4501789" cy="400110"/>
          </a:xfrm>
          <a:prstGeom prst="rect">
            <a:avLst/>
          </a:prstGeom>
          <a:noFill/>
        </p:spPr>
        <p:txBody>
          <a:bodyPr wrap="square" rtlCol="0">
            <a:spAutoFit/>
          </a:bodyPr>
          <a:lstStyle/>
          <a:p>
            <a:r>
              <a:rPr lang="en-GB" sz="2000" dirty="0">
                <a:solidFill>
                  <a:schemeClr val="accent1">
                    <a:lumMod val="50000"/>
                  </a:schemeClr>
                </a:solidFill>
              </a:rPr>
              <a:t>read an interesting magazine</a:t>
            </a:r>
          </a:p>
        </p:txBody>
      </p:sp>
      <p:sp>
        <p:nvSpPr>
          <p:cNvPr id="24" name="TextBox 23"/>
          <p:cNvSpPr txBox="1"/>
          <p:nvPr/>
        </p:nvSpPr>
        <p:spPr>
          <a:xfrm>
            <a:off x="4566736" y="5557655"/>
            <a:ext cx="3556124" cy="400110"/>
          </a:xfrm>
          <a:prstGeom prst="rect">
            <a:avLst/>
          </a:prstGeom>
          <a:noFill/>
        </p:spPr>
        <p:txBody>
          <a:bodyPr wrap="square" rtlCol="0">
            <a:spAutoFit/>
          </a:bodyPr>
          <a:lstStyle/>
          <a:p>
            <a:r>
              <a:rPr lang="en-GB" sz="2000" dirty="0">
                <a:solidFill>
                  <a:schemeClr val="accent1">
                    <a:lumMod val="50000"/>
                  </a:schemeClr>
                </a:solidFill>
              </a:rPr>
              <a:t>learns Spanish vocabulary</a:t>
            </a:r>
          </a:p>
        </p:txBody>
      </p:sp>
      <p:sp>
        <p:nvSpPr>
          <p:cNvPr id="25" name="TextBox 24"/>
          <p:cNvSpPr txBox="1"/>
          <p:nvPr/>
        </p:nvSpPr>
        <p:spPr>
          <a:xfrm>
            <a:off x="-1" y="0"/>
            <a:ext cx="9477376" cy="707886"/>
          </a:xfrm>
          <a:prstGeom prst="rect">
            <a:avLst/>
          </a:prstGeom>
          <a:noFill/>
        </p:spPr>
        <p:txBody>
          <a:bodyPr wrap="square" rtlCol="0">
            <a:spAutoFit/>
          </a:bodyPr>
          <a:lstStyle/>
          <a:p>
            <a:pPr lvl="0">
              <a:defRPr/>
            </a:pPr>
            <a:r>
              <a:rPr lang="en-GB" sz="4000" b="1" dirty="0">
                <a:solidFill>
                  <a:schemeClr val="accent1">
                    <a:lumMod val="50000"/>
                  </a:schemeClr>
                </a:solidFill>
              </a:rPr>
              <a:t>Actividades durante las vacaciones</a:t>
            </a:r>
          </a:p>
        </p:txBody>
      </p:sp>
      <p:sp>
        <p:nvSpPr>
          <p:cNvPr id="26" name="TextBox 25"/>
          <p:cNvSpPr txBox="1"/>
          <p:nvPr/>
        </p:nvSpPr>
        <p:spPr>
          <a:xfrm>
            <a:off x="150125" y="707886"/>
            <a:ext cx="11518711" cy="769441"/>
          </a:xfrm>
          <a:prstGeom prst="rect">
            <a:avLst/>
          </a:prstGeom>
          <a:noFill/>
        </p:spPr>
        <p:txBody>
          <a:bodyPr wrap="square" rtlCol="0">
            <a:spAutoFit/>
          </a:bodyPr>
          <a:lstStyle/>
          <a:p>
            <a:r>
              <a:rPr lang="en-US" sz="2200" dirty="0">
                <a:solidFill>
                  <a:schemeClr val="accent1">
                    <a:lumMod val="50000"/>
                  </a:schemeClr>
                </a:solidFill>
              </a:rPr>
              <a:t>La </a:t>
            </a:r>
            <a:r>
              <a:rPr lang="en-US" sz="2200" dirty="0" err="1">
                <a:solidFill>
                  <a:schemeClr val="accent1">
                    <a:lumMod val="50000"/>
                  </a:schemeClr>
                </a:solidFill>
              </a:rPr>
              <a:t>abuela</a:t>
            </a:r>
            <a:r>
              <a:rPr lang="en-US" sz="2200" dirty="0">
                <a:solidFill>
                  <a:schemeClr val="accent1">
                    <a:lumMod val="50000"/>
                  </a:schemeClr>
                </a:solidFill>
              </a:rPr>
              <a:t> </a:t>
            </a:r>
            <a:r>
              <a:rPr lang="en-US" sz="2200" dirty="0" err="1">
                <a:solidFill>
                  <a:schemeClr val="accent1">
                    <a:lumMod val="50000"/>
                  </a:schemeClr>
                </a:solidFill>
              </a:rPr>
              <a:t>habla</a:t>
            </a:r>
            <a:r>
              <a:rPr lang="en-US" sz="2200" dirty="0">
                <a:solidFill>
                  <a:schemeClr val="accent1">
                    <a:lumMod val="50000"/>
                  </a:schemeClr>
                </a:solidFill>
              </a:rPr>
              <a:t> con Daniel </a:t>
            </a:r>
            <a:r>
              <a:rPr lang="en-US" sz="2200" dirty="0" err="1">
                <a:solidFill>
                  <a:schemeClr val="accent1">
                    <a:lumMod val="50000"/>
                  </a:schemeClr>
                </a:solidFill>
              </a:rPr>
              <a:t>sobre</a:t>
            </a:r>
            <a:r>
              <a:rPr lang="en-US" sz="2200" dirty="0">
                <a:solidFill>
                  <a:schemeClr val="accent1">
                    <a:lumMod val="50000"/>
                  </a:schemeClr>
                </a:solidFill>
              </a:rPr>
              <a:t> las </a:t>
            </a:r>
            <a:r>
              <a:rPr lang="en-US" sz="2200" dirty="0" err="1">
                <a:solidFill>
                  <a:schemeClr val="accent1">
                    <a:lumMod val="50000"/>
                  </a:schemeClr>
                </a:solidFill>
              </a:rPr>
              <a:t>vacaciones</a:t>
            </a:r>
            <a:r>
              <a:rPr lang="en-US" sz="2200" dirty="0">
                <a:solidFill>
                  <a:schemeClr val="accent1">
                    <a:lumMod val="50000"/>
                  </a:schemeClr>
                </a:solidFill>
              </a:rPr>
              <a:t>.  </a:t>
            </a:r>
            <a:br>
              <a:rPr lang="en-US" sz="2200" dirty="0">
                <a:solidFill>
                  <a:schemeClr val="accent1">
                    <a:lumMod val="50000"/>
                  </a:schemeClr>
                </a:solidFill>
              </a:rPr>
            </a:br>
            <a:r>
              <a:rPr lang="en-US" sz="2200" dirty="0">
                <a:solidFill>
                  <a:schemeClr val="accent1">
                    <a:lumMod val="50000"/>
                  </a:schemeClr>
                </a:solidFill>
              </a:rPr>
              <a:t>¿</a:t>
            </a:r>
            <a:r>
              <a:rPr lang="en-US" sz="2200" dirty="0" err="1">
                <a:solidFill>
                  <a:schemeClr val="accent1">
                    <a:lumMod val="50000"/>
                  </a:schemeClr>
                </a:solidFill>
              </a:rPr>
              <a:t>Qué</a:t>
            </a:r>
            <a:r>
              <a:rPr lang="en-US" sz="2200" dirty="0">
                <a:solidFill>
                  <a:schemeClr val="accent1">
                    <a:lumMod val="50000"/>
                  </a:schemeClr>
                </a:solidFill>
              </a:rPr>
              <a:t> </a:t>
            </a:r>
            <a:r>
              <a:rPr lang="en-US" sz="2200" dirty="0" err="1">
                <a:solidFill>
                  <a:schemeClr val="accent1">
                    <a:lumMod val="50000"/>
                  </a:schemeClr>
                </a:solidFill>
              </a:rPr>
              <a:t>hace</a:t>
            </a:r>
            <a:r>
              <a:rPr lang="en-US" sz="2200" dirty="0">
                <a:solidFill>
                  <a:schemeClr val="accent1">
                    <a:lumMod val="50000"/>
                  </a:schemeClr>
                </a:solidFill>
              </a:rPr>
              <a:t> Daniel?  ¿</a:t>
            </a:r>
            <a:r>
              <a:rPr lang="en-US" sz="2200" dirty="0" err="1">
                <a:solidFill>
                  <a:schemeClr val="accent1">
                    <a:lumMod val="50000"/>
                  </a:schemeClr>
                </a:solidFill>
              </a:rPr>
              <a:t>Qué</a:t>
            </a:r>
            <a:r>
              <a:rPr lang="en-US" sz="2200" dirty="0">
                <a:solidFill>
                  <a:schemeClr val="accent1">
                    <a:lumMod val="50000"/>
                  </a:schemeClr>
                </a:solidFill>
              </a:rPr>
              <a:t> </a:t>
            </a:r>
            <a:r>
              <a:rPr lang="en-US" sz="2200" dirty="0" err="1">
                <a:solidFill>
                  <a:schemeClr val="accent1">
                    <a:lumMod val="50000"/>
                  </a:schemeClr>
                </a:solidFill>
              </a:rPr>
              <a:t>hace</a:t>
            </a:r>
            <a:r>
              <a:rPr lang="en-US" sz="2200" dirty="0">
                <a:solidFill>
                  <a:schemeClr val="accent1">
                    <a:lumMod val="50000"/>
                  </a:schemeClr>
                </a:solidFill>
              </a:rPr>
              <a:t> </a:t>
            </a:r>
            <a:r>
              <a:rPr lang="en-US" sz="2200" dirty="0" err="1">
                <a:solidFill>
                  <a:schemeClr val="accent1">
                    <a:lumMod val="50000"/>
                  </a:schemeClr>
                </a:solidFill>
              </a:rPr>
              <a:t>Lucía</a:t>
            </a:r>
            <a:r>
              <a:rPr lang="en-US" sz="2200" dirty="0">
                <a:solidFill>
                  <a:schemeClr val="accent1">
                    <a:lumMod val="50000"/>
                  </a:schemeClr>
                </a:solidFill>
              </a:rPr>
              <a:t>?  </a:t>
            </a:r>
            <a:endParaRPr lang="en-GB" sz="2200" dirty="0">
              <a:solidFill>
                <a:schemeClr val="accent1">
                  <a:lumMod val="50000"/>
                </a:schemeClr>
              </a:solidFill>
            </a:endParaRPr>
          </a:p>
        </p:txBody>
      </p:sp>
      <p:grpSp>
        <p:nvGrpSpPr>
          <p:cNvPr id="30" name="Group 29"/>
          <p:cNvGrpSpPr/>
          <p:nvPr/>
        </p:nvGrpSpPr>
        <p:grpSpPr>
          <a:xfrm>
            <a:off x="10242250" y="4442612"/>
            <a:ext cx="1367176" cy="1270599"/>
            <a:chOff x="1629018" y="4979893"/>
            <a:chExt cx="1367176" cy="1270599"/>
          </a:xfrm>
        </p:grpSpPr>
        <p:grpSp>
          <p:nvGrpSpPr>
            <p:cNvPr id="31" name="Group 30"/>
            <p:cNvGrpSpPr/>
            <p:nvPr/>
          </p:nvGrpSpPr>
          <p:grpSpPr>
            <a:xfrm>
              <a:off x="1629018" y="4979893"/>
              <a:ext cx="1367176" cy="1248292"/>
              <a:chOff x="1629018" y="4979893"/>
              <a:chExt cx="1367176" cy="1248292"/>
            </a:xfrm>
          </p:grpSpPr>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54547">
                <a:off x="1629018" y="4979893"/>
                <a:ext cx="1367176" cy="1248292"/>
              </a:xfrm>
              <a:prstGeom prst="rect">
                <a:avLst/>
              </a:prstGeom>
            </p:spPr>
          </p:pic>
          <p:sp>
            <p:nvSpPr>
              <p:cNvPr id="34" name="TextBox 33"/>
              <p:cNvSpPr txBox="1"/>
              <p:nvPr/>
            </p:nvSpPr>
            <p:spPr>
              <a:xfrm rot="20336365">
                <a:off x="1703008" y="5101817"/>
                <a:ext cx="1093199" cy="400110"/>
              </a:xfrm>
              <a:prstGeom prst="rect">
                <a:avLst/>
              </a:prstGeom>
              <a:solidFill>
                <a:srgbClr val="FF0000"/>
              </a:solidFill>
            </p:spPr>
            <p:txBody>
              <a:bodyPr wrap="square" rtlCol="0">
                <a:spAutoFit/>
              </a:bodyPr>
              <a:lstStyle/>
              <a:p>
                <a:r>
                  <a:rPr lang="en-GB" sz="2000" b="1" dirty="0" err="1">
                    <a:solidFill>
                      <a:schemeClr val="bg1"/>
                    </a:solidFill>
                  </a:rPr>
                  <a:t>agosto</a:t>
                </a:r>
                <a:endParaRPr lang="en-GB" sz="2000" b="1" dirty="0">
                  <a:solidFill>
                    <a:schemeClr val="bg1"/>
                  </a:solidFill>
                </a:endParaRPr>
              </a:p>
            </p:txBody>
          </p:sp>
        </p:grpSp>
        <p:sp>
          <p:nvSpPr>
            <p:cNvPr id="32" name="Freeform 31"/>
            <p:cNvSpPr/>
            <p:nvPr/>
          </p:nvSpPr>
          <p:spPr>
            <a:xfrm>
              <a:off x="1787857" y="5798852"/>
              <a:ext cx="327546" cy="451640"/>
            </a:xfrm>
            <a:custGeom>
              <a:avLst/>
              <a:gdLst>
                <a:gd name="connsiteX0" fmla="*/ 54591 w 327546"/>
                <a:gd name="connsiteY0" fmla="*/ 0 h 451640"/>
                <a:gd name="connsiteX1" fmla="*/ 163773 w 327546"/>
                <a:gd name="connsiteY1" fmla="*/ 27295 h 451640"/>
                <a:gd name="connsiteX2" fmla="*/ 204716 w 327546"/>
                <a:gd name="connsiteY2" fmla="*/ 68238 h 451640"/>
                <a:gd name="connsiteX3" fmla="*/ 218364 w 327546"/>
                <a:gd name="connsiteY3" fmla="*/ 109182 h 451640"/>
                <a:gd name="connsiteX4" fmla="*/ 272955 w 327546"/>
                <a:gd name="connsiteY4" fmla="*/ 191068 h 451640"/>
                <a:gd name="connsiteX5" fmla="*/ 259307 w 327546"/>
                <a:gd name="connsiteY5" fmla="*/ 382137 h 451640"/>
                <a:gd name="connsiteX6" fmla="*/ 0 w 327546"/>
                <a:gd name="connsiteY6" fmla="*/ 327546 h 451640"/>
                <a:gd name="connsiteX7" fmla="*/ 13648 w 327546"/>
                <a:gd name="connsiteY7" fmla="*/ 191068 h 451640"/>
                <a:gd name="connsiteX8" fmla="*/ 40943 w 327546"/>
                <a:gd name="connsiteY8" fmla="*/ 150125 h 451640"/>
                <a:gd name="connsiteX9" fmla="*/ 81887 w 327546"/>
                <a:gd name="connsiteY9" fmla="*/ 109182 h 451640"/>
                <a:gd name="connsiteX10" fmla="*/ 245660 w 327546"/>
                <a:gd name="connsiteY10" fmla="*/ 81886 h 451640"/>
                <a:gd name="connsiteX11" fmla="*/ 286603 w 327546"/>
                <a:gd name="connsiteY11" fmla="*/ 54591 h 451640"/>
                <a:gd name="connsiteX12" fmla="*/ 327546 w 327546"/>
                <a:gd name="connsiteY12" fmla="*/ 0 h 45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546" h="451640">
                  <a:moveTo>
                    <a:pt x="54591" y="0"/>
                  </a:moveTo>
                  <a:cubicBezTo>
                    <a:pt x="64438" y="1969"/>
                    <a:pt x="145785" y="15303"/>
                    <a:pt x="163773" y="27295"/>
                  </a:cubicBezTo>
                  <a:cubicBezTo>
                    <a:pt x="179832" y="38001"/>
                    <a:pt x="191068" y="54590"/>
                    <a:pt x="204716" y="68238"/>
                  </a:cubicBezTo>
                  <a:cubicBezTo>
                    <a:pt x="209265" y="81886"/>
                    <a:pt x="211377" y="96606"/>
                    <a:pt x="218364" y="109182"/>
                  </a:cubicBezTo>
                  <a:cubicBezTo>
                    <a:pt x="234296" y="137859"/>
                    <a:pt x="272955" y="191068"/>
                    <a:pt x="272955" y="191068"/>
                  </a:cubicBezTo>
                  <a:cubicBezTo>
                    <a:pt x="268406" y="254758"/>
                    <a:pt x="312004" y="346081"/>
                    <a:pt x="259307" y="382137"/>
                  </a:cubicBezTo>
                  <a:cubicBezTo>
                    <a:pt x="51496" y="524324"/>
                    <a:pt x="30425" y="418818"/>
                    <a:pt x="0" y="327546"/>
                  </a:cubicBezTo>
                  <a:cubicBezTo>
                    <a:pt x="4549" y="282053"/>
                    <a:pt x="3368" y="235617"/>
                    <a:pt x="13648" y="191068"/>
                  </a:cubicBezTo>
                  <a:cubicBezTo>
                    <a:pt x="17336" y="175086"/>
                    <a:pt x="30442" y="162726"/>
                    <a:pt x="40943" y="150125"/>
                  </a:cubicBezTo>
                  <a:cubicBezTo>
                    <a:pt x="53299" y="135298"/>
                    <a:pt x="65129" y="118758"/>
                    <a:pt x="81887" y="109182"/>
                  </a:cubicBezTo>
                  <a:cubicBezTo>
                    <a:pt x="107136" y="94754"/>
                    <a:pt x="244817" y="81991"/>
                    <a:pt x="245660" y="81886"/>
                  </a:cubicBezTo>
                  <a:cubicBezTo>
                    <a:pt x="259308" y="72788"/>
                    <a:pt x="276357" y="67399"/>
                    <a:pt x="286603" y="54591"/>
                  </a:cubicBezTo>
                  <a:cubicBezTo>
                    <a:pt x="342817" y="-15677"/>
                    <a:pt x="259560" y="33992"/>
                    <a:pt x="327546"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 name="Action Button: Custom 34">
            <a:hlinkClick r:id="" action="ppaction://noaction" highlightClick="1">
              <a:snd r:embed="rId4" name="por la man%CC%83ana corre en el parque.wav"/>
            </a:hlinkClick>
          </p:cNvPr>
          <p:cNvSpPr/>
          <p:nvPr/>
        </p:nvSpPr>
        <p:spPr>
          <a:xfrm>
            <a:off x="475274" y="2214093"/>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36" name="Action Button: Custom 35">
            <a:hlinkClick r:id="" action="ppaction://noaction" highlightClick="1">
              <a:snd r:embed="rId5" name="aprendes algo en chino.wav"/>
            </a:hlinkClick>
          </p:cNvPr>
          <p:cNvSpPr/>
          <p:nvPr/>
        </p:nvSpPr>
        <p:spPr>
          <a:xfrm>
            <a:off x="475273" y="2703857"/>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37" name="Action Button: Custom 36">
            <a:hlinkClick r:id="" action="ppaction://noaction" highlightClick="1">
              <a:snd r:embed="rId6" name="despue%CC%81s aprendes a montar en bici.wav"/>
            </a:hlinkClick>
          </p:cNvPr>
          <p:cNvSpPr/>
          <p:nvPr/>
        </p:nvSpPr>
        <p:spPr>
          <a:xfrm>
            <a:off x="475271" y="3200777"/>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38" name="Action Button: Custom 37">
            <a:hlinkClick r:id="" action="ppaction://noaction" highlightClick="1">
              <a:snd r:embed="rId7" name="bebe agua.wav"/>
            </a:hlinkClick>
          </p:cNvPr>
          <p:cNvSpPr/>
          <p:nvPr/>
        </p:nvSpPr>
        <p:spPr>
          <a:xfrm>
            <a:off x="475272" y="3673030"/>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pic>
        <p:nvPicPr>
          <p:cNvPr id="28" name="Picture 27"/>
          <p:cNvPicPr>
            <a:picLocks noChangeAspect="1"/>
          </p:cNvPicPr>
          <p:nvPr/>
        </p:nvPicPr>
        <p:blipFill rotWithShape="1">
          <a:blip r:embed="rId8" cstate="print">
            <a:clrChange>
              <a:clrFrom>
                <a:srgbClr val="FCFAFB"/>
              </a:clrFrom>
              <a:clrTo>
                <a:srgbClr val="FCFAFB">
                  <a:alpha val="0"/>
                </a:srgbClr>
              </a:clrTo>
            </a:clrChange>
            <a:extLst>
              <a:ext uri="{28A0092B-C50C-407E-A947-70E740481C1C}">
                <a14:useLocalDpi xmlns:a14="http://schemas.microsoft.com/office/drawing/2010/main" val="0"/>
              </a:ext>
            </a:extLst>
          </a:blip>
          <a:srcRect l="34838" r="32090"/>
          <a:stretch/>
        </p:blipFill>
        <p:spPr>
          <a:xfrm>
            <a:off x="10855322" y="1477328"/>
            <a:ext cx="1001069" cy="1702670"/>
          </a:xfrm>
          <a:prstGeom prst="rect">
            <a:avLst/>
          </a:prstGeom>
        </p:spPr>
      </p:pic>
      <p:pic>
        <p:nvPicPr>
          <p:cNvPr id="29" name="Picture 28"/>
          <p:cNvPicPr>
            <a:picLocks noChangeAspect="1"/>
          </p:cNvPicPr>
          <p:nvPr/>
        </p:nvPicPr>
        <p:blipFill>
          <a:blip r:embed="rId9"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7838250" y="1915425"/>
            <a:ext cx="3114482" cy="1751896"/>
          </a:xfrm>
          <a:prstGeom prst="rect">
            <a:avLst/>
          </a:prstGeom>
        </p:spPr>
      </p:pic>
      <p:pic>
        <p:nvPicPr>
          <p:cNvPr id="39" name="Picture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629768" y="406564"/>
            <a:ext cx="943439" cy="1368688"/>
          </a:xfrm>
          <a:prstGeom prst="rect">
            <a:avLst/>
          </a:prstGeom>
        </p:spPr>
      </p:pic>
      <p:sp>
        <p:nvSpPr>
          <p:cNvPr id="40" name="Action Button: Custom 37">
            <a:hlinkClick r:id="" action="ppaction://noaction" highlightClick="1">
              <a:snd r:embed="rId11" name="por la tarde escribe una carta a un amigo.wav"/>
            </a:hlinkClick>
            <a:extLst>
              <a:ext uri="{FF2B5EF4-FFF2-40B4-BE49-F238E27FC236}">
                <a16:creationId xmlns:a16="http://schemas.microsoft.com/office/drawing/2014/main" id="{611020CA-6C18-8E40-B96F-0CC819950DB0}"/>
              </a:ext>
            </a:extLst>
          </p:cNvPr>
          <p:cNvSpPr/>
          <p:nvPr/>
        </p:nvSpPr>
        <p:spPr>
          <a:xfrm>
            <a:off x="475271" y="4129445"/>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41" name="Action Button: Custom 37">
            <a:hlinkClick r:id="" action="ppaction://noaction" highlightClick="1">
              <a:snd r:embed="rId12" name="haces los deberes.wav"/>
            </a:hlinkClick>
            <a:extLst>
              <a:ext uri="{FF2B5EF4-FFF2-40B4-BE49-F238E27FC236}">
                <a16:creationId xmlns:a16="http://schemas.microsoft.com/office/drawing/2014/main" id="{1D4DA4A3-5FA9-DF40-B655-916BC4743D16}"/>
              </a:ext>
            </a:extLst>
          </p:cNvPr>
          <p:cNvSpPr/>
          <p:nvPr/>
        </p:nvSpPr>
        <p:spPr>
          <a:xfrm>
            <a:off x="475270" y="4587247"/>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42" name="Action Button: Custom 37">
            <a:hlinkClick r:id="" action="ppaction://noaction" highlightClick="1">
              <a:snd r:embed="rId13" name="por la noche lees una revista interesante.wav"/>
            </a:hlinkClick>
            <a:extLst>
              <a:ext uri="{FF2B5EF4-FFF2-40B4-BE49-F238E27FC236}">
                <a16:creationId xmlns:a16="http://schemas.microsoft.com/office/drawing/2014/main" id="{CE7AC7EC-98FF-F347-AF61-40F05364ECB8}"/>
              </a:ext>
            </a:extLst>
          </p:cNvPr>
          <p:cNvSpPr/>
          <p:nvPr/>
        </p:nvSpPr>
        <p:spPr>
          <a:xfrm>
            <a:off x="475270" y="5115163"/>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43" name="Action Button: Custom 37">
            <a:hlinkClick r:id="" action="ppaction://noaction" highlightClick="1">
              <a:snd r:embed="rId14" name="aprende vocabulario en espan%CC%83ol.wav"/>
            </a:hlinkClick>
            <a:extLst>
              <a:ext uri="{FF2B5EF4-FFF2-40B4-BE49-F238E27FC236}">
                <a16:creationId xmlns:a16="http://schemas.microsoft.com/office/drawing/2014/main" id="{ED069C28-F7EB-6D44-855D-AF1F6979F94A}"/>
              </a:ext>
            </a:extLst>
          </p:cNvPr>
          <p:cNvSpPr/>
          <p:nvPr/>
        </p:nvSpPr>
        <p:spPr>
          <a:xfrm>
            <a:off x="475270" y="5596569"/>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pic>
        <p:nvPicPr>
          <p:cNvPr id="44" name="Picture 2" descr="http://www.clker.com/cliparts/j/p/l/D/8/K/green-tick-md.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54433" y="2170830"/>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3" name="Picture 2" descr="http://www.clker.com/cliparts/j/p/l/D/8/K/green-tick-md.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32131" y="2681608"/>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4" name="Picture 2" descr="http://www.clker.com/cliparts/j/p/l/D/8/K/green-tick-md.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32131" y="315893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5" name="Picture 2" descr="http://www.clker.com/cliparts/j/p/l/D/8/K/green-tick-md.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54433" y="3623346"/>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6" name="Picture 2" descr="http://www.clker.com/cliparts/j/p/l/D/8/K/green-tick-md.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54433" y="4077120"/>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7" name="Picture 2" descr="http://www.clker.com/cliparts/j/p/l/D/8/K/green-tick-md.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32131" y="4587476"/>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8" name="Picture 2" descr="http://www.clker.com/cliparts/j/p/l/D/8/K/green-tick-md.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32131" y="5065410"/>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9" name="Picture 2" descr="http://www.clker.com/cliparts/j/p/l/D/8/K/green-tick-md.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54433" y="5524539"/>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60"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52334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6" grpId="0"/>
      <p:bldP spid="18" grpId="0"/>
      <p:bldP spid="20" grpId="0"/>
      <p:bldP spid="22" grpId="0"/>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pic>
        <p:nvPicPr>
          <p:cNvPr id="2050" name="Picture 2" descr="http://www.clker.com/cliparts/e/9/5/0/1208530383741222594Muga_Diary.svg.hi.png"/>
          <p:cNvPicPr>
            <a:picLocks noChangeAspect="1" noChangeArrowheads="1"/>
          </p:cNvPicPr>
          <p:nvPr/>
        </p:nvPicPr>
        <p:blipFill rotWithShape="1">
          <a:blip r:embed="rId4">
            <a:extLst>
              <a:ext uri="{28A0092B-C50C-407E-A947-70E740481C1C}">
                <a14:useLocalDpi xmlns:a14="http://schemas.microsoft.com/office/drawing/2010/main" val="0"/>
              </a:ext>
            </a:extLst>
          </a:blip>
          <a:srcRect l="1610" t="5128" r="2875" b="1695"/>
          <a:stretch/>
        </p:blipFill>
        <p:spPr bwMode="auto">
          <a:xfrm>
            <a:off x="6022109" y="1163991"/>
            <a:ext cx="5906034" cy="481093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Escribe las agendas</a:t>
            </a:r>
          </a:p>
        </p:txBody>
      </p:sp>
      <p:sp>
        <p:nvSpPr>
          <p:cNvPr id="7" name="TextBox 6"/>
          <p:cNvSpPr txBox="1"/>
          <p:nvPr/>
        </p:nvSpPr>
        <p:spPr>
          <a:xfrm>
            <a:off x="82286" y="1175104"/>
            <a:ext cx="5939823" cy="3416320"/>
          </a:xfrm>
          <a:prstGeom prst="rect">
            <a:avLst/>
          </a:prstGeom>
          <a:noFill/>
        </p:spPr>
        <p:txBody>
          <a:bodyPr wrap="square" rtlCol="0">
            <a:spAutoFit/>
          </a:bodyPr>
          <a:lstStyle/>
          <a:p>
            <a:r>
              <a:rPr lang="en-GB" sz="2400" dirty="0">
                <a:solidFill>
                  <a:schemeClr val="accent1">
                    <a:lumMod val="50000"/>
                  </a:schemeClr>
                </a:solidFill>
              </a:rPr>
              <a:t>Imagine you’re </a:t>
            </a:r>
            <a:r>
              <a:rPr lang="en-GB" sz="2400" b="1" i="1" dirty="0">
                <a:solidFill>
                  <a:schemeClr val="accent1">
                    <a:lumMod val="50000"/>
                  </a:schemeClr>
                </a:solidFill>
              </a:rPr>
              <a:t>la</a:t>
            </a:r>
            <a:r>
              <a:rPr lang="en-GB" sz="2400" dirty="0">
                <a:solidFill>
                  <a:schemeClr val="accent1">
                    <a:lumMod val="50000"/>
                  </a:schemeClr>
                </a:solidFill>
              </a:rPr>
              <a:t> </a:t>
            </a:r>
            <a:r>
              <a:rPr lang="en-GB" sz="2400" b="1" i="1" dirty="0" err="1">
                <a:solidFill>
                  <a:schemeClr val="accent1">
                    <a:lumMod val="50000"/>
                  </a:schemeClr>
                </a:solidFill>
              </a:rPr>
              <a:t>abuela</a:t>
            </a:r>
            <a:r>
              <a:rPr lang="en-GB" sz="2400" dirty="0">
                <a:solidFill>
                  <a:schemeClr val="accent1">
                    <a:lumMod val="50000"/>
                  </a:schemeClr>
                </a:solidFill>
              </a:rPr>
              <a:t>!</a:t>
            </a:r>
          </a:p>
          <a:p>
            <a:r>
              <a:rPr lang="en-GB" sz="2400" dirty="0">
                <a:solidFill>
                  <a:schemeClr val="accent1">
                    <a:lumMod val="50000"/>
                  </a:schemeClr>
                </a:solidFill>
              </a:rPr>
              <a:t>You’re now writing all the activities down in Daniel’s planner. </a:t>
            </a:r>
          </a:p>
          <a:p>
            <a:endParaRPr lang="en-GB" sz="2400" dirty="0">
              <a:solidFill>
                <a:schemeClr val="accent1">
                  <a:lumMod val="50000"/>
                </a:schemeClr>
              </a:solidFill>
            </a:endParaRPr>
          </a:p>
          <a:p>
            <a:r>
              <a:rPr lang="en-GB" sz="2400" dirty="0">
                <a:solidFill>
                  <a:schemeClr val="accent1">
                    <a:lumMod val="50000"/>
                  </a:schemeClr>
                </a:solidFill>
              </a:rPr>
              <a:t>Write one paragraph for Daniel (‘you’) and one for Lucía (‘she’)</a:t>
            </a:r>
          </a:p>
          <a:p>
            <a:endParaRPr lang="en-GB" sz="2400" b="1" dirty="0">
              <a:solidFill>
                <a:schemeClr val="accent1">
                  <a:lumMod val="50000"/>
                </a:schemeClr>
              </a:solidFill>
            </a:endParaRPr>
          </a:p>
          <a:p>
            <a:r>
              <a:rPr lang="en-GB" sz="2400" dirty="0">
                <a:solidFill>
                  <a:schemeClr val="accent1">
                    <a:lumMod val="50000"/>
                  </a:schemeClr>
                </a:solidFill>
              </a:rPr>
              <a:t>Remember to use the right verb ending! </a:t>
            </a:r>
          </a:p>
        </p:txBody>
      </p:sp>
      <p:sp>
        <p:nvSpPr>
          <p:cNvPr id="3" name="Rounded Rectangular Callout 2"/>
          <p:cNvSpPr/>
          <p:nvPr/>
        </p:nvSpPr>
        <p:spPr>
          <a:xfrm>
            <a:off x="3052197" y="4438066"/>
            <a:ext cx="2503170" cy="1611630"/>
          </a:xfrm>
          <a:prstGeom prst="wedgeRoundRectCallout">
            <a:avLst>
              <a:gd name="adj1" fmla="val 88137"/>
              <a:gd name="adj2" fmla="val -125023"/>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Remember to add the time of day!</a:t>
            </a:r>
          </a:p>
          <a:p>
            <a:pPr algn="ctr"/>
            <a:r>
              <a:rPr lang="en-GB" sz="2000" b="1" dirty="0">
                <a:solidFill>
                  <a:schemeClr val="bg1"/>
                </a:solidFill>
              </a:rPr>
              <a:t>E.g. </a:t>
            </a:r>
            <a:r>
              <a:rPr lang="en-GB" sz="2000" b="1" i="1" dirty="0">
                <a:solidFill>
                  <a:schemeClr val="bg1"/>
                </a:solidFill>
              </a:rPr>
              <a:t>Por la tarde</a:t>
            </a:r>
            <a:endParaRPr lang="en-GB" sz="2000" b="1" dirty="0">
              <a:solidFill>
                <a:schemeClr val="bg1"/>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708930" y="728914"/>
            <a:ext cx="588505" cy="853770"/>
          </a:xfrm>
          <a:prstGeom prst="rect">
            <a:avLst/>
          </a:prstGeom>
        </p:spPr>
      </p:pic>
      <p:sp>
        <p:nvSpPr>
          <p:cNvPr id="1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07187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776098" y="-90480"/>
            <a:ext cx="1415902" cy="769039"/>
          </a:xfrm>
        </p:spPr>
        <p:txBody>
          <a:bodyPr>
            <a:normAutofit/>
          </a:bodyPr>
          <a:lstStyle/>
          <a:p>
            <a:r>
              <a:rPr lang="en-GB" sz="1800" b="1" dirty="0" err="1">
                <a:solidFill>
                  <a:prstClr val="white"/>
                </a:solidFill>
              </a:rPr>
              <a:t>escribir</a:t>
            </a:r>
            <a:endParaRPr lang="en-US" sz="1800"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799" t="27601" r="2669" b="5434"/>
          <a:stretch/>
        </p:blipFill>
        <p:spPr>
          <a:xfrm>
            <a:off x="276528" y="1511226"/>
            <a:ext cx="11915472" cy="4817659"/>
          </a:xfrm>
          <a:prstGeom prst="rect">
            <a:avLst/>
          </a:prstGeom>
        </p:spPr>
      </p:pic>
      <p:sp>
        <p:nvSpPr>
          <p:cNvPr id="7" name="TextBox 6"/>
          <p:cNvSpPr txBox="1"/>
          <p:nvPr/>
        </p:nvSpPr>
        <p:spPr>
          <a:xfrm>
            <a:off x="1109039" y="2128334"/>
            <a:ext cx="4053385" cy="1130118"/>
          </a:xfrm>
          <a:prstGeom prst="rect">
            <a:avLst/>
          </a:prstGeom>
          <a:solidFill>
            <a:schemeClr val="bg1">
              <a:lumMod val="95000"/>
            </a:schemeClr>
          </a:solidFill>
        </p:spPr>
        <p:txBody>
          <a:bodyPr wrap="square" rtlCol="0">
            <a:spAutoFit/>
          </a:bodyPr>
          <a:lstStyle/>
          <a:p>
            <a:pPr>
              <a:lnSpc>
                <a:spcPct val="150000"/>
              </a:lnSpc>
            </a:pPr>
            <a:r>
              <a:rPr lang="en-GB" sz="2400" dirty="0">
                <a:solidFill>
                  <a:schemeClr val="accent1">
                    <a:lumMod val="50000"/>
                  </a:schemeClr>
                </a:solidFill>
              </a:rPr>
              <a:t>Por la </a:t>
            </a:r>
            <a:r>
              <a:rPr lang="en-GB" sz="2400" dirty="0" err="1">
                <a:solidFill>
                  <a:schemeClr val="accent1">
                    <a:lumMod val="50000"/>
                  </a:schemeClr>
                </a:solidFill>
              </a:rPr>
              <a:t>mañana</a:t>
            </a:r>
            <a:r>
              <a:rPr lang="en-GB" sz="2400" dirty="0">
                <a:solidFill>
                  <a:schemeClr val="accent1">
                    <a:lumMod val="50000"/>
                  </a:schemeClr>
                </a:solidFill>
              </a:rPr>
              <a:t>, </a:t>
            </a:r>
            <a:r>
              <a:rPr lang="en-GB" sz="2400" dirty="0" err="1">
                <a:solidFill>
                  <a:schemeClr val="accent1">
                    <a:lumMod val="50000"/>
                  </a:schemeClr>
                </a:solidFill>
              </a:rPr>
              <a:t>aprendes</a:t>
            </a:r>
            <a:r>
              <a:rPr lang="en-GB" sz="2400" dirty="0">
                <a:solidFill>
                  <a:schemeClr val="accent1">
                    <a:lumMod val="50000"/>
                  </a:schemeClr>
                </a:solidFill>
              </a:rPr>
              <a:t> chino.</a:t>
            </a:r>
          </a:p>
        </p:txBody>
      </p:sp>
      <p:sp>
        <p:nvSpPr>
          <p:cNvPr id="8" name="TextBox 7"/>
          <p:cNvSpPr txBox="1"/>
          <p:nvPr/>
        </p:nvSpPr>
        <p:spPr>
          <a:xfrm>
            <a:off x="2112150" y="2781253"/>
            <a:ext cx="3050273" cy="461665"/>
          </a:xfrm>
          <a:prstGeom prst="rect">
            <a:avLst/>
          </a:prstGeom>
          <a:solidFill>
            <a:schemeClr val="bg1">
              <a:lumMod val="95000"/>
            </a:schemeClr>
          </a:solidFill>
        </p:spPr>
        <p:txBody>
          <a:bodyPr wrap="square" rtlCol="0">
            <a:spAutoFit/>
          </a:bodyPr>
          <a:lstStyle/>
          <a:p>
            <a:r>
              <a:rPr lang="en-GB" sz="2400" dirty="0">
                <a:solidFill>
                  <a:schemeClr val="accent1">
                    <a:lumMod val="50000"/>
                  </a:schemeClr>
                </a:solidFill>
              </a:rPr>
              <a:t>Por la tarde, </a:t>
            </a:r>
            <a:r>
              <a:rPr lang="en-GB" sz="2400" dirty="0" err="1">
                <a:solidFill>
                  <a:schemeClr val="accent1">
                    <a:lumMod val="50000"/>
                  </a:schemeClr>
                </a:solidFill>
              </a:rPr>
              <a:t>haces</a:t>
            </a:r>
            <a:endParaRPr lang="en-GB" sz="2400" dirty="0">
              <a:solidFill>
                <a:schemeClr val="accent1">
                  <a:lumMod val="50000"/>
                </a:schemeClr>
              </a:solidFill>
            </a:endParaRPr>
          </a:p>
        </p:txBody>
      </p:sp>
      <p:sp>
        <p:nvSpPr>
          <p:cNvPr id="9" name="TextBox 8"/>
          <p:cNvSpPr txBox="1"/>
          <p:nvPr/>
        </p:nvSpPr>
        <p:spPr>
          <a:xfrm>
            <a:off x="1109040" y="3265563"/>
            <a:ext cx="2006221" cy="461665"/>
          </a:xfrm>
          <a:prstGeom prst="rect">
            <a:avLst/>
          </a:prstGeom>
          <a:solidFill>
            <a:schemeClr val="bg1">
              <a:lumMod val="95000"/>
            </a:schemeClr>
          </a:solidFill>
        </p:spPr>
        <p:txBody>
          <a:bodyPr wrap="square" rtlCol="0">
            <a:spAutoFit/>
          </a:bodyPr>
          <a:lstStyle/>
          <a:p>
            <a:r>
              <a:rPr lang="en-GB" sz="2400" dirty="0" err="1">
                <a:solidFill>
                  <a:schemeClr val="accent1">
                    <a:lumMod val="50000"/>
                  </a:schemeClr>
                </a:solidFill>
              </a:rPr>
              <a:t>los</a:t>
            </a:r>
            <a:r>
              <a:rPr lang="en-GB" sz="2400" dirty="0">
                <a:solidFill>
                  <a:schemeClr val="accent1">
                    <a:lumMod val="50000"/>
                  </a:schemeClr>
                </a:solidFill>
              </a:rPr>
              <a:t> </a:t>
            </a:r>
            <a:r>
              <a:rPr lang="en-GB" sz="2400" dirty="0" err="1">
                <a:solidFill>
                  <a:schemeClr val="accent1">
                    <a:lumMod val="50000"/>
                  </a:schemeClr>
                </a:solidFill>
              </a:rPr>
              <a:t>deberes</a:t>
            </a:r>
            <a:r>
              <a:rPr lang="en-GB" sz="2400" dirty="0">
                <a:solidFill>
                  <a:schemeClr val="accent1">
                    <a:lumMod val="50000"/>
                  </a:schemeClr>
                </a:solidFill>
              </a:rPr>
              <a:t>.</a:t>
            </a:r>
          </a:p>
        </p:txBody>
      </p:sp>
      <p:sp>
        <p:nvSpPr>
          <p:cNvPr id="10" name="TextBox 9"/>
          <p:cNvSpPr txBox="1"/>
          <p:nvPr/>
        </p:nvSpPr>
        <p:spPr>
          <a:xfrm>
            <a:off x="3115260" y="3277165"/>
            <a:ext cx="2047161" cy="461665"/>
          </a:xfrm>
          <a:prstGeom prst="rect">
            <a:avLst/>
          </a:prstGeom>
          <a:solidFill>
            <a:schemeClr val="bg1">
              <a:lumMod val="95000"/>
            </a:schemeClr>
          </a:solidFill>
        </p:spPr>
        <p:txBody>
          <a:bodyPr wrap="square" rtlCol="0">
            <a:spAutoFit/>
          </a:bodyPr>
          <a:lstStyle/>
          <a:p>
            <a:r>
              <a:rPr lang="en-GB" sz="2400" dirty="0">
                <a:solidFill>
                  <a:schemeClr val="accent1">
                    <a:lumMod val="50000"/>
                  </a:schemeClr>
                </a:solidFill>
              </a:rPr>
              <a:t>Por la</a:t>
            </a:r>
          </a:p>
        </p:txBody>
      </p:sp>
      <p:sp>
        <p:nvSpPr>
          <p:cNvPr id="11" name="TextBox 10"/>
          <p:cNvSpPr txBox="1"/>
          <p:nvPr/>
        </p:nvSpPr>
        <p:spPr>
          <a:xfrm>
            <a:off x="1109039" y="3716090"/>
            <a:ext cx="4053383" cy="1130118"/>
          </a:xfrm>
          <a:prstGeom prst="rect">
            <a:avLst/>
          </a:prstGeom>
          <a:solidFill>
            <a:schemeClr val="bg1">
              <a:lumMod val="95000"/>
            </a:schemeClr>
          </a:solidFill>
        </p:spPr>
        <p:txBody>
          <a:bodyPr wrap="square" rtlCol="0">
            <a:spAutoFit/>
          </a:bodyPr>
          <a:lstStyle/>
          <a:p>
            <a:pPr>
              <a:lnSpc>
                <a:spcPct val="150000"/>
              </a:lnSpc>
            </a:pPr>
            <a:r>
              <a:rPr lang="en-GB" sz="2400" dirty="0" err="1">
                <a:solidFill>
                  <a:schemeClr val="accent1">
                    <a:lumMod val="50000"/>
                  </a:schemeClr>
                </a:solidFill>
              </a:rPr>
              <a:t>noche</a:t>
            </a:r>
            <a:r>
              <a:rPr lang="en-GB" sz="2400" dirty="0">
                <a:solidFill>
                  <a:schemeClr val="accent1">
                    <a:lumMod val="50000"/>
                  </a:schemeClr>
                </a:solidFill>
              </a:rPr>
              <a:t>, lees </a:t>
            </a:r>
            <a:r>
              <a:rPr lang="en-GB" sz="2400" dirty="0" err="1">
                <a:solidFill>
                  <a:schemeClr val="accent1">
                    <a:lumMod val="50000"/>
                  </a:schemeClr>
                </a:solidFill>
              </a:rPr>
              <a:t>una</a:t>
            </a:r>
            <a:r>
              <a:rPr lang="en-GB" sz="2400" dirty="0">
                <a:solidFill>
                  <a:schemeClr val="accent1">
                    <a:lumMod val="50000"/>
                  </a:schemeClr>
                </a:solidFill>
              </a:rPr>
              <a:t> </a:t>
            </a:r>
            <a:r>
              <a:rPr lang="en-GB" sz="2400" dirty="0" err="1">
                <a:solidFill>
                  <a:schemeClr val="accent1">
                    <a:lumMod val="50000"/>
                  </a:schemeClr>
                </a:solidFill>
              </a:rPr>
              <a:t>revista</a:t>
            </a:r>
            <a:r>
              <a:rPr lang="en-GB" sz="2400" dirty="0">
                <a:solidFill>
                  <a:schemeClr val="accent1">
                    <a:lumMod val="50000"/>
                  </a:schemeClr>
                </a:solidFill>
              </a:rPr>
              <a:t> </a:t>
            </a:r>
            <a:r>
              <a:rPr lang="en-GB" sz="2400" dirty="0" err="1">
                <a:solidFill>
                  <a:schemeClr val="accent1">
                    <a:lumMod val="50000"/>
                  </a:schemeClr>
                </a:solidFill>
              </a:rPr>
              <a:t>interesante</a:t>
            </a:r>
            <a:r>
              <a:rPr lang="en-GB" sz="2400" dirty="0">
                <a:solidFill>
                  <a:schemeClr val="accent1">
                    <a:lumMod val="50000"/>
                  </a:schemeClr>
                </a:solidFill>
              </a:rPr>
              <a:t>.</a:t>
            </a:r>
          </a:p>
        </p:txBody>
      </p:sp>
      <p:sp>
        <p:nvSpPr>
          <p:cNvPr id="12" name="TextBox 11"/>
          <p:cNvSpPr txBox="1"/>
          <p:nvPr/>
        </p:nvSpPr>
        <p:spPr>
          <a:xfrm>
            <a:off x="7198912" y="1969610"/>
            <a:ext cx="4323369" cy="1130118"/>
          </a:xfrm>
          <a:prstGeom prst="rect">
            <a:avLst/>
          </a:prstGeom>
          <a:solidFill>
            <a:schemeClr val="bg1">
              <a:lumMod val="95000"/>
            </a:schemeClr>
          </a:solidFill>
        </p:spPr>
        <p:txBody>
          <a:bodyPr wrap="square" rtlCol="0">
            <a:spAutoFit/>
          </a:bodyPr>
          <a:lstStyle/>
          <a:p>
            <a:pPr>
              <a:lnSpc>
                <a:spcPct val="150000"/>
              </a:lnSpc>
            </a:pPr>
            <a:r>
              <a:rPr lang="en-GB" sz="2400" dirty="0">
                <a:solidFill>
                  <a:schemeClr val="accent1">
                    <a:lumMod val="50000"/>
                  </a:schemeClr>
                </a:solidFill>
              </a:rPr>
              <a:t>Por la </a:t>
            </a:r>
            <a:r>
              <a:rPr lang="en-GB" sz="2400" dirty="0" err="1">
                <a:solidFill>
                  <a:schemeClr val="accent1">
                    <a:lumMod val="50000"/>
                  </a:schemeClr>
                </a:solidFill>
              </a:rPr>
              <a:t>mañana</a:t>
            </a:r>
            <a:r>
              <a:rPr lang="en-GB" sz="2400" dirty="0">
                <a:solidFill>
                  <a:schemeClr val="accent1">
                    <a:lumMod val="50000"/>
                  </a:schemeClr>
                </a:solidFill>
              </a:rPr>
              <a:t>, </a:t>
            </a:r>
            <a:r>
              <a:rPr lang="en-GB" sz="2400" dirty="0" err="1">
                <a:solidFill>
                  <a:schemeClr val="accent1">
                    <a:lumMod val="50000"/>
                  </a:schemeClr>
                </a:solidFill>
              </a:rPr>
              <a:t>corre</a:t>
            </a:r>
            <a:r>
              <a:rPr lang="en-GB" sz="2400" dirty="0">
                <a:solidFill>
                  <a:schemeClr val="accent1">
                    <a:lumMod val="50000"/>
                  </a:schemeClr>
                </a:solidFill>
              </a:rPr>
              <a:t> en el parque.  </a:t>
            </a:r>
          </a:p>
        </p:txBody>
      </p:sp>
      <p:sp>
        <p:nvSpPr>
          <p:cNvPr id="13" name="TextBox 12"/>
          <p:cNvSpPr txBox="1"/>
          <p:nvPr/>
        </p:nvSpPr>
        <p:spPr>
          <a:xfrm>
            <a:off x="8539339" y="2644881"/>
            <a:ext cx="2982943" cy="461665"/>
          </a:xfrm>
          <a:prstGeom prst="rect">
            <a:avLst/>
          </a:prstGeom>
          <a:solidFill>
            <a:schemeClr val="bg1">
              <a:lumMod val="95000"/>
            </a:schemeClr>
          </a:solidFill>
        </p:spPr>
        <p:txBody>
          <a:bodyPr wrap="square" rtlCol="0">
            <a:spAutoFit/>
          </a:bodyPr>
          <a:lstStyle/>
          <a:p>
            <a:r>
              <a:rPr lang="en-GB" sz="2400" dirty="0">
                <a:solidFill>
                  <a:schemeClr val="accent1">
                    <a:lumMod val="50000"/>
                  </a:schemeClr>
                </a:solidFill>
              </a:rPr>
              <a:t>Después, </a:t>
            </a:r>
            <a:r>
              <a:rPr lang="en-GB" sz="2400" dirty="0" err="1">
                <a:solidFill>
                  <a:schemeClr val="accent1">
                    <a:lumMod val="50000"/>
                  </a:schemeClr>
                </a:solidFill>
              </a:rPr>
              <a:t>aprende</a:t>
            </a:r>
            <a:r>
              <a:rPr lang="en-GB" sz="2400" dirty="0">
                <a:solidFill>
                  <a:schemeClr val="accent1">
                    <a:lumMod val="50000"/>
                  </a:schemeClr>
                </a:solidFill>
              </a:rPr>
              <a:t> </a:t>
            </a:r>
          </a:p>
        </p:txBody>
      </p:sp>
      <p:sp>
        <p:nvSpPr>
          <p:cNvPr id="15" name="TextBox 14"/>
          <p:cNvSpPr txBox="1"/>
          <p:nvPr/>
        </p:nvSpPr>
        <p:spPr>
          <a:xfrm>
            <a:off x="7219876" y="3141289"/>
            <a:ext cx="4302405" cy="1130118"/>
          </a:xfrm>
          <a:prstGeom prst="rect">
            <a:avLst/>
          </a:prstGeom>
          <a:solidFill>
            <a:schemeClr val="bg1">
              <a:lumMod val="95000"/>
            </a:schemeClr>
          </a:solidFill>
        </p:spPr>
        <p:txBody>
          <a:bodyPr wrap="square" rtlCol="0">
            <a:spAutoFit/>
          </a:bodyPr>
          <a:lstStyle/>
          <a:p>
            <a:pPr>
              <a:lnSpc>
                <a:spcPct val="150000"/>
              </a:lnSpc>
            </a:pPr>
            <a:r>
              <a:rPr lang="en-GB" sz="2400" dirty="0">
                <a:solidFill>
                  <a:schemeClr val="accent1">
                    <a:lumMod val="50000"/>
                  </a:schemeClr>
                </a:solidFill>
              </a:rPr>
              <a:t>a </a:t>
            </a:r>
            <a:r>
              <a:rPr lang="en-GB" sz="2400" dirty="0" err="1">
                <a:solidFill>
                  <a:schemeClr val="accent1">
                    <a:lumMod val="50000"/>
                  </a:schemeClr>
                </a:solidFill>
              </a:rPr>
              <a:t>montar</a:t>
            </a:r>
            <a:r>
              <a:rPr lang="en-GB" sz="2400" dirty="0">
                <a:solidFill>
                  <a:schemeClr val="accent1">
                    <a:lumMod val="50000"/>
                  </a:schemeClr>
                </a:solidFill>
              </a:rPr>
              <a:t> en </a:t>
            </a:r>
            <a:r>
              <a:rPr lang="en-GB" sz="2400" dirty="0" err="1">
                <a:solidFill>
                  <a:schemeClr val="accent1">
                    <a:lumMod val="50000"/>
                  </a:schemeClr>
                </a:solidFill>
              </a:rPr>
              <a:t>bici</a:t>
            </a:r>
            <a:r>
              <a:rPr lang="en-GB" sz="2400" dirty="0">
                <a:solidFill>
                  <a:schemeClr val="accent1">
                    <a:lumMod val="50000"/>
                  </a:schemeClr>
                </a:solidFill>
              </a:rPr>
              <a:t> y </a:t>
            </a:r>
            <a:r>
              <a:rPr lang="en-GB" sz="2400" dirty="0" err="1">
                <a:solidFill>
                  <a:schemeClr val="accent1">
                    <a:lumMod val="50000"/>
                  </a:schemeClr>
                </a:solidFill>
              </a:rPr>
              <a:t>bebe</a:t>
            </a:r>
            <a:r>
              <a:rPr lang="en-GB" sz="2400" dirty="0">
                <a:solidFill>
                  <a:schemeClr val="accent1">
                    <a:lumMod val="50000"/>
                  </a:schemeClr>
                </a:solidFill>
              </a:rPr>
              <a:t> </a:t>
            </a:r>
            <a:r>
              <a:rPr lang="en-GB" sz="2400" dirty="0" err="1">
                <a:solidFill>
                  <a:schemeClr val="accent1">
                    <a:lumMod val="50000"/>
                  </a:schemeClr>
                </a:solidFill>
              </a:rPr>
              <a:t>agua</a:t>
            </a:r>
            <a:r>
              <a:rPr lang="en-GB" sz="2400" dirty="0">
                <a:solidFill>
                  <a:schemeClr val="accent1">
                    <a:lumMod val="50000"/>
                  </a:schemeClr>
                </a:solidFill>
              </a:rPr>
              <a:t>.</a:t>
            </a:r>
          </a:p>
        </p:txBody>
      </p:sp>
      <p:sp>
        <p:nvSpPr>
          <p:cNvPr id="16" name="TextBox 15"/>
          <p:cNvSpPr txBox="1"/>
          <p:nvPr/>
        </p:nvSpPr>
        <p:spPr>
          <a:xfrm>
            <a:off x="8218979" y="3812103"/>
            <a:ext cx="3303301" cy="461665"/>
          </a:xfrm>
          <a:prstGeom prst="rect">
            <a:avLst/>
          </a:prstGeom>
          <a:solidFill>
            <a:schemeClr val="bg1">
              <a:lumMod val="95000"/>
            </a:schemeClr>
          </a:solidFill>
        </p:spPr>
        <p:txBody>
          <a:bodyPr wrap="square" rtlCol="0">
            <a:spAutoFit/>
          </a:bodyPr>
          <a:lstStyle/>
          <a:p>
            <a:r>
              <a:rPr lang="en-GB" sz="2400" dirty="0">
                <a:solidFill>
                  <a:schemeClr val="accent1">
                    <a:lumMod val="50000"/>
                  </a:schemeClr>
                </a:solidFill>
              </a:rPr>
              <a:t>Por la tarde, escribe</a:t>
            </a:r>
          </a:p>
        </p:txBody>
      </p:sp>
      <p:sp>
        <p:nvSpPr>
          <p:cNvPr id="17" name="TextBox 16"/>
          <p:cNvSpPr txBox="1"/>
          <p:nvPr/>
        </p:nvSpPr>
        <p:spPr>
          <a:xfrm>
            <a:off x="7229515" y="4290510"/>
            <a:ext cx="4292765" cy="576120"/>
          </a:xfrm>
          <a:prstGeom prst="rect">
            <a:avLst/>
          </a:prstGeom>
          <a:solidFill>
            <a:schemeClr val="bg1">
              <a:lumMod val="95000"/>
            </a:schemeClr>
          </a:solidFill>
        </p:spPr>
        <p:txBody>
          <a:bodyPr wrap="square" rtlCol="0">
            <a:spAutoFit/>
          </a:bodyPr>
          <a:lstStyle/>
          <a:p>
            <a:pPr>
              <a:lnSpc>
                <a:spcPct val="150000"/>
              </a:lnSpc>
            </a:pPr>
            <a:r>
              <a:rPr lang="en-GB" sz="2400" dirty="0" err="1">
                <a:solidFill>
                  <a:schemeClr val="accent1">
                    <a:lumMod val="50000"/>
                  </a:schemeClr>
                </a:solidFill>
              </a:rPr>
              <a:t>una</a:t>
            </a:r>
            <a:r>
              <a:rPr lang="en-GB" sz="2400" dirty="0">
                <a:solidFill>
                  <a:schemeClr val="accent1">
                    <a:lumMod val="50000"/>
                  </a:schemeClr>
                </a:solidFill>
              </a:rPr>
              <a:t> carta a un amigo.</a:t>
            </a:r>
          </a:p>
        </p:txBody>
      </p:sp>
      <p:sp>
        <p:nvSpPr>
          <p:cNvPr id="18" name="TextBox 17"/>
          <p:cNvSpPr txBox="1"/>
          <p:nvPr/>
        </p:nvSpPr>
        <p:spPr>
          <a:xfrm>
            <a:off x="7198912" y="4936841"/>
            <a:ext cx="4323368" cy="1130118"/>
          </a:xfrm>
          <a:prstGeom prst="rect">
            <a:avLst/>
          </a:prstGeom>
          <a:solidFill>
            <a:schemeClr val="bg1">
              <a:lumMod val="95000"/>
            </a:schemeClr>
          </a:solidFill>
        </p:spPr>
        <p:txBody>
          <a:bodyPr wrap="square" rtlCol="0">
            <a:spAutoFit/>
          </a:bodyPr>
          <a:lstStyle/>
          <a:p>
            <a:pPr>
              <a:lnSpc>
                <a:spcPct val="150000"/>
              </a:lnSpc>
            </a:pPr>
            <a:r>
              <a:rPr lang="en-GB" sz="2400" dirty="0">
                <a:solidFill>
                  <a:schemeClr val="accent1">
                    <a:lumMod val="50000"/>
                  </a:schemeClr>
                </a:solidFill>
              </a:rPr>
              <a:t>Por la </a:t>
            </a:r>
            <a:r>
              <a:rPr lang="en-GB" sz="2400" dirty="0" err="1">
                <a:solidFill>
                  <a:schemeClr val="accent1">
                    <a:lumMod val="50000"/>
                  </a:schemeClr>
                </a:solidFill>
              </a:rPr>
              <a:t>noche</a:t>
            </a:r>
            <a:r>
              <a:rPr lang="en-GB" sz="2400" dirty="0">
                <a:solidFill>
                  <a:schemeClr val="accent1">
                    <a:lumMod val="50000"/>
                  </a:schemeClr>
                </a:solidFill>
              </a:rPr>
              <a:t>, </a:t>
            </a:r>
            <a:r>
              <a:rPr lang="en-GB" sz="2400" dirty="0" err="1">
                <a:solidFill>
                  <a:schemeClr val="accent1">
                    <a:lumMod val="50000"/>
                  </a:schemeClr>
                </a:solidFill>
              </a:rPr>
              <a:t>aprende</a:t>
            </a:r>
            <a:r>
              <a:rPr lang="en-GB" sz="2400" dirty="0">
                <a:solidFill>
                  <a:schemeClr val="accent1">
                    <a:lumMod val="50000"/>
                  </a:schemeClr>
                </a:solidFill>
              </a:rPr>
              <a:t> </a:t>
            </a:r>
            <a:r>
              <a:rPr lang="en-GB" sz="2400" dirty="0" err="1">
                <a:solidFill>
                  <a:schemeClr val="accent1">
                    <a:lumMod val="50000"/>
                  </a:schemeClr>
                </a:solidFill>
              </a:rPr>
              <a:t>vocabulario</a:t>
            </a:r>
            <a:r>
              <a:rPr lang="en-GB" sz="2400" dirty="0">
                <a:solidFill>
                  <a:schemeClr val="accent1">
                    <a:lumMod val="50000"/>
                  </a:schemeClr>
                </a:solidFill>
              </a:rPr>
              <a:t>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español</a:t>
            </a:r>
            <a:r>
              <a:rPr lang="en-GB" sz="2400" dirty="0">
                <a:solidFill>
                  <a:schemeClr val="accent1">
                    <a:lumMod val="50000"/>
                  </a:schemeClr>
                </a:solidFill>
              </a:rPr>
              <a:t>.</a:t>
            </a:r>
          </a:p>
        </p:txBody>
      </p:sp>
      <p:sp>
        <p:nvSpPr>
          <p:cNvPr id="22" name="Rectangle 21"/>
          <p:cNvSpPr/>
          <p:nvPr/>
        </p:nvSpPr>
        <p:spPr>
          <a:xfrm>
            <a:off x="58906" y="340481"/>
            <a:ext cx="4653838" cy="646331"/>
          </a:xfrm>
          <a:prstGeom prst="rect">
            <a:avLst/>
          </a:prstGeom>
        </p:spPr>
        <p:txBody>
          <a:bodyPr wrap="none">
            <a:spAutoFit/>
          </a:bodyPr>
          <a:lstStyle/>
          <a:p>
            <a:r>
              <a:rPr lang="en-GB" sz="3600" b="1" dirty="0">
                <a:solidFill>
                  <a:prstClr val="white"/>
                </a:solidFill>
                <a:latin typeface="Century Gothic" panose="020B0502020202020204" pitchFamily="34" charset="0"/>
                <a:ea typeface="+mj-ea"/>
                <a:cs typeface="+mj-cs"/>
              </a:rPr>
              <a:t>Escribe las agendas</a:t>
            </a:r>
            <a:endParaRPr lang="en-GB" dirty="0"/>
          </a:p>
        </p:txBody>
      </p:sp>
      <p:sp>
        <p:nvSpPr>
          <p:cNvPr id="14" name="TextBox 13"/>
          <p:cNvSpPr txBox="1"/>
          <p:nvPr/>
        </p:nvSpPr>
        <p:spPr>
          <a:xfrm>
            <a:off x="549600" y="1002422"/>
            <a:ext cx="5684664" cy="523220"/>
          </a:xfrm>
          <a:prstGeom prst="rect">
            <a:avLst/>
          </a:prstGeom>
          <a:noFill/>
        </p:spPr>
        <p:txBody>
          <a:bodyPr wrap="square" rtlCol="0">
            <a:spAutoFit/>
          </a:bodyPr>
          <a:lstStyle/>
          <a:p>
            <a:r>
              <a:rPr lang="en-GB" sz="2800" b="1" dirty="0" err="1">
                <a:solidFill>
                  <a:schemeClr val="accent1">
                    <a:lumMod val="50000"/>
                  </a:schemeClr>
                </a:solidFill>
              </a:rPr>
              <a:t>Actividades</a:t>
            </a:r>
            <a:r>
              <a:rPr lang="en-GB" sz="2800" b="1" dirty="0">
                <a:solidFill>
                  <a:schemeClr val="accent1">
                    <a:lumMod val="50000"/>
                  </a:schemeClr>
                </a:solidFill>
              </a:rPr>
              <a:t> para Daniel (‘you’)</a:t>
            </a:r>
          </a:p>
        </p:txBody>
      </p:sp>
      <p:sp>
        <p:nvSpPr>
          <p:cNvPr id="21" name="TextBox 20"/>
          <p:cNvSpPr txBox="1"/>
          <p:nvPr/>
        </p:nvSpPr>
        <p:spPr>
          <a:xfrm>
            <a:off x="6793146" y="1012172"/>
            <a:ext cx="5585148" cy="523220"/>
          </a:xfrm>
          <a:prstGeom prst="rect">
            <a:avLst/>
          </a:prstGeom>
          <a:noFill/>
        </p:spPr>
        <p:txBody>
          <a:bodyPr wrap="square" rtlCol="0">
            <a:spAutoFit/>
          </a:bodyPr>
          <a:lstStyle/>
          <a:p>
            <a:r>
              <a:rPr lang="en-GB" sz="2800" b="1" dirty="0" err="1">
                <a:solidFill>
                  <a:schemeClr val="accent1">
                    <a:lumMod val="50000"/>
                  </a:schemeClr>
                </a:solidFill>
              </a:rPr>
              <a:t>Actividades</a:t>
            </a:r>
            <a:r>
              <a:rPr lang="en-GB" sz="2800" b="1" dirty="0">
                <a:solidFill>
                  <a:schemeClr val="accent1">
                    <a:lumMod val="50000"/>
                  </a:schemeClr>
                </a:solidFill>
              </a:rPr>
              <a:t> para Lucía (‘she’)</a:t>
            </a:r>
          </a:p>
        </p:txBody>
      </p:sp>
      <p:sp>
        <p:nvSpPr>
          <p:cNvPr id="2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25082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İHabla</a:t>
            </a:r>
            <a:r>
              <a:rPr lang="en-GB" sz="3600" b="1" dirty="0">
                <a:solidFill>
                  <a:schemeClr val="bg1"/>
                </a:solidFill>
              </a:rPr>
              <a:t> en </a:t>
            </a:r>
            <a:r>
              <a:rPr lang="en-GB" sz="3600" b="1" dirty="0" err="1">
                <a:solidFill>
                  <a:schemeClr val="bg1"/>
                </a:solidFill>
              </a:rPr>
              <a:t>parejas</a:t>
            </a:r>
            <a:r>
              <a:rPr lang="en-GB" sz="3600" b="1" dirty="0">
                <a:solidFill>
                  <a:schemeClr val="bg1"/>
                </a:solidFill>
              </a:rPr>
              <a:t>!</a:t>
            </a:r>
          </a:p>
        </p:txBody>
      </p:sp>
      <p:graphicFrame>
        <p:nvGraphicFramePr>
          <p:cNvPr id="3" name="Table 2"/>
          <p:cNvGraphicFramePr>
            <a:graphicFrameLocks noGrp="1"/>
          </p:cNvGraphicFramePr>
          <p:nvPr>
            <p:extLst>
              <p:ext uri="{D42A27DB-BD31-4B8C-83A1-F6EECF244321}">
                <p14:modId xmlns:p14="http://schemas.microsoft.com/office/powerpoint/2010/main" val="1396486801"/>
              </p:ext>
            </p:extLst>
          </p:nvPr>
        </p:nvGraphicFramePr>
        <p:xfrm>
          <a:off x="448858" y="1729600"/>
          <a:ext cx="5023893" cy="3840480"/>
        </p:xfrm>
        <a:graphic>
          <a:graphicData uri="http://schemas.openxmlformats.org/drawingml/2006/table">
            <a:tbl>
              <a:tblPr firstRow="1" bandRow="1">
                <a:tableStyleId>{8A107856-5554-42FB-B03E-39F5DBC370BA}</a:tableStyleId>
              </a:tblPr>
              <a:tblGrid>
                <a:gridCol w="414283">
                  <a:extLst>
                    <a:ext uri="{9D8B030D-6E8A-4147-A177-3AD203B41FA5}">
                      <a16:colId xmlns:a16="http://schemas.microsoft.com/office/drawing/2014/main" val="2645883835"/>
                    </a:ext>
                  </a:extLst>
                </a:gridCol>
                <a:gridCol w="1236494">
                  <a:extLst>
                    <a:ext uri="{9D8B030D-6E8A-4147-A177-3AD203B41FA5}">
                      <a16:colId xmlns:a16="http://schemas.microsoft.com/office/drawing/2014/main" val="4232053422"/>
                    </a:ext>
                  </a:extLst>
                </a:gridCol>
                <a:gridCol w="548031">
                  <a:extLst>
                    <a:ext uri="{9D8B030D-6E8A-4147-A177-3AD203B41FA5}">
                      <a16:colId xmlns:a16="http://schemas.microsoft.com/office/drawing/2014/main" val="236763528"/>
                    </a:ext>
                  </a:extLst>
                </a:gridCol>
                <a:gridCol w="2825085">
                  <a:extLst>
                    <a:ext uri="{9D8B030D-6E8A-4147-A177-3AD203B41FA5}">
                      <a16:colId xmlns:a16="http://schemas.microsoft.com/office/drawing/2014/main" val="2969809862"/>
                    </a:ext>
                  </a:extLst>
                </a:gridCol>
              </a:tblGrid>
              <a:tr h="370840">
                <a:tc>
                  <a:txBody>
                    <a:bodyPr/>
                    <a:lstStyle/>
                    <a:p>
                      <a:r>
                        <a:rPr lang="en-GB" sz="3600" b="0" dirty="0">
                          <a:solidFill>
                            <a:schemeClr val="accent1">
                              <a:lumMod val="50000"/>
                            </a:schemeClr>
                          </a:solidFill>
                        </a:rPr>
                        <a:t>1</a:t>
                      </a:r>
                    </a:p>
                  </a:txBody>
                  <a:tcPr/>
                </a:tc>
                <a:tc>
                  <a:txBody>
                    <a:bodyPr/>
                    <a:lstStyle/>
                    <a:p>
                      <a:r>
                        <a:rPr lang="en-GB" sz="3600" b="1" dirty="0">
                          <a:solidFill>
                            <a:schemeClr val="accent1">
                              <a:lumMod val="50000"/>
                            </a:schemeClr>
                          </a:solidFill>
                        </a:rPr>
                        <a:t>I</a:t>
                      </a:r>
                    </a:p>
                  </a:txBody>
                  <a:tcPr/>
                </a:tc>
                <a:tc>
                  <a:txBody>
                    <a:bodyPr/>
                    <a:lstStyle/>
                    <a:p>
                      <a:r>
                        <a:rPr lang="en-GB" sz="3600" b="0" dirty="0">
                          <a:solidFill>
                            <a:schemeClr val="accent1">
                              <a:lumMod val="50000"/>
                            </a:schemeClr>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a:solidFill>
                            <a:schemeClr val="accent1">
                              <a:lumMod val="50000"/>
                            </a:schemeClr>
                          </a:solidFill>
                        </a:rPr>
                        <a:t>aprender</a:t>
                      </a:r>
                      <a:endParaRPr lang="en-GB" sz="3600" b="1" dirty="0">
                        <a:solidFill>
                          <a:schemeClr val="accent1">
                            <a:lumMod val="50000"/>
                          </a:schemeClr>
                        </a:solidFill>
                      </a:endParaRPr>
                    </a:p>
                  </a:txBody>
                  <a:tcPr/>
                </a:tc>
                <a:extLst>
                  <a:ext uri="{0D108BD9-81ED-4DB2-BD59-A6C34878D82A}">
                    <a16:rowId xmlns:a16="http://schemas.microsoft.com/office/drawing/2014/main" val="818132342"/>
                  </a:ext>
                </a:extLst>
              </a:tr>
              <a:tr h="370840">
                <a:tc>
                  <a:txBody>
                    <a:bodyPr/>
                    <a:lstStyle/>
                    <a:p>
                      <a:r>
                        <a:rPr lang="en-GB" sz="3600" b="0" dirty="0">
                          <a:solidFill>
                            <a:schemeClr val="accent1">
                              <a:lumMod val="50000"/>
                            </a:schemeClr>
                          </a:solidFill>
                        </a:rPr>
                        <a:t>2</a:t>
                      </a:r>
                    </a:p>
                  </a:txBody>
                  <a:tcPr/>
                </a:tc>
                <a:tc>
                  <a:txBody>
                    <a:bodyPr/>
                    <a:lstStyle/>
                    <a:p>
                      <a:r>
                        <a:rPr lang="en-GB" sz="3600" b="1" dirty="0">
                          <a:solidFill>
                            <a:schemeClr val="accent1">
                              <a:lumMod val="50000"/>
                            </a:schemeClr>
                          </a:solidFill>
                        </a:rPr>
                        <a:t>you</a:t>
                      </a:r>
                    </a:p>
                  </a:txBody>
                  <a:tcPr/>
                </a:tc>
                <a:tc>
                  <a:txBody>
                    <a:bodyPr/>
                    <a:lstStyle/>
                    <a:p>
                      <a:r>
                        <a:rPr lang="en-GB" sz="3600" b="0" dirty="0">
                          <a:solidFill>
                            <a:schemeClr val="accent1">
                              <a:lumMod val="50000"/>
                            </a:schemeClr>
                          </a:solidFill>
                        </a:rPr>
                        <a:t>2</a:t>
                      </a:r>
                    </a:p>
                  </a:txBody>
                  <a:tcPr/>
                </a:tc>
                <a:tc>
                  <a:txBody>
                    <a:bodyPr/>
                    <a:lstStyle/>
                    <a:p>
                      <a:r>
                        <a:rPr lang="en-GB" sz="3600" b="1" dirty="0" err="1">
                          <a:solidFill>
                            <a:schemeClr val="accent1">
                              <a:lumMod val="50000"/>
                            </a:schemeClr>
                          </a:solidFill>
                        </a:rPr>
                        <a:t>correr</a:t>
                      </a:r>
                      <a:endParaRPr lang="en-GB" sz="3600" b="1" dirty="0">
                        <a:solidFill>
                          <a:schemeClr val="accent1">
                            <a:lumMod val="50000"/>
                          </a:schemeClr>
                        </a:solidFill>
                      </a:endParaRPr>
                    </a:p>
                  </a:txBody>
                  <a:tcPr/>
                </a:tc>
                <a:extLst>
                  <a:ext uri="{0D108BD9-81ED-4DB2-BD59-A6C34878D82A}">
                    <a16:rowId xmlns:a16="http://schemas.microsoft.com/office/drawing/2014/main" val="3007537452"/>
                  </a:ext>
                </a:extLst>
              </a:tr>
              <a:tr h="370840">
                <a:tc>
                  <a:txBody>
                    <a:bodyPr/>
                    <a:lstStyle/>
                    <a:p>
                      <a:r>
                        <a:rPr lang="en-GB" sz="3600" b="0" dirty="0">
                          <a:solidFill>
                            <a:schemeClr val="accent1">
                              <a:lumMod val="50000"/>
                            </a:schemeClr>
                          </a:solidFill>
                        </a:rPr>
                        <a:t>3</a:t>
                      </a:r>
                    </a:p>
                  </a:txBody>
                  <a:tcPr/>
                </a:tc>
                <a:tc>
                  <a:txBody>
                    <a:bodyPr/>
                    <a:lstStyle/>
                    <a:p>
                      <a:r>
                        <a:rPr lang="en-GB" sz="3600" b="1" dirty="0">
                          <a:solidFill>
                            <a:schemeClr val="accent1">
                              <a:lumMod val="50000"/>
                            </a:schemeClr>
                          </a:solidFill>
                        </a:rPr>
                        <a:t>s/he</a:t>
                      </a:r>
                    </a:p>
                  </a:txBody>
                  <a:tcPr/>
                </a:tc>
                <a:tc>
                  <a:txBody>
                    <a:bodyPr/>
                    <a:lstStyle/>
                    <a:p>
                      <a:r>
                        <a:rPr lang="en-GB" sz="3600" b="0" dirty="0">
                          <a:solidFill>
                            <a:schemeClr val="accent1">
                              <a:lumMod val="50000"/>
                            </a:schemeClr>
                          </a:solidFill>
                        </a:rPr>
                        <a:t>3</a:t>
                      </a:r>
                    </a:p>
                  </a:txBody>
                  <a:tcPr/>
                </a:tc>
                <a:tc>
                  <a:txBody>
                    <a:bodyPr/>
                    <a:lstStyle/>
                    <a:p>
                      <a:r>
                        <a:rPr lang="en-GB" sz="3600" b="1" dirty="0" err="1">
                          <a:solidFill>
                            <a:schemeClr val="accent1">
                              <a:lumMod val="50000"/>
                            </a:schemeClr>
                          </a:solidFill>
                        </a:rPr>
                        <a:t>escribir</a:t>
                      </a:r>
                      <a:endParaRPr lang="en-GB" sz="3600" b="1" dirty="0">
                        <a:solidFill>
                          <a:schemeClr val="accent1">
                            <a:lumMod val="50000"/>
                          </a:schemeClr>
                        </a:solidFill>
                      </a:endParaRPr>
                    </a:p>
                  </a:txBody>
                  <a:tcPr/>
                </a:tc>
                <a:extLst>
                  <a:ext uri="{0D108BD9-81ED-4DB2-BD59-A6C34878D82A}">
                    <a16:rowId xmlns:a16="http://schemas.microsoft.com/office/drawing/2014/main" val="1704318598"/>
                  </a:ext>
                </a:extLst>
              </a:tr>
              <a:tr h="370840">
                <a:tc>
                  <a:txBody>
                    <a:bodyPr/>
                    <a:lstStyle/>
                    <a:p>
                      <a:r>
                        <a:rPr lang="en-GB" sz="3600" b="0" dirty="0">
                          <a:solidFill>
                            <a:schemeClr val="accent1">
                              <a:lumMod val="50000"/>
                            </a:schemeClr>
                          </a:solidFill>
                        </a:rPr>
                        <a:t>4</a:t>
                      </a:r>
                    </a:p>
                  </a:txBody>
                  <a:tcPr/>
                </a:tc>
                <a:tc>
                  <a:txBody>
                    <a:bodyPr/>
                    <a:lstStyle/>
                    <a:p>
                      <a:r>
                        <a:rPr lang="en-GB" sz="3600" b="1" dirty="0">
                          <a:solidFill>
                            <a:schemeClr val="accent1">
                              <a:lumMod val="50000"/>
                            </a:schemeClr>
                          </a:solidFill>
                        </a:rPr>
                        <a:t>I </a:t>
                      </a:r>
                    </a:p>
                  </a:txBody>
                  <a:tcPr/>
                </a:tc>
                <a:tc>
                  <a:txBody>
                    <a:bodyPr/>
                    <a:lstStyle/>
                    <a:p>
                      <a:r>
                        <a:rPr lang="en-GB" sz="3600" b="0" dirty="0">
                          <a:solidFill>
                            <a:schemeClr val="accent1">
                              <a:lumMod val="50000"/>
                            </a:schemeClr>
                          </a:solidFill>
                        </a:rPr>
                        <a:t>4</a:t>
                      </a:r>
                    </a:p>
                  </a:txBody>
                  <a:tcPr/>
                </a:tc>
                <a:tc>
                  <a:txBody>
                    <a:bodyPr/>
                    <a:lstStyle/>
                    <a:p>
                      <a:r>
                        <a:rPr lang="en-GB" sz="3600" b="1" dirty="0">
                          <a:solidFill>
                            <a:schemeClr val="accent1">
                              <a:lumMod val="50000"/>
                            </a:schemeClr>
                          </a:solidFill>
                        </a:rPr>
                        <a:t>leer</a:t>
                      </a:r>
                    </a:p>
                  </a:txBody>
                  <a:tcPr/>
                </a:tc>
                <a:extLst>
                  <a:ext uri="{0D108BD9-81ED-4DB2-BD59-A6C34878D82A}">
                    <a16:rowId xmlns:a16="http://schemas.microsoft.com/office/drawing/2014/main" val="1051010701"/>
                  </a:ext>
                </a:extLst>
              </a:tr>
              <a:tr h="370840">
                <a:tc>
                  <a:txBody>
                    <a:bodyPr/>
                    <a:lstStyle/>
                    <a:p>
                      <a:r>
                        <a:rPr lang="en-GB" sz="3600" b="0" dirty="0">
                          <a:solidFill>
                            <a:schemeClr val="accent1">
                              <a:lumMod val="50000"/>
                            </a:schemeClr>
                          </a:solidFill>
                        </a:rPr>
                        <a:t>5</a:t>
                      </a:r>
                    </a:p>
                  </a:txBody>
                  <a:tcPr/>
                </a:tc>
                <a:tc>
                  <a:txBody>
                    <a:bodyPr/>
                    <a:lstStyle/>
                    <a:p>
                      <a:r>
                        <a:rPr lang="en-GB" sz="3600" b="1" dirty="0">
                          <a:solidFill>
                            <a:schemeClr val="accent1">
                              <a:lumMod val="50000"/>
                            </a:schemeClr>
                          </a:solidFill>
                        </a:rPr>
                        <a:t>you</a:t>
                      </a:r>
                    </a:p>
                  </a:txBody>
                  <a:tcPr/>
                </a:tc>
                <a:tc>
                  <a:txBody>
                    <a:bodyPr/>
                    <a:lstStyle/>
                    <a:p>
                      <a:r>
                        <a:rPr lang="en-GB" sz="3600" b="0" dirty="0">
                          <a:solidFill>
                            <a:schemeClr val="accent1">
                              <a:lumMod val="50000"/>
                            </a:schemeClr>
                          </a:solidFill>
                        </a:rPr>
                        <a:t>5</a:t>
                      </a:r>
                    </a:p>
                  </a:txBody>
                  <a:tcPr/>
                </a:tc>
                <a:tc>
                  <a:txBody>
                    <a:bodyPr/>
                    <a:lstStyle/>
                    <a:p>
                      <a:r>
                        <a:rPr lang="en-GB" sz="3600" b="1" dirty="0">
                          <a:solidFill>
                            <a:schemeClr val="accent1">
                              <a:lumMod val="50000"/>
                            </a:schemeClr>
                          </a:solidFill>
                        </a:rPr>
                        <a:t>comer</a:t>
                      </a:r>
                    </a:p>
                  </a:txBody>
                  <a:tcPr/>
                </a:tc>
                <a:extLst>
                  <a:ext uri="{0D108BD9-81ED-4DB2-BD59-A6C34878D82A}">
                    <a16:rowId xmlns:a16="http://schemas.microsoft.com/office/drawing/2014/main" val="404569138"/>
                  </a:ext>
                </a:extLst>
              </a:tr>
              <a:tr h="370840">
                <a:tc>
                  <a:txBody>
                    <a:bodyPr/>
                    <a:lstStyle/>
                    <a:p>
                      <a:r>
                        <a:rPr lang="en-GB" sz="3600" b="0" dirty="0">
                          <a:solidFill>
                            <a:schemeClr val="accent1">
                              <a:lumMod val="50000"/>
                            </a:schemeClr>
                          </a:solidFill>
                        </a:rPr>
                        <a:t>6</a:t>
                      </a:r>
                    </a:p>
                  </a:txBody>
                  <a:tcPr/>
                </a:tc>
                <a:tc>
                  <a:txBody>
                    <a:bodyPr/>
                    <a:lstStyle/>
                    <a:p>
                      <a:r>
                        <a:rPr lang="en-GB" sz="3600" b="1" dirty="0">
                          <a:solidFill>
                            <a:schemeClr val="accent1">
                              <a:lumMod val="50000"/>
                            </a:schemeClr>
                          </a:solidFill>
                        </a:rPr>
                        <a:t>s/he</a:t>
                      </a:r>
                    </a:p>
                  </a:txBody>
                  <a:tcPr/>
                </a:tc>
                <a:tc>
                  <a:txBody>
                    <a:bodyPr/>
                    <a:lstStyle/>
                    <a:p>
                      <a:r>
                        <a:rPr lang="en-GB" sz="3600" b="0" dirty="0">
                          <a:solidFill>
                            <a:schemeClr val="accent1">
                              <a:lumMod val="50000"/>
                            </a:schemeClr>
                          </a:solidFill>
                        </a:rPr>
                        <a:t>6</a:t>
                      </a:r>
                    </a:p>
                  </a:txBody>
                  <a:tcPr/>
                </a:tc>
                <a:tc>
                  <a:txBody>
                    <a:bodyPr/>
                    <a:lstStyle/>
                    <a:p>
                      <a:r>
                        <a:rPr lang="en-GB" sz="3600" b="1" dirty="0" err="1">
                          <a:solidFill>
                            <a:schemeClr val="accent1">
                              <a:lumMod val="50000"/>
                            </a:schemeClr>
                          </a:solidFill>
                        </a:rPr>
                        <a:t>vivir</a:t>
                      </a:r>
                      <a:endParaRPr lang="en-GB" sz="3600" b="1" dirty="0">
                        <a:solidFill>
                          <a:schemeClr val="accent1">
                            <a:lumMod val="50000"/>
                          </a:schemeClr>
                        </a:solidFill>
                      </a:endParaRPr>
                    </a:p>
                  </a:txBody>
                  <a:tcPr/>
                </a:tc>
                <a:extLst>
                  <a:ext uri="{0D108BD9-81ED-4DB2-BD59-A6C34878D82A}">
                    <a16:rowId xmlns:a16="http://schemas.microsoft.com/office/drawing/2014/main" val="1579046393"/>
                  </a:ext>
                </a:extLst>
              </a:tr>
            </a:tbl>
          </a:graphicData>
        </a:graphic>
      </p:graphicFrame>
      <p:sp>
        <p:nvSpPr>
          <p:cNvPr id="6" name="Rounded Rectangle 5"/>
          <p:cNvSpPr/>
          <p:nvPr/>
        </p:nvSpPr>
        <p:spPr>
          <a:xfrm>
            <a:off x="5472750" y="1163990"/>
            <a:ext cx="6719249" cy="4950206"/>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con la </a:t>
            </a:r>
            <a:r>
              <a:rPr lang="en-GB" sz="2400" dirty="0" err="1">
                <a:solidFill>
                  <a:schemeClr val="accent1">
                    <a:lumMod val="50000"/>
                  </a:schemeClr>
                </a:solidFill>
              </a:rPr>
              <a:t>familia</a:t>
            </a:r>
            <a:r>
              <a:rPr lang="en-GB" sz="2400" dirty="0">
                <a:solidFill>
                  <a:schemeClr val="accent1">
                    <a:lumMod val="50000"/>
                  </a:schemeClr>
                </a:solidFill>
              </a:rPr>
              <a:t>      </a:t>
            </a:r>
            <a:r>
              <a:rPr lang="en-GB" sz="2400" dirty="0" err="1">
                <a:solidFill>
                  <a:schemeClr val="accent1">
                    <a:lumMod val="50000"/>
                  </a:schemeClr>
                </a:solidFill>
              </a:rPr>
              <a:t>algo</a:t>
            </a:r>
            <a:r>
              <a:rPr lang="en-GB" sz="2400" dirty="0">
                <a:solidFill>
                  <a:schemeClr val="accent1">
                    <a:lumMod val="50000"/>
                  </a:schemeClr>
                </a:solidFill>
              </a:rPr>
              <a:t> en chino	</a:t>
            </a:r>
          </a:p>
          <a:p>
            <a:pPr algn="ctr"/>
            <a:r>
              <a:rPr lang="en-GB" sz="2400" dirty="0">
                <a:solidFill>
                  <a:schemeClr val="accent1">
                    <a:lumMod val="50000"/>
                  </a:schemeClr>
                </a:solidFill>
              </a:rPr>
              <a:t>en </a:t>
            </a:r>
            <a:r>
              <a:rPr lang="en-GB" sz="2400" dirty="0" err="1">
                <a:solidFill>
                  <a:schemeClr val="accent1">
                    <a:lumMod val="50000"/>
                  </a:schemeClr>
                </a:solidFill>
              </a:rPr>
              <a:t>Francia</a:t>
            </a:r>
            <a:endParaRPr lang="en-GB" sz="2400" dirty="0">
              <a:solidFill>
                <a:schemeClr val="accent1">
                  <a:lumMod val="50000"/>
                </a:schemeClr>
              </a:solidFill>
            </a:endParaRPr>
          </a:p>
          <a:p>
            <a:pPr algn="ctr"/>
            <a:r>
              <a:rPr lang="en-GB" sz="2400" dirty="0">
                <a:solidFill>
                  <a:schemeClr val="accent1">
                    <a:lumMod val="50000"/>
                  </a:schemeClr>
                </a:solidFill>
              </a:rPr>
              <a:t>una carta		por el parque</a:t>
            </a:r>
          </a:p>
          <a:p>
            <a:pPr algn="ctr"/>
            <a:r>
              <a:rPr lang="en-GB" sz="2400" dirty="0">
                <a:solidFill>
                  <a:schemeClr val="accent1">
                    <a:lumMod val="50000"/>
                  </a:schemeClr>
                </a:solidFill>
              </a:rPr>
              <a:t>con amigos</a:t>
            </a:r>
          </a:p>
          <a:p>
            <a:pPr algn="ctr"/>
            <a:r>
              <a:rPr lang="en-GB" sz="2400" dirty="0">
                <a:solidFill>
                  <a:schemeClr val="accent1">
                    <a:lumMod val="50000"/>
                  </a:schemeClr>
                </a:solidFill>
              </a:rPr>
              <a:t>un </a:t>
            </a:r>
            <a:r>
              <a:rPr lang="en-GB" sz="2400" dirty="0" err="1">
                <a:solidFill>
                  <a:schemeClr val="accent1">
                    <a:lumMod val="50000"/>
                  </a:schemeClr>
                </a:solidFill>
              </a:rPr>
              <a:t>libro</a:t>
            </a:r>
            <a:r>
              <a:rPr lang="en-GB" sz="2400" dirty="0">
                <a:solidFill>
                  <a:schemeClr val="accent1">
                    <a:lumMod val="50000"/>
                  </a:schemeClr>
                </a:solidFill>
              </a:rPr>
              <a:t>	  </a:t>
            </a:r>
            <a:r>
              <a:rPr lang="en-GB" sz="2400" dirty="0" err="1">
                <a:solidFill>
                  <a:schemeClr val="accent1">
                    <a:lumMod val="50000"/>
                  </a:schemeClr>
                </a:solidFill>
              </a:rPr>
              <a:t>fruta</a:t>
            </a:r>
            <a:r>
              <a:rPr lang="en-GB" sz="2400" dirty="0">
                <a:solidFill>
                  <a:schemeClr val="accent1">
                    <a:lumMod val="50000"/>
                  </a:schemeClr>
                </a:solidFill>
              </a:rPr>
              <a:t>		en un </a:t>
            </a:r>
            <a:r>
              <a:rPr lang="en-GB" sz="2400" dirty="0" err="1">
                <a:solidFill>
                  <a:schemeClr val="accent1">
                    <a:lumMod val="50000"/>
                  </a:schemeClr>
                </a:solidFill>
              </a:rPr>
              <a:t>barco</a:t>
            </a:r>
            <a:endParaRPr lang="en-GB" sz="2400" dirty="0">
              <a:solidFill>
                <a:schemeClr val="accent1">
                  <a:lumMod val="50000"/>
                </a:schemeClr>
              </a:solidFill>
            </a:endParaRPr>
          </a:p>
          <a:p>
            <a:pPr algn="ctr"/>
            <a:r>
              <a:rPr lang="en-GB" sz="2400" dirty="0">
                <a:solidFill>
                  <a:schemeClr val="accent1">
                    <a:lumMod val="50000"/>
                  </a:schemeClr>
                </a:solidFill>
              </a:rPr>
              <a:t>a la </a:t>
            </a:r>
            <a:r>
              <a:rPr lang="en-GB" sz="2400" dirty="0" err="1">
                <a:solidFill>
                  <a:schemeClr val="accent1">
                    <a:lumMod val="50000"/>
                  </a:schemeClr>
                </a:solidFill>
              </a:rPr>
              <a:t>mujer</a:t>
            </a:r>
            <a:r>
              <a:rPr lang="en-GB" sz="2400" dirty="0">
                <a:solidFill>
                  <a:schemeClr val="accent1">
                    <a:lumMod val="50000"/>
                  </a:schemeClr>
                </a:solidFill>
              </a:rPr>
              <a:t>		carne </a:t>
            </a:r>
            <a:r>
              <a:rPr lang="en-GB" sz="2400" dirty="0" err="1">
                <a:solidFill>
                  <a:schemeClr val="accent1">
                    <a:lumMod val="50000"/>
                  </a:schemeClr>
                </a:solidFill>
              </a:rPr>
              <a:t>roja</a:t>
            </a:r>
            <a:endParaRPr lang="en-GB" sz="2400" dirty="0">
              <a:solidFill>
                <a:schemeClr val="accent1">
                  <a:lumMod val="50000"/>
                </a:schemeClr>
              </a:solidFill>
            </a:endParaRPr>
          </a:p>
          <a:p>
            <a:pPr algn="ctr"/>
            <a:r>
              <a:rPr lang="en-GB" sz="2400" dirty="0">
                <a:solidFill>
                  <a:schemeClr val="accent1">
                    <a:lumMod val="50000"/>
                  </a:schemeClr>
                </a:solidFill>
              </a:rPr>
              <a:t>en una casa </a:t>
            </a:r>
            <a:r>
              <a:rPr lang="en-GB" sz="2400" dirty="0" err="1">
                <a:solidFill>
                  <a:schemeClr val="accent1">
                    <a:lumMod val="50000"/>
                  </a:schemeClr>
                </a:solidFill>
              </a:rPr>
              <a:t>antigua</a:t>
            </a:r>
            <a:endParaRPr lang="en-GB" sz="2400" dirty="0">
              <a:solidFill>
                <a:schemeClr val="accent1">
                  <a:lumMod val="50000"/>
                </a:schemeClr>
              </a:solidFill>
            </a:endParaRPr>
          </a:p>
          <a:p>
            <a:pPr algn="ctr"/>
            <a:r>
              <a:rPr lang="en-GB" sz="2400" dirty="0" err="1">
                <a:solidFill>
                  <a:schemeClr val="accent1">
                    <a:lumMod val="50000"/>
                  </a:schemeClr>
                </a:solidFill>
              </a:rPr>
              <a:t>tres</a:t>
            </a:r>
            <a:r>
              <a:rPr lang="en-GB" sz="2400" dirty="0">
                <a:solidFill>
                  <a:schemeClr val="accent1">
                    <a:lumMod val="50000"/>
                  </a:schemeClr>
                </a:solidFill>
              </a:rPr>
              <a:t> </a:t>
            </a:r>
            <a:r>
              <a:rPr lang="en-GB" sz="2400" dirty="0" err="1">
                <a:solidFill>
                  <a:schemeClr val="accent1">
                    <a:lumMod val="50000"/>
                  </a:schemeClr>
                </a:solidFill>
              </a:rPr>
              <a:t>idiomas</a:t>
            </a:r>
            <a:r>
              <a:rPr lang="en-GB" sz="2400" dirty="0">
                <a:solidFill>
                  <a:schemeClr val="accent1">
                    <a:lumMod val="50000"/>
                  </a:schemeClr>
                </a:solidFill>
              </a:rPr>
              <a:t>		en el campo</a:t>
            </a:r>
          </a:p>
          <a:p>
            <a:pPr algn="ctr"/>
            <a:r>
              <a:rPr lang="en-GB" sz="2400" dirty="0">
                <a:solidFill>
                  <a:schemeClr val="accent1">
                    <a:lumMod val="50000"/>
                  </a:schemeClr>
                </a:solidFill>
              </a:rPr>
              <a:t>en </a:t>
            </a:r>
            <a:r>
              <a:rPr lang="en-GB" sz="2400" dirty="0" err="1">
                <a:solidFill>
                  <a:schemeClr val="accent1">
                    <a:lumMod val="50000"/>
                  </a:schemeClr>
                </a:solidFill>
              </a:rPr>
              <a:t>España</a:t>
            </a:r>
            <a:r>
              <a:rPr lang="en-GB" sz="2400" dirty="0">
                <a:solidFill>
                  <a:schemeClr val="accent1">
                    <a:lumMod val="50000"/>
                  </a:schemeClr>
                </a:solidFill>
              </a:rPr>
              <a:t>			  comida china</a:t>
            </a:r>
          </a:p>
          <a:p>
            <a:pPr algn="ctr"/>
            <a:r>
              <a:rPr lang="en-GB" sz="2400" dirty="0" err="1">
                <a:solidFill>
                  <a:schemeClr val="accent1">
                    <a:lumMod val="50000"/>
                  </a:schemeClr>
                </a:solidFill>
              </a:rPr>
              <a:t>revistas</a:t>
            </a:r>
            <a:r>
              <a:rPr lang="en-GB" sz="2400" dirty="0">
                <a:solidFill>
                  <a:schemeClr val="accent1">
                    <a:lumMod val="50000"/>
                  </a:schemeClr>
                </a:solidFill>
              </a:rPr>
              <a:t> </a:t>
            </a:r>
            <a:r>
              <a:rPr lang="en-GB" sz="2400" dirty="0" err="1">
                <a:solidFill>
                  <a:schemeClr val="accent1">
                    <a:lumMod val="50000"/>
                  </a:schemeClr>
                </a:solidFill>
              </a:rPr>
              <a:t>interesantes</a:t>
            </a:r>
            <a:endParaRPr lang="en-GB" sz="2400" dirty="0">
              <a:solidFill>
                <a:schemeClr val="accent1">
                  <a:lumMod val="50000"/>
                </a:schemeClr>
              </a:solidFill>
            </a:endParaRPr>
          </a:p>
          <a:p>
            <a:pPr algn="ctr"/>
            <a:r>
              <a:rPr lang="en-GB" sz="2400" dirty="0" err="1">
                <a:solidFill>
                  <a:schemeClr val="accent1">
                    <a:lumMod val="50000"/>
                  </a:schemeClr>
                </a:solidFill>
              </a:rPr>
              <a:t>vocabulario</a:t>
            </a:r>
            <a:r>
              <a:rPr lang="en-GB" sz="2400" dirty="0">
                <a:solidFill>
                  <a:schemeClr val="accent1">
                    <a:lumMod val="50000"/>
                  </a:schemeClr>
                </a:solidFill>
              </a:rPr>
              <a:t>		       en el </a:t>
            </a:r>
            <a:r>
              <a:rPr lang="en-GB" sz="2400" dirty="0" err="1">
                <a:solidFill>
                  <a:schemeClr val="accent1">
                    <a:lumMod val="50000"/>
                  </a:schemeClr>
                </a:solidFill>
              </a:rPr>
              <a:t>colegio</a:t>
            </a:r>
            <a:r>
              <a:rPr lang="en-GB" sz="2400" dirty="0">
                <a:solidFill>
                  <a:schemeClr val="accent1">
                    <a:lumMod val="50000"/>
                  </a:schemeClr>
                </a:solidFill>
              </a:rPr>
              <a:t> </a:t>
            </a:r>
          </a:p>
          <a:p>
            <a:pPr algn="ctr"/>
            <a:r>
              <a:rPr lang="en-GB" sz="2400" dirty="0">
                <a:solidFill>
                  <a:schemeClr val="accent1">
                    <a:lumMod val="50000"/>
                  </a:schemeClr>
                </a:solidFill>
              </a:rPr>
              <a:t>	</a:t>
            </a:r>
            <a:r>
              <a:rPr lang="en-GB" sz="2400" dirty="0" err="1">
                <a:solidFill>
                  <a:schemeClr val="accent1">
                    <a:lumMod val="50000"/>
                  </a:schemeClr>
                </a:solidFill>
              </a:rPr>
              <a:t>diez</a:t>
            </a:r>
            <a:r>
              <a:rPr lang="en-GB" sz="2400" dirty="0">
                <a:solidFill>
                  <a:schemeClr val="accent1">
                    <a:lumMod val="50000"/>
                  </a:schemeClr>
                </a:solidFill>
              </a:rPr>
              <a:t> palabras       </a:t>
            </a:r>
            <a:r>
              <a:rPr lang="en-GB" sz="2400" dirty="0" err="1">
                <a:solidFill>
                  <a:schemeClr val="accent1">
                    <a:lumMod val="50000"/>
                  </a:schemeClr>
                </a:solidFill>
              </a:rPr>
              <a:t>cada</a:t>
            </a:r>
            <a:r>
              <a:rPr lang="en-GB" sz="2400" dirty="0">
                <a:solidFill>
                  <a:schemeClr val="accent1">
                    <a:lumMod val="50000"/>
                  </a:schemeClr>
                </a:solidFill>
              </a:rPr>
              <a:t> </a:t>
            </a:r>
            <a:r>
              <a:rPr lang="en-GB" sz="2400" dirty="0" err="1">
                <a:solidFill>
                  <a:schemeClr val="accent1">
                    <a:lumMod val="50000"/>
                  </a:schemeClr>
                </a:solidFill>
              </a:rPr>
              <a:t>martes</a:t>
            </a:r>
            <a:endParaRPr lang="en-GB" sz="24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p:txBody>
      </p:sp>
      <p:sp>
        <p:nvSpPr>
          <p:cNvPr id="9"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095604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Escribir</a:t>
            </a:r>
            <a:endParaRPr lang="en-GB" sz="3600" b="1" dirty="0">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61260725"/>
              </p:ext>
            </p:extLst>
          </p:nvPr>
        </p:nvGraphicFramePr>
        <p:xfrm>
          <a:off x="265572" y="2273716"/>
          <a:ext cx="5023893" cy="3840480"/>
        </p:xfrm>
        <a:graphic>
          <a:graphicData uri="http://schemas.openxmlformats.org/drawingml/2006/table">
            <a:tbl>
              <a:tblPr firstRow="1" bandRow="1">
                <a:tableStyleId>{8A107856-5554-42FB-B03E-39F5DBC370BA}</a:tableStyleId>
              </a:tblPr>
              <a:tblGrid>
                <a:gridCol w="414283">
                  <a:extLst>
                    <a:ext uri="{9D8B030D-6E8A-4147-A177-3AD203B41FA5}">
                      <a16:colId xmlns:a16="http://schemas.microsoft.com/office/drawing/2014/main" val="2645883835"/>
                    </a:ext>
                  </a:extLst>
                </a:gridCol>
                <a:gridCol w="1236494">
                  <a:extLst>
                    <a:ext uri="{9D8B030D-6E8A-4147-A177-3AD203B41FA5}">
                      <a16:colId xmlns:a16="http://schemas.microsoft.com/office/drawing/2014/main" val="4232053422"/>
                    </a:ext>
                  </a:extLst>
                </a:gridCol>
                <a:gridCol w="548031">
                  <a:extLst>
                    <a:ext uri="{9D8B030D-6E8A-4147-A177-3AD203B41FA5}">
                      <a16:colId xmlns:a16="http://schemas.microsoft.com/office/drawing/2014/main" val="236763528"/>
                    </a:ext>
                  </a:extLst>
                </a:gridCol>
                <a:gridCol w="2825085">
                  <a:extLst>
                    <a:ext uri="{9D8B030D-6E8A-4147-A177-3AD203B41FA5}">
                      <a16:colId xmlns:a16="http://schemas.microsoft.com/office/drawing/2014/main" val="2969809862"/>
                    </a:ext>
                  </a:extLst>
                </a:gridCol>
              </a:tblGrid>
              <a:tr h="370840">
                <a:tc>
                  <a:txBody>
                    <a:bodyPr/>
                    <a:lstStyle/>
                    <a:p>
                      <a:r>
                        <a:rPr lang="en-GB" sz="3600" b="0" dirty="0">
                          <a:solidFill>
                            <a:schemeClr val="accent1">
                              <a:lumMod val="50000"/>
                            </a:schemeClr>
                          </a:solidFill>
                        </a:rPr>
                        <a:t>1</a:t>
                      </a:r>
                    </a:p>
                  </a:txBody>
                  <a:tcPr/>
                </a:tc>
                <a:tc>
                  <a:txBody>
                    <a:bodyPr/>
                    <a:lstStyle/>
                    <a:p>
                      <a:r>
                        <a:rPr lang="en-GB" sz="3600" b="1" dirty="0">
                          <a:solidFill>
                            <a:schemeClr val="accent1">
                              <a:lumMod val="50000"/>
                            </a:schemeClr>
                          </a:solidFill>
                        </a:rPr>
                        <a:t>I</a:t>
                      </a:r>
                    </a:p>
                  </a:txBody>
                  <a:tcPr/>
                </a:tc>
                <a:tc>
                  <a:txBody>
                    <a:bodyPr/>
                    <a:lstStyle/>
                    <a:p>
                      <a:r>
                        <a:rPr lang="en-GB" sz="3600" b="0" dirty="0">
                          <a:solidFill>
                            <a:schemeClr val="accent1">
                              <a:lumMod val="50000"/>
                            </a:schemeClr>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a:solidFill>
                            <a:schemeClr val="accent1">
                              <a:lumMod val="50000"/>
                            </a:schemeClr>
                          </a:solidFill>
                        </a:rPr>
                        <a:t>aprender</a:t>
                      </a:r>
                      <a:endParaRPr lang="en-GB" sz="3600" b="1" dirty="0">
                        <a:solidFill>
                          <a:schemeClr val="accent1">
                            <a:lumMod val="50000"/>
                          </a:schemeClr>
                        </a:solidFill>
                      </a:endParaRPr>
                    </a:p>
                  </a:txBody>
                  <a:tcPr/>
                </a:tc>
                <a:extLst>
                  <a:ext uri="{0D108BD9-81ED-4DB2-BD59-A6C34878D82A}">
                    <a16:rowId xmlns:a16="http://schemas.microsoft.com/office/drawing/2014/main" val="818132342"/>
                  </a:ext>
                </a:extLst>
              </a:tr>
              <a:tr h="370840">
                <a:tc>
                  <a:txBody>
                    <a:bodyPr/>
                    <a:lstStyle/>
                    <a:p>
                      <a:r>
                        <a:rPr lang="en-GB" sz="3600" b="0" dirty="0">
                          <a:solidFill>
                            <a:schemeClr val="accent1">
                              <a:lumMod val="50000"/>
                            </a:schemeClr>
                          </a:solidFill>
                        </a:rPr>
                        <a:t>2</a:t>
                      </a:r>
                    </a:p>
                  </a:txBody>
                  <a:tcPr/>
                </a:tc>
                <a:tc>
                  <a:txBody>
                    <a:bodyPr/>
                    <a:lstStyle/>
                    <a:p>
                      <a:r>
                        <a:rPr lang="en-GB" sz="3600" b="1" dirty="0">
                          <a:solidFill>
                            <a:schemeClr val="accent1">
                              <a:lumMod val="50000"/>
                            </a:schemeClr>
                          </a:solidFill>
                        </a:rPr>
                        <a:t>you</a:t>
                      </a:r>
                    </a:p>
                  </a:txBody>
                  <a:tcPr/>
                </a:tc>
                <a:tc>
                  <a:txBody>
                    <a:bodyPr/>
                    <a:lstStyle/>
                    <a:p>
                      <a:r>
                        <a:rPr lang="en-GB" sz="3600" b="0" dirty="0">
                          <a:solidFill>
                            <a:schemeClr val="accent1">
                              <a:lumMod val="50000"/>
                            </a:schemeClr>
                          </a:solidFill>
                        </a:rPr>
                        <a:t>2</a:t>
                      </a:r>
                    </a:p>
                  </a:txBody>
                  <a:tcPr/>
                </a:tc>
                <a:tc>
                  <a:txBody>
                    <a:bodyPr/>
                    <a:lstStyle/>
                    <a:p>
                      <a:r>
                        <a:rPr lang="en-GB" sz="3600" b="1" dirty="0" err="1">
                          <a:solidFill>
                            <a:schemeClr val="accent1">
                              <a:lumMod val="50000"/>
                            </a:schemeClr>
                          </a:solidFill>
                        </a:rPr>
                        <a:t>correr</a:t>
                      </a:r>
                      <a:endParaRPr lang="en-GB" sz="3600" b="1" dirty="0">
                        <a:solidFill>
                          <a:schemeClr val="accent1">
                            <a:lumMod val="50000"/>
                          </a:schemeClr>
                        </a:solidFill>
                      </a:endParaRPr>
                    </a:p>
                  </a:txBody>
                  <a:tcPr/>
                </a:tc>
                <a:extLst>
                  <a:ext uri="{0D108BD9-81ED-4DB2-BD59-A6C34878D82A}">
                    <a16:rowId xmlns:a16="http://schemas.microsoft.com/office/drawing/2014/main" val="3007537452"/>
                  </a:ext>
                </a:extLst>
              </a:tr>
              <a:tr h="370840">
                <a:tc>
                  <a:txBody>
                    <a:bodyPr/>
                    <a:lstStyle/>
                    <a:p>
                      <a:r>
                        <a:rPr lang="en-GB" sz="3600" b="0" dirty="0">
                          <a:solidFill>
                            <a:schemeClr val="accent1">
                              <a:lumMod val="50000"/>
                            </a:schemeClr>
                          </a:solidFill>
                        </a:rPr>
                        <a:t>3</a:t>
                      </a:r>
                    </a:p>
                  </a:txBody>
                  <a:tcPr/>
                </a:tc>
                <a:tc>
                  <a:txBody>
                    <a:bodyPr/>
                    <a:lstStyle/>
                    <a:p>
                      <a:r>
                        <a:rPr lang="en-GB" sz="3600" b="1" dirty="0">
                          <a:solidFill>
                            <a:schemeClr val="accent1">
                              <a:lumMod val="50000"/>
                            </a:schemeClr>
                          </a:solidFill>
                        </a:rPr>
                        <a:t>s/he</a:t>
                      </a:r>
                    </a:p>
                  </a:txBody>
                  <a:tcPr/>
                </a:tc>
                <a:tc>
                  <a:txBody>
                    <a:bodyPr/>
                    <a:lstStyle/>
                    <a:p>
                      <a:r>
                        <a:rPr lang="en-GB" sz="3600" b="0" dirty="0">
                          <a:solidFill>
                            <a:schemeClr val="accent1">
                              <a:lumMod val="50000"/>
                            </a:schemeClr>
                          </a:solidFill>
                        </a:rPr>
                        <a:t>3</a:t>
                      </a:r>
                    </a:p>
                  </a:txBody>
                  <a:tcPr/>
                </a:tc>
                <a:tc>
                  <a:txBody>
                    <a:bodyPr/>
                    <a:lstStyle/>
                    <a:p>
                      <a:r>
                        <a:rPr lang="en-GB" sz="3600" b="1" dirty="0" err="1">
                          <a:solidFill>
                            <a:schemeClr val="accent1">
                              <a:lumMod val="50000"/>
                            </a:schemeClr>
                          </a:solidFill>
                        </a:rPr>
                        <a:t>escribir</a:t>
                      </a:r>
                      <a:endParaRPr lang="en-GB" sz="3600" b="1" dirty="0">
                        <a:solidFill>
                          <a:schemeClr val="accent1">
                            <a:lumMod val="50000"/>
                          </a:schemeClr>
                        </a:solidFill>
                      </a:endParaRPr>
                    </a:p>
                  </a:txBody>
                  <a:tcPr/>
                </a:tc>
                <a:extLst>
                  <a:ext uri="{0D108BD9-81ED-4DB2-BD59-A6C34878D82A}">
                    <a16:rowId xmlns:a16="http://schemas.microsoft.com/office/drawing/2014/main" val="1704318598"/>
                  </a:ext>
                </a:extLst>
              </a:tr>
              <a:tr h="370840">
                <a:tc>
                  <a:txBody>
                    <a:bodyPr/>
                    <a:lstStyle/>
                    <a:p>
                      <a:r>
                        <a:rPr lang="en-GB" sz="3600" b="0" dirty="0">
                          <a:solidFill>
                            <a:schemeClr val="accent1">
                              <a:lumMod val="50000"/>
                            </a:schemeClr>
                          </a:solidFill>
                        </a:rPr>
                        <a:t>4</a:t>
                      </a:r>
                    </a:p>
                  </a:txBody>
                  <a:tcPr/>
                </a:tc>
                <a:tc>
                  <a:txBody>
                    <a:bodyPr/>
                    <a:lstStyle/>
                    <a:p>
                      <a:r>
                        <a:rPr lang="en-GB" sz="3600" b="1" dirty="0">
                          <a:solidFill>
                            <a:schemeClr val="accent1">
                              <a:lumMod val="50000"/>
                            </a:schemeClr>
                          </a:solidFill>
                        </a:rPr>
                        <a:t>I </a:t>
                      </a:r>
                    </a:p>
                  </a:txBody>
                  <a:tcPr/>
                </a:tc>
                <a:tc>
                  <a:txBody>
                    <a:bodyPr/>
                    <a:lstStyle/>
                    <a:p>
                      <a:r>
                        <a:rPr lang="en-GB" sz="3600" b="0" dirty="0">
                          <a:solidFill>
                            <a:schemeClr val="accent1">
                              <a:lumMod val="50000"/>
                            </a:schemeClr>
                          </a:solidFill>
                        </a:rPr>
                        <a:t>4</a:t>
                      </a:r>
                    </a:p>
                  </a:txBody>
                  <a:tcPr/>
                </a:tc>
                <a:tc>
                  <a:txBody>
                    <a:bodyPr/>
                    <a:lstStyle/>
                    <a:p>
                      <a:r>
                        <a:rPr lang="en-GB" sz="3600" b="1" dirty="0">
                          <a:solidFill>
                            <a:schemeClr val="accent1">
                              <a:lumMod val="50000"/>
                            </a:schemeClr>
                          </a:solidFill>
                        </a:rPr>
                        <a:t>leer</a:t>
                      </a:r>
                    </a:p>
                  </a:txBody>
                  <a:tcPr/>
                </a:tc>
                <a:extLst>
                  <a:ext uri="{0D108BD9-81ED-4DB2-BD59-A6C34878D82A}">
                    <a16:rowId xmlns:a16="http://schemas.microsoft.com/office/drawing/2014/main" val="1051010701"/>
                  </a:ext>
                </a:extLst>
              </a:tr>
              <a:tr h="370840">
                <a:tc>
                  <a:txBody>
                    <a:bodyPr/>
                    <a:lstStyle/>
                    <a:p>
                      <a:r>
                        <a:rPr lang="en-GB" sz="3600" b="0" dirty="0">
                          <a:solidFill>
                            <a:schemeClr val="accent1">
                              <a:lumMod val="50000"/>
                            </a:schemeClr>
                          </a:solidFill>
                        </a:rPr>
                        <a:t>5</a:t>
                      </a:r>
                    </a:p>
                  </a:txBody>
                  <a:tcPr/>
                </a:tc>
                <a:tc>
                  <a:txBody>
                    <a:bodyPr/>
                    <a:lstStyle/>
                    <a:p>
                      <a:r>
                        <a:rPr lang="en-GB" sz="3600" b="1" dirty="0">
                          <a:solidFill>
                            <a:schemeClr val="accent1">
                              <a:lumMod val="50000"/>
                            </a:schemeClr>
                          </a:solidFill>
                        </a:rPr>
                        <a:t>you</a:t>
                      </a:r>
                    </a:p>
                  </a:txBody>
                  <a:tcPr/>
                </a:tc>
                <a:tc>
                  <a:txBody>
                    <a:bodyPr/>
                    <a:lstStyle/>
                    <a:p>
                      <a:r>
                        <a:rPr lang="en-GB" sz="3600" b="0" dirty="0">
                          <a:solidFill>
                            <a:schemeClr val="accent1">
                              <a:lumMod val="50000"/>
                            </a:schemeClr>
                          </a:solidFill>
                        </a:rPr>
                        <a:t>5</a:t>
                      </a:r>
                    </a:p>
                  </a:txBody>
                  <a:tcPr/>
                </a:tc>
                <a:tc>
                  <a:txBody>
                    <a:bodyPr/>
                    <a:lstStyle/>
                    <a:p>
                      <a:r>
                        <a:rPr lang="en-GB" sz="3600" b="1" dirty="0">
                          <a:solidFill>
                            <a:schemeClr val="accent1">
                              <a:lumMod val="50000"/>
                            </a:schemeClr>
                          </a:solidFill>
                        </a:rPr>
                        <a:t>comer</a:t>
                      </a:r>
                    </a:p>
                  </a:txBody>
                  <a:tcPr/>
                </a:tc>
                <a:extLst>
                  <a:ext uri="{0D108BD9-81ED-4DB2-BD59-A6C34878D82A}">
                    <a16:rowId xmlns:a16="http://schemas.microsoft.com/office/drawing/2014/main" val="404569138"/>
                  </a:ext>
                </a:extLst>
              </a:tr>
              <a:tr h="370840">
                <a:tc>
                  <a:txBody>
                    <a:bodyPr/>
                    <a:lstStyle/>
                    <a:p>
                      <a:r>
                        <a:rPr lang="en-GB" sz="3600" b="0" dirty="0">
                          <a:solidFill>
                            <a:schemeClr val="accent1">
                              <a:lumMod val="50000"/>
                            </a:schemeClr>
                          </a:solidFill>
                        </a:rPr>
                        <a:t>6</a:t>
                      </a:r>
                    </a:p>
                  </a:txBody>
                  <a:tcPr/>
                </a:tc>
                <a:tc>
                  <a:txBody>
                    <a:bodyPr/>
                    <a:lstStyle/>
                    <a:p>
                      <a:r>
                        <a:rPr lang="en-GB" sz="3600" b="1" dirty="0">
                          <a:solidFill>
                            <a:schemeClr val="accent1">
                              <a:lumMod val="50000"/>
                            </a:schemeClr>
                          </a:solidFill>
                        </a:rPr>
                        <a:t>s/he</a:t>
                      </a:r>
                    </a:p>
                  </a:txBody>
                  <a:tcPr/>
                </a:tc>
                <a:tc>
                  <a:txBody>
                    <a:bodyPr/>
                    <a:lstStyle/>
                    <a:p>
                      <a:r>
                        <a:rPr lang="en-GB" sz="3600" b="0" dirty="0">
                          <a:solidFill>
                            <a:schemeClr val="accent1">
                              <a:lumMod val="50000"/>
                            </a:schemeClr>
                          </a:solidFill>
                        </a:rPr>
                        <a:t>6</a:t>
                      </a:r>
                    </a:p>
                  </a:txBody>
                  <a:tcPr/>
                </a:tc>
                <a:tc>
                  <a:txBody>
                    <a:bodyPr/>
                    <a:lstStyle/>
                    <a:p>
                      <a:r>
                        <a:rPr lang="en-GB" sz="3600" b="1" dirty="0" err="1">
                          <a:solidFill>
                            <a:schemeClr val="accent1">
                              <a:lumMod val="50000"/>
                            </a:schemeClr>
                          </a:solidFill>
                        </a:rPr>
                        <a:t>vivir</a:t>
                      </a:r>
                      <a:endParaRPr lang="en-GB" sz="3600" b="1" dirty="0">
                        <a:solidFill>
                          <a:schemeClr val="accent1">
                            <a:lumMod val="50000"/>
                          </a:schemeClr>
                        </a:solidFill>
                      </a:endParaRPr>
                    </a:p>
                  </a:txBody>
                  <a:tcPr/>
                </a:tc>
                <a:extLst>
                  <a:ext uri="{0D108BD9-81ED-4DB2-BD59-A6C34878D82A}">
                    <a16:rowId xmlns:a16="http://schemas.microsoft.com/office/drawing/2014/main" val="1579046393"/>
                  </a:ext>
                </a:extLst>
              </a:tr>
            </a:tbl>
          </a:graphicData>
        </a:graphic>
      </p:graphicFrame>
      <p:sp>
        <p:nvSpPr>
          <p:cNvPr id="6" name="Rounded Rectangle 5"/>
          <p:cNvSpPr/>
          <p:nvPr/>
        </p:nvSpPr>
        <p:spPr>
          <a:xfrm>
            <a:off x="5289465" y="1513787"/>
            <a:ext cx="6719249" cy="4859131"/>
          </a:xfrm>
          <a:prstGeom prst="roundRect">
            <a:avLst/>
          </a:prstGeom>
          <a:noFill/>
          <a:ln w="762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latin typeface="+mj-lt"/>
              </a:rPr>
              <a:t>con la </a:t>
            </a:r>
            <a:r>
              <a:rPr lang="en-GB" sz="2400" dirty="0" err="1">
                <a:solidFill>
                  <a:schemeClr val="accent1">
                    <a:lumMod val="50000"/>
                  </a:schemeClr>
                </a:solidFill>
                <a:latin typeface="+mj-lt"/>
              </a:rPr>
              <a:t>familia</a:t>
            </a:r>
            <a:r>
              <a:rPr lang="en-GB" sz="2400" dirty="0">
                <a:solidFill>
                  <a:schemeClr val="accent1">
                    <a:lumMod val="50000"/>
                  </a:schemeClr>
                </a:solidFill>
                <a:latin typeface="+mj-lt"/>
              </a:rPr>
              <a:t>    chino	en </a:t>
            </a:r>
            <a:r>
              <a:rPr lang="en-GB" sz="2400" dirty="0" err="1">
                <a:solidFill>
                  <a:schemeClr val="accent1">
                    <a:lumMod val="50000"/>
                  </a:schemeClr>
                </a:solidFill>
                <a:latin typeface="+mj-lt"/>
              </a:rPr>
              <a:t>Francia</a:t>
            </a:r>
            <a:endParaRPr lang="en-GB" sz="2400" dirty="0">
              <a:solidFill>
                <a:schemeClr val="accent1">
                  <a:lumMod val="50000"/>
                </a:schemeClr>
              </a:solidFill>
              <a:latin typeface="+mj-lt"/>
            </a:endParaRPr>
          </a:p>
          <a:p>
            <a:pPr algn="ctr"/>
            <a:r>
              <a:rPr lang="en-GB" sz="2400" dirty="0">
                <a:solidFill>
                  <a:schemeClr val="accent1">
                    <a:lumMod val="50000"/>
                  </a:schemeClr>
                </a:solidFill>
                <a:latin typeface="+mj-lt"/>
              </a:rPr>
              <a:t>una carta		en el parque</a:t>
            </a:r>
          </a:p>
          <a:p>
            <a:pPr algn="ctr"/>
            <a:r>
              <a:rPr lang="en-GB" sz="2400" dirty="0">
                <a:solidFill>
                  <a:schemeClr val="accent1">
                    <a:lumMod val="50000"/>
                  </a:schemeClr>
                </a:solidFill>
                <a:latin typeface="+mj-lt"/>
              </a:rPr>
              <a:t>con amigos</a:t>
            </a:r>
          </a:p>
          <a:p>
            <a:pPr algn="ctr"/>
            <a:r>
              <a:rPr lang="en-GB" sz="2400" dirty="0">
                <a:solidFill>
                  <a:schemeClr val="accent1">
                    <a:lumMod val="50000"/>
                  </a:schemeClr>
                </a:solidFill>
                <a:latin typeface="+mj-lt"/>
              </a:rPr>
              <a:t>un </a:t>
            </a:r>
            <a:r>
              <a:rPr lang="en-GB" sz="2400" dirty="0" err="1">
                <a:solidFill>
                  <a:schemeClr val="accent1">
                    <a:lumMod val="50000"/>
                  </a:schemeClr>
                </a:solidFill>
                <a:latin typeface="+mj-lt"/>
              </a:rPr>
              <a:t>libro</a:t>
            </a:r>
            <a:r>
              <a:rPr lang="en-GB" sz="2400" dirty="0">
                <a:solidFill>
                  <a:schemeClr val="accent1">
                    <a:lumMod val="50000"/>
                  </a:schemeClr>
                </a:solidFill>
                <a:latin typeface="+mj-lt"/>
              </a:rPr>
              <a:t>	</a:t>
            </a:r>
            <a:r>
              <a:rPr lang="en-GB" sz="2400" dirty="0" err="1">
                <a:solidFill>
                  <a:schemeClr val="accent1">
                    <a:lumMod val="50000"/>
                  </a:schemeClr>
                </a:solidFill>
                <a:latin typeface="+mj-lt"/>
              </a:rPr>
              <a:t>fruta</a:t>
            </a:r>
            <a:r>
              <a:rPr lang="en-GB" sz="2400" dirty="0">
                <a:solidFill>
                  <a:schemeClr val="accent1">
                    <a:lumMod val="50000"/>
                  </a:schemeClr>
                </a:solidFill>
                <a:latin typeface="+mj-lt"/>
              </a:rPr>
              <a:t>		en un </a:t>
            </a:r>
            <a:r>
              <a:rPr lang="en-GB" sz="2400" dirty="0" err="1">
                <a:solidFill>
                  <a:schemeClr val="accent1">
                    <a:lumMod val="50000"/>
                  </a:schemeClr>
                </a:solidFill>
                <a:latin typeface="+mj-lt"/>
              </a:rPr>
              <a:t>barco</a:t>
            </a:r>
            <a:endParaRPr lang="en-GB" sz="2400" dirty="0">
              <a:solidFill>
                <a:schemeClr val="accent1">
                  <a:lumMod val="50000"/>
                </a:schemeClr>
              </a:solidFill>
              <a:latin typeface="+mj-lt"/>
            </a:endParaRPr>
          </a:p>
          <a:p>
            <a:pPr algn="ctr"/>
            <a:r>
              <a:rPr lang="en-GB" sz="2400" dirty="0">
                <a:solidFill>
                  <a:schemeClr val="accent1">
                    <a:lumMod val="50000"/>
                  </a:schemeClr>
                </a:solidFill>
                <a:latin typeface="+mj-lt"/>
              </a:rPr>
              <a:t>a la </a:t>
            </a:r>
            <a:r>
              <a:rPr lang="en-GB" sz="2400" dirty="0" err="1">
                <a:solidFill>
                  <a:schemeClr val="accent1">
                    <a:lumMod val="50000"/>
                  </a:schemeClr>
                </a:solidFill>
                <a:latin typeface="+mj-lt"/>
              </a:rPr>
              <a:t>mujer</a:t>
            </a:r>
            <a:r>
              <a:rPr lang="en-GB" sz="2400" dirty="0">
                <a:solidFill>
                  <a:schemeClr val="accent1">
                    <a:lumMod val="50000"/>
                  </a:schemeClr>
                </a:solidFill>
                <a:latin typeface="+mj-lt"/>
              </a:rPr>
              <a:t>		carne </a:t>
            </a:r>
            <a:r>
              <a:rPr lang="en-GB" sz="2400" dirty="0" err="1">
                <a:solidFill>
                  <a:schemeClr val="accent1">
                    <a:lumMod val="50000"/>
                  </a:schemeClr>
                </a:solidFill>
                <a:latin typeface="+mj-lt"/>
              </a:rPr>
              <a:t>roja</a:t>
            </a:r>
            <a:endParaRPr lang="en-GB" sz="2400" dirty="0">
              <a:solidFill>
                <a:schemeClr val="accent1">
                  <a:lumMod val="50000"/>
                </a:schemeClr>
              </a:solidFill>
              <a:latin typeface="+mj-lt"/>
            </a:endParaRPr>
          </a:p>
          <a:p>
            <a:pPr algn="ctr"/>
            <a:r>
              <a:rPr lang="en-GB" sz="2400" dirty="0">
                <a:solidFill>
                  <a:schemeClr val="accent1">
                    <a:lumMod val="50000"/>
                  </a:schemeClr>
                </a:solidFill>
                <a:latin typeface="+mj-lt"/>
              </a:rPr>
              <a:t>en una casa </a:t>
            </a:r>
            <a:r>
              <a:rPr lang="en-GB" sz="2400" dirty="0" err="1">
                <a:solidFill>
                  <a:schemeClr val="accent1">
                    <a:lumMod val="50000"/>
                  </a:schemeClr>
                </a:solidFill>
                <a:latin typeface="+mj-lt"/>
              </a:rPr>
              <a:t>antigua</a:t>
            </a:r>
            <a:endParaRPr lang="en-GB" sz="2400" dirty="0">
              <a:solidFill>
                <a:schemeClr val="accent1">
                  <a:lumMod val="50000"/>
                </a:schemeClr>
              </a:solidFill>
              <a:latin typeface="+mj-lt"/>
            </a:endParaRPr>
          </a:p>
          <a:p>
            <a:pPr algn="ctr"/>
            <a:r>
              <a:rPr lang="en-GB" sz="2400" dirty="0" err="1">
                <a:solidFill>
                  <a:schemeClr val="accent1">
                    <a:lumMod val="50000"/>
                  </a:schemeClr>
                </a:solidFill>
                <a:latin typeface="+mj-lt"/>
              </a:rPr>
              <a:t>tres</a:t>
            </a:r>
            <a:r>
              <a:rPr lang="en-GB" sz="2400" dirty="0">
                <a:solidFill>
                  <a:schemeClr val="accent1">
                    <a:lumMod val="50000"/>
                  </a:schemeClr>
                </a:solidFill>
                <a:latin typeface="+mj-lt"/>
              </a:rPr>
              <a:t> </a:t>
            </a:r>
            <a:r>
              <a:rPr lang="en-GB" sz="2400" dirty="0" err="1">
                <a:solidFill>
                  <a:schemeClr val="accent1">
                    <a:lumMod val="50000"/>
                  </a:schemeClr>
                </a:solidFill>
                <a:latin typeface="+mj-lt"/>
              </a:rPr>
              <a:t>idiomas</a:t>
            </a:r>
            <a:r>
              <a:rPr lang="en-GB" sz="2400" dirty="0">
                <a:solidFill>
                  <a:schemeClr val="accent1">
                    <a:lumMod val="50000"/>
                  </a:schemeClr>
                </a:solidFill>
                <a:latin typeface="+mj-lt"/>
              </a:rPr>
              <a:t>		en el campo</a:t>
            </a:r>
          </a:p>
          <a:p>
            <a:pPr algn="ctr"/>
            <a:r>
              <a:rPr lang="en-GB" sz="2400" dirty="0">
                <a:solidFill>
                  <a:schemeClr val="accent1">
                    <a:lumMod val="50000"/>
                  </a:schemeClr>
                </a:solidFill>
                <a:latin typeface="+mj-lt"/>
              </a:rPr>
              <a:t>en </a:t>
            </a:r>
            <a:r>
              <a:rPr lang="en-GB" sz="2400" dirty="0" err="1">
                <a:solidFill>
                  <a:schemeClr val="accent1">
                    <a:lumMod val="50000"/>
                  </a:schemeClr>
                </a:solidFill>
                <a:latin typeface="+mj-lt"/>
              </a:rPr>
              <a:t>España</a:t>
            </a:r>
            <a:r>
              <a:rPr lang="en-GB" sz="2400" dirty="0">
                <a:solidFill>
                  <a:schemeClr val="accent1">
                    <a:lumMod val="50000"/>
                  </a:schemeClr>
                </a:solidFill>
                <a:latin typeface="+mj-lt"/>
              </a:rPr>
              <a:t>			comida china</a:t>
            </a:r>
          </a:p>
          <a:p>
            <a:pPr algn="ctr"/>
            <a:r>
              <a:rPr lang="en-GB" sz="2400" dirty="0" err="1">
                <a:solidFill>
                  <a:schemeClr val="accent1">
                    <a:lumMod val="50000"/>
                  </a:schemeClr>
                </a:solidFill>
                <a:latin typeface="+mj-lt"/>
              </a:rPr>
              <a:t>revistas</a:t>
            </a:r>
            <a:r>
              <a:rPr lang="en-GB" sz="2400" dirty="0">
                <a:solidFill>
                  <a:schemeClr val="accent1">
                    <a:lumMod val="50000"/>
                  </a:schemeClr>
                </a:solidFill>
                <a:latin typeface="+mj-lt"/>
              </a:rPr>
              <a:t> </a:t>
            </a:r>
            <a:r>
              <a:rPr lang="en-GB" sz="2400" dirty="0" err="1">
                <a:solidFill>
                  <a:schemeClr val="accent1">
                    <a:lumMod val="50000"/>
                  </a:schemeClr>
                </a:solidFill>
                <a:latin typeface="+mj-lt"/>
              </a:rPr>
              <a:t>interesantes</a:t>
            </a:r>
            <a:endParaRPr lang="en-GB" sz="2400" dirty="0">
              <a:solidFill>
                <a:schemeClr val="accent1">
                  <a:lumMod val="50000"/>
                </a:schemeClr>
              </a:solidFill>
              <a:latin typeface="+mj-lt"/>
            </a:endParaRPr>
          </a:p>
          <a:p>
            <a:pPr algn="ctr"/>
            <a:r>
              <a:rPr lang="en-GB" sz="2400" dirty="0" err="1">
                <a:solidFill>
                  <a:schemeClr val="accent1">
                    <a:lumMod val="50000"/>
                  </a:schemeClr>
                </a:solidFill>
                <a:latin typeface="+mj-lt"/>
              </a:rPr>
              <a:t>vocabulario</a:t>
            </a:r>
            <a:r>
              <a:rPr lang="en-GB" sz="2400" dirty="0">
                <a:solidFill>
                  <a:schemeClr val="accent1">
                    <a:lumMod val="50000"/>
                  </a:schemeClr>
                </a:solidFill>
                <a:latin typeface="+mj-lt"/>
              </a:rPr>
              <a:t>		 en el </a:t>
            </a:r>
            <a:r>
              <a:rPr lang="en-GB" sz="2400" dirty="0" err="1">
                <a:solidFill>
                  <a:schemeClr val="accent1">
                    <a:lumMod val="50000"/>
                  </a:schemeClr>
                </a:solidFill>
                <a:latin typeface="+mj-lt"/>
              </a:rPr>
              <a:t>colegio</a:t>
            </a:r>
            <a:r>
              <a:rPr lang="en-GB" sz="2400" dirty="0">
                <a:solidFill>
                  <a:schemeClr val="accent1">
                    <a:lumMod val="50000"/>
                  </a:schemeClr>
                </a:solidFill>
                <a:latin typeface="+mj-lt"/>
              </a:rPr>
              <a:t> </a:t>
            </a:r>
          </a:p>
          <a:p>
            <a:pPr algn="ctr"/>
            <a:r>
              <a:rPr lang="en-GB" sz="2400" dirty="0">
                <a:solidFill>
                  <a:schemeClr val="accent1">
                    <a:lumMod val="50000"/>
                  </a:schemeClr>
                </a:solidFill>
                <a:latin typeface="+mj-lt"/>
              </a:rPr>
              <a:t>	</a:t>
            </a:r>
            <a:r>
              <a:rPr lang="en-GB" sz="2400" dirty="0" err="1">
                <a:solidFill>
                  <a:schemeClr val="accent1">
                    <a:lumMod val="50000"/>
                  </a:schemeClr>
                </a:solidFill>
                <a:latin typeface="+mj-lt"/>
              </a:rPr>
              <a:t>diez</a:t>
            </a:r>
            <a:r>
              <a:rPr lang="en-GB" sz="2400" dirty="0">
                <a:solidFill>
                  <a:schemeClr val="accent1">
                    <a:lumMod val="50000"/>
                  </a:schemeClr>
                </a:solidFill>
                <a:latin typeface="+mj-lt"/>
              </a:rPr>
              <a:t> palabras </a:t>
            </a:r>
            <a:r>
              <a:rPr lang="en-GB" sz="2400" dirty="0" err="1">
                <a:solidFill>
                  <a:schemeClr val="accent1">
                    <a:lumMod val="50000"/>
                  </a:schemeClr>
                </a:solidFill>
                <a:latin typeface="+mj-lt"/>
              </a:rPr>
              <a:t>cada</a:t>
            </a:r>
            <a:r>
              <a:rPr lang="en-GB" sz="2400" dirty="0">
                <a:solidFill>
                  <a:schemeClr val="accent1">
                    <a:lumMod val="50000"/>
                  </a:schemeClr>
                </a:solidFill>
                <a:latin typeface="+mj-lt"/>
              </a:rPr>
              <a:t> </a:t>
            </a:r>
            <a:r>
              <a:rPr lang="en-GB" sz="2400" dirty="0" err="1">
                <a:solidFill>
                  <a:schemeClr val="accent1">
                    <a:lumMod val="50000"/>
                  </a:schemeClr>
                </a:solidFill>
                <a:latin typeface="+mj-lt"/>
              </a:rPr>
              <a:t>semana</a:t>
            </a:r>
            <a:endParaRPr lang="en-GB" sz="2400" dirty="0">
              <a:solidFill>
                <a:schemeClr val="accent1">
                  <a:lumMod val="50000"/>
                </a:schemeClr>
              </a:solidFill>
              <a:latin typeface="+mj-lt"/>
            </a:endParaRPr>
          </a:p>
        </p:txBody>
      </p:sp>
      <p:sp>
        <p:nvSpPr>
          <p:cNvPr id="7" name="TextBox 6"/>
          <p:cNvSpPr txBox="1"/>
          <p:nvPr/>
        </p:nvSpPr>
        <p:spPr>
          <a:xfrm>
            <a:off x="70820" y="1076365"/>
            <a:ext cx="6496050" cy="1446550"/>
          </a:xfrm>
          <a:prstGeom prst="rect">
            <a:avLst/>
          </a:prstGeom>
          <a:noFill/>
        </p:spPr>
        <p:txBody>
          <a:bodyPr wrap="square" rtlCol="0">
            <a:spAutoFit/>
          </a:bodyPr>
          <a:lstStyle/>
          <a:p>
            <a:r>
              <a:rPr lang="en-GB" sz="2200" dirty="0">
                <a:solidFill>
                  <a:schemeClr val="accent1">
                    <a:lumMod val="50000"/>
                  </a:schemeClr>
                </a:solidFill>
                <a:latin typeface="+mj-lt"/>
              </a:rPr>
              <a:t>Write your own sentences in Spanish and English for these number combinations:</a:t>
            </a:r>
          </a:p>
          <a:p>
            <a:r>
              <a:rPr lang="en-GB" sz="2400" b="1" dirty="0">
                <a:solidFill>
                  <a:schemeClr val="accent1">
                    <a:lumMod val="50000"/>
                  </a:schemeClr>
                </a:solidFill>
                <a:latin typeface="+mj-lt"/>
              </a:rPr>
              <a:t>1+5, 2+2, 3+4, 4+1, 5+3, 6+6</a:t>
            </a:r>
          </a:p>
          <a:p>
            <a:endParaRPr lang="en-GB" sz="2000" dirty="0">
              <a:solidFill>
                <a:schemeClr val="accent1">
                  <a:lumMod val="50000"/>
                </a:schemeClr>
              </a:solidFill>
              <a:latin typeface="+mj-lt"/>
            </a:endParaRPr>
          </a:p>
        </p:txBody>
      </p:sp>
      <p:sp>
        <p:nvSpPr>
          <p:cNvPr id="10"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47321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309883"/>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86636" y="1266638"/>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Term 3.1, Week 6)</a:t>
            </a: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8"/>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hlinkClick r:id="rId9"/>
              </a:rPr>
              <a:t>Term 3.1 Week 2</a:t>
            </a:r>
            <a:endParaRPr lang="en-GB" sz="2000" noProof="0" dirty="0">
              <a:solidFill>
                <a:srgbClr val="5B9BD5">
                  <a:lumMod val="50000"/>
                </a:srgbClr>
              </a:solidFill>
              <a:latin typeface="Century Gothic" panose="020B0502020202020204" pitchFamily="34" charset="0"/>
            </a:endParaRPr>
          </a:p>
          <a:p>
            <a:pPr>
              <a:defRPr/>
            </a:pPr>
            <a:r>
              <a:rPr kumimoji="0" lang="en-GB" sz="2000" b="0"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cs typeface="+mn-cs"/>
              </a:rPr>
              <a:t>			</a:t>
            </a:r>
            <a:r>
              <a:rPr lang="en-GB" sz="2000" dirty="0">
                <a:solidFill>
                  <a:srgbClr val="5B9BD5">
                    <a:lumMod val="50000"/>
                  </a:srgbClr>
                </a:solidFill>
                <a:latin typeface="Century Gothic" panose="020B0502020202020204" pitchFamily="34" charset="0"/>
                <a:hlinkClick r:id="rId10"/>
              </a:rPr>
              <a:t>Term 2.2 Week 2</a:t>
            </a:r>
            <a:endParaRPr lang="en-GB" sz="2000" dirty="0">
              <a:solidFill>
                <a:srgbClr val="5B9BD5">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1"/>
          <a:stretch>
            <a:fillRect/>
          </a:stretch>
        </p:blipFill>
        <p:spPr>
          <a:xfrm>
            <a:off x="10641925" y="4800601"/>
            <a:ext cx="1300638" cy="1300638"/>
          </a:xfrm>
          <a:prstGeom prst="rect">
            <a:avLst/>
          </a:prstGeom>
        </p:spPr>
      </p:pic>
      <p:pic>
        <p:nvPicPr>
          <p:cNvPr id="14" name="Picture 13" descr="\\userfs\nca509\w2k\Downloads\frame (46).pn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11448" y="2608387"/>
            <a:ext cx="1083060" cy="1111206"/>
          </a:xfrm>
          <a:prstGeom prst="rect">
            <a:avLst/>
          </a:prstGeom>
          <a:noFill/>
          <a:ln>
            <a:noFill/>
          </a:ln>
        </p:spPr>
      </p:pic>
    </p:spTree>
    <p:extLst>
      <p:ext uri="{BB962C8B-B14F-4D97-AF65-F5344CB8AC3E}">
        <p14:creationId xmlns:p14="http://schemas.microsoft.com/office/powerpoint/2010/main" val="1463587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3360"/>
            <a:ext cx="10515600" cy="1325562"/>
          </a:xfrm>
        </p:spPr>
        <p:txBody>
          <a:bodyPr>
            <a:noAutofit/>
          </a:bodyPr>
          <a:lstStyle/>
          <a:p>
            <a:pPr algn="ctr"/>
            <a:r>
              <a:rPr lang="en-GB" sz="12000" b="1" dirty="0" err="1">
                <a:latin typeface="Century Gothic" panose="020B0502020202020204" pitchFamily="34" charset="0"/>
              </a:rPr>
              <a:t>ge</a:t>
            </a:r>
            <a:endParaRPr lang="en-GB" sz="12000" b="1" dirty="0">
              <a:latin typeface="Century Gothic" panose="020B0502020202020204" pitchFamily="34" charset="0"/>
            </a:endParaRPr>
          </a:p>
        </p:txBody>
      </p:sp>
      <p:sp>
        <p:nvSpPr>
          <p:cNvPr id="4" name="Rounded Rectangle 3" descr="rectangle"/>
          <p:cNvSpPr/>
          <p:nvPr/>
        </p:nvSpPr>
        <p:spPr>
          <a:xfrm>
            <a:off x="4198701" y="1839433"/>
            <a:ext cx="3758609" cy="271774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Picture 6" descr="silhouettes of five peopl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9433" y="2224030"/>
            <a:ext cx="2813133" cy="13174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84998" y="3476498"/>
            <a:ext cx="2622004"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nte</a:t>
            </a:r>
          </a:p>
        </p:txBody>
      </p:sp>
      <p:sp>
        <p:nvSpPr>
          <p:cNvPr id="7" name="TextBox 6"/>
          <p:cNvSpPr txBox="1"/>
          <p:nvPr/>
        </p:nvSpPr>
        <p:spPr>
          <a:xfrm>
            <a:off x="799986" y="202749"/>
            <a:ext cx="3555999"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ima</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a:t>
            </a:r>
          </a:p>
        </p:txBody>
      </p:sp>
      <p:pic>
        <p:nvPicPr>
          <p:cNvPr id="20486" name="Picture 6" descr="polaroid pictur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60302" y="1309484"/>
            <a:ext cx="1780934" cy="14522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65838" y="3357667"/>
            <a:ext cx="2660304"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sto</a:t>
            </a:r>
          </a:p>
        </p:txBody>
      </p:sp>
      <p:pic>
        <p:nvPicPr>
          <p:cNvPr id="20484" name="Picture 4" descr="hand making 'ok' sig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2981" y="4404593"/>
            <a:ext cx="1163991" cy="16175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898771" y="4699842"/>
            <a:ext cx="6358467" cy="923330"/>
          </a:xfrm>
          <a:prstGeom prst="rect">
            <a:avLst/>
          </a:prstGeom>
          <a:noFill/>
        </p:spPr>
        <p:txBody>
          <a:bodyPr wrap="square" rtlCol="0">
            <a:spAutoFit/>
          </a:bodyPr>
          <a:lstStyle/>
          <a:p>
            <a:pPr algn="ctr"/>
            <a:r>
              <a:rPr lang="es-CO" sz="5400" dirty="0">
                <a:solidFill>
                  <a:srgbClr val="E87D1E"/>
                </a:solidFill>
                <a:latin typeface="Century Gothic" panose="020B0502020202020204" pitchFamily="34" charset="0"/>
                <a:cs typeface="Calibri" panose="020F0502020204030204" pitchFamily="34" charset="0"/>
              </a:rPr>
              <a:t>ge</a:t>
            </a:r>
            <a:r>
              <a:rPr lang="es-CO" sz="5400" dirty="0">
                <a:solidFill>
                  <a:srgbClr val="115076"/>
                </a:solidFill>
                <a:latin typeface="Century Gothic" panose="020B0502020202020204" pitchFamily="34" charset="0"/>
                <a:cs typeface="Calibri" panose="020F0502020204030204" pitchFamily="34" charset="0"/>
              </a:rPr>
              <a:t>neralmente</a:t>
            </a:r>
          </a:p>
        </p:txBody>
      </p:sp>
      <p:sp>
        <p:nvSpPr>
          <p:cNvPr id="15" name="TextBox 14"/>
          <p:cNvSpPr txBox="1"/>
          <p:nvPr/>
        </p:nvSpPr>
        <p:spPr>
          <a:xfrm>
            <a:off x="4755388" y="5486479"/>
            <a:ext cx="2600216"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[generally]</a:t>
            </a:r>
          </a:p>
        </p:txBody>
      </p:sp>
      <p:sp>
        <p:nvSpPr>
          <p:cNvPr id="8" name="TextBox 7"/>
          <p:cNvSpPr txBox="1"/>
          <p:nvPr/>
        </p:nvSpPr>
        <p:spPr>
          <a:xfrm>
            <a:off x="8282661" y="202748"/>
            <a:ext cx="3681798"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reco</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r</a:t>
            </a:r>
          </a:p>
        </p:txBody>
      </p:sp>
      <p:pic>
        <p:nvPicPr>
          <p:cNvPr id="20488" name="Picture 8" descr="Man picking up a suitcas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76909" y="1452484"/>
            <a:ext cx="1938421" cy="16411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598131" y="3388930"/>
            <a:ext cx="5050858"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ar</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ntino</a:t>
            </a:r>
          </a:p>
        </p:txBody>
      </p:sp>
      <p:pic>
        <p:nvPicPr>
          <p:cNvPr id="20482" name="Picture 2" descr="Flag of Argenti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12220" y="4571853"/>
            <a:ext cx="1893134" cy="946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24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e_gente.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ge_image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486"/>
                                        </p:tgtEl>
                                        <p:attrNameLst>
                                          <p:attrName>style.visibility</p:attrName>
                                        </p:attrNameLst>
                                      </p:cBhvr>
                                      <p:to>
                                        <p:strVal val="visible"/>
                                      </p:to>
                                    </p:set>
                                    <p:animEffect transition="in" filter="fade">
                                      <p:cBhvr>
                                        <p:cTn id="28" dur="500"/>
                                        <p:tgtEl>
                                          <p:spTgt spid="20486"/>
                                        </p:tgtEl>
                                      </p:cBhvr>
                                    </p:animEffect>
                                  </p:childTnLst>
                                  <p:subTnLst>
                                    <p:audio>
                                      <p:cMediaNode>
                                        <p:cTn display="0" masterRel="sameClick">
                                          <p:stCondLst>
                                            <p:cond evt="begin" delay="0">
                                              <p:tn val="26"/>
                                            </p:cond>
                                          </p:stCondLst>
                                          <p:endCondLst>
                                            <p:cond evt="onStopAudio" delay="0">
                                              <p:tgtEl>
                                                <p:sldTgt/>
                                              </p:tgtEl>
                                            </p:cond>
                                          </p:endCondLst>
                                        </p:cTn>
                                        <p:tgtEl>
                                          <p:sndTgt r:embed="rId5" name="ge_image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ge_recog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488"/>
                                        </p:tgtEl>
                                        <p:attrNameLst>
                                          <p:attrName>style.visibility</p:attrName>
                                        </p:attrNameLst>
                                      </p:cBhvr>
                                      <p:to>
                                        <p:strVal val="visible"/>
                                      </p:to>
                                    </p:set>
                                    <p:animEffect transition="in" filter="fade">
                                      <p:cBhvr>
                                        <p:cTn id="38" dur="500"/>
                                        <p:tgtEl>
                                          <p:spTgt spid="20488"/>
                                        </p:tgtEl>
                                      </p:cBhvr>
                                    </p:animEffect>
                                  </p:childTnLst>
                                  <p:subTnLst>
                                    <p:audio>
                                      <p:cMediaNode>
                                        <p:cTn display="0" masterRel="sameClick">
                                          <p:stCondLst>
                                            <p:cond evt="begin" delay="0">
                                              <p:tn val="36"/>
                                            </p:cond>
                                          </p:stCondLst>
                                          <p:endCondLst>
                                            <p:cond evt="onStopAudio" delay="0">
                                              <p:tgtEl>
                                                <p:sldTgt/>
                                              </p:tgtEl>
                                            </p:cond>
                                          </p:endCondLst>
                                        </p:cTn>
                                        <p:tgtEl>
                                          <p:sndTgt r:embed="rId6" name="ge_recog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7" name="ge_gest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484"/>
                                        </p:tgtEl>
                                        <p:attrNameLst>
                                          <p:attrName>style.visibility</p:attrName>
                                        </p:attrNameLst>
                                      </p:cBhvr>
                                      <p:to>
                                        <p:strVal val="visible"/>
                                      </p:to>
                                    </p:set>
                                    <p:animEffect transition="in" filter="fade">
                                      <p:cBhvr>
                                        <p:cTn id="48" dur="500"/>
                                        <p:tgtEl>
                                          <p:spTgt spid="20484"/>
                                        </p:tgtEl>
                                      </p:cBhvr>
                                    </p:animEffect>
                                  </p:childTnLst>
                                  <p:subTnLst>
                                    <p:audio>
                                      <p:cMediaNode>
                                        <p:cTn display="0" masterRel="sameClick">
                                          <p:stCondLst>
                                            <p:cond evt="begin" delay="0">
                                              <p:tn val="46"/>
                                            </p:cond>
                                          </p:stCondLst>
                                          <p:endCondLst>
                                            <p:cond evt="onStopAudio" delay="0">
                                              <p:tgtEl>
                                                <p:sldTgt/>
                                              </p:tgtEl>
                                            </p:cond>
                                          </p:endCondLst>
                                        </p:cTn>
                                        <p:tgtEl>
                                          <p:sndTgt r:embed="rId7" name="ge_gest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subTnLst>
                                    <p:audio>
                                      <p:cMediaNode>
                                        <p:cTn display="0" masterRel="sameClick">
                                          <p:stCondLst>
                                            <p:cond evt="begin" delay="0">
                                              <p:tn val="51"/>
                                            </p:cond>
                                          </p:stCondLst>
                                          <p:endCondLst>
                                            <p:cond evt="onStopAudio" delay="0">
                                              <p:tgtEl>
                                                <p:sldTgt/>
                                              </p:tgtEl>
                                            </p:cond>
                                          </p:endCondLst>
                                        </p:cTn>
                                        <p:tgtEl>
                                          <p:sndTgt r:embed="rId8" name="ge_generalment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ge_generalment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ge_argentin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482"/>
                                        </p:tgtEl>
                                        <p:attrNameLst>
                                          <p:attrName>style.visibility</p:attrName>
                                        </p:attrNameLst>
                                      </p:cBhvr>
                                      <p:to>
                                        <p:strVal val="visible"/>
                                      </p:to>
                                    </p:set>
                                    <p:animEffect transition="in" filter="fade">
                                      <p:cBhvr>
                                        <p:cTn id="68" dur="500"/>
                                        <p:tgtEl>
                                          <p:spTgt spid="20482"/>
                                        </p:tgtEl>
                                      </p:cBhvr>
                                    </p:animEffect>
                                  </p:childTnLst>
                                  <p:subTnLst>
                                    <p:audio>
                                      <p:cMediaNode>
                                        <p:cTn display="0" masterRel="sameClick">
                                          <p:stCondLst>
                                            <p:cond evt="begin" delay="0">
                                              <p:tn val="66"/>
                                            </p:cond>
                                          </p:stCondLst>
                                          <p:endCondLst>
                                            <p:cond evt="onStopAudio" delay="0">
                                              <p:tgtEl>
                                                <p:sldTgt/>
                                              </p:tgtEl>
                                            </p:cond>
                                          </p:endCondLst>
                                        </p:cTn>
                                        <p:tgtEl>
                                          <p:sndTgt r:embed="rId9" name="ge_argenti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9" grpId="0"/>
      <p:bldP spid="11" grpId="0"/>
      <p:bldP spid="15"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7359"/>
            <a:ext cx="10515600" cy="1325562"/>
          </a:xfrm>
        </p:spPr>
        <p:txBody>
          <a:bodyPr>
            <a:noAutofit/>
          </a:bodyPr>
          <a:lstStyle/>
          <a:p>
            <a:pPr algn="ctr"/>
            <a:r>
              <a:rPr lang="en-GB" sz="12000" b="1" dirty="0" err="1">
                <a:latin typeface="Century Gothic" panose="020B0502020202020204" pitchFamily="34" charset="0"/>
              </a:rPr>
              <a:t>ge</a:t>
            </a:r>
            <a:endParaRPr lang="en-GB" sz="12000" b="1" dirty="0">
              <a:latin typeface="Century Gothic" panose="020B0502020202020204" pitchFamily="34" charset="0"/>
            </a:endParaRPr>
          </a:p>
        </p:txBody>
      </p:sp>
      <p:sp>
        <p:nvSpPr>
          <p:cNvPr id="4" name="Rounded Rectangle 3" descr="rectangle"/>
          <p:cNvSpPr/>
          <p:nvPr/>
        </p:nvSpPr>
        <p:spPr>
          <a:xfrm>
            <a:off x="4198701" y="1839433"/>
            <a:ext cx="3758609" cy="271774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784998" y="3476498"/>
            <a:ext cx="2622004"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nte</a:t>
            </a:r>
          </a:p>
        </p:txBody>
      </p:sp>
      <p:sp>
        <p:nvSpPr>
          <p:cNvPr id="7" name="TextBox 6"/>
          <p:cNvSpPr txBox="1"/>
          <p:nvPr/>
        </p:nvSpPr>
        <p:spPr>
          <a:xfrm>
            <a:off x="799986" y="202749"/>
            <a:ext cx="3555999"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ima</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a:t>
            </a:r>
          </a:p>
        </p:txBody>
      </p:sp>
      <p:sp>
        <p:nvSpPr>
          <p:cNvPr id="9" name="TextBox 8"/>
          <p:cNvSpPr txBox="1"/>
          <p:nvPr/>
        </p:nvSpPr>
        <p:spPr>
          <a:xfrm>
            <a:off x="665838" y="3357667"/>
            <a:ext cx="2660304"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sto</a:t>
            </a:r>
          </a:p>
        </p:txBody>
      </p:sp>
      <p:sp>
        <p:nvSpPr>
          <p:cNvPr id="11" name="TextBox 10"/>
          <p:cNvSpPr txBox="1"/>
          <p:nvPr/>
        </p:nvSpPr>
        <p:spPr>
          <a:xfrm>
            <a:off x="2898771" y="4699842"/>
            <a:ext cx="6358467" cy="923330"/>
          </a:xfrm>
          <a:prstGeom prst="rect">
            <a:avLst/>
          </a:prstGeom>
          <a:noFill/>
        </p:spPr>
        <p:txBody>
          <a:bodyPr wrap="square" rtlCol="0">
            <a:spAutoFit/>
          </a:bodyPr>
          <a:lstStyle/>
          <a:p>
            <a:pPr algn="ctr"/>
            <a:r>
              <a:rPr lang="es-CO" sz="5400" dirty="0">
                <a:solidFill>
                  <a:srgbClr val="E87D1E"/>
                </a:solidFill>
                <a:latin typeface="Century Gothic" panose="020B0502020202020204" pitchFamily="34" charset="0"/>
                <a:cs typeface="Calibri" panose="020F0502020204030204" pitchFamily="34" charset="0"/>
              </a:rPr>
              <a:t>ge</a:t>
            </a:r>
            <a:r>
              <a:rPr lang="es-CO" sz="5400" dirty="0">
                <a:solidFill>
                  <a:srgbClr val="115076"/>
                </a:solidFill>
                <a:latin typeface="Century Gothic" panose="020B0502020202020204" pitchFamily="34" charset="0"/>
                <a:cs typeface="Calibri" panose="020F0502020204030204" pitchFamily="34" charset="0"/>
              </a:rPr>
              <a:t>neralmente</a:t>
            </a:r>
          </a:p>
        </p:txBody>
      </p:sp>
      <p:sp>
        <p:nvSpPr>
          <p:cNvPr id="8" name="TextBox 7"/>
          <p:cNvSpPr txBox="1"/>
          <p:nvPr/>
        </p:nvSpPr>
        <p:spPr>
          <a:xfrm>
            <a:off x="8282661" y="202748"/>
            <a:ext cx="3681798"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reco</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7598131" y="3388930"/>
            <a:ext cx="5050858"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ar</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ntino</a:t>
            </a:r>
          </a:p>
        </p:txBody>
      </p:sp>
    </p:spTree>
    <p:extLst>
      <p:ext uri="{BB962C8B-B14F-4D97-AF65-F5344CB8AC3E}">
        <p14:creationId xmlns:p14="http://schemas.microsoft.com/office/powerpoint/2010/main" val="361791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e_gent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ge_imagen.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ge_recoge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ge_gest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8" name="ge_generalment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9" name="ge_argenti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9" grpId="0"/>
      <p:bldP spid="11"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7359"/>
            <a:ext cx="10515600" cy="1325562"/>
          </a:xfrm>
        </p:spPr>
        <p:txBody>
          <a:bodyPr>
            <a:noAutofit/>
          </a:bodyPr>
          <a:lstStyle/>
          <a:p>
            <a:pPr algn="ctr"/>
            <a:r>
              <a:rPr lang="en-GB" sz="12000" b="1" dirty="0" err="1">
                <a:latin typeface="Century Gothic" panose="020B0502020202020204" pitchFamily="34" charset="0"/>
              </a:rPr>
              <a:t>ge</a:t>
            </a:r>
            <a:endParaRPr lang="en-GB" sz="12000" b="1" dirty="0">
              <a:latin typeface="Century Gothic" panose="020B0502020202020204" pitchFamily="34" charset="0"/>
            </a:endParaRPr>
          </a:p>
        </p:txBody>
      </p:sp>
      <p:sp>
        <p:nvSpPr>
          <p:cNvPr id="4" name="Rounded Rectangle 3" descr="rectangle"/>
          <p:cNvSpPr/>
          <p:nvPr/>
        </p:nvSpPr>
        <p:spPr>
          <a:xfrm>
            <a:off x="4198701" y="1839433"/>
            <a:ext cx="3758609" cy="271774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784998" y="3476498"/>
            <a:ext cx="2622004"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nte</a:t>
            </a:r>
          </a:p>
        </p:txBody>
      </p:sp>
      <p:sp>
        <p:nvSpPr>
          <p:cNvPr id="7" name="TextBox 6"/>
          <p:cNvSpPr txBox="1"/>
          <p:nvPr/>
        </p:nvSpPr>
        <p:spPr>
          <a:xfrm>
            <a:off x="799986" y="202749"/>
            <a:ext cx="3555999"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ima</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a:t>
            </a:r>
          </a:p>
        </p:txBody>
      </p:sp>
      <p:sp>
        <p:nvSpPr>
          <p:cNvPr id="9" name="TextBox 8"/>
          <p:cNvSpPr txBox="1"/>
          <p:nvPr/>
        </p:nvSpPr>
        <p:spPr>
          <a:xfrm>
            <a:off x="665838" y="3357667"/>
            <a:ext cx="2660304"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sto</a:t>
            </a:r>
          </a:p>
        </p:txBody>
      </p:sp>
      <p:sp>
        <p:nvSpPr>
          <p:cNvPr id="11" name="TextBox 10"/>
          <p:cNvSpPr txBox="1"/>
          <p:nvPr/>
        </p:nvSpPr>
        <p:spPr>
          <a:xfrm>
            <a:off x="2898771" y="4699842"/>
            <a:ext cx="6358467" cy="923330"/>
          </a:xfrm>
          <a:prstGeom prst="rect">
            <a:avLst/>
          </a:prstGeom>
          <a:noFill/>
        </p:spPr>
        <p:txBody>
          <a:bodyPr wrap="square" rtlCol="0">
            <a:spAutoFit/>
          </a:bodyPr>
          <a:lstStyle/>
          <a:p>
            <a:pPr algn="ctr"/>
            <a:r>
              <a:rPr lang="es-CO" sz="5400" dirty="0">
                <a:solidFill>
                  <a:srgbClr val="E87D1E"/>
                </a:solidFill>
                <a:latin typeface="Century Gothic" panose="020B0502020202020204" pitchFamily="34" charset="0"/>
                <a:cs typeface="Calibri" panose="020F0502020204030204" pitchFamily="34" charset="0"/>
              </a:rPr>
              <a:t>ge</a:t>
            </a:r>
            <a:r>
              <a:rPr lang="es-CO" sz="5400" dirty="0">
                <a:solidFill>
                  <a:srgbClr val="115076"/>
                </a:solidFill>
                <a:latin typeface="Century Gothic" panose="020B0502020202020204" pitchFamily="34" charset="0"/>
                <a:cs typeface="Calibri" panose="020F0502020204030204" pitchFamily="34" charset="0"/>
              </a:rPr>
              <a:t>neralmente</a:t>
            </a:r>
          </a:p>
        </p:txBody>
      </p:sp>
      <p:sp>
        <p:nvSpPr>
          <p:cNvPr id="8" name="TextBox 7"/>
          <p:cNvSpPr txBox="1"/>
          <p:nvPr/>
        </p:nvSpPr>
        <p:spPr>
          <a:xfrm>
            <a:off x="8282661" y="202748"/>
            <a:ext cx="3681798"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reco</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7598131" y="3388930"/>
            <a:ext cx="5050858"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ar</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ntino</a:t>
            </a:r>
          </a:p>
        </p:txBody>
      </p:sp>
    </p:spTree>
    <p:extLst>
      <p:ext uri="{BB962C8B-B14F-4D97-AF65-F5344CB8AC3E}">
        <p14:creationId xmlns:p14="http://schemas.microsoft.com/office/powerpoint/2010/main" val="237559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9" grpId="0"/>
      <p:bldP spid="11"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62" y="867556"/>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1508" name="Picture 4" descr="imagine bub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804" y="663725"/>
            <a:ext cx="3586391" cy="3849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04686" y="4241129"/>
            <a:ext cx="6782626"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ima</a:t>
            </a:r>
            <a:r>
              <a:rPr lang="en-GB" sz="12000" dirty="0">
                <a:solidFill>
                  <a:srgbClr val="E56700"/>
                </a:solidFill>
                <a:latin typeface="Century Gothic" panose="020B0502020202020204" pitchFamily="34" charset="0"/>
                <a:cs typeface="Calibri" panose="020F0502020204030204" pitchFamily="34" charset="0"/>
              </a:rPr>
              <a:t>gi</a:t>
            </a:r>
            <a:r>
              <a:rPr lang="en-GB" sz="12000" dirty="0">
                <a:solidFill>
                  <a:srgbClr val="115076"/>
                </a:solidFill>
                <a:latin typeface="Century Gothic" panose="020B0502020202020204" pitchFamily="34" charset="0"/>
                <a:cs typeface="Calibri" panose="020F0502020204030204" pitchFamily="34" charset="0"/>
              </a:rPr>
              <a:t>nar</a:t>
            </a:r>
            <a:endParaRPr lang="en-GB" sz="12000" dirty="0">
              <a:solidFill>
                <a:srgbClr val="115076"/>
              </a:solidFill>
            </a:endParaRPr>
          </a:p>
        </p:txBody>
      </p:sp>
    </p:spTree>
    <p:extLst>
      <p:ext uri="{BB962C8B-B14F-4D97-AF65-F5344CB8AC3E}">
        <p14:creationId xmlns:p14="http://schemas.microsoft.com/office/powerpoint/2010/main" val="160427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gi_imagina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8"/>
                                        </p:tgtEl>
                                        <p:attrNameLst>
                                          <p:attrName>style.visibility</p:attrName>
                                        </p:attrNameLst>
                                      </p:cBhvr>
                                      <p:to>
                                        <p:strVal val="visible"/>
                                      </p:to>
                                    </p:set>
                                    <p:animEffect transition="in" filter="fade">
                                      <p:cBhvr>
                                        <p:cTn id="17" dur="500"/>
                                        <p:tgtEl>
                                          <p:spTgt spid="21508"/>
                                        </p:tgtEl>
                                      </p:cBhvr>
                                    </p:animEffect>
                                  </p:childTnLst>
                                  <p:subTnLst>
                                    <p:audio>
                                      <p:cMediaNode>
                                        <p:cTn display="0" masterRel="sameClick">
                                          <p:stCondLst>
                                            <p:cond evt="begin" delay="0">
                                              <p:tn val="15"/>
                                            </p:cond>
                                          </p:stCondLst>
                                          <p:endCondLst>
                                            <p:cond evt="onStopAudio" delay="0">
                                              <p:tgtEl>
                                                <p:sldTgt/>
                                              </p:tgtEl>
                                            </p:cond>
                                          </p:endCondLst>
                                        </p:cTn>
                                        <p:tgtEl>
                                          <p:sndTgt r:embed="rId4" name="gi_imagin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62" y="868742"/>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2869578" y="1932643"/>
            <a:ext cx="6782626"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ima</a:t>
            </a:r>
            <a:r>
              <a:rPr lang="en-GB" sz="12000" dirty="0">
                <a:solidFill>
                  <a:srgbClr val="E56700"/>
                </a:solidFill>
                <a:latin typeface="Century Gothic" panose="020B0502020202020204" pitchFamily="34" charset="0"/>
                <a:cs typeface="Calibri" panose="020F0502020204030204" pitchFamily="34" charset="0"/>
              </a:rPr>
              <a:t>gi</a:t>
            </a:r>
            <a:r>
              <a:rPr lang="en-GB" sz="12000" dirty="0">
                <a:solidFill>
                  <a:srgbClr val="115076"/>
                </a:solidFill>
                <a:latin typeface="Century Gothic" panose="020B0502020202020204" pitchFamily="34" charset="0"/>
                <a:cs typeface="Calibri" panose="020F0502020204030204" pitchFamily="34" charset="0"/>
              </a:rPr>
              <a:t>nar</a:t>
            </a:r>
            <a:endParaRPr lang="en-GB" sz="12000" dirty="0">
              <a:solidFill>
                <a:srgbClr val="115076"/>
              </a:solidFill>
            </a:endParaRPr>
          </a:p>
        </p:txBody>
      </p:sp>
    </p:spTree>
    <p:extLst>
      <p:ext uri="{BB962C8B-B14F-4D97-AF65-F5344CB8AC3E}">
        <p14:creationId xmlns:p14="http://schemas.microsoft.com/office/powerpoint/2010/main" val="215277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gi_imagin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5403</TotalTime>
  <Words>8007</Words>
  <Application>Microsoft Macintosh PowerPoint</Application>
  <PresentationFormat>Widescreen</PresentationFormat>
  <Paragraphs>1207</Paragraphs>
  <Slides>49</Slides>
  <Notes>49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49</vt:i4>
      </vt:variant>
    </vt:vector>
  </HeadingPairs>
  <TitlesOfParts>
    <vt:vector size="56" baseType="lpstr">
      <vt:lpstr>Arial</vt:lpstr>
      <vt:lpstr>Calibri</vt:lpstr>
      <vt:lpstr>Century Gothic</vt:lpstr>
      <vt:lpstr>Tw Cen MT</vt:lpstr>
      <vt:lpstr>1_Office Theme</vt:lpstr>
      <vt:lpstr>Office Theme</vt:lpstr>
      <vt:lpstr>2_Office Theme</vt:lpstr>
      <vt:lpstr>Describing what people do</vt:lpstr>
      <vt:lpstr>ge </vt:lpstr>
      <vt:lpstr>ge </vt:lpstr>
      <vt:lpstr>ge </vt:lpstr>
      <vt:lpstr>ge</vt:lpstr>
      <vt:lpstr>ge</vt:lpstr>
      <vt:lpstr>ge</vt:lpstr>
      <vt:lpstr>gi </vt:lpstr>
      <vt:lpstr>gi </vt:lpstr>
      <vt:lpstr>gi </vt:lpstr>
      <vt:lpstr>gi</vt:lpstr>
      <vt:lpstr>gi</vt:lpstr>
      <vt:lpstr>gi</vt:lpstr>
      <vt:lpstr>¿ GE o GI ?</vt:lpstr>
      <vt:lpstr>¿ GE o GI ?</vt:lpstr>
      <vt:lpstr>¿Qué significan las palabras?</vt:lpstr>
      <vt:lpstr>Vocabulario</vt:lpstr>
      <vt:lpstr>vocabulario</vt:lpstr>
      <vt:lpstr>Using ‘por’</vt:lpstr>
      <vt:lpstr>Vocabulario</vt:lpstr>
      <vt:lpstr>-er/-ir verbs: 1st and 3rd person singular</vt:lpstr>
      <vt:lpstr>leer</vt:lpstr>
      <vt:lpstr>¿Cómo son?</vt:lpstr>
      <vt:lpstr>escuchar</vt:lpstr>
      <vt:lpstr>El mejor amigo: un pingüino </vt:lpstr>
      <vt:lpstr>hablar</vt:lpstr>
      <vt:lpstr>hablar</vt:lpstr>
      <vt:lpstr>escuchar</vt:lpstr>
      <vt:lpstr>escuchar</vt:lpstr>
      <vt:lpstr>escribir</vt:lpstr>
      <vt:lpstr>Describing what people do</vt:lpstr>
      <vt:lpstr>Una familia argentina famosa</vt:lpstr>
      <vt:lpstr>Una familia argentina famosa</vt:lpstr>
      <vt:lpstr>Vocabulario</vt:lpstr>
      <vt:lpstr>–er/ –ir verbs: 2nd and 3rd person singular</vt:lpstr>
      <vt:lpstr>leer</vt:lpstr>
      <vt:lpstr>leer</vt:lpstr>
      <vt:lpstr>leer</vt:lpstr>
      <vt:lpstr>leer</vt:lpstr>
      <vt:lpstr>leer</vt:lpstr>
      <vt:lpstr>leer</vt:lpstr>
      <vt:lpstr>leer</vt:lpstr>
      <vt:lpstr>leer</vt:lpstr>
      <vt:lpstr>escuchar</vt:lpstr>
      <vt:lpstr>Escribe las agendas</vt:lpstr>
      <vt:lpstr>escribir</vt:lpstr>
      <vt:lpstr>İHabla en parejas!</vt:lpstr>
      <vt:lpstr>Escribir</vt:lpstr>
      <vt:lpstr>Deberes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what people do</dc:title>
  <dc:creator>Victoria Hobson</dc:creator>
  <cp:lastModifiedBy>Amanda Izquierdo</cp:lastModifiedBy>
  <cp:revision>281</cp:revision>
  <dcterms:created xsi:type="dcterms:W3CDTF">2020-04-05T08:44:10Z</dcterms:created>
  <dcterms:modified xsi:type="dcterms:W3CDTF">2023-01-20T12:42:39Z</dcterms:modified>
</cp:coreProperties>
</file>