
<file path=[Content_Types].xml><?xml version="1.0" encoding="utf-8"?>
<Types xmlns="http://schemas.openxmlformats.org/package/2006/content-types">
  <Default Extension="xml" ContentType="application/xml"/>
  <Default Extension="png" ContentType="image/png"/>
  <Default Extension="jpg" ContentType="image/jpeg"/>
  <Default Extension="jpeg" ContentType="image/jpeg"/>
  <Default Extension="rels" ContentType="application/vnd.openxmlformats-package.relationships+xml"/>
  <Default Extension="wav" ContentType="audio/x-wav"/>
  <Default Extension="bin" ContentType="application/vnd.openxmlformats-officedocument.presentationml.printerSettings"/>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68"/>
  </p:notesMasterIdLst>
  <p:sldIdLst>
    <p:sldId id="257" r:id="rId5"/>
    <p:sldId id="262" r:id="rId6"/>
    <p:sldId id="321" r:id="rId7"/>
    <p:sldId id="322" r:id="rId8"/>
    <p:sldId id="315" r:id="rId9"/>
    <p:sldId id="323" r:id="rId10"/>
    <p:sldId id="324" r:id="rId11"/>
    <p:sldId id="316" r:id="rId12"/>
    <p:sldId id="317" r:id="rId13"/>
    <p:sldId id="318" r:id="rId14"/>
    <p:sldId id="260" r:id="rId15"/>
    <p:sldId id="319" r:id="rId16"/>
    <p:sldId id="320" r:id="rId17"/>
    <p:sldId id="325" r:id="rId18"/>
    <p:sldId id="326" r:id="rId19"/>
    <p:sldId id="327" r:id="rId20"/>
    <p:sldId id="328" r:id="rId21"/>
    <p:sldId id="329" r:id="rId22"/>
    <p:sldId id="330" r:id="rId23"/>
    <p:sldId id="331" r:id="rId24"/>
    <p:sldId id="332" r:id="rId25"/>
    <p:sldId id="333" r:id="rId26"/>
    <p:sldId id="334" r:id="rId27"/>
    <p:sldId id="335" r:id="rId28"/>
    <p:sldId id="336" r:id="rId29"/>
    <p:sldId id="337" r:id="rId30"/>
    <p:sldId id="338" r:id="rId31"/>
    <p:sldId id="339" r:id="rId32"/>
    <p:sldId id="340" r:id="rId33"/>
    <p:sldId id="341" r:id="rId34"/>
    <p:sldId id="342" r:id="rId35"/>
    <p:sldId id="343" r:id="rId36"/>
    <p:sldId id="344" r:id="rId37"/>
    <p:sldId id="345" r:id="rId38"/>
    <p:sldId id="346" r:id="rId39"/>
    <p:sldId id="259" r:id="rId40"/>
    <p:sldId id="347" r:id="rId41"/>
    <p:sldId id="348" r:id="rId42"/>
    <p:sldId id="349" r:id="rId43"/>
    <p:sldId id="350" r:id="rId44"/>
    <p:sldId id="351" r:id="rId45"/>
    <p:sldId id="352" r:id="rId46"/>
    <p:sldId id="353" r:id="rId47"/>
    <p:sldId id="354" r:id="rId48"/>
    <p:sldId id="355" r:id="rId49"/>
    <p:sldId id="356" r:id="rId50"/>
    <p:sldId id="357" r:id="rId51"/>
    <p:sldId id="358" r:id="rId52"/>
    <p:sldId id="359" r:id="rId53"/>
    <p:sldId id="360" r:id="rId54"/>
    <p:sldId id="361" r:id="rId55"/>
    <p:sldId id="362" r:id="rId56"/>
    <p:sldId id="363" r:id="rId57"/>
    <p:sldId id="364" r:id="rId58"/>
    <p:sldId id="365" r:id="rId59"/>
    <p:sldId id="366" r:id="rId60"/>
    <p:sldId id="367" r:id="rId61"/>
    <p:sldId id="368" r:id="rId62"/>
    <p:sldId id="369" r:id="rId63"/>
    <p:sldId id="370" r:id="rId64"/>
    <p:sldId id="371" r:id="rId65"/>
    <p:sldId id="372" r:id="rId66"/>
    <p:sldId id="267"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99" autoAdjust="0"/>
    <p:restoredTop sz="69452" autoAdjust="0"/>
  </p:normalViewPr>
  <p:slideViewPr>
    <p:cSldViewPr snapToGrid="0">
      <p:cViewPr varScale="1">
        <p:scale>
          <a:sx n="82" d="100"/>
          <a:sy n="82" d="100"/>
        </p:scale>
        <p:origin x="-104" y="-64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notesMaster" Target="notesMasters/notesMaster1.xml"/><Relationship Id="rId69" Type="http://schemas.openxmlformats.org/officeDocument/2006/relationships/printerSettings" Target="printerSettings/printerSettings1.bin"/><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70" Type="http://schemas.openxmlformats.org/officeDocument/2006/relationships/presProps" Target="presProps.xml"/><Relationship Id="rId71" Type="http://schemas.openxmlformats.org/officeDocument/2006/relationships/viewProps" Target="viewProps.xml"/><Relationship Id="rId72" Type="http://schemas.openxmlformats.org/officeDocument/2006/relationships/theme" Target="theme/theme1.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73" Type="http://schemas.openxmlformats.org/officeDocument/2006/relationships/tableStyles" Target="tableStyles.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C3A7E9-F713-4E91-A65F-580EB38DA19A}" type="datetimeFigureOut">
              <a:rPr lang="en-GB" smtClean="0"/>
              <a:t>11/01/21</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E24CB3-7C4F-425A-868C-1DAA744E324C}" type="slidenum">
              <a:rPr lang="en-GB" smtClean="0"/>
              <a:t>‹#›</a:t>
            </a:fld>
            <a:endParaRPr lang="en-GB" dirty="0"/>
          </a:p>
        </p:txBody>
      </p:sp>
    </p:spTree>
    <p:extLst>
      <p:ext uri="{BB962C8B-B14F-4D97-AF65-F5344CB8AC3E}">
        <p14:creationId xmlns:p14="http://schemas.microsoft.com/office/powerpoint/2010/main" val="3273193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 Id="rId3" Type="http://schemas.openxmlformats.org/officeDocument/2006/relationships/hyperlink" Target="https://unsplash.com/"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 Id="rId3" Type="http://schemas.openxmlformats.org/officeDocument/2006/relationships/hyperlink" Target="https://unsplash.com/" TargetMode="Externa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 Id="rId3" Type="http://schemas.openxmlformats.org/officeDocument/2006/relationships/hyperlink" Target="https://unsplash.com/" TargetMode="Externa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SSC [cu] + vowel (cue/</a:t>
            </a:r>
            <a:r>
              <a:rPr lang="en-GB" b="0" dirty="0" err="1"/>
              <a:t>cua</a:t>
            </a:r>
            <a:r>
              <a:rPr lang="en-GB" b="0" dirty="0"/>
              <a:t>/cui)</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b="0" dirty="0"/>
              <a:t> </a:t>
            </a:r>
            <a:r>
              <a:rPr lang="en-GB" sz="1200" b="0" dirty="0">
                <a:solidFill>
                  <a:prstClr val="white"/>
                </a:solidFill>
              </a:rPr>
              <a:t>-ar verbs; infinitive &amp; 3rd singular (-a)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prstClr val="white"/>
                </a:solidFill>
              </a:rPr>
              <a:t>Consolidation of singular indefinite article</a:t>
            </a:r>
            <a:r>
              <a:rPr lang="en-GB" sz="1200" b="0" baseline="0" dirty="0">
                <a:solidFill>
                  <a:prstClr val="white"/>
                </a:solidFill>
              </a:rPr>
              <a:t> (un/una)</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
            </a:r>
            <a:br>
              <a:rPr lang="en-GB" b="1"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7.1.1.6 (introduce) </a:t>
            </a:r>
            <a:r>
              <a:rPr lang="es-ES" b="0" dirty="0"/>
              <a:t>¿quién? [289]; hablar [90]; comprar [361]; bailar [1323]; llegar [75]; escuchar [281]; amiga [1172]; música [340]; tarde¹ [392]; temprano [1578]; importante [171]; bien [78]; con [14]; otra vez [59-vez]; pareja¹ [892]</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7.1.1.3 (</a:t>
            </a:r>
            <a:r>
              <a:rPr lang="es-ES" b="1" dirty="0" err="1"/>
              <a:t>revisit</a:t>
            </a:r>
            <a:r>
              <a:rPr lang="es-ES" b="1" dirty="0"/>
              <a:t>) </a:t>
            </a:r>
            <a:r>
              <a:rPr lang="es-ES" b="0" dirty="0"/>
              <a:t>ser [7]; soy; eres; es; alegre [2081]; simpático [3349]; guapo [4192]; alto¹ [231]; bajo¹ [236]; y [4]; marca [marcar-993]; correcto [1467]; opción [1175]</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233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Introduce the short form in a sentence. </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75" name="Google Shape;7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10</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Introduce the long form in a sentence. </a:t>
            </a:r>
            <a:endParaRPr/>
          </a:p>
          <a:p>
            <a:pPr marL="457200" marR="0" lvl="0" indent="-228600" algn="l" rtl="0">
              <a:lnSpc>
                <a:spcPct val="100000"/>
              </a:lnSpc>
              <a:spcBef>
                <a:spcPts val="0"/>
              </a:spcBef>
              <a:spcAft>
                <a:spcPts val="0"/>
              </a:spcAft>
              <a:buSzPts val="1400"/>
              <a:buNone/>
            </a:pPr>
            <a:endParaRPr/>
          </a:p>
        </p:txBody>
      </p:sp>
      <p:sp>
        <p:nvSpPr>
          <p:cNvPr id="84" name="Google Shape;8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short form in context again.</a:t>
            </a:r>
            <a:endParaRPr dirty="0"/>
          </a:p>
          <a:p>
            <a:pPr marL="457200" marR="0" lvl="0" indent="-228600" algn="l" rtl="0">
              <a:lnSpc>
                <a:spcPct val="100000"/>
              </a:lnSpc>
              <a:spcBef>
                <a:spcPts val="0"/>
              </a:spcBef>
              <a:spcAft>
                <a:spcPts val="0"/>
              </a:spcAft>
              <a:buSzPts val="1400"/>
              <a:buNone/>
            </a:pPr>
            <a:endParaRPr lang="en-GB" dirty="0"/>
          </a:p>
          <a:p>
            <a:pPr marL="457200" marR="0" lvl="0" indent="-228600" algn="l" rtl="0">
              <a:lnSpc>
                <a:spcPct val="100000"/>
              </a:lnSpc>
              <a:spcBef>
                <a:spcPts val="0"/>
              </a:spcBef>
              <a:spcAft>
                <a:spcPts val="0"/>
              </a:spcAft>
              <a:buSzPts val="1400"/>
              <a:buNone/>
            </a:pPr>
            <a:endParaRPr dirty="0"/>
          </a:p>
        </p:txBody>
      </p:sp>
      <p:sp>
        <p:nvSpPr>
          <p:cNvPr id="93" name="Google Shape;93;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long form in context again.</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105" name="Google Shape;10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 name="Google Shape;5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b="1" baseline="0" dirty="0"/>
              <a:t>Timing: </a:t>
            </a:r>
            <a:r>
              <a:rPr lang="en-GB" b="0" baseline="0" dirty="0"/>
              <a:t>3 minutes (slides 16-21)</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mn-lt"/>
                <a:ea typeface="+mn-ea"/>
                <a:cs typeface="+mn-cs"/>
              </a:rPr>
              <a:t>Aim: </a:t>
            </a:r>
            <a:r>
              <a:rPr kumimoji="0" lang="en-GB" sz="1200" b="0" i="0" u="none" strike="noStrike" kern="1200" cap="none" spc="0" normalizeH="0" baseline="0" noProof="0" dirty="0">
                <a:ln>
                  <a:noFill/>
                </a:ln>
                <a:solidFill>
                  <a:prstClr val="black"/>
                </a:solidFill>
                <a:effectLst/>
                <a:uLnTx/>
                <a:uFillTx/>
                <a:latin typeface="+mn-lt"/>
                <a:ea typeface="+mn-ea"/>
                <a:cs typeface="+mn-cs"/>
              </a:rPr>
              <a:t>To introduce the verb </a:t>
            </a:r>
            <a:r>
              <a:rPr kumimoji="0" lang="en-GB" sz="1200" b="0"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comprar</a:t>
            </a:r>
            <a:r>
              <a:rPr kumimoji="0" lang="en-GB" sz="1200" b="0" i="1" u="none" strike="noStrike" kern="1200" cap="none" spc="0" normalizeH="0" baseline="0" noProof="0" dirty="0">
                <a:ln>
                  <a:noFill/>
                </a:ln>
                <a:solidFill>
                  <a:prstClr val="black"/>
                </a:solidFill>
                <a:effectLst/>
                <a:uLnTx/>
                <a:uFillTx/>
                <a:latin typeface="+mn-lt"/>
                <a:ea typeface="+mn-ea"/>
                <a:cs typeface="+mn-cs"/>
              </a:rPr>
              <a:t> </a:t>
            </a:r>
            <a:r>
              <a:rPr kumimoji="0" lang="en-GB" sz="1200" b="0" i="0" u="none" strike="noStrike" kern="1200" cap="none" spc="0" normalizeH="0" baseline="0" noProof="0" dirty="0">
                <a:ln>
                  <a:noFill/>
                </a:ln>
                <a:solidFill>
                  <a:prstClr val="black"/>
                </a:solidFill>
                <a:effectLst/>
                <a:uLnTx/>
                <a:uFillTx/>
                <a:latin typeface="+mn-lt"/>
                <a:ea typeface="+mn-ea"/>
                <a:cs typeface="+mn-cs"/>
              </a:rPr>
              <a:t>more explicitly. </a:t>
            </a:r>
            <a:r>
              <a:rPr kumimoji="0" lang="en-GB"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Calibri"/>
                <a:sym typeface="Calibri"/>
              </a:rPr>
              <a:t>C</a:t>
            </a:r>
            <a:r>
              <a:rPr kumimoji="0" lang="en-GB" sz="1200" b="0"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omprar</a:t>
            </a:r>
            <a:r>
              <a:rPr kumimoji="0" lang="en-GB" sz="1200" b="0" i="1" u="none" strike="noStrike" kern="1200" cap="none" spc="0" normalizeH="0" baseline="0" noProof="0" dirty="0">
                <a:ln>
                  <a:noFill/>
                </a:ln>
                <a:solidFill>
                  <a:prstClr val="black"/>
                </a:solidFill>
                <a:effectLst/>
                <a:uLnTx/>
                <a:uFillTx/>
                <a:latin typeface="+mn-lt"/>
                <a:ea typeface="+mn-ea"/>
                <a:cs typeface="+mn-cs"/>
              </a:rPr>
              <a:t> </a:t>
            </a:r>
            <a:r>
              <a:rPr kumimoji="0" lang="en-GB" sz="1200" b="0" i="0" u="none" strike="noStrike" kern="1200" cap="none" spc="0" normalizeH="0" baseline="0" noProof="0" dirty="0">
                <a:ln>
                  <a:noFill/>
                </a:ln>
                <a:solidFill>
                  <a:prstClr val="black"/>
                </a:solidFill>
                <a:effectLst/>
                <a:uLnTx/>
                <a:uFillTx/>
                <a:latin typeface="+mn-lt"/>
                <a:ea typeface="+mn-ea"/>
                <a:cs typeface="+mn-cs"/>
              </a:rPr>
              <a:t>is one of the NCELP 15 prototypical verbs in Spanish. Prototypical verbs are common verbs that illustrate the typical characteristics of a class of verb – the Spanish prototypical verbs contain examples of regular/weak verbs, but also common examples of changes to the stem.  All 15 prototypical verbs will be introduced early on using the same format. Both long form (infinitive) and short form (3</a:t>
            </a:r>
            <a:r>
              <a:rPr kumimoji="0" lang="en-GB" sz="1200" b="0" i="0" u="none" strike="noStrike" kern="1200" cap="none" spc="0" normalizeH="0" baseline="30000" noProof="0" dirty="0">
                <a:ln>
                  <a:noFill/>
                </a:ln>
                <a:solidFill>
                  <a:prstClr val="black"/>
                </a:solidFill>
                <a:effectLst/>
                <a:uLnTx/>
                <a:uFillTx/>
                <a:latin typeface="+mn-lt"/>
                <a:ea typeface="+mn-ea"/>
                <a:cs typeface="+mn-cs"/>
              </a:rPr>
              <a:t>rd</a:t>
            </a:r>
            <a:r>
              <a:rPr kumimoji="0" lang="en-GB" sz="1200" b="0" i="0" u="none" strike="noStrike" kern="1200" cap="none" spc="0" normalizeH="0" baseline="0" noProof="0" dirty="0">
                <a:ln>
                  <a:noFill/>
                </a:ln>
                <a:solidFill>
                  <a:prstClr val="black"/>
                </a:solidFill>
                <a:effectLst/>
                <a:uLnTx/>
                <a:uFillTx/>
                <a:latin typeface="+mn-lt"/>
                <a:ea typeface="+mn-ea"/>
                <a:cs typeface="+mn-cs"/>
              </a:rPr>
              <a:t> person singular) are introduced in order to familiarise students with various forms of the same verb. </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Procedure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word </a:t>
            </a:r>
            <a:r>
              <a:rPr kumimoji="0" lang="en-GB" sz="1200" b="0"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comprar</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on its own, say it, students repeat it, and remind them of the phonics. Draw attention to SSC [co]</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picture, and, if using gestures, a possible gesture would be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to hold out your hand, as if you were buying something</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Then 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short form </a:t>
            </a:r>
            <a:r>
              <a:rPr kumimoji="0" lang="en-GB" sz="1200" b="0"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compra</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say it, students repeat it. Draw attention to SSC [co]</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Emphasise the two meanings for the short form.  </a:t>
            </a:r>
          </a:p>
        </p:txBody>
      </p:sp>
      <p:sp>
        <p:nvSpPr>
          <p:cNvPr id="54" name="Google Shape;5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 name="Google Shape;6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long and short form again.</a:t>
            </a:r>
            <a:endParaRPr dirty="0"/>
          </a:p>
          <a:p>
            <a:pPr marL="457200" marR="0" lvl="0" indent="-228600" algn="l" rtl="0">
              <a:lnSpc>
                <a:spcPct val="100000"/>
              </a:lnSpc>
              <a:spcBef>
                <a:spcPts val="0"/>
              </a:spcBef>
              <a:spcAft>
                <a:spcPts val="0"/>
              </a:spcAft>
              <a:buSzPts val="1400"/>
              <a:buNone/>
            </a:pPr>
            <a:endParaRPr dirty="0"/>
          </a:p>
        </p:txBody>
      </p:sp>
      <p:sp>
        <p:nvSpPr>
          <p:cNvPr id="64" name="Google Shape;6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Introduce the short form in a sentence. </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75" name="Google Shape;7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Introduce the long form in a sentence. </a:t>
            </a:r>
            <a:endParaRPr/>
          </a:p>
          <a:p>
            <a:pPr marL="457200" marR="0" lvl="0" indent="-228600" algn="l" rtl="0">
              <a:lnSpc>
                <a:spcPct val="100000"/>
              </a:lnSpc>
              <a:spcBef>
                <a:spcPts val="0"/>
              </a:spcBef>
              <a:spcAft>
                <a:spcPts val="0"/>
              </a:spcAft>
              <a:buSzPts val="1400"/>
              <a:buNone/>
            </a:pPr>
            <a:endParaRPr/>
          </a:p>
        </p:txBody>
      </p:sp>
      <p:sp>
        <p:nvSpPr>
          <p:cNvPr id="84" name="Google Shape;8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17</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short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93" name="Google Shape;93;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18</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long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105" name="Google Shape;10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19</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a:t>
            </a:r>
            <a:r>
              <a:rPr lang="en-GB" b="0" baseline="0" dirty="0" smtClean="0"/>
              <a:t>SSCs </a:t>
            </a:r>
            <a:r>
              <a:rPr lang="en-GB" b="0" baseline="0" dirty="0"/>
              <a:t>[</a:t>
            </a:r>
            <a:r>
              <a:rPr lang="en-GB" b="0" baseline="0" dirty="0" smtClean="0"/>
              <a:t>cue], [</a:t>
            </a:r>
            <a:r>
              <a:rPr lang="en-GB" b="0" baseline="0" dirty="0" err="1" smtClean="0"/>
              <a:t>cua</a:t>
            </a:r>
            <a:r>
              <a:rPr lang="en-GB" b="0" baseline="0" dirty="0" smtClean="0"/>
              <a:t>], [cui]</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a:t>
            </a:r>
            <a:r>
              <a:rPr lang="en-GB" b="0" baseline="0" dirty="0"/>
              <a:t>of the individual </a:t>
            </a:r>
            <a:r>
              <a:rPr lang="en-GB" b="0" baseline="0" dirty="0" smtClean="0"/>
              <a:t>SSCs and </a:t>
            </a:r>
            <a:r>
              <a:rPr lang="en-GB" b="0" baseline="0" dirty="0"/>
              <a:t>then the source </a:t>
            </a:r>
            <a:r>
              <a:rPr lang="en-GB" b="0" baseline="0" dirty="0" smtClean="0"/>
              <a:t>words </a:t>
            </a:r>
            <a:r>
              <a:rPr lang="en-GB" b="0" baseline="0" dirty="0"/>
              <a:t>(with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Then present and elicit the pronunciation of the cluster word.</a:t>
            </a:r>
            <a:r>
              <a:rPr lang="en-GB" baseline="0" dirty="0"/>
              <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r>
              <a:rPr lang="en-GB" baseline="0" dirty="0"/>
              <a:t/>
            </a:r>
            <a:br>
              <a:rPr lang="en-GB" baseline="0" dirty="0"/>
            </a:br>
            <a:r>
              <a:rPr lang="en-GB" baseline="0" dirty="0" err="1"/>
              <a:t>cuerpo</a:t>
            </a:r>
            <a:r>
              <a:rPr lang="en-GB" baseline="0" dirty="0"/>
              <a:t> [232], escuela [424</a:t>
            </a:r>
            <a:r>
              <a:rPr lang="en-GB" baseline="0" dirty="0" smtClean="0"/>
              <a:t>]; </a:t>
            </a:r>
            <a:r>
              <a:rPr lang="en-GB" b="0" baseline="0" dirty="0" err="1" smtClean="0"/>
              <a:t>cuatro</a:t>
            </a:r>
            <a:r>
              <a:rPr lang="en-GB" b="0" baseline="0" dirty="0" smtClean="0"/>
              <a:t> [241], </a:t>
            </a:r>
            <a:r>
              <a:rPr lang="en-GB" b="0" baseline="0" dirty="0" err="1" smtClean="0"/>
              <a:t>cuadro</a:t>
            </a:r>
            <a:r>
              <a:rPr lang="en-GB" b="0" baseline="0" dirty="0" smtClean="0"/>
              <a:t> [1017]; </a:t>
            </a:r>
            <a:r>
              <a:rPr lang="en-GB" b="0" baseline="0" dirty="0" err="1" smtClean="0"/>
              <a:t>cuidar</a:t>
            </a:r>
            <a:r>
              <a:rPr lang="en-GB" b="0" baseline="0" dirty="0" smtClean="0"/>
              <a:t> [751], </a:t>
            </a:r>
            <a:r>
              <a:rPr lang="en-GB" b="0" baseline="0" dirty="0" err="1" smtClean="0"/>
              <a:t>cuidado</a:t>
            </a:r>
            <a:r>
              <a:rPr lang="en-GB" b="0" baseline="0" dirty="0" smtClean="0"/>
              <a:t> [1822]</a:t>
            </a:r>
            <a:r>
              <a:rPr lang="en-GB" baseline="0" dirty="0"/>
              <a:t/>
            </a:r>
            <a:br>
              <a:rPr lang="en-GB" baseline="0" dirty="0"/>
            </a:b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183169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OPTIONAL</a:t>
            </a:r>
          </a:p>
          <a:p>
            <a:r>
              <a:rPr lang="en-GB" dirty="0"/>
              <a:t>Additional vocabulary practice slide</a:t>
            </a:r>
          </a:p>
          <a:p>
            <a:endParaRPr lang="en-GB" dirty="0"/>
          </a:p>
          <a:p>
            <a:r>
              <a:rPr lang="en-GB" b="1" dirty="0"/>
              <a:t>Timing: </a:t>
            </a:r>
            <a:r>
              <a:rPr lang="en-GB" dirty="0"/>
              <a:t>3 minutes</a:t>
            </a:r>
          </a:p>
          <a:p>
            <a:endParaRPr lang="en-GB" dirty="0"/>
          </a:p>
          <a:p>
            <a:r>
              <a:rPr lang="en-GB" b="1" dirty="0"/>
              <a:t>Aim: </a:t>
            </a:r>
            <a:r>
              <a:rPr lang="en-GB" dirty="0"/>
              <a:t>to recognise</a:t>
            </a:r>
            <a:r>
              <a:rPr lang="en-GB" baseline="0" dirty="0"/>
              <a:t> the Spanish word corresponding to the English. This can also elicit pronunciation of the new language.</a:t>
            </a:r>
            <a:endParaRPr lang="en-GB" dirty="0"/>
          </a:p>
          <a:p>
            <a:endParaRPr lang="en-GB" dirty="0"/>
          </a:p>
          <a:p>
            <a:r>
              <a:rPr lang="en-GB" b="1" dirty="0"/>
              <a:t>Procedure: </a:t>
            </a:r>
          </a:p>
          <a:p>
            <a:pPr marL="228600" indent="-228600">
              <a:buAutoNum type="arabicPeriod"/>
            </a:pPr>
            <a:r>
              <a:rPr lang="en-GB" b="0" baseline="0" dirty="0"/>
              <a:t>Teacher clicks to bring up the word in English</a:t>
            </a:r>
          </a:p>
          <a:p>
            <a:pPr marL="228600" indent="-228600">
              <a:buAutoNum type="arabicPeriod"/>
            </a:pPr>
            <a:r>
              <a:rPr lang="en-GB" b="0" baseline="0" dirty="0"/>
              <a:t>Student or class (in chorus) gives the Spanish</a:t>
            </a:r>
          </a:p>
          <a:p>
            <a:pPr marL="228600" indent="-228600">
              <a:buAutoNum type="arabicPeriod"/>
            </a:pPr>
            <a:r>
              <a:rPr lang="en-GB" b="0" baseline="0" dirty="0"/>
              <a:t>Teacher clicks again to make the correct Spanish word move next to the English</a:t>
            </a:r>
            <a:endParaRPr lang="en-GB" b="0"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251869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998857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926175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273286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38881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69033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014133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983631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04198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Phonics practice activity</a:t>
            </a:r>
            <a:r>
              <a:rPr lang="en-US" b="1" baseline="0" dirty="0"/>
              <a:t> (transcription)</a:t>
            </a:r>
            <a:endParaRPr lang="en-US" b="1" dirty="0"/>
          </a:p>
          <a:p>
            <a:endParaRPr lang="en-US" b="1" dirty="0"/>
          </a:p>
          <a:p>
            <a:r>
              <a:rPr lang="en-US" b="1" dirty="0"/>
              <a:t>Timing: </a:t>
            </a:r>
            <a:r>
              <a:rPr lang="en-US" b="0" dirty="0"/>
              <a:t>4 minutes</a:t>
            </a:r>
          </a:p>
          <a:p>
            <a:endParaRPr lang="en-US" b="1" dirty="0"/>
          </a:p>
          <a:p>
            <a:r>
              <a:rPr lang="en-US" b="1" dirty="0"/>
              <a:t>Aim: </a:t>
            </a:r>
            <a:r>
              <a:rPr lang="en-US" b="0" dirty="0"/>
              <a:t>to practise mapping from sound to spelling</a:t>
            </a:r>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t>
            </a:r>
            <a:r>
              <a:rPr lang="en-GB" dirty="0"/>
              <a:t>Click on the orange number next to each picture to hear the corresponding</a:t>
            </a:r>
            <a:r>
              <a:rPr lang="en-GB" baseline="0" dirty="0"/>
              <a:t> word.</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a:t>
            </a:r>
            <a:r>
              <a:rPr lang="en-GB" dirty="0"/>
              <a:t>Learners then write</a:t>
            </a:r>
            <a:r>
              <a:rPr lang="en-GB" baseline="0" dirty="0"/>
              <a:t> down the missing letters in the word</a:t>
            </a:r>
            <a:endParaRPr lang="en-US" b="0" dirty="0"/>
          </a:p>
          <a:p>
            <a:endParaRPr lang="en-US" b="0" dirty="0"/>
          </a:p>
          <a:p>
            <a:r>
              <a:rPr lang="en-US" b="1" dirty="0"/>
              <a:t>Transcript:</a:t>
            </a:r>
          </a:p>
          <a:p>
            <a:pPr marL="228600" indent="-228600">
              <a:buAutoNum type="arabicPeriod"/>
            </a:pPr>
            <a:r>
              <a:rPr lang="en-US" b="0" dirty="0"/>
              <a:t>escuela</a:t>
            </a:r>
          </a:p>
          <a:p>
            <a:pPr marL="228600" indent="-228600">
              <a:buAutoNum type="arabicPeriod"/>
            </a:pPr>
            <a:r>
              <a:rPr lang="en-US" b="0" dirty="0" err="1"/>
              <a:t>cuatro</a:t>
            </a:r>
            <a:endParaRPr lang="en-US" b="0" dirty="0"/>
          </a:p>
          <a:p>
            <a:pPr marL="228600" indent="-228600">
              <a:buAutoNum type="arabicPeriod"/>
            </a:pPr>
            <a:r>
              <a:rPr lang="en-US" b="0" dirty="0" err="1"/>
              <a:t>cuidar</a:t>
            </a:r>
            <a:endParaRPr lang="en-US" b="0" dirty="0"/>
          </a:p>
          <a:p>
            <a:pPr marL="228600" indent="-228600">
              <a:buAutoNum type="arabicPeriod"/>
            </a:pPr>
            <a:r>
              <a:rPr lang="en-US" b="0" dirty="0" err="1"/>
              <a:t>cuadro</a:t>
            </a:r>
            <a:endParaRPr lang="en-US" b="0" dirty="0"/>
          </a:p>
          <a:p>
            <a:pPr marL="228600" indent="-228600">
              <a:buAutoNum type="arabicPeriod"/>
            </a:pPr>
            <a:r>
              <a:rPr lang="en-US" b="0" dirty="0" err="1"/>
              <a:t>cuidado</a:t>
            </a:r>
            <a:endParaRPr lang="en-US" b="0" dirty="0"/>
          </a:p>
          <a:p>
            <a:pPr marL="228600" indent="-228600">
              <a:buAutoNum type="arabicPeriod"/>
            </a:pPr>
            <a:r>
              <a:rPr lang="en-US" b="0" dirty="0" err="1"/>
              <a:t>cuerpo</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r>
              <a:rPr lang="en-GB" baseline="0" dirty="0"/>
              <a:t/>
            </a:r>
            <a:br>
              <a:rPr lang="en-GB" baseline="0" dirty="0"/>
            </a:br>
            <a:r>
              <a:rPr lang="en-GB" baseline="0" dirty="0" err="1"/>
              <a:t>cuerpo</a:t>
            </a:r>
            <a:r>
              <a:rPr lang="en-GB" baseline="0" dirty="0"/>
              <a:t> [232], </a:t>
            </a:r>
            <a:r>
              <a:rPr lang="en-GB" baseline="0" dirty="0" err="1"/>
              <a:t>escuela</a:t>
            </a:r>
            <a:r>
              <a:rPr lang="en-GB" baseline="0" dirty="0"/>
              <a:t> [424], </a:t>
            </a:r>
            <a:r>
              <a:rPr lang="en-GB" b="0" baseline="0" dirty="0" err="1"/>
              <a:t>cuatro</a:t>
            </a:r>
            <a:r>
              <a:rPr lang="en-GB" b="0" baseline="0" dirty="0"/>
              <a:t> [241], </a:t>
            </a:r>
            <a:r>
              <a:rPr lang="en-GB" b="0" baseline="0" dirty="0" err="1"/>
              <a:t>cuadro</a:t>
            </a:r>
            <a:r>
              <a:rPr lang="en-GB" b="0" baseline="0" dirty="0"/>
              <a:t> [1017], </a:t>
            </a:r>
            <a:r>
              <a:rPr lang="en-GB" b="0" baseline="0" dirty="0" err="1"/>
              <a:t>cuidar</a:t>
            </a:r>
            <a:r>
              <a:rPr lang="en-GB" b="0" baseline="0" dirty="0"/>
              <a:t> [751], </a:t>
            </a:r>
            <a:r>
              <a:rPr lang="en-GB" b="0" baseline="0" dirty="0" err="1"/>
              <a:t>cuidado</a:t>
            </a:r>
            <a:r>
              <a:rPr lang="en-GB" b="0" baseline="0" dirty="0"/>
              <a:t> [1822]</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03618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246312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914289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Grammar presentation slide [1/2]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dirty="0"/>
              <a:t>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to introduce infinitives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a:t>
            </a:r>
            <a:r>
              <a:rPr lang="en-GB" dirty="0"/>
              <a:t>Escuchar is included here as it was</a:t>
            </a:r>
            <a:r>
              <a:rPr lang="en-GB" baseline="0" dirty="0"/>
              <a:t> previously practised in 1.1.5 with phonics words.</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200952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Grammar presentation slide [2/2]</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412739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Grammar</a:t>
            </a:r>
            <a:r>
              <a:rPr lang="en-US" b="1" baseline="0" dirty="0"/>
              <a:t> practice activity (reading)</a:t>
            </a:r>
            <a:endParaRPr lang="en-US" b="1" dirty="0"/>
          </a:p>
          <a:p>
            <a:endParaRPr lang="en-US" b="1" dirty="0"/>
          </a:p>
          <a:p>
            <a:r>
              <a:rPr lang="en-US" b="1" dirty="0"/>
              <a:t>Timing: </a:t>
            </a:r>
            <a:r>
              <a:rPr lang="en-US" b="0" dirty="0"/>
              <a:t>7 minutes</a:t>
            </a:r>
          </a:p>
          <a:p>
            <a:endParaRPr lang="en-US" b="1" dirty="0"/>
          </a:p>
          <a:p>
            <a:r>
              <a:rPr lang="en-US" b="1" dirty="0"/>
              <a:t>Aim: </a:t>
            </a:r>
            <a:r>
              <a:rPr lang="en-US" b="0" dirty="0"/>
              <a:t>to</a:t>
            </a:r>
            <a:r>
              <a:rPr lang="en-US" b="0" baseline="0" dirty="0"/>
              <a:t> practise attending to the meanings of infinitives and 3</a:t>
            </a:r>
            <a:r>
              <a:rPr lang="en-US" b="0" baseline="30000" dirty="0"/>
              <a:t>rd</a:t>
            </a:r>
            <a:r>
              <a:rPr lang="en-US" b="0" baseline="0" dirty="0"/>
              <a:t> person singular forms of verbs</a:t>
            </a:r>
            <a:endParaRPr lang="en-US" b="1" dirty="0"/>
          </a:p>
          <a:p>
            <a:endParaRPr lang="en-US" b="1" dirty="0"/>
          </a:p>
          <a:p>
            <a:r>
              <a:rPr lang="en-US" b="1" dirty="0"/>
              <a:t>Procedure:</a:t>
            </a:r>
          </a:p>
          <a:p>
            <a:r>
              <a:rPr lang="en-US" b="0" dirty="0"/>
              <a:t>1. Students</a:t>
            </a:r>
            <a:r>
              <a:rPr lang="en-US" b="0" baseline="0" dirty="0"/>
              <a:t> write 1-10 on the LHS of books and copy the two column headers </a:t>
            </a:r>
            <a:endParaRPr lang="en-US" b="0" dirty="0"/>
          </a:p>
          <a:p>
            <a:r>
              <a:rPr lang="en-US" b="0" dirty="0"/>
              <a:t>2.</a:t>
            </a:r>
            <a:r>
              <a:rPr lang="en-US" b="0" baseline="0" dirty="0"/>
              <a:t> They then tick the correct column, depending on the verb form.</a:t>
            </a:r>
          </a:p>
          <a:p>
            <a:r>
              <a:rPr lang="en-US" b="0" baseline="0" dirty="0"/>
              <a:t>3. Elicit the meanings of the sentence fragments during feedback</a:t>
            </a:r>
          </a:p>
          <a:p>
            <a:endParaRPr lang="en-US" b="0" baseline="0" dirty="0"/>
          </a:p>
          <a:p>
            <a:r>
              <a:rPr lang="en-US" b="1" baseline="0" dirty="0"/>
              <a:t>Note: </a:t>
            </a:r>
            <a:r>
              <a:rPr lang="en-US" b="0" baseline="0" dirty="0"/>
              <a:t>‘olvidar’ is a previously seen phonics word for SSC [o]</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79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Grammar practice</a:t>
            </a:r>
            <a:r>
              <a:rPr lang="en-GB" b="1" baseline="0" dirty="0"/>
              <a:t> activity (sentence matching)</a:t>
            </a:r>
            <a:endParaRPr lang="en-GB" b="1" dirty="0"/>
          </a:p>
          <a:p>
            <a:endParaRPr lang="en-GB" dirty="0"/>
          </a:p>
          <a:p>
            <a:r>
              <a:rPr lang="en-US" b="1" dirty="0"/>
              <a:t>Timing: </a:t>
            </a:r>
            <a:r>
              <a:rPr lang="en-US" b="0" dirty="0"/>
              <a:t>8 minutes</a:t>
            </a:r>
          </a:p>
          <a:p>
            <a:endParaRPr lang="en-US" b="1" dirty="0"/>
          </a:p>
          <a:p>
            <a:r>
              <a:rPr lang="en-US" b="1" dirty="0"/>
              <a:t>Aim: </a:t>
            </a:r>
            <a:r>
              <a:rPr lang="en-US" b="0" dirty="0"/>
              <a:t>to practise attending</a:t>
            </a:r>
            <a:r>
              <a:rPr lang="en-US" b="0" baseline="0" dirty="0"/>
              <a:t> to the meanings of infinitives and 3</a:t>
            </a:r>
            <a:r>
              <a:rPr lang="en-US" b="0" baseline="30000" dirty="0"/>
              <a:t>rd</a:t>
            </a:r>
            <a:r>
              <a:rPr lang="en-US" b="0" baseline="0" dirty="0"/>
              <a:t> person singular verb forms</a:t>
            </a:r>
            <a:endParaRPr lang="en-US" b="0" dirty="0"/>
          </a:p>
          <a:p>
            <a:endParaRPr lang="en-GB" dirty="0"/>
          </a:p>
          <a:p>
            <a:r>
              <a:rPr lang="en-US" b="1" dirty="0"/>
              <a:t>Procedure:</a:t>
            </a:r>
          </a:p>
          <a:p>
            <a:pPr marL="228600" indent="-228600">
              <a:buAutoNum type="arabicPeriod"/>
            </a:pPr>
            <a:r>
              <a:rPr lang="en-GB" dirty="0"/>
              <a:t>Ask students to look at the </a:t>
            </a:r>
            <a:r>
              <a:rPr lang="en-GB" baseline="0" dirty="0"/>
              <a:t>sentence fragments on the LHS and decide which of them could be used with those on the RHS.</a:t>
            </a:r>
          </a:p>
          <a:p>
            <a:pPr marL="228600" indent="-228600">
              <a:buAutoNum type="arabicPeriod"/>
            </a:pPr>
            <a:r>
              <a:rPr lang="en-GB" baseline="0" dirty="0"/>
              <a:t>Students write the full sentence (and could also write the English translation, if there is time).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To make students think about meaning of the infinitives and the adjectives, ask them which combinations seem most and least likely. They could be asked to write two sensible ones and two silly ones!</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 four adjectives were chosen as they are all frequent and are near-cognates.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The sentences could </a:t>
            </a:r>
            <a:r>
              <a:rPr lang="en-GB" b="0" i="0" baseline="0" dirty="0"/>
              <a:t>either</a:t>
            </a:r>
            <a:r>
              <a:rPr lang="en-GB" b="0" baseline="0" dirty="0"/>
              <a:t> start or finish with ‘</a:t>
            </a:r>
            <a:r>
              <a:rPr lang="en-GB" b="0" baseline="0" dirty="0" err="1"/>
              <a:t>es</a:t>
            </a:r>
            <a:r>
              <a:rPr lang="en-GB" b="0" baseline="0" dirty="0"/>
              <a:t> importante’ etc. This is important to bear in mind because the English translation is affected by the position of the verb. For example:</a:t>
            </a:r>
          </a:p>
          <a:p>
            <a:r>
              <a:rPr lang="en-US" b="0" dirty="0" err="1"/>
              <a:t>Hablar</a:t>
            </a:r>
            <a:r>
              <a:rPr lang="en-US" b="0" dirty="0"/>
              <a:t> con José </a:t>
            </a:r>
            <a:r>
              <a:rPr lang="en-US" b="0" dirty="0" err="1"/>
              <a:t>es</a:t>
            </a:r>
            <a:r>
              <a:rPr lang="en-US" b="0" dirty="0"/>
              <a:t> importante. </a:t>
            </a:r>
            <a:r>
              <a:rPr lang="en-US" b="1" dirty="0"/>
              <a:t>Speaking/talking</a:t>
            </a:r>
            <a:r>
              <a:rPr lang="en-US" b="0" dirty="0"/>
              <a:t> with José is important.</a:t>
            </a:r>
          </a:p>
          <a:p>
            <a:r>
              <a:rPr lang="en-US" b="0" dirty="0" err="1"/>
              <a:t>Es</a:t>
            </a:r>
            <a:r>
              <a:rPr lang="en-US" b="0" dirty="0"/>
              <a:t> importante </a:t>
            </a:r>
            <a:r>
              <a:rPr lang="en-US" b="0" dirty="0" err="1"/>
              <a:t>hablar</a:t>
            </a:r>
            <a:r>
              <a:rPr lang="en-US" b="0" dirty="0"/>
              <a:t> con José. It’s important </a:t>
            </a:r>
            <a:r>
              <a:rPr lang="en-US" b="1" dirty="0"/>
              <a:t>to</a:t>
            </a:r>
            <a:r>
              <a:rPr lang="en-US" b="1" baseline="0" dirty="0"/>
              <a:t> talk/to speak </a:t>
            </a:r>
            <a:r>
              <a:rPr lang="en-US" b="0" baseline="0" dirty="0"/>
              <a:t>with José.</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r>
              <a:rPr lang="en-GB" baseline="0" dirty="0"/>
              <a:t/>
            </a:r>
            <a:br>
              <a:rPr lang="en-GB" baseline="0" dirty="0"/>
            </a:br>
            <a:r>
              <a:rPr lang="en-GB" baseline="0" dirty="0" err="1"/>
              <a:t>importante</a:t>
            </a:r>
            <a:r>
              <a:rPr lang="en-GB" baseline="0" dirty="0"/>
              <a:t> [171], </a:t>
            </a:r>
            <a:r>
              <a:rPr lang="en-GB" baseline="0" dirty="0" err="1"/>
              <a:t>excelente</a:t>
            </a:r>
            <a:r>
              <a:rPr lang="en-GB" baseline="0" dirty="0"/>
              <a:t> [1546], </a:t>
            </a:r>
            <a:r>
              <a:rPr kumimoji="0" lang="en-GB" sz="1200" b="0" i="0" u="none" strike="noStrike" kern="0" cap="none" spc="0" normalizeH="0" baseline="0" noProof="0" dirty="0" err="1">
                <a:ln>
                  <a:noFill/>
                </a:ln>
                <a:solidFill>
                  <a:srgbClr val="4472C4">
                    <a:lumMod val="50000"/>
                  </a:srgbClr>
                </a:solidFill>
                <a:effectLst/>
                <a:uLnTx/>
                <a:uFillTx/>
              </a:rPr>
              <a:t>fantástico</a:t>
            </a:r>
            <a:r>
              <a:rPr kumimoji="0" lang="en-GB" sz="1200" b="0" i="0" u="none" strike="noStrike" kern="0" cap="none" spc="0" normalizeH="0" baseline="0" noProof="0" dirty="0">
                <a:ln>
                  <a:noFill/>
                </a:ln>
                <a:solidFill>
                  <a:srgbClr val="4472C4">
                    <a:lumMod val="50000"/>
                  </a:srgbClr>
                </a:solidFill>
                <a:effectLst/>
                <a:uLnTx/>
                <a:uFillTx/>
              </a:rPr>
              <a:t> [2501], normal [1000]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7209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r>
              <a:rPr lang="es-CO" sz="1200" b="1" kern="1200" dirty="0" err="1">
                <a:solidFill>
                  <a:schemeClr val="tx1"/>
                </a:solidFill>
                <a:effectLst/>
                <a:latin typeface="+mn-lt"/>
                <a:ea typeface="+mn-ea"/>
                <a:cs typeface="+mn-cs"/>
              </a:rPr>
              <a:t>Vocabulary</a:t>
            </a:r>
            <a:r>
              <a:rPr lang="es-CO" sz="1200" b="1" kern="1200" baseline="0" dirty="0">
                <a:solidFill>
                  <a:schemeClr val="tx1"/>
                </a:solidFill>
                <a:effectLst/>
                <a:latin typeface="+mn-lt"/>
                <a:ea typeface="+mn-ea"/>
                <a:cs typeface="+mn-cs"/>
              </a:rPr>
              <a:t> practice </a:t>
            </a:r>
            <a:r>
              <a:rPr lang="es-CO" sz="1200" b="1" kern="1200" baseline="0" dirty="0" err="1">
                <a:solidFill>
                  <a:schemeClr val="tx1"/>
                </a:solidFill>
                <a:effectLst/>
                <a:latin typeface="+mn-lt"/>
                <a:ea typeface="+mn-ea"/>
                <a:cs typeface="+mn-cs"/>
              </a:rPr>
              <a:t>activity</a:t>
            </a:r>
            <a:r>
              <a:rPr lang="es-CO" sz="1200" b="1" kern="1200" baseline="0" dirty="0">
                <a:solidFill>
                  <a:schemeClr val="tx1"/>
                </a:solidFill>
                <a:effectLst/>
                <a:latin typeface="+mn-lt"/>
                <a:ea typeface="+mn-ea"/>
                <a:cs typeface="+mn-cs"/>
              </a:rPr>
              <a:t> (</a:t>
            </a:r>
            <a:r>
              <a:rPr lang="es-CO" sz="1200" b="1" kern="1200" baseline="0" dirty="0" err="1">
                <a:solidFill>
                  <a:schemeClr val="tx1"/>
                </a:solidFill>
                <a:effectLst/>
                <a:latin typeface="+mn-lt"/>
                <a:ea typeface="+mn-ea"/>
                <a:cs typeface="+mn-cs"/>
              </a:rPr>
              <a:t>listening</a:t>
            </a:r>
            <a:r>
              <a:rPr lang="es-CO" sz="1200" b="1" kern="1200" baseline="0" dirty="0">
                <a:solidFill>
                  <a:schemeClr val="tx1"/>
                </a:solidFill>
                <a:effectLst/>
                <a:latin typeface="+mn-lt"/>
                <a:ea typeface="+mn-ea"/>
                <a:cs typeface="+mn-cs"/>
              </a:rPr>
              <a:t>) [1/2]</a:t>
            </a:r>
            <a:endParaRPr lang="es-CO" sz="1200" b="1" kern="1200" dirty="0">
              <a:solidFill>
                <a:schemeClr val="tx1"/>
              </a:solidFill>
              <a:effectLst/>
              <a:latin typeface="+mn-lt"/>
              <a:ea typeface="+mn-ea"/>
              <a:cs typeface="+mn-cs"/>
            </a:endParaRPr>
          </a:p>
          <a:p>
            <a:pPr marL="0" indent="0">
              <a:buNone/>
            </a:pPr>
            <a:endParaRPr lang="es-CO" sz="1200" kern="1200" dirty="0">
              <a:solidFill>
                <a:schemeClr val="tx1"/>
              </a:solidFill>
              <a:effectLst/>
              <a:latin typeface="+mn-lt"/>
              <a:ea typeface="+mn-ea"/>
              <a:cs typeface="+mn-cs"/>
            </a:endParaRPr>
          </a:p>
          <a:p>
            <a:r>
              <a:rPr lang="en-US" b="1" dirty="0"/>
              <a:t>Timing: 12 minutes</a:t>
            </a:r>
          </a:p>
          <a:p>
            <a:endParaRPr lang="en-US" b="1" dirty="0"/>
          </a:p>
          <a:p>
            <a:r>
              <a:rPr lang="en-US" b="1" dirty="0"/>
              <a:t>Aim: </a:t>
            </a:r>
            <a:r>
              <a:rPr lang="en-US" b="0" dirty="0"/>
              <a:t>to focus students on the meanings of the lexical</a:t>
            </a:r>
            <a:r>
              <a:rPr lang="en-US" b="0" baseline="0" dirty="0"/>
              <a:t> verbs, both in isolation (this slide) and then in sentence constructions (next slide)</a:t>
            </a:r>
            <a:endParaRPr lang="en-US" b="0"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On this slide,</a:t>
            </a:r>
            <a:r>
              <a:rPr lang="en-US" b="0" baseline="0" dirty="0"/>
              <a:t> </a:t>
            </a:r>
            <a:r>
              <a:rPr lang="es-CO" sz="1200" kern="1200" baseline="0" dirty="0" err="1">
                <a:solidFill>
                  <a:schemeClr val="tx1"/>
                </a:solidFill>
                <a:effectLst/>
                <a:latin typeface="+mn-lt"/>
                <a:ea typeface="+mn-ea"/>
                <a:cs typeface="+mn-cs"/>
              </a:rPr>
              <a:t>students</a:t>
            </a:r>
            <a:r>
              <a:rPr lang="es-CO" sz="1200" kern="1200" baseline="0" dirty="0">
                <a:solidFill>
                  <a:schemeClr val="tx1"/>
                </a:solidFill>
                <a:effectLst/>
                <a:latin typeface="+mn-lt"/>
                <a:ea typeface="+mn-ea"/>
                <a:cs typeface="+mn-cs"/>
              </a:rPr>
              <a:t> listen to </a:t>
            </a:r>
            <a:r>
              <a:rPr lang="es-CO" sz="1200" kern="1200" baseline="0" dirty="0" err="1">
                <a:solidFill>
                  <a:schemeClr val="tx1"/>
                </a:solidFill>
                <a:effectLst/>
                <a:latin typeface="+mn-lt"/>
                <a:ea typeface="+mn-ea"/>
                <a:cs typeface="+mn-cs"/>
              </a:rPr>
              <a:t>the</a:t>
            </a:r>
            <a:r>
              <a:rPr lang="es-CO" sz="1200" kern="1200" baseline="0" dirty="0">
                <a:solidFill>
                  <a:schemeClr val="tx1"/>
                </a:solidFill>
                <a:effectLst/>
                <a:latin typeface="+mn-lt"/>
                <a:ea typeface="+mn-ea"/>
                <a:cs typeface="+mn-cs"/>
              </a:rPr>
              <a:t> individual </a:t>
            </a:r>
            <a:r>
              <a:rPr lang="es-CO" sz="1200" kern="1200" baseline="0" dirty="0" err="1">
                <a:solidFill>
                  <a:schemeClr val="tx1"/>
                </a:solidFill>
                <a:effectLst/>
                <a:latin typeface="+mn-lt"/>
                <a:ea typeface="+mn-ea"/>
                <a:cs typeface="+mn-cs"/>
              </a:rPr>
              <a:t>verbs</a:t>
            </a:r>
            <a:r>
              <a:rPr lang="es-CO" sz="1200" kern="1200" baseline="0" dirty="0">
                <a:solidFill>
                  <a:schemeClr val="tx1"/>
                </a:solidFill>
                <a:effectLst/>
                <a:latin typeface="+mn-lt"/>
                <a:ea typeface="+mn-ea"/>
                <a:cs typeface="+mn-cs"/>
              </a:rPr>
              <a:t> and match </a:t>
            </a:r>
            <a:r>
              <a:rPr lang="es-CO" sz="1200" kern="1200" baseline="0" dirty="0" err="1">
                <a:solidFill>
                  <a:schemeClr val="tx1"/>
                </a:solidFill>
                <a:effectLst/>
                <a:latin typeface="+mn-lt"/>
                <a:ea typeface="+mn-ea"/>
                <a:cs typeface="+mn-cs"/>
              </a:rPr>
              <a:t>them</a:t>
            </a:r>
            <a:r>
              <a:rPr lang="es-CO" sz="1200" kern="1200" baseline="0" dirty="0">
                <a:solidFill>
                  <a:schemeClr val="tx1"/>
                </a:solidFill>
                <a:effectLst/>
                <a:latin typeface="+mn-lt"/>
                <a:ea typeface="+mn-ea"/>
                <a:cs typeface="+mn-cs"/>
              </a:rPr>
              <a:t> to </a:t>
            </a:r>
            <a:r>
              <a:rPr lang="es-CO" sz="1200" kern="1200" baseline="0" dirty="0" err="1">
                <a:solidFill>
                  <a:schemeClr val="tx1"/>
                </a:solidFill>
                <a:effectLst/>
                <a:latin typeface="+mn-lt"/>
                <a:ea typeface="+mn-ea"/>
                <a:cs typeface="+mn-cs"/>
              </a:rPr>
              <a:t>the</a:t>
            </a:r>
            <a:r>
              <a:rPr lang="es-CO" sz="1200" kern="1200" baseline="0" dirty="0">
                <a:solidFill>
                  <a:schemeClr val="tx1"/>
                </a:solidFill>
                <a:effectLst/>
                <a:latin typeface="+mn-lt"/>
                <a:ea typeface="+mn-ea"/>
                <a:cs typeface="+mn-cs"/>
              </a:rPr>
              <a:t> </a:t>
            </a:r>
            <a:r>
              <a:rPr lang="es-CO" sz="1200" kern="1200" baseline="0" dirty="0" err="1">
                <a:solidFill>
                  <a:schemeClr val="tx1"/>
                </a:solidFill>
                <a:effectLst/>
                <a:latin typeface="+mn-lt"/>
                <a:ea typeface="+mn-ea"/>
                <a:cs typeface="+mn-cs"/>
              </a:rPr>
              <a:t>action</a:t>
            </a:r>
            <a:r>
              <a:rPr lang="es-CO" sz="1200" kern="1200" baseline="0" dirty="0">
                <a:solidFill>
                  <a:schemeClr val="tx1"/>
                </a:solidFill>
                <a:effectLst/>
                <a:latin typeface="+mn-lt"/>
                <a:ea typeface="+mn-ea"/>
                <a:cs typeface="+mn-cs"/>
              </a:rPr>
              <a:t> in </a:t>
            </a:r>
            <a:r>
              <a:rPr lang="es-CO" sz="1200" kern="1200" baseline="0" dirty="0" err="1">
                <a:solidFill>
                  <a:schemeClr val="tx1"/>
                </a:solidFill>
                <a:effectLst/>
                <a:latin typeface="+mn-lt"/>
                <a:ea typeface="+mn-ea"/>
                <a:cs typeface="+mn-cs"/>
              </a:rPr>
              <a:t>the</a:t>
            </a:r>
            <a:r>
              <a:rPr lang="es-CO" sz="1200" kern="1200" baseline="0" dirty="0">
                <a:solidFill>
                  <a:schemeClr val="tx1"/>
                </a:solidFill>
                <a:effectLst/>
                <a:latin typeface="+mn-lt"/>
                <a:ea typeface="+mn-ea"/>
                <a:cs typeface="+mn-cs"/>
              </a:rPr>
              <a:t> </a:t>
            </a:r>
            <a:r>
              <a:rPr lang="es-CO" sz="1200" kern="1200" baseline="0" dirty="0" err="1">
                <a:solidFill>
                  <a:schemeClr val="tx1"/>
                </a:solidFill>
                <a:effectLst/>
                <a:latin typeface="+mn-lt"/>
                <a:ea typeface="+mn-ea"/>
                <a:cs typeface="+mn-cs"/>
              </a:rPr>
              <a:t>picture</a:t>
            </a:r>
            <a:r>
              <a:rPr lang="es-CO" sz="1200" kern="1200" baseline="0" dirty="0">
                <a:solidFill>
                  <a:schemeClr val="tx1"/>
                </a:solidFill>
                <a:effectLst/>
                <a:latin typeface="+mn-lt"/>
                <a:ea typeface="+mn-ea"/>
                <a:cs typeface="+mn-cs"/>
              </a:rPr>
              <a:t> </a:t>
            </a:r>
            <a:endParaRPr lang="en-US" b="0" dirty="0"/>
          </a:p>
          <a:p>
            <a:r>
              <a:rPr lang="en-US" b="0" dirty="0"/>
              <a:t>2. On the next slide, </a:t>
            </a:r>
            <a:r>
              <a:rPr lang="es-CO" sz="1200" kern="1200" baseline="0" dirty="0" err="1">
                <a:solidFill>
                  <a:schemeClr val="tx1"/>
                </a:solidFill>
                <a:effectLst/>
                <a:latin typeface="+mn-lt"/>
                <a:ea typeface="+mn-ea"/>
                <a:cs typeface="+mn-cs"/>
              </a:rPr>
              <a:t>students</a:t>
            </a:r>
            <a:r>
              <a:rPr lang="es-CO" sz="1200" kern="1200" baseline="0" dirty="0">
                <a:solidFill>
                  <a:schemeClr val="tx1"/>
                </a:solidFill>
                <a:effectLst/>
                <a:latin typeface="+mn-lt"/>
                <a:ea typeface="+mn-ea"/>
                <a:cs typeface="+mn-cs"/>
              </a:rPr>
              <a:t> listen to </a:t>
            </a:r>
            <a:r>
              <a:rPr lang="es-CO" sz="1200" kern="1200" baseline="0" dirty="0" err="1">
                <a:solidFill>
                  <a:schemeClr val="tx1"/>
                </a:solidFill>
                <a:effectLst/>
                <a:latin typeface="+mn-lt"/>
                <a:ea typeface="+mn-ea"/>
                <a:cs typeface="+mn-cs"/>
              </a:rPr>
              <a:t>the</a:t>
            </a:r>
            <a:r>
              <a:rPr lang="es-CO" sz="1200" kern="1200" baseline="0" dirty="0">
                <a:solidFill>
                  <a:schemeClr val="tx1"/>
                </a:solidFill>
                <a:effectLst/>
                <a:latin typeface="+mn-lt"/>
                <a:ea typeface="+mn-ea"/>
                <a:cs typeface="+mn-cs"/>
              </a:rPr>
              <a:t> </a:t>
            </a:r>
            <a:r>
              <a:rPr lang="es-CO" sz="1200" kern="1200" baseline="0" dirty="0" err="1">
                <a:solidFill>
                  <a:schemeClr val="tx1"/>
                </a:solidFill>
                <a:effectLst/>
                <a:latin typeface="+mn-lt"/>
                <a:ea typeface="+mn-ea"/>
                <a:cs typeface="+mn-cs"/>
              </a:rPr>
              <a:t>same</a:t>
            </a:r>
            <a:r>
              <a:rPr lang="es-CO" sz="1200" kern="1200" baseline="0" dirty="0">
                <a:solidFill>
                  <a:schemeClr val="tx1"/>
                </a:solidFill>
                <a:effectLst/>
                <a:latin typeface="+mn-lt"/>
                <a:ea typeface="+mn-ea"/>
                <a:cs typeface="+mn-cs"/>
              </a:rPr>
              <a:t> </a:t>
            </a:r>
            <a:r>
              <a:rPr lang="es-CO" sz="1200" kern="1200" baseline="0" dirty="0" err="1">
                <a:solidFill>
                  <a:schemeClr val="tx1"/>
                </a:solidFill>
                <a:effectLst/>
                <a:latin typeface="+mn-lt"/>
                <a:ea typeface="+mn-ea"/>
                <a:cs typeface="+mn-cs"/>
              </a:rPr>
              <a:t>verbs</a:t>
            </a:r>
            <a:r>
              <a:rPr lang="es-CO" sz="1200" kern="1200" baseline="0" dirty="0">
                <a:solidFill>
                  <a:schemeClr val="tx1"/>
                </a:solidFill>
                <a:effectLst/>
                <a:latin typeface="+mn-lt"/>
                <a:ea typeface="+mn-ea"/>
                <a:cs typeface="+mn-cs"/>
              </a:rPr>
              <a:t> in </a:t>
            </a:r>
            <a:r>
              <a:rPr lang="es-CO" sz="1200" kern="1200" baseline="0" dirty="0" err="1">
                <a:solidFill>
                  <a:schemeClr val="tx1"/>
                </a:solidFill>
                <a:effectLst/>
                <a:latin typeface="+mn-lt"/>
                <a:ea typeface="+mn-ea"/>
                <a:cs typeface="+mn-cs"/>
              </a:rPr>
              <a:t>sentence</a:t>
            </a:r>
            <a:r>
              <a:rPr lang="es-CO" sz="1200" kern="1200" baseline="0" dirty="0">
                <a:solidFill>
                  <a:schemeClr val="tx1"/>
                </a:solidFill>
                <a:effectLst/>
                <a:latin typeface="+mn-lt"/>
                <a:ea typeface="+mn-ea"/>
                <a:cs typeface="+mn-cs"/>
              </a:rPr>
              <a:t> </a:t>
            </a:r>
            <a:r>
              <a:rPr lang="es-CO" sz="1200" kern="1200" baseline="0" dirty="0" err="1">
                <a:solidFill>
                  <a:schemeClr val="tx1"/>
                </a:solidFill>
                <a:effectLst/>
                <a:latin typeface="+mn-lt"/>
                <a:ea typeface="+mn-ea"/>
                <a:cs typeface="+mn-cs"/>
              </a:rPr>
              <a:t>constructions</a:t>
            </a:r>
            <a:r>
              <a:rPr lang="es-CO" sz="1200" kern="1200" baseline="0" dirty="0">
                <a:solidFill>
                  <a:schemeClr val="tx1"/>
                </a:solidFill>
                <a:effectLst/>
                <a:latin typeface="+mn-lt"/>
                <a:ea typeface="+mn-ea"/>
                <a:cs typeface="+mn-cs"/>
              </a:rPr>
              <a:t>. </a:t>
            </a:r>
            <a:r>
              <a:rPr lang="es-CO" sz="1200" kern="1200" baseline="0" dirty="0" err="1">
                <a:solidFill>
                  <a:schemeClr val="tx1"/>
                </a:solidFill>
                <a:effectLst/>
                <a:latin typeface="+mn-lt"/>
                <a:ea typeface="+mn-ea"/>
                <a:cs typeface="+mn-cs"/>
              </a:rPr>
              <a:t>They</a:t>
            </a:r>
            <a:r>
              <a:rPr lang="es-CO" sz="1200" kern="1200" baseline="0" dirty="0">
                <a:solidFill>
                  <a:schemeClr val="tx1"/>
                </a:solidFill>
                <a:effectLst/>
                <a:latin typeface="+mn-lt"/>
                <a:ea typeface="+mn-ea"/>
                <a:cs typeface="+mn-cs"/>
              </a:rPr>
              <a:t> </a:t>
            </a:r>
            <a:r>
              <a:rPr lang="es-CO" sz="1200" kern="1200" baseline="0" dirty="0" err="1">
                <a:solidFill>
                  <a:schemeClr val="tx1"/>
                </a:solidFill>
                <a:effectLst/>
                <a:latin typeface="+mn-lt"/>
                <a:ea typeface="+mn-ea"/>
                <a:cs typeface="+mn-cs"/>
              </a:rPr>
              <a:t>have</a:t>
            </a:r>
            <a:r>
              <a:rPr lang="es-CO" sz="1200" kern="1200" baseline="0" dirty="0">
                <a:solidFill>
                  <a:schemeClr val="tx1"/>
                </a:solidFill>
                <a:effectLst/>
                <a:latin typeface="+mn-lt"/>
                <a:ea typeface="+mn-ea"/>
                <a:cs typeface="+mn-cs"/>
              </a:rPr>
              <a:t> to transcribe &amp; </a:t>
            </a:r>
            <a:r>
              <a:rPr lang="es-CO" sz="1200" kern="1200" baseline="0" dirty="0" err="1">
                <a:solidFill>
                  <a:schemeClr val="tx1"/>
                </a:solidFill>
                <a:effectLst/>
                <a:latin typeface="+mn-lt"/>
                <a:ea typeface="+mn-ea"/>
                <a:cs typeface="+mn-cs"/>
              </a:rPr>
              <a:t>translate</a:t>
            </a:r>
            <a:r>
              <a:rPr lang="es-CO" sz="1200" kern="1200" baseline="0" dirty="0">
                <a:solidFill>
                  <a:schemeClr val="tx1"/>
                </a:solidFill>
                <a:effectLst/>
                <a:latin typeface="+mn-lt"/>
                <a:ea typeface="+mn-ea"/>
                <a:cs typeface="+mn-cs"/>
              </a:rPr>
              <a:t> </a:t>
            </a:r>
            <a:r>
              <a:rPr lang="es-CO" sz="1200" kern="1200" baseline="0" dirty="0" err="1">
                <a:solidFill>
                  <a:schemeClr val="tx1"/>
                </a:solidFill>
                <a:effectLst/>
                <a:latin typeface="+mn-lt"/>
                <a:ea typeface="+mn-ea"/>
                <a:cs typeface="+mn-cs"/>
              </a:rPr>
              <a:t>them</a:t>
            </a:r>
            <a:r>
              <a:rPr lang="es-CO" sz="1200" kern="1200" baseline="0" dirty="0">
                <a:solidFill>
                  <a:schemeClr val="tx1"/>
                </a:solidFill>
                <a:effectLst/>
                <a:latin typeface="+mn-lt"/>
                <a:ea typeface="+mn-ea"/>
                <a:cs typeface="+mn-cs"/>
              </a:rPr>
              <a:t>.</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a:t>
            </a:r>
            <a:r>
              <a:rPr lang="en-US" b="1" baseline="0" dirty="0"/>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CO" sz="1200" kern="1200" baseline="0" dirty="0" err="1">
                <a:solidFill>
                  <a:schemeClr val="tx1"/>
                </a:solidFill>
                <a:effectLst/>
                <a:latin typeface="+mn-lt"/>
                <a:ea typeface="+mn-ea"/>
                <a:cs typeface="+mn-cs"/>
              </a:rPr>
              <a:t>Students</a:t>
            </a:r>
            <a:r>
              <a:rPr lang="es-CO" sz="1200" kern="1200" baseline="0" dirty="0">
                <a:solidFill>
                  <a:schemeClr val="tx1"/>
                </a:solidFill>
                <a:effectLst/>
                <a:latin typeface="+mn-lt"/>
                <a:ea typeface="+mn-ea"/>
                <a:cs typeface="+mn-cs"/>
              </a:rPr>
              <a:t> </a:t>
            </a:r>
            <a:r>
              <a:rPr lang="es-CO" sz="1200" kern="1200" baseline="0" dirty="0" err="1">
                <a:solidFill>
                  <a:schemeClr val="tx1"/>
                </a:solidFill>
                <a:effectLst/>
                <a:latin typeface="+mn-lt"/>
                <a:ea typeface="+mn-ea"/>
                <a:cs typeface="+mn-cs"/>
              </a:rPr>
              <a:t>will</a:t>
            </a:r>
            <a:r>
              <a:rPr lang="es-CO" sz="1200" kern="1200" baseline="0" dirty="0">
                <a:solidFill>
                  <a:schemeClr val="tx1"/>
                </a:solidFill>
                <a:effectLst/>
                <a:latin typeface="+mn-lt"/>
                <a:ea typeface="+mn-ea"/>
                <a:cs typeface="+mn-cs"/>
              </a:rPr>
              <a:t> </a:t>
            </a:r>
            <a:r>
              <a:rPr lang="es-CO" sz="1200" kern="1200" baseline="0" dirty="0" err="1">
                <a:solidFill>
                  <a:schemeClr val="tx1"/>
                </a:solidFill>
                <a:effectLst/>
                <a:latin typeface="+mn-lt"/>
                <a:ea typeface="+mn-ea"/>
                <a:cs typeface="+mn-cs"/>
              </a:rPr>
              <a:t>hear</a:t>
            </a:r>
            <a:r>
              <a:rPr lang="es-CO" sz="1200" kern="1200" baseline="0" dirty="0">
                <a:solidFill>
                  <a:schemeClr val="tx1"/>
                </a:solidFill>
                <a:effectLst/>
                <a:latin typeface="+mn-lt"/>
                <a:ea typeface="+mn-ea"/>
                <a:cs typeface="+mn-cs"/>
              </a:rPr>
              <a:t> </a:t>
            </a:r>
            <a:r>
              <a:rPr lang="es-CO" sz="1200" kern="1200" baseline="0" dirty="0" err="1">
                <a:solidFill>
                  <a:schemeClr val="tx1"/>
                </a:solidFill>
                <a:effectLst/>
                <a:latin typeface="+mn-lt"/>
                <a:ea typeface="+mn-ea"/>
                <a:cs typeface="+mn-cs"/>
              </a:rPr>
              <a:t>the</a:t>
            </a:r>
            <a:r>
              <a:rPr lang="es-CO" sz="1200" kern="1200" baseline="0" dirty="0">
                <a:solidFill>
                  <a:schemeClr val="tx1"/>
                </a:solidFill>
                <a:effectLst/>
                <a:latin typeface="+mn-lt"/>
                <a:ea typeface="+mn-ea"/>
                <a:cs typeface="+mn-cs"/>
              </a:rPr>
              <a:t> –a </a:t>
            </a:r>
            <a:r>
              <a:rPr lang="es-CO" sz="1200" kern="1200" baseline="0" dirty="0" err="1">
                <a:solidFill>
                  <a:schemeClr val="tx1"/>
                </a:solidFill>
                <a:effectLst/>
                <a:latin typeface="+mn-lt"/>
                <a:ea typeface="+mn-ea"/>
                <a:cs typeface="+mn-cs"/>
              </a:rPr>
              <a:t>ending</a:t>
            </a:r>
            <a:r>
              <a:rPr lang="es-CO" sz="1200" kern="1200" baseline="0" dirty="0">
                <a:solidFill>
                  <a:schemeClr val="tx1"/>
                </a:solidFill>
                <a:effectLst/>
                <a:latin typeface="+mn-lt"/>
                <a:ea typeface="+mn-ea"/>
                <a:cs typeface="+mn-cs"/>
              </a:rPr>
              <a:t> and </a:t>
            </a:r>
            <a:r>
              <a:rPr lang="es-CO" sz="1200" kern="1200" baseline="0" dirty="0" err="1">
                <a:solidFill>
                  <a:schemeClr val="tx1"/>
                </a:solidFill>
                <a:effectLst/>
                <a:latin typeface="+mn-lt"/>
                <a:ea typeface="+mn-ea"/>
                <a:cs typeface="+mn-cs"/>
              </a:rPr>
              <a:t>need</a:t>
            </a:r>
            <a:r>
              <a:rPr lang="es-CO" sz="1200" kern="1200" baseline="0" dirty="0">
                <a:solidFill>
                  <a:schemeClr val="tx1"/>
                </a:solidFill>
                <a:effectLst/>
                <a:latin typeface="+mn-lt"/>
                <a:ea typeface="+mn-ea"/>
                <a:cs typeface="+mn-cs"/>
              </a:rPr>
              <a:t> to </a:t>
            </a:r>
            <a:r>
              <a:rPr lang="es-CO" sz="1200" kern="1200" baseline="0" dirty="0" err="1">
                <a:solidFill>
                  <a:schemeClr val="tx1"/>
                </a:solidFill>
                <a:effectLst/>
                <a:latin typeface="+mn-lt"/>
                <a:ea typeface="+mn-ea"/>
                <a:cs typeface="+mn-cs"/>
              </a:rPr>
              <a:t>translate</a:t>
            </a:r>
            <a:r>
              <a:rPr lang="es-CO" sz="1200" kern="1200" baseline="0" dirty="0">
                <a:solidFill>
                  <a:schemeClr val="tx1"/>
                </a:solidFill>
                <a:effectLst/>
                <a:latin typeface="+mn-lt"/>
                <a:ea typeface="+mn-ea"/>
                <a:cs typeface="+mn-cs"/>
              </a:rPr>
              <a:t> </a:t>
            </a:r>
            <a:r>
              <a:rPr lang="es-CO" sz="1200" kern="1200" baseline="0" dirty="0" err="1">
                <a:solidFill>
                  <a:schemeClr val="tx1"/>
                </a:solidFill>
                <a:effectLst/>
                <a:latin typeface="+mn-lt"/>
                <a:ea typeface="+mn-ea"/>
                <a:cs typeface="+mn-cs"/>
              </a:rPr>
              <a:t>it</a:t>
            </a:r>
            <a:r>
              <a:rPr lang="es-CO" sz="1200" kern="1200" baseline="0" dirty="0">
                <a:solidFill>
                  <a:schemeClr val="tx1"/>
                </a:solidFill>
                <a:effectLst/>
                <a:latin typeface="+mn-lt"/>
                <a:ea typeface="+mn-ea"/>
                <a:cs typeface="+mn-cs"/>
              </a:rPr>
              <a:t> </a:t>
            </a:r>
            <a:r>
              <a:rPr lang="es-CO" sz="1200" kern="1200" baseline="0" dirty="0" err="1">
                <a:solidFill>
                  <a:schemeClr val="tx1"/>
                </a:solidFill>
                <a:effectLst/>
                <a:latin typeface="+mn-lt"/>
                <a:ea typeface="+mn-ea"/>
                <a:cs typeface="+mn-cs"/>
              </a:rPr>
              <a:t>on</a:t>
            </a:r>
            <a:r>
              <a:rPr lang="es-CO" sz="1200" kern="1200" baseline="0" dirty="0">
                <a:solidFill>
                  <a:schemeClr val="tx1"/>
                </a:solidFill>
                <a:effectLst/>
                <a:latin typeface="+mn-lt"/>
                <a:ea typeface="+mn-ea"/>
                <a:cs typeface="+mn-cs"/>
              </a:rPr>
              <a:t> </a:t>
            </a:r>
            <a:r>
              <a:rPr lang="es-CO" sz="1200" kern="1200" baseline="0" dirty="0" err="1">
                <a:solidFill>
                  <a:schemeClr val="tx1"/>
                </a:solidFill>
                <a:effectLst/>
                <a:latin typeface="+mn-lt"/>
                <a:ea typeface="+mn-ea"/>
                <a:cs typeface="+mn-cs"/>
              </a:rPr>
              <a:t>the</a:t>
            </a:r>
            <a:r>
              <a:rPr lang="es-CO" sz="1200" kern="1200" baseline="0" dirty="0">
                <a:solidFill>
                  <a:schemeClr val="tx1"/>
                </a:solidFill>
                <a:effectLst/>
                <a:latin typeface="+mn-lt"/>
                <a:ea typeface="+mn-ea"/>
                <a:cs typeface="+mn-cs"/>
              </a:rPr>
              <a:t> </a:t>
            </a:r>
            <a:r>
              <a:rPr lang="es-CO" sz="1200" kern="1200" baseline="0" dirty="0" err="1">
                <a:solidFill>
                  <a:schemeClr val="tx1"/>
                </a:solidFill>
                <a:effectLst/>
                <a:latin typeface="+mn-lt"/>
                <a:ea typeface="+mn-ea"/>
                <a:cs typeface="+mn-cs"/>
              </a:rPr>
              <a:t>next</a:t>
            </a:r>
            <a:r>
              <a:rPr lang="es-CO" sz="1200" kern="1200" baseline="0" dirty="0">
                <a:solidFill>
                  <a:schemeClr val="tx1"/>
                </a:solidFill>
                <a:effectLst/>
                <a:latin typeface="+mn-lt"/>
                <a:ea typeface="+mn-ea"/>
                <a:cs typeface="+mn-cs"/>
              </a:rPr>
              <a:t> </a:t>
            </a:r>
            <a:r>
              <a:rPr lang="es-CO" sz="1200" kern="1200" baseline="0" dirty="0" err="1">
                <a:solidFill>
                  <a:schemeClr val="tx1"/>
                </a:solidFill>
                <a:effectLst/>
                <a:latin typeface="+mn-lt"/>
                <a:ea typeface="+mn-ea"/>
                <a:cs typeface="+mn-cs"/>
              </a:rPr>
              <a:t>slide</a:t>
            </a:r>
            <a:r>
              <a:rPr lang="es-CO" sz="1200" kern="1200" baseline="0" dirty="0">
                <a:solidFill>
                  <a:schemeClr val="tx1"/>
                </a:solidFill>
                <a:effectLst/>
                <a:latin typeface="+mn-lt"/>
                <a:ea typeface="+mn-ea"/>
                <a:cs typeface="+mn-cs"/>
              </a:rPr>
              <a:t>, </a:t>
            </a:r>
            <a:r>
              <a:rPr lang="es-CO" sz="1200" kern="1200" baseline="0" dirty="0" err="1">
                <a:solidFill>
                  <a:schemeClr val="tx1"/>
                </a:solidFill>
                <a:effectLst/>
                <a:latin typeface="+mn-lt"/>
                <a:ea typeface="+mn-ea"/>
                <a:cs typeface="+mn-cs"/>
              </a:rPr>
              <a:t>but</a:t>
            </a:r>
            <a:r>
              <a:rPr lang="es-CO" sz="1200" kern="1200" baseline="0" dirty="0">
                <a:solidFill>
                  <a:schemeClr val="tx1"/>
                </a:solidFill>
                <a:effectLst/>
                <a:latin typeface="+mn-lt"/>
                <a:ea typeface="+mn-ea"/>
                <a:cs typeface="+mn-cs"/>
              </a:rPr>
              <a:t> </a:t>
            </a:r>
            <a:r>
              <a:rPr lang="es-CO" sz="1200" kern="1200" baseline="0" dirty="0" err="1">
                <a:solidFill>
                  <a:schemeClr val="tx1"/>
                </a:solidFill>
                <a:effectLst/>
                <a:latin typeface="+mn-lt"/>
                <a:ea typeface="+mn-ea"/>
                <a:cs typeface="+mn-cs"/>
              </a:rPr>
              <a:t>this</a:t>
            </a:r>
            <a:r>
              <a:rPr lang="es-CO" sz="1200" kern="1200" baseline="0" dirty="0">
                <a:solidFill>
                  <a:schemeClr val="tx1"/>
                </a:solidFill>
                <a:effectLst/>
                <a:latin typeface="+mn-lt"/>
                <a:ea typeface="+mn-ea"/>
                <a:cs typeface="+mn-cs"/>
              </a:rPr>
              <a:t> </a:t>
            </a:r>
            <a:r>
              <a:rPr lang="es-CO" sz="1200" kern="1200" baseline="0" dirty="0" err="1">
                <a:solidFill>
                  <a:schemeClr val="tx1"/>
                </a:solidFill>
                <a:effectLst/>
                <a:latin typeface="+mn-lt"/>
                <a:ea typeface="+mn-ea"/>
                <a:cs typeface="+mn-cs"/>
              </a:rPr>
              <a:t>is</a:t>
            </a:r>
            <a:r>
              <a:rPr lang="es-CO" sz="1200" kern="1200" baseline="0" dirty="0">
                <a:solidFill>
                  <a:schemeClr val="tx1"/>
                </a:solidFill>
                <a:effectLst/>
                <a:latin typeface="+mn-lt"/>
                <a:ea typeface="+mn-ea"/>
                <a:cs typeface="+mn-cs"/>
              </a:rPr>
              <a:t> </a:t>
            </a:r>
            <a:r>
              <a:rPr lang="es-CO" sz="1200" kern="1200" baseline="0" dirty="0" err="1">
                <a:solidFill>
                  <a:schemeClr val="tx1"/>
                </a:solidFill>
                <a:effectLst/>
                <a:latin typeface="+mn-lt"/>
                <a:ea typeface="+mn-ea"/>
                <a:cs typeface="+mn-cs"/>
              </a:rPr>
              <a:t>not</a:t>
            </a:r>
            <a:r>
              <a:rPr lang="es-CO" sz="1200" kern="1200" baseline="0" dirty="0">
                <a:solidFill>
                  <a:schemeClr val="tx1"/>
                </a:solidFill>
                <a:effectLst/>
                <a:latin typeface="+mn-lt"/>
                <a:ea typeface="+mn-ea"/>
                <a:cs typeface="+mn-cs"/>
              </a:rPr>
              <a:t> </a:t>
            </a:r>
            <a:r>
              <a:rPr lang="es-CO" sz="1200" kern="1200" baseline="0" dirty="0" err="1">
                <a:solidFill>
                  <a:schemeClr val="tx1"/>
                </a:solidFill>
                <a:effectLst/>
                <a:latin typeface="+mn-lt"/>
                <a:ea typeface="+mn-ea"/>
                <a:cs typeface="+mn-cs"/>
              </a:rPr>
              <a:t>the</a:t>
            </a:r>
            <a:r>
              <a:rPr lang="es-CO" sz="1200" kern="1200" baseline="0" dirty="0">
                <a:solidFill>
                  <a:schemeClr val="tx1"/>
                </a:solidFill>
                <a:effectLst/>
                <a:latin typeface="+mn-lt"/>
                <a:ea typeface="+mn-ea"/>
                <a:cs typeface="+mn-cs"/>
              </a:rPr>
              <a:t> </a:t>
            </a:r>
            <a:r>
              <a:rPr lang="es-CO" sz="1200" kern="1200" baseline="0" dirty="0" err="1">
                <a:solidFill>
                  <a:schemeClr val="tx1"/>
                </a:solidFill>
                <a:effectLst/>
                <a:latin typeface="+mn-lt"/>
                <a:ea typeface="+mn-ea"/>
                <a:cs typeface="+mn-cs"/>
              </a:rPr>
              <a:t>main</a:t>
            </a:r>
            <a:r>
              <a:rPr lang="es-CO" sz="1200" kern="1200" baseline="0" dirty="0">
                <a:solidFill>
                  <a:schemeClr val="tx1"/>
                </a:solidFill>
                <a:effectLst/>
                <a:latin typeface="+mn-lt"/>
                <a:ea typeface="+mn-ea"/>
                <a:cs typeface="+mn-cs"/>
              </a:rPr>
              <a:t> </a:t>
            </a:r>
            <a:r>
              <a:rPr lang="es-CO" sz="1200" kern="1200" baseline="0" dirty="0" err="1">
                <a:solidFill>
                  <a:schemeClr val="tx1"/>
                </a:solidFill>
                <a:effectLst/>
                <a:latin typeface="+mn-lt"/>
                <a:ea typeface="+mn-ea"/>
                <a:cs typeface="+mn-cs"/>
              </a:rPr>
              <a:t>focus</a:t>
            </a:r>
            <a:r>
              <a:rPr lang="es-CO" sz="1200" kern="1200" baseline="0" dirty="0">
                <a:solidFill>
                  <a:schemeClr val="tx1"/>
                </a:solidFill>
                <a:effectLst/>
                <a:latin typeface="+mn-lt"/>
                <a:ea typeface="+mn-ea"/>
                <a:cs typeface="+mn-cs"/>
              </a:rPr>
              <a:t> of </a:t>
            </a:r>
            <a:r>
              <a:rPr lang="es-CO" sz="1200" kern="1200" baseline="0" dirty="0" err="1">
                <a:solidFill>
                  <a:schemeClr val="tx1"/>
                </a:solidFill>
                <a:effectLst/>
                <a:latin typeface="+mn-lt"/>
                <a:ea typeface="+mn-ea"/>
                <a:cs typeface="+mn-cs"/>
              </a:rPr>
              <a:t>the</a:t>
            </a:r>
            <a:r>
              <a:rPr lang="es-CO" sz="1200" kern="1200" baseline="0" dirty="0">
                <a:solidFill>
                  <a:schemeClr val="tx1"/>
                </a:solidFill>
                <a:effectLst/>
                <a:latin typeface="+mn-lt"/>
                <a:ea typeface="+mn-ea"/>
                <a:cs typeface="+mn-cs"/>
              </a:rPr>
              <a:t> </a:t>
            </a:r>
            <a:r>
              <a:rPr lang="es-CO" sz="1200" kern="1200" baseline="0" dirty="0" err="1">
                <a:solidFill>
                  <a:schemeClr val="tx1"/>
                </a:solidFill>
                <a:effectLst/>
                <a:latin typeface="+mn-lt"/>
                <a:ea typeface="+mn-ea"/>
                <a:cs typeface="+mn-cs"/>
              </a:rPr>
              <a:t>activity</a:t>
            </a:r>
            <a:r>
              <a:rPr lang="es-CO" sz="1200" kern="1200" baseline="0" dirty="0">
                <a:solidFill>
                  <a:schemeClr val="tx1"/>
                </a:solidFill>
                <a:effectLst/>
                <a:latin typeface="+mn-lt"/>
                <a:ea typeface="+mn-ea"/>
                <a:cs typeface="+mn-cs"/>
              </a:rPr>
              <a:t>. </a:t>
            </a:r>
            <a:r>
              <a:rPr lang="es-CO" sz="1200" kern="1200" baseline="0" dirty="0" err="1">
                <a:solidFill>
                  <a:schemeClr val="tx1"/>
                </a:solidFill>
                <a:effectLst/>
                <a:latin typeface="+mn-lt"/>
                <a:ea typeface="+mn-ea"/>
                <a:cs typeface="+mn-cs"/>
              </a:rPr>
              <a:t>Other</a:t>
            </a:r>
            <a:r>
              <a:rPr lang="es-CO" sz="1200" kern="1200" baseline="0" dirty="0">
                <a:solidFill>
                  <a:schemeClr val="tx1"/>
                </a:solidFill>
                <a:effectLst/>
                <a:latin typeface="+mn-lt"/>
                <a:ea typeface="+mn-ea"/>
                <a:cs typeface="+mn-cs"/>
              </a:rPr>
              <a:t> </a:t>
            </a:r>
            <a:r>
              <a:rPr lang="es-CO" sz="1200" kern="1200" baseline="0" dirty="0" err="1">
                <a:solidFill>
                  <a:schemeClr val="tx1"/>
                </a:solidFill>
                <a:effectLst/>
                <a:latin typeface="+mn-lt"/>
                <a:ea typeface="+mn-ea"/>
                <a:cs typeface="+mn-cs"/>
              </a:rPr>
              <a:t>activities</a:t>
            </a:r>
            <a:r>
              <a:rPr lang="es-CO" sz="1200" kern="1200" baseline="0" dirty="0">
                <a:solidFill>
                  <a:schemeClr val="tx1"/>
                </a:solidFill>
                <a:effectLst/>
                <a:latin typeface="+mn-lt"/>
                <a:ea typeface="+mn-ea"/>
                <a:cs typeface="+mn-cs"/>
              </a:rPr>
              <a:t> in </a:t>
            </a:r>
            <a:r>
              <a:rPr lang="es-CO" sz="1200" kern="1200" baseline="0" dirty="0" err="1">
                <a:solidFill>
                  <a:schemeClr val="tx1"/>
                </a:solidFill>
                <a:effectLst/>
                <a:latin typeface="+mn-lt"/>
                <a:ea typeface="+mn-ea"/>
                <a:cs typeface="+mn-cs"/>
              </a:rPr>
              <a:t>the</a:t>
            </a:r>
            <a:r>
              <a:rPr lang="es-CO" sz="1200" kern="1200" baseline="0" dirty="0">
                <a:solidFill>
                  <a:schemeClr val="tx1"/>
                </a:solidFill>
                <a:effectLst/>
                <a:latin typeface="+mn-lt"/>
                <a:ea typeface="+mn-ea"/>
                <a:cs typeface="+mn-cs"/>
              </a:rPr>
              <a:t> </a:t>
            </a:r>
            <a:r>
              <a:rPr lang="es-CO" sz="1200" kern="1200" baseline="0" dirty="0" err="1">
                <a:solidFill>
                  <a:schemeClr val="tx1"/>
                </a:solidFill>
                <a:effectLst/>
                <a:latin typeface="+mn-lt"/>
                <a:ea typeface="+mn-ea"/>
                <a:cs typeface="+mn-cs"/>
              </a:rPr>
              <a:t>sequence</a:t>
            </a:r>
            <a:r>
              <a:rPr lang="es-CO" sz="1200" kern="1200" baseline="0" dirty="0">
                <a:solidFill>
                  <a:schemeClr val="tx1"/>
                </a:solidFill>
                <a:effectLst/>
                <a:latin typeface="+mn-lt"/>
                <a:ea typeface="+mn-ea"/>
                <a:cs typeface="+mn-cs"/>
              </a:rPr>
              <a:t> </a:t>
            </a:r>
            <a:r>
              <a:rPr lang="es-CO" sz="1200" kern="1200" baseline="0" dirty="0" err="1">
                <a:solidFill>
                  <a:schemeClr val="tx1"/>
                </a:solidFill>
                <a:effectLst/>
                <a:latin typeface="+mn-lt"/>
                <a:ea typeface="+mn-ea"/>
                <a:cs typeface="+mn-cs"/>
              </a:rPr>
              <a:t>focus</a:t>
            </a:r>
            <a:r>
              <a:rPr lang="es-CO" sz="1200" kern="1200" baseline="0" dirty="0">
                <a:solidFill>
                  <a:schemeClr val="tx1"/>
                </a:solidFill>
                <a:effectLst/>
                <a:latin typeface="+mn-lt"/>
                <a:ea typeface="+mn-ea"/>
                <a:cs typeface="+mn-cs"/>
              </a:rPr>
              <a:t> </a:t>
            </a:r>
            <a:r>
              <a:rPr lang="es-CO" sz="1200" kern="1200" baseline="0" dirty="0" err="1">
                <a:solidFill>
                  <a:schemeClr val="tx1"/>
                </a:solidFill>
                <a:effectLst/>
                <a:latin typeface="+mn-lt"/>
                <a:ea typeface="+mn-ea"/>
                <a:cs typeface="+mn-cs"/>
              </a:rPr>
              <a:t>on</a:t>
            </a:r>
            <a:r>
              <a:rPr lang="es-CO" sz="1200" kern="1200" baseline="0" dirty="0">
                <a:solidFill>
                  <a:schemeClr val="tx1"/>
                </a:solidFill>
                <a:effectLst/>
                <a:latin typeface="+mn-lt"/>
                <a:ea typeface="+mn-ea"/>
                <a:cs typeface="+mn-cs"/>
              </a:rPr>
              <a:t> </a:t>
            </a:r>
            <a:r>
              <a:rPr lang="es-CO" sz="1200" kern="1200" baseline="0" dirty="0" err="1">
                <a:solidFill>
                  <a:schemeClr val="tx1"/>
                </a:solidFill>
                <a:effectLst/>
                <a:latin typeface="+mn-lt"/>
                <a:ea typeface="+mn-ea"/>
                <a:cs typeface="+mn-cs"/>
              </a:rPr>
              <a:t>the</a:t>
            </a:r>
            <a:r>
              <a:rPr lang="es-CO" sz="1200" kern="1200" baseline="0" dirty="0">
                <a:solidFill>
                  <a:schemeClr val="tx1"/>
                </a:solidFill>
                <a:effectLst/>
                <a:latin typeface="+mn-lt"/>
                <a:ea typeface="+mn-ea"/>
                <a:cs typeface="+mn-cs"/>
              </a:rPr>
              <a:t> –a vs –</a:t>
            </a:r>
            <a:r>
              <a:rPr lang="es-CO" sz="1200" kern="1200" baseline="0" dirty="0" err="1">
                <a:solidFill>
                  <a:schemeClr val="tx1"/>
                </a:solidFill>
                <a:effectLst/>
                <a:latin typeface="+mn-lt"/>
                <a:ea typeface="+mn-ea"/>
                <a:cs typeface="+mn-cs"/>
              </a:rPr>
              <a:t>ar</a:t>
            </a:r>
            <a:r>
              <a:rPr lang="es-CO" sz="1200" kern="1200" baseline="0" dirty="0">
                <a:solidFill>
                  <a:schemeClr val="tx1"/>
                </a:solidFill>
                <a:effectLst/>
                <a:latin typeface="+mn-lt"/>
                <a:ea typeface="+mn-ea"/>
                <a:cs typeface="+mn-cs"/>
              </a:rPr>
              <a:t> </a:t>
            </a:r>
            <a:r>
              <a:rPr lang="es-CO" sz="1200" kern="1200" baseline="0" dirty="0" err="1">
                <a:solidFill>
                  <a:schemeClr val="tx1"/>
                </a:solidFill>
                <a:effectLst/>
                <a:latin typeface="+mn-lt"/>
                <a:ea typeface="+mn-ea"/>
                <a:cs typeface="+mn-cs"/>
              </a:rPr>
              <a:t>endings</a:t>
            </a:r>
            <a:r>
              <a:rPr lang="es-CO" sz="1200" kern="1200" baseline="0" dirty="0">
                <a:solidFill>
                  <a:schemeClr val="tx1"/>
                </a:solidFill>
                <a:effectLst/>
                <a:latin typeface="+mn-lt"/>
                <a:ea typeface="+mn-ea"/>
                <a:cs typeface="+mn-cs"/>
              </a:rPr>
              <a:t> </a:t>
            </a:r>
            <a:r>
              <a:rPr lang="es-CO" sz="1200" kern="1200" baseline="0" dirty="0" err="1">
                <a:solidFill>
                  <a:schemeClr val="tx1"/>
                </a:solidFill>
                <a:effectLst/>
                <a:latin typeface="+mn-lt"/>
                <a:ea typeface="+mn-ea"/>
                <a:cs typeface="+mn-cs"/>
              </a:rPr>
              <a:t>together</a:t>
            </a:r>
            <a:r>
              <a:rPr lang="es-CO" sz="1200" kern="1200" baseline="0" dirty="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CO" sz="1200" b="0" kern="1200" baseline="0" dirty="0">
                <a:solidFill>
                  <a:schemeClr val="tx1"/>
                </a:solidFill>
                <a:effectLst/>
                <a:latin typeface="+mn-lt"/>
                <a:ea typeface="+mn-ea"/>
                <a:cs typeface="+mn-cs"/>
              </a:rPr>
              <a:t>To </a:t>
            </a:r>
            <a:r>
              <a:rPr lang="es-CO" sz="1200" b="0" kern="1200" baseline="0" dirty="0" err="1">
                <a:solidFill>
                  <a:schemeClr val="tx1"/>
                </a:solidFill>
                <a:effectLst/>
                <a:latin typeface="+mn-lt"/>
                <a:ea typeface="+mn-ea"/>
                <a:cs typeface="+mn-cs"/>
              </a:rPr>
              <a:t>make</a:t>
            </a:r>
            <a:r>
              <a:rPr lang="es-CO" sz="1200" b="0" kern="1200" baseline="0" dirty="0">
                <a:solidFill>
                  <a:schemeClr val="tx1"/>
                </a:solidFill>
                <a:effectLst/>
                <a:latin typeface="+mn-lt"/>
                <a:ea typeface="+mn-ea"/>
                <a:cs typeface="+mn-cs"/>
              </a:rPr>
              <a:t> </a:t>
            </a:r>
            <a:r>
              <a:rPr lang="es-CO" sz="1200" b="0" kern="1200" baseline="0" dirty="0" err="1">
                <a:solidFill>
                  <a:schemeClr val="tx1"/>
                </a:solidFill>
                <a:effectLst/>
                <a:latin typeface="+mn-lt"/>
                <a:ea typeface="+mn-ea"/>
                <a:cs typeface="+mn-cs"/>
              </a:rPr>
              <a:t>the</a:t>
            </a:r>
            <a:r>
              <a:rPr lang="es-CO" sz="1200" b="0" kern="1200" baseline="0" dirty="0">
                <a:solidFill>
                  <a:schemeClr val="tx1"/>
                </a:solidFill>
                <a:effectLst/>
                <a:latin typeface="+mn-lt"/>
                <a:ea typeface="+mn-ea"/>
                <a:cs typeface="+mn-cs"/>
              </a:rPr>
              <a:t> </a:t>
            </a:r>
            <a:r>
              <a:rPr lang="es-CO" sz="1200" b="0" kern="1200" baseline="0" dirty="0" err="1">
                <a:solidFill>
                  <a:schemeClr val="tx1"/>
                </a:solidFill>
                <a:effectLst/>
                <a:latin typeface="+mn-lt"/>
                <a:ea typeface="+mn-ea"/>
                <a:cs typeface="+mn-cs"/>
              </a:rPr>
              <a:t>second</a:t>
            </a:r>
            <a:r>
              <a:rPr lang="es-CO" sz="1200" b="0" kern="1200" baseline="0" dirty="0">
                <a:solidFill>
                  <a:schemeClr val="tx1"/>
                </a:solidFill>
                <a:effectLst/>
                <a:latin typeface="+mn-lt"/>
                <a:ea typeface="+mn-ea"/>
                <a:cs typeface="+mn-cs"/>
              </a:rPr>
              <a:t> </a:t>
            </a:r>
            <a:r>
              <a:rPr lang="es-CO" sz="1200" b="0" kern="1200" baseline="0" dirty="0" err="1">
                <a:solidFill>
                  <a:schemeClr val="tx1"/>
                </a:solidFill>
                <a:effectLst/>
                <a:latin typeface="+mn-lt"/>
                <a:ea typeface="+mn-ea"/>
                <a:cs typeface="+mn-cs"/>
              </a:rPr>
              <a:t>part</a:t>
            </a:r>
            <a:r>
              <a:rPr lang="es-CO" sz="1200" b="0" kern="1200" baseline="0" dirty="0">
                <a:solidFill>
                  <a:schemeClr val="tx1"/>
                </a:solidFill>
                <a:effectLst/>
                <a:latin typeface="+mn-lt"/>
                <a:ea typeface="+mn-ea"/>
                <a:cs typeface="+mn-cs"/>
              </a:rPr>
              <a:t> of </a:t>
            </a:r>
            <a:r>
              <a:rPr lang="es-CO" sz="1200" b="0" kern="1200" baseline="0" dirty="0" err="1">
                <a:solidFill>
                  <a:schemeClr val="tx1"/>
                </a:solidFill>
                <a:effectLst/>
                <a:latin typeface="+mn-lt"/>
                <a:ea typeface="+mn-ea"/>
                <a:cs typeface="+mn-cs"/>
              </a:rPr>
              <a:t>the</a:t>
            </a:r>
            <a:r>
              <a:rPr lang="es-CO" sz="1200" b="0" kern="1200" baseline="0" dirty="0">
                <a:solidFill>
                  <a:schemeClr val="tx1"/>
                </a:solidFill>
                <a:effectLst/>
                <a:latin typeface="+mn-lt"/>
                <a:ea typeface="+mn-ea"/>
                <a:cs typeface="+mn-cs"/>
              </a:rPr>
              <a:t> </a:t>
            </a:r>
            <a:r>
              <a:rPr lang="es-CO" sz="1200" b="0" kern="1200" baseline="0" dirty="0" err="1">
                <a:solidFill>
                  <a:schemeClr val="tx1"/>
                </a:solidFill>
                <a:effectLst/>
                <a:latin typeface="+mn-lt"/>
                <a:ea typeface="+mn-ea"/>
                <a:cs typeface="+mn-cs"/>
              </a:rPr>
              <a:t>activity</a:t>
            </a:r>
            <a:r>
              <a:rPr lang="es-CO" sz="1200" b="0" kern="1200" baseline="0" dirty="0">
                <a:solidFill>
                  <a:schemeClr val="tx1"/>
                </a:solidFill>
                <a:effectLst/>
                <a:latin typeface="+mn-lt"/>
                <a:ea typeface="+mn-ea"/>
                <a:cs typeface="+mn-cs"/>
              </a:rPr>
              <a:t> more </a:t>
            </a:r>
            <a:r>
              <a:rPr lang="es-CO" sz="1200" b="0" kern="1200" baseline="0" dirty="0" err="1">
                <a:solidFill>
                  <a:schemeClr val="tx1"/>
                </a:solidFill>
                <a:effectLst/>
                <a:latin typeface="+mn-lt"/>
                <a:ea typeface="+mn-ea"/>
                <a:cs typeface="+mn-cs"/>
              </a:rPr>
              <a:t>challenging</a:t>
            </a:r>
            <a:r>
              <a:rPr lang="es-CO" sz="1200" b="0" kern="1200" baseline="0" dirty="0">
                <a:solidFill>
                  <a:schemeClr val="tx1"/>
                </a:solidFill>
                <a:effectLst/>
                <a:latin typeface="+mn-lt"/>
                <a:ea typeface="+mn-ea"/>
                <a:cs typeface="+mn-cs"/>
              </a:rPr>
              <a:t>, </a:t>
            </a:r>
            <a:r>
              <a:rPr lang="es-CO" sz="1200" b="0" kern="1200" baseline="0" dirty="0" err="1">
                <a:solidFill>
                  <a:schemeClr val="tx1"/>
                </a:solidFill>
                <a:effectLst/>
                <a:latin typeface="+mn-lt"/>
                <a:ea typeface="+mn-ea"/>
                <a:cs typeface="+mn-cs"/>
              </a:rPr>
              <a:t>ask</a:t>
            </a:r>
            <a:r>
              <a:rPr lang="es-CO" sz="1200" b="0" kern="1200" baseline="0" dirty="0">
                <a:solidFill>
                  <a:schemeClr val="tx1"/>
                </a:solidFill>
                <a:effectLst/>
                <a:latin typeface="+mn-lt"/>
                <a:ea typeface="+mn-ea"/>
                <a:cs typeface="+mn-cs"/>
              </a:rPr>
              <a:t> </a:t>
            </a:r>
            <a:r>
              <a:rPr lang="es-CO" sz="1200" b="0" kern="1200" baseline="0" dirty="0" err="1">
                <a:solidFill>
                  <a:schemeClr val="tx1"/>
                </a:solidFill>
                <a:effectLst/>
                <a:latin typeface="+mn-lt"/>
                <a:ea typeface="+mn-ea"/>
                <a:cs typeface="+mn-cs"/>
              </a:rPr>
              <a:t>the</a:t>
            </a:r>
            <a:r>
              <a:rPr lang="es-CO" sz="1200" b="0" kern="1200" baseline="0" dirty="0">
                <a:solidFill>
                  <a:schemeClr val="tx1"/>
                </a:solidFill>
                <a:effectLst/>
                <a:latin typeface="+mn-lt"/>
                <a:ea typeface="+mn-ea"/>
                <a:cs typeface="+mn-cs"/>
              </a:rPr>
              <a:t> </a:t>
            </a:r>
            <a:r>
              <a:rPr lang="es-CO" sz="1200" b="0" kern="1200" baseline="0" dirty="0" err="1">
                <a:solidFill>
                  <a:schemeClr val="tx1"/>
                </a:solidFill>
                <a:effectLst/>
                <a:latin typeface="+mn-lt"/>
                <a:ea typeface="+mn-ea"/>
                <a:cs typeface="+mn-cs"/>
              </a:rPr>
              <a:t>students</a:t>
            </a:r>
            <a:r>
              <a:rPr lang="es-CO" sz="1200" b="0" kern="1200" baseline="0" dirty="0">
                <a:solidFill>
                  <a:schemeClr val="tx1"/>
                </a:solidFill>
                <a:effectLst/>
                <a:latin typeface="+mn-lt"/>
                <a:ea typeface="+mn-ea"/>
                <a:cs typeface="+mn-cs"/>
              </a:rPr>
              <a:t> to </a:t>
            </a:r>
            <a:r>
              <a:rPr lang="es-CO" sz="1200" b="0" kern="1200" baseline="0" dirty="0" err="1">
                <a:solidFill>
                  <a:schemeClr val="tx1"/>
                </a:solidFill>
                <a:effectLst/>
                <a:latin typeface="+mn-lt"/>
                <a:ea typeface="+mn-ea"/>
                <a:cs typeface="+mn-cs"/>
              </a:rPr>
              <a:t>translate</a:t>
            </a:r>
            <a:r>
              <a:rPr lang="es-CO" sz="1200" b="0" kern="1200" baseline="0" dirty="0">
                <a:solidFill>
                  <a:schemeClr val="tx1"/>
                </a:solidFill>
                <a:effectLst/>
                <a:latin typeface="+mn-lt"/>
                <a:ea typeface="+mn-ea"/>
                <a:cs typeface="+mn-cs"/>
              </a:rPr>
              <a:t> </a:t>
            </a:r>
            <a:r>
              <a:rPr lang="es-CO" sz="1200" b="0" kern="1200" baseline="0" dirty="0" err="1">
                <a:solidFill>
                  <a:schemeClr val="tx1"/>
                </a:solidFill>
                <a:effectLst/>
                <a:latin typeface="+mn-lt"/>
                <a:ea typeface="+mn-ea"/>
                <a:cs typeface="+mn-cs"/>
              </a:rPr>
              <a:t>directly</a:t>
            </a:r>
            <a:r>
              <a:rPr lang="es-CO" sz="1200" b="0" kern="1200" baseline="0" dirty="0">
                <a:solidFill>
                  <a:schemeClr val="tx1"/>
                </a:solidFill>
                <a:effectLst/>
                <a:latin typeface="+mn-lt"/>
                <a:ea typeface="+mn-ea"/>
                <a:cs typeface="+mn-cs"/>
              </a:rPr>
              <a:t> </a:t>
            </a:r>
            <a:r>
              <a:rPr lang="es-CO" sz="1200" b="0" kern="1200" baseline="0" dirty="0" err="1">
                <a:solidFill>
                  <a:schemeClr val="tx1"/>
                </a:solidFill>
                <a:effectLst/>
                <a:latin typeface="+mn-lt"/>
                <a:ea typeface="+mn-ea"/>
                <a:cs typeface="+mn-cs"/>
              </a:rPr>
              <a:t>into</a:t>
            </a:r>
            <a:r>
              <a:rPr lang="es-CO" sz="1200" b="0" kern="1200" baseline="0" dirty="0">
                <a:solidFill>
                  <a:schemeClr val="tx1"/>
                </a:solidFill>
                <a:effectLst/>
                <a:latin typeface="+mn-lt"/>
                <a:ea typeface="+mn-ea"/>
                <a:cs typeface="+mn-cs"/>
              </a:rPr>
              <a:t> English (</a:t>
            </a:r>
            <a:r>
              <a:rPr lang="es-CO" sz="1200" b="0" kern="1200" baseline="0" dirty="0" err="1">
                <a:solidFill>
                  <a:schemeClr val="tx1"/>
                </a:solidFill>
                <a:effectLst/>
                <a:latin typeface="+mn-lt"/>
                <a:ea typeface="+mn-ea"/>
                <a:cs typeface="+mn-cs"/>
              </a:rPr>
              <a:t>rather</a:t>
            </a:r>
            <a:r>
              <a:rPr lang="es-CO" sz="1200" b="0" kern="1200" baseline="0" dirty="0">
                <a:solidFill>
                  <a:schemeClr val="tx1"/>
                </a:solidFill>
                <a:effectLst/>
                <a:latin typeface="+mn-lt"/>
                <a:ea typeface="+mn-ea"/>
                <a:cs typeface="+mn-cs"/>
              </a:rPr>
              <a:t> </a:t>
            </a:r>
            <a:r>
              <a:rPr lang="es-CO" sz="1200" b="0" kern="1200" baseline="0" dirty="0" err="1">
                <a:solidFill>
                  <a:schemeClr val="tx1"/>
                </a:solidFill>
                <a:effectLst/>
                <a:latin typeface="+mn-lt"/>
                <a:ea typeface="+mn-ea"/>
                <a:cs typeface="+mn-cs"/>
              </a:rPr>
              <a:t>than</a:t>
            </a:r>
            <a:r>
              <a:rPr lang="es-CO" sz="1200" b="0" kern="1200" baseline="0" dirty="0">
                <a:solidFill>
                  <a:schemeClr val="tx1"/>
                </a:solidFill>
                <a:effectLst/>
                <a:latin typeface="+mn-lt"/>
                <a:ea typeface="+mn-ea"/>
                <a:cs typeface="+mn-cs"/>
              </a:rPr>
              <a:t> </a:t>
            </a:r>
            <a:r>
              <a:rPr lang="es-CO" sz="1200" b="0" kern="1200" baseline="0" dirty="0" err="1">
                <a:solidFill>
                  <a:schemeClr val="tx1"/>
                </a:solidFill>
                <a:effectLst/>
                <a:latin typeface="+mn-lt"/>
                <a:ea typeface="+mn-ea"/>
                <a:cs typeface="+mn-cs"/>
              </a:rPr>
              <a:t>transcribing</a:t>
            </a:r>
            <a:r>
              <a:rPr lang="es-CO" sz="1200" b="0" kern="1200" baseline="0" dirty="0">
                <a:solidFill>
                  <a:schemeClr val="tx1"/>
                </a:solidFill>
                <a:effectLst/>
                <a:latin typeface="+mn-lt"/>
                <a:ea typeface="+mn-ea"/>
                <a:cs typeface="+mn-cs"/>
              </a:rPr>
              <a:t> </a:t>
            </a:r>
            <a:r>
              <a:rPr lang="es-CO" sz="1200" b="0" kern="1200" baseline="0" dirty="0" err="1">
                <a:solidFill>
                  <a:schemeClr val="tx1"/>
                </a:solidFill>
                <a:effectLst/>
                <a:latin typeface="+mn-lt"/>
                <a:ea typeface="+mn-ea"/>
                <a:cs typeface="+mn-cs"/>
              </a:rPr>
              <a:t>first</a:t>
            </a:r>
            <a:r>
              <a:rPr lang="es-CO" sz="1200" b="0" kern="1200" baseline="0" dirty="0">
                <a:solidFill>
                  <a:schemeClr val="tx1"/>
                </a:solidFill>
                <a:effectLst/>
                <a:latin typeface="+mn-lt"/>
                <a:ea typeface="+mn-ea"/>
                <a:cs typeface="+mn-cs"/>
              </a:rPr>
              <a:t>).</a:t>
            </a:r>
            <a:endParaRPr lang="en-US" b="0" dirty="0"/>
          </a:p>
          <a:p>
            <a:endParaRPr lang="en-US" b="0" dirty="0"/>
          </a:p>
          <a:p>
            <a:r>
              <a:rPr lang="en-US" b="1" dirty="0"/>
              <a:t>Transcript:</a:t>
            </a:r>
          </a:p>
          <a:p>
            <a:pPr marL="0" indent="0">
              <a:buNone/>
            </a:pPr>
            <a:r>
              <a:rPr lang="en-GB" sz="1200" kern="1200" dirty="0">
                <a:solidFill>
                  <a:schemeClr val="tx1"/>
                </a:solidFill>
                <a:effectLst/>
                <a:latin typeface="+mn-lt"/>
                <a:ea typeface="+mn-ea"/>
                <a:cs typeface="+mn-cs"/>
              </a:rPr>
              <a:t>1. </a:t>
            </a:r>
            <a:r>
              <a:rPr lang="en-GB" sz="1200" kern="1200" dirty="0" err="1">
                <a:solidFill>
                  <a:schemeClr val="tx1"/>
                </a:solidFill>
                <a:effectLst/>
                <a:latin typeface="+mn-lt"/>
                <a:ea typeface="+mn-ea"/>
                <a:cs typeface="+mn-cs"/>
              </a:rPr>
              <a:t>Escucha</a:t>
            </a:r>
            <a:endParaRPr lang="en-GB" sz="1200" kern="1200" dirty="0">
              <a:solidFill>
                <a:schemeClr val="tx1"/>
              </a:solidFill>
              <a:effectLst/>
              <a:latin typeface="+mn-lt"/>
              <a:ea typeface="+mn-ea"/>
              <a:cs typeface="+mn-cs"/>
            </a:endParaRPr>
          </a:p>
          <a:p>
            <a:pPr marL="0" indent="0">
              <a:buNone/>
            </a:pPr>
            <a:r>
              <a:rPr lang="en-GB" sz="1200" kern="1200" dirty="0">
                <a:solidFill>
                  <a:schemeClr val="tx1"/>
                </a:solidFill>
                <a:effectLst/>
                <a:latin typeface="+mn-lt"/>
                <a:ea typeface="+mn-ea"/>
                <a:cs typeface="+mn-cs"/>
              </a:rPr>
              <a:t>2. </a:t>
            </a:r>
            <a:r>
              <a:rPr lang="en-GB" sz="1200" kern="1200" dirty="0" err="1">
                <a:solidFill>
                  <a:schemeClr val="tx1"/>
                </a:solidFill>
                <a:effectLst/>
                <a:latin typeface="+mn-lt"/>
                <a:ea typeface="+mn-ea"/>
                <a:cs typeface="+mn-cs"/>
              </a:rPr>
              <a:t>Compra</a:t>
            </a:r>
            <a:endParaRPr lang="en-GB" sz="1200" kern="1200" baseline="0" dirty="0">
              <a:solidFill>
                <a:schemeClr val="tx1"/>
              </a:solidFill>
              <a:effectLst/>
              <a:latin typeface="+mn-lt"/>
              <a:ea typeface="+mn-ea"/>
              <a:cs typeface="+mn-cs"/>
            </a:endParaRPr>
          </a:p>
          <a:p>
            <a:pPr marL="0" indent="0">
              <a:buNone/>
            </a:pPr>
            <a:r>
              <a:rPr lang="en-GB" sz="1200" kern="1200" baseline="0" dirty="0">
                <a:solidFill>
                  <a:schemeClr val="tx1"/>
                </a:solidFill>
                <a:effectLst/>
                <a:latin typeface="+mn-lt"/>
                <a:ea typeface="+mn-ea"/>
                <a:cs typeface="+mn-cs"/>
              </a:rPr>
              <a:t>3. </a:t>
            </a:r>
            <a:r>
              <a:rPr lang="en-GB" sz="1200" kern="1200" baseline="0" dirty="0" err="1">
                <a:solidFill>
                  <a:schemeClr val="tx1"/>
                </a:solidFill>
                <a:effectLst/>
                <a:latin typeface="+mn-lt"/>
                <a:ea typeface="+mn-ea"/>
                <a:cs typeface="+mn-cs"/>
              </a:rPr>
              <a:t>Llega</a:t>
            </a:r>
            <a:endParaRPr lang="en-GB" sz="1200" kern="1200" baseline="0" dirty="0">
              <a:solidFill>
                <a:schemeClr val="tx1"/>
              </a:solidFill>
              <a:effectLst/>
              <a:latin typeface="+mn-lt"/>
              <a:ea typeface="+mn-ea"/>
              <a:cs typeface="+mn-cs"/>
            </a:endParaRPr>
          </a:p>
          <a:p>
            <a:pPr marL="0" indent="0">
              <a:buNone/>
            </a:pPr>
            <a:r>
              <a:rPr lang="en-GB" sz="1200" kern="1200" baseline="0" dirty="0">
                <a:solidFill>
                  <a:schemeClr val="tx1"/>
                </a:solidFill>
                <a:effectLst/>
                <a:latin typeface="+mn-lt"/>
                <a:ea typeface="+mn-ea"/>
                <a:cs typeface="+mn-cs"/>
              </a:rPr>
              <a:t>4. Habla</a:t>
            </a:r>
          </a:p>
          <a:p>
            <a:pPr marL="0" indent="0">
              <a:buNone/>
            </a:pPr>
            <a:r>
              <a:rPr lang="en-GB" sz="1200" kern="1200" baseline="0" dirty="0">
                <a:solidFill>
                  <a:schemeClr val="tx1"/>
                </a:solidFill>
                <a:effectLst/>
                <a:latin typeface="+mn-lt"/>
                <a:ea typeface="+mn-ea"/>
                <a:cs typeface="+mn-cs"/>
              </a:rPr>
              <a:t>5. </a:t>
            </a:r>
            <a:r>
              <a:rPr lang="en-GB" sz="1200" kern="1200" baseline="0" dirty="0" err="1">
                <a:solidFill>
                  <a:schemeClr val="tx1"/>
                </a:solidFill>
                <a:effectLst/>
                <a:latin typeface="+mn-lt"/>
                <a:ea typeface="+mn-ea"/>
                <a:cs typeface="+mn-cs"/>
              </a:rPr>
              <a:t>Baila</a:t>
            </a:r>
            <a:endParaRPr lang="en-US" sz="1200" b="1" kern="1200" baseline="0" dirty="0">
              <a:solidFill>
                <a:schemeClr val="tx1"/>
              </a:solidFill>
              <a:effectLst/>
              <a:latin typeface="+mn-lt"/>
              <a:ea typeface="+mn-ea"/>
              <a:cs typeface="+mn-cs"/>
            </a:endParaRPr>
          </a:p>
          <a:p>
            <a:pPr marL="0" indent="0">
              <a:buNone/>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r>
              <a:rPr lang="en-GB" baseline="0" dirty="0"/>
              <a:t/>
            </a:r>
            <a:br>
              <a:rPr lang="en-GB" baseline="0" dirty="0"/>
            </a:br>
            <a:r>
              <a:rPr lang="en-GB" baseline="0" dirty="0" err="1"/>
              <a:t>escuchar</a:t>
            </a:r>
            <a:r>
              <a:rPr lang="en-GB" baseline="0" dirty="0"/>
              <a:t> [281], </a:t>
            </a:r>
            <a:r>
              <a:rPr lang="en-GB" baseline="0" dirty="0" err="1"/>
              <a:t>comprar</a:t>
            </a:r>
            <a:r>
              <a:rPr lang="en-GB" baseline="0" dirty="0"/>
              <a:t> [361], llegar [75], hablar [90], </a:t>
            </a:r>
            <a:r>
              <a:rPr lang="en-GB" baseline="0" dirty="0" err="1"/>
              <a:t>bailar</a:t>
            </a:r>
            <a:r>
              <a:rPr lang="en-GB" baseline="0" dirty="0"/>
              <a:t> [1323]</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77391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200" b="1" kern="1200" dirty="0" err="1">
                <a:solidFill>
                  <a:schemeClr val="tx1"/>
                </a:solidFill>
                <a:effectLst/>
                <a:latin typeface="+mn-lt"/>
                <a:ea typeface="+mn-ea"/>
                <a:cs typeface="+mn-cs"/>
              </a:rPr>
              <a:t>Vocabulary</a:t>
            </a:r>
            <a:r>
              <a:rPr lang="es-CO" sz="1200" b="1" kern="1200" baseline="0" dirty="0">
                <a:solidFill>
                  <a:schemeClr val="tx1"/>
                </a:solidFill>
                <a:effectLst/>
                <a:latin typeface="+mn-lt"/>
                <a:ea typeface="+mn-ea"/>
                <a:cs typeface="+mn-cs"/>
              </a:rPr>
              <a:t> practice </a:t>
            </a:r>
            <a:r>
              <a:rPr lang="es-CO" sz="1200" b="1" kern="1200" baseline="0" dirty="0" err="1">
                <a:solidFill>
                  <a:schemeClr val="tx1"/>
                </a:solidFill>
                <a:effectLst/>
                <a:latin typeface="+mn-lt"/>
                <a:ea typeface="+mn-ea"/>
                <a:cs typeface="+mn-cs"/>
              </a:rPr>
              <a:t>activity</a:t>
            </a:r>
            <a:r>
              <a:rPr lang="es-CO" sz="1200" b="1" kern="1200" baseline="0" dirty="0">
                <a:solidFill>
                  <a:schemeClr val="tx1"/>
                </a:solidFill>
                <a:effectLst/>
                <a:latin typeface="+mn-lt"/>
                <a:ea typeface="+mn-ea"/>
                <a:cs typeface="+mn-cs"/>
              </a:rPr>
              <a:t> (</a:t>
            </a:r>
            <a:r>
              <a:rPr lang="es-CO" sz="1200" b="1" kern="1200" baseline="0" dirty="0" err="1">
                <a:solidFill>
                  <a:schemeClr val="tx1"/>
                </a:solidFill>
                <a:effectLst/>
                <a:latin typeface="+mn-lt"/>
                <a:ea typeface="+mn-ea"/>
                <a:cs typeface="+mn-cs"/>
              </a:rPr>
              <a:t>listening</a:t>
            </a:r>
            <a:r>
              <a:rPr lang="es-CO" sz="1200" b="1" kern="1200" baseline="0" dirty="0">
                <a:solidFill>
                  <a:schemeClr val="tx1"/>
                </a:solidFill>
                <a:effectLst/>
                <a:latin typeface="+mn-lt"/>
                <a:ea typeface="+mn-ea"/>
                <a:cs typeface="+mn-cs"/>
              </a:rPr>
              <a:t>) [2/2]</a:t>
            </a:r>
            <a:endParaRPr lang="es-CO"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10-12 minutes</a:t>
            </a:r>
          </a:p>
          <a:p>
            <a:endParaRPr lang="en-US" b="1" dirty="0"/>
          </a:p>
          <a:p>
            <a:r>
              <a:rPr lang="en-US" b="1" dirty="0"/>
              <a:t>Aim: </a:t>
            </a:r>
            <a:r>
              <a:rPr lang="en-US" b="0" dirty="0"/>
              <a:t>to practise using the infinitive and 3</a:t>
            </a:r>
            <a:r>
              <a:rPr lang="en-US" b="0" baseline="30000" dirty="0"/>
              <a:t>rd</a:t>
            </a:r>
            <a:r>
              <a:rPr lang="en-US" b="0" dirty="0"/>
              <a:t> person</a:t>
            </a:r>
            <a:r>
              <a:rPr lang="en-US" b="0" baseline="0" dirty="0"/>
              <a:t> singular</a:t>
            </a:r>
            <a:endParaRPr lang="en-US" b="0" dirty="0"/>
          </a:p>
          <a:p>
            <a:endParaRPr lang="en-US" b="1" dirty="0"/>
          </a:p>
          <a:p>
            <a:r>
              <a:rPr lang="en-US" b="1" dirty="0"/>
              <a:t>Procedure:</a:t>
            </a:r>
          </a:p>
          <a:p>
            <a:r>
              <a:rPr lang="en-US" b="0" dirty="0"/>
              <a:t>1. Student A, referring to prompt cards, tells student B what Daniel</a:t>
            </a:r>
            <a:r>
              <a:rPr lang="en-US" b="0" baseline="0" dirty="0"/>
              <a:t> already does (i.e. using 3</a:t>
            </a:r>
            <a:r>
              <a:rPr lang="en-US" b="0" baseline="30000" dirty="0"/>
              <a:t>rd</a:t>
            </a:r>
            <a:r>
              <a:rPr lang="en-US" b="0" baseline="0" dirty="0"/>
              <a:t> person singular) and then what it’s important for him to do (using infinitive). Students may need to be reminded of the verb forms needed before starting.</a:t>
            </a:r>
            <a:endParaRPr lang="en-US" b="0" dirty="0"/>
          </a:p>
          <a:p>
            <a:r>
              <a:rPr lang="en-US" b="0" dirty="0"/>
              <a:t>2.</a:t>
            </a:r>
            <a:r>
              <a:rPr lang="en-US" b="0" baseline="0" dirty="0"/>
              <a:t> Student B listens and takes notes (we suggest that this is done in a blank two-column grid with these two headers – see slides 43/44)</a:t>
            </a:r>
            <a:endParaRPr lang="en-US" b="0" dirty="0"/>
          </a:p>
          <a:p>
            <a:r>
              <a:rPr lang="en-US" b="0" dirty="0"/>
              <a:t>3. Then they swap</a:t>
            </a:r>
            <a:r>
              <a:rPr lang="en-US" b="0" baseline="0" dirty="0"/>
              <a:t> roles.</a:t>
            </a:r>
            <a:endParaRPr lang="en-US" b="0" dirty="0"/>
          </a:p>
          <a:p>
            <a:r>
              <a:rPr lang="en-US" b="0" dirty="0"/>
              <a:t>4. Check answers and give</a:t>
            </a:r>
            <a:r>
              <a:rPr lang="en-US" b="0" baseline="0" dirty="0"/>
              <a:t> feedback </a:t>
            </a:r>
            <a:r>
              <a:rPr lang="en-US" b="0" dirty="0"/>
              <a:t>afterwards.</a:t>
            </a:r>
          </a:p>
          <a:p>
            <a:endParaRPr lang="en-US" b="0" dirty="0"/>
          </a:p>
          <a:p>
            <a:r>
              <a:rPr lang="en-US" b="1" dirty="0"/>
              <a:t>Note: </a:t>
            </a:r>
            <a:r>
              <a:rPr lang="en-GB" baseline="0" dirty="0"/>
              <a:t>Since correct use the infinitive and 3</a:t>
            </a:r>
            <a:r>
              <a:rPr lang="en-GB" baseline="30000" dirty="0"/>
              <a:t>rd</a:t>
            </a:r>
            <a:r>
              <a:rPr lang="en-GB" baseline="0" dirty="0"/>
              <a:t> person singular isn’t essential to task completion, the listener should be encouraged to correct the speaker if s/he notices mistakes in use of –ar vs –a ending.</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917242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Student A speaking cards (these are also available in Word</a:t>
            </a:r>
            <a:r>
              <a:rPr lang="en-GB" baseline="0" dirty="0"/>
              <a:t> format)</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112184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Variation: same task as on the previous</a:t>
            </a:r>
            <a:r>
              <a:rPr lang="en-GB" baseline="0" dirty="0"/>
              <a:t> slide, but students have to write the whole word.</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03618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Student B speaking cards (these are also available in Word</a:t>
            </a:r>
            <a:r>
              <a:rPr lang="en-GB" baseline="0" dirty="0"/>
              <a:t> format)</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974991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Student B answer</a:t>
            </a:r>
            <a:r>
              <a:rPr lang="en-GB" baseline="0" dirty="0"/>
              <a:t> slide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595959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Student A answer</a:t>
            </a:r>
            <a:r>
              <a:rPr lang="en-GB" baseline="0" dirty="0"/>
              <a:t> slide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230832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12):</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 of SSC [cu] + vowel (cue/</a:t>
            </a:r>
            <a:r>
              <a:rPr lang="en-GB" b="0" dirty="0" err="1"/>
              <a:t>cua</a:t>
            </a:r>
            <a:r>
              <a:rPr lang="en-GB" b="0" dirty="0"/>
              <a:t>/cui)</a:t>
            </a:r>
            <a:br>
              <a:rPr lang="en-GB" b="0" dirty="0"/>
            </a:br>
            <a:r>
              <a:rPr lang="en-GB" b="0" dirty="0"/>
              <a:t>Consolidation</a:t>
            </a:r>
            <a:r>
              <a:rPr lang="en-GB" b="0" baseline="0" dirty="0"/>
              <a:t> of</a:t>
            </a:r>
            <a:r>
              <a:rPr lang="en-GB" b="0" dirty="0"/>
              <a:t> </a:t>
            </a:r>
            <a:r>
              <a:rPr lang="en-GB" sz="1200" b="0" dirty="0">
                <a:solidFill>
                  <a:prstClr val="white"/>
                </a:solidFill>
              </a:rPr>
              <a:t>-ar verbs; infinitive &amp; 3rd singular (-a)</a:t>
            </a:r>
            <a:endParaRPr lang="en-GB" sz="1200" b="0"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
            </a:r>
            <a:br>
              <a:rPr lang="en-GB" b="1"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7.1.1.6 (introduce) </a:t>
            </a:r>
            <a:r>
              <a:rPr lang="es-ES" b="0" dirty="0"/>
              <a:t>¿quién? [289]; hablar [90]; comprar [361]; bailar [1323]; llegar [75]; escuchar [281]; amiga [1172]; música [340]; tarde¹ [392]; temprano [1578]; importante [171]; bien [78]; con [14]; otra vez [59-vez]; pareja¹ [892]</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7.1.1.3 (</a:t>
            </a:r>
            <a:r>
              <a:rPr lang="es-ES" b="1" dirty="0" err="1"/>
              <a:t>revisit</a:t>
            </a:r>
            <a:r>
              <a:rPr lang="es-ES" b="1" dirty="0"/>
              <a:t>) </a:t>
            </a:r>
            <a:r>
              <a:rPr lang="es-ES" b="0" dirty="0"/>
              <a:t>ser [7]; soy; eres; es; alegre [2081]; simpático [3349]; guapo [4192]; alto¹ [231]; bajo¹ [236]; y [4]; marca [marcar-993]; correcto [1467]; opción [1175]</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79637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Phonics</a:t>
            </a:r>
            <a:r>
              <a:rPr lang="en-GB" b="1" baseline="0" dirty="0"/>
              <a:t> s</a:t>
            </a:r>
            <a:r>
              <a:rPr lang="en-GB" b="1" dirty="0"/>
              <a:t>tarter task to recap this [cu]</a:t>
            </a:r>
            <a:r>
              <a:rPr lang="en-GB" b="1" baseline="0" dirty="0"/>
              <a:t> + vowel</a:t>
            </a:r>
            <a:endParaRPr lang="en-US" b="1" dirty="0"/>
          </a:p>
          <a:p>
            <a:endParaRPr lang="en-US" b="1" dirty="0"/>
          </a:p>
          <a:p>
            <a:r>
              <a:rPr lang="en-US" b="1" dirty="0"/>
              <a:t>Timing: </a:t>
            </a:r>
            <a:r>
              <a:rPr lang="en-US" b="0" dirty="0"/>
              <a:t>3 minutes</a:t>
            </a:r>
          </a:p>
          <a:p>
            <a:endParaRPr lang="en-US" b="1" dirty="0"/>
          </a:p>
          <a:p>
            <a:r>
              <a:rPr lang="en-US" b="1" dirty="0"/>
              <a:t>Aim: </a:t>
            </a:r>
            <a:r>
              <a:rPr lang="en-US" b="0" dirty="0"/>
              <a:t>to practise saying and spelling words with [cu] + vowel</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a:t>
            </a:r>
            <a:r>
              <a:rPr lang="en-GB" baseline="0" dirty="0"/>
              <a:t> Students will work in pairs to put the words back together. </a:t>
            </a:r>
            <a:endParaRPr lang="en-US" b="0" dirty="0"/>
          </a:p>
          <a:p>
            <a:r>
              <a:rPr lang="en-US" b="0" dirty="0"/>
              <a:t>2.</a:t>
            </a:r>
            <a:r>
              <a:rPr lang="en-GB" dirty="0"/>
              <a:t> Student A chooses an SSC and says it aloud to their partner CUE,</a:t>
            </a:r>
            <a:r>
              <a:rPr lang="en-GB" baseline="0" dirty="0"/>
              <a:t> CUA or CUI.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a:t>
            </a:r>
            <a:r>
              <a:rPr lang="en-GB" baseline="0" dirty="0"/>
              <a:t> Student B has to listen and write that SSC, completing it with a fragment in the middle.</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4.</a:t>
            </a:r>
            <a:r>
              <a:rPr lang="en-GB" baseline="0" dirty="0"/>
              <a:t> They then swap roles.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5.</a:t>
            </a:r>
            <a:r>
              <a:rPr lang="en-GB" baseline="0" dirty="0"/>
              <a:t> They translate the words that they wrote (together each pair will produce the six words in English)</a:t>
            </a:r>
            <a:endParaRPr lang="en-US" b="0" dirty="0"/>
          </a:p>
          <a:p>
            <a:endParaRPr lang="en-US" b="0" dirty="0"/>
          </a:p>
          <a:p>
            <a:r>
              <a:rPr lang="en-GB" b="1" baseline="0" dirty="0"/>
              <a:t>Note: </a:t>
            </a:r>
          </a:p>
          <a:p>
            <a:r>
              <a:rPr lang="en-GB" baseline="0" dirty="0"/>
              <a:t>1. to make ‘</a:t>
            </a:r>
            <a:r>
              <a:rPr lang="en-GB" baseline="0" dirty="0" err="1"/>
              <a:t>cuerpo</a:t>
            </a:r>
            <a:r>
              <a:rPr lang="en-GB" baseline="0" dirty="0"/>
              <a:t>’ two word fragments are needed.</a:t>
            </a:r>
          </a:p>
          <a:p>
            <a:r>
              <a:rPr lang="en-GB" baseline="0" dirty="0"/>
              <a:t>2. Exclamation marks were not included with ‘cui’ and ‘dado’ to avoid giving away the answer.</a:t>
            </a:r>
            <a:endParaRPr lang="en-US" b="1" dirty="0"/>
          </a:p>
          <a:p>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r>
              <a:rPr lang="en-GB" baseline="0" dirty="0"/>
              <a:t/>
            </a:r>
            <a:br>
              <a:rPr lang="en-GB" baseline="0" dirty="0"/>
            </a:br>
            <a:r>
              <a:rPr lang="en-GB" baseline="0" dirty="0" err="1"/>
              <a:t>cuerpo</a:t>
            </a:r>
            <a:r>
              <a:rPr lang="en-GB" baseline="0" dirty="0"/>
              <a:t> [232], </a:t>
            </a:r>
            <a:r>
              <a:rPr lang="en-GB" baseline="0" dirty="0" err="1"/>
              <a:t>escuela</a:t>
            </a:r>
            <a:r>
              <a:rPr lang="en-GB" baseline="0" dirty="0"/>
              <a:t> [424], </a:t>
            </a:r>
            <a:r>
              <a:rPr lang="en-GB" b="0" baseline="0" dirty="0" err="1"/>
              <a:t>cuatro</a:t>
            </a:r>
            <a:r>
              <a:rPr lang="en-GB" b="0" baseline="0" dirty="0"/>
              <a:t> [241], </a:t>
            </a:r>
            <a:r>
              <a:rPr lang="en-GB" b="0" baseline="0" dirty="0" err="1"/>
              <a:t>cuadro</a:t>
            </a:r>
            <a:r>
              <a:rPr lang="en-GB" b="0" baseline="0" dirty="0"/>
              <a:t> [1017], </a:t>
            </a:r>
            <a:r>
              <a:rPr lang="en-GB" b="0" baseline="0" dirty="0" err="1"/>
              <a:t>cuidar</a:t>
            </a:r>
            <a:r>
              <a:rPr lang="en-GB" b="0" baseline="0" dirty="0"/>
              <a:t> [751], </a:t>
            </a:r>
            <a:r>
              <a:rPr lang="en-GB" b="0" baseline="0" dirty="0" err="1"/>
              <a:t>cuidado</a:t>
            </a:r>
            <a:r>
              <a:rPr lang="en-GB" b="0" baseline="0" dirty="0"/>
              <a:t> [1822]</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03618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Vocabulary recap activity – snap [1/2]</a:t>
            </a:r>
          </a:p>
          <a:p>
            <a:endParaRPr lang="en-GB" b="1" dirty="0"/>
          </a:p>
          <a:p>
            <a:r>
              <a:rPr lang="en-GB" b="1" dirty="0"/>
              <a:t>Timing: </a:t>
            </a:r>
            <a:r>
              <a:rPr lang="en-GB" b="0" dirty="0"/>
              <a:t>6 minutes</a:t>
            </a:r>
          </a:p>
          <a:p>
            <a:endParaRPr lang="en-GB" b="1" dirty="0"/>
          </a:p>
          <a:p>
            <a:r>
              <a:rPr lang="en-GB" b="1" dirty="0"/>
              <a:t>Aim:</a:t>
            </a:r>
            <a:r>
              <a:rPr lang="en-GB" b="1" baseline="0" dirty="0"/>
              <a:t> </a:t>
            </a:r>
            <a:r>
              <a:rPr lang="en-GB" b="0" baseline="0" dirty="0"/>
              <a:t>to consolidate meaning recognition</a:t>
            </a:r>
            <a:endParaRPr lang="en-GB" b="0" dirty="0"/>
          </a:p>
          <a:p>
            <a:endParaRPr lang="en-GB" b="1" dirty="0"/>
          </a:p>
          <a:p>
            <a:r>
              <a:rPr lang="en-GB" b="1" dirty="0"/>
              <a:t>Procedure:</a:t>
            </a:r>
          </a:p>
          <a:p>
            <a:r>
              <a:rPr lang="en-GB" b="1" baseline="0" dirty="0"/>
              <a:t>1. </a:t>
            </a:r>
            <a:r>
              <a:rPr lang="en-GB" baseline="0" dirty="0"/>
              <a:t>Each letter disappears then is obscured again on second click</a:t>
            </a:r>
          </a:p>
          <a:p>
            <a:endParaRPr lang="en-GB" baseline="0" dirty="0"/>
          </a:p>
          <a:p>
            <a:r>
              <a:rPr lang="en-GB" b="1" baseline="0" dirty="0"/>
              <a:t>Note:</a:t>
            </a:r>
          </a:p>
          <a:p>
            <a:pPr marL="228600" indent="-228600">
              <a:buAutoNum type="arabicPeriod"/>
            </a:pPr>
            <a:r>
              <a:rPr lang="en-GB" baseline="0" dirty="0"/>
              <a:t>This is also a way to practise the alphabet – encourage students to say a letter aloud to reveal the word behind it.</a:t>
            </a:r>
          </a:p>
          <a:p>
            <a:pPr marL="0" indent="0">
              <a:buNone/>
            </a:pPr>
            <a:endParaRPr lang="en-GB" baseline="0" dirty="0"/>
          </a:p>
          <a:p>
            <a:pPr marL="0" indent="0">
              <a:buNone/>
            </a:pPr>
            <a:r>
              <a:rPr lang="en-GB" b="1" baseline="0" dirty="0"/>
              <a:t>Words behind each letter (in alphabetical order)</a:t>
            </a:r>
          </a:p>
          <a:p>
            <a:r>
              <a:rPr lang="en-GB" baseline="0" dirty="0"/>
              <a:t>A-F: </a:t>
            </a:r>
            <a:r>
              <a:rPr lang="en-GB" baseline="0" dirty="0" err="1"/>
              <a:t>tarde</a:t>
            </a:r>
            <a:r>
              <a:rPr lang="en-GB" baseline="0" dirty="0"/>
              <a:t>, hablar, amiga, ¿</a:t>
            </a:r>
            <a:r>
              <a:rPr lang="en-GB" baseline="0" dirty="0" err="1"/>
              <a:t>quien</a:t>
            </a:r>
            <a:r>
              <a:rPr lang="en-GB" baseline="0" dirty="0"/>
              <a:t>?, </a:t>
            </a:r>
            <a:r>
              <a:rPr lang="en-GB" baseline="0" dirty="0" err="1"/>
              <a:t>comprar</a:t>
            </a:r>
            <a:r>
              <a:rPr lang="en-GB" baseline="0" dirty="0"/>
              <a:t>, con</a:t>
            </a:r>
          </a:p>
          <a:p>
            <a:r>
              <a:rPr lang="en-GB" baseline="0" dirty="0"/>
              <a:t>G-L: buy, with, who?, female friend, late, to speak</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Snap (cont.)  [2/2]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Words behind each letter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M-Q: llegar, </a:t>
            </a:r>
            <a:r>
              <a:rPr lang="en-GB" baseline="0" dirty="0" err="1"/>
              <a:t>bailar</a:t>
            </a:r>
            <a:r>
              <a:rPr lang="en-GB" baseline="0" dirty="0"/>
              <a:t>, bien, </a:t>
            </a:r>
            <a:r>
              <a:rPr lang="en-GB" baseline="0" dirty="0" err="1"/>
              <a:t>música</a:t>
            </a:r>
            <a:r>
              <a:rPr lang="en-GB" baseline="0" dirty="0"/>
              <a:t>, </a:t>
            </a:r>
            <a:r>
              <a:rPr lang="en-GB" baseline="0" dirty="0" err="1"/>
              <a:t>escuchar</a:t>
            </a:r>
            <a:r>
              <a:rPr lang="en-GB" baseline="0" dirty="0"/>
              <a:t>, </a:t>
            </a:r>
            <a:r>
              <a:rPr lang="en-GB" baseline="0" dirty="0" err="1"/>
              <a:t>temprano</a:t>
            </a:r>
            <a:endParaRPr lang="en-GB" baseline="0" dirty="0"/>
          </a:p>
          <a:p>
            <a:r>
              <a:rPr lang="en-GB" baseline="0" dirty="0"/>
              <a:t>R-W: music, well, early, to arrive, to dance, to listen</a:t>
            </a:r>
          </a:p>
          <a:p>
            <a:endParaRPr lang="en-GB" baseline="0" dirty="0"/>
          </a:p>
          <a:p>
            <a:r>
              <a:rPr lang="en-GB" baseline="0" dirty="0"/>
              <a:t>Note: this activity elicits almost all of the alphabet. Ask students which letters are missing (X, Y and Z).</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884206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Grammar activity</a:t>
            </a:r>
            <a:r>
              <a:rPr lang="en-GB" b="1" baseline="0" dirty="0"/>
              <a:t> (listening) [1/2]</a:t>
            </a:r>
            <a:endParaRPr lang="en-GB" b="1" dirty="0"/>
          </a:p>
          <a:p>
            <a:endParaRPr lang="en-US" b="1" dirty="0"/>
          </a:p>
          <a:p>
            <a:r>
              <a:rPr lang="en-US" b="1" dirty="0"/>
              <a:t>Timing: </a:t>
            </a:r>
            <a:r>
              <a:rPr lang="en-US" b="0" dirty="0"/>
              <a:t>8 minutes</a:t>
            </a:r>
          </a:p>
          <a:p>
            <a:endParaRPr lang="en-US" b="1" dirty="0"/>
          </a:p>
          <a:p>
            <a:r>
              <a:rPr lang="en-US" b="1" dirty="0"/>
              <a:t>Aim: </a:t>
            </a:r>
            <a:r>
              <a:rPr lang="en-US" b="0" dirty="0"/>
              <a:t>to practise attending to the meanings of infinitives and 3</a:t>
            </a:r>
            <a:r>
              <a:rPr lang="en-US" b="0" baseline="30000" dirty="0"/>
              <a:t>rd</a:t>
            </a:r>
            <a:r>
              <a:rPr lang="en-US" b="0" dirty="0"/>
              <a:t> person singular forms of verbs</a:t>
            </a:r>
          </a:p>
          <a:p>
            <a:endParaRPr lang="en-US" b="1" dirty="0"/>
          </a:p>
          <a:p>
            <a:r>
              <a:rPr lang="en-US" b="1" dirty="0"/>
              <a:t>Procedure:</a:t>
            </a:r>
          </a:p>
          <a:p>
            <a:r>
              <a:rPr lang="en-US" b="0" dirty="0"/>
              <a:t>1. Click on the orange action</a:t>
            </a:r>
            <a:r>
              <a:rPr lang="en-US" b="0" baseline="0" dirty="0"/>
              <a:t> button to hear the first word of the sentence. This will either be an infinitive or 3</a:t>
            </a:r>
            <a:r>
              <a:rPr lang="en-US" b="0" baseline="30000" dirty="0"/>
              <a:t>rd</a:t>
            </a:r>
            <a:r>
              <a:rPr lang="en-US" b="0" baseline="0" dirty="0"/>
              <a:t> person singular.</a:t>
            </a:r>
            <a:endParaRPr lang="en-US" b="0" dirty="0"/>
          </a:p>
          <a:p>
            <a:r>
              <a:rPr lang="en-US" b="0" dirty="0"/>
              <a:t>2. Decide which sentence</a:t>
            </a:r>
            <a:r>
              <a:rPr lang="en-US" b="0" baseline="0" dirty="0"/>
              <a:t> ending must be correct (write it)</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Check answers 1-5 before continuing with </a:t>
            </a:r>
            <a:r>
              <a:rPr lang="en-GB" baseline="0" dirty="0"/>
              <a:t>6-10. While checking answers, ask for the English translation to ensure comprehension of lexical items.</a:t>
            </a:r>
            <a:endParaRPr lang="en-GB" dirty="0"/>
          </a:p>
          <a:p>
            <a:endParaRPr lang="en-US" b="0" dirty="0"/>
          </a:p>
          <a:p>
            <a:r>
              <a:rPr lang="en-US" b="1" dirty="0"/>
              <a:t>Transcript:</a:t>
            </a:r>
          </a:p>
          <a:p>
            <a:pPr marL="228600" indent="-228600">
              <a:buAutoNum type="arabicPeriod"/>
            </a:pPr>
            <a:r>
              <a:rPr lang="en-GB" dirty="0" err="1"/>
              <a:t>Bailar</a:t>
            </a:r>
            <a:endParaRPr lang="en-GB" dirty="0"/>
          </a:p>
          <a:p>
            <a:pPr marL="228600" indent="-228600">
              <a:buAutoNum type="arabicPeriod"/>
            </a:pPr>
            <a:r>
              <a:rPr lang="en-GB" dirty="0" err="1"/>
              <a:t>Escucha</a:t>
            </a:r>
            <a:endParaRPr lang="en-GB" dirty="0"/>
          </a:p>
          <a:p>
            <a:pPr marL="228600" indent="-228600">
              <a:buAutoNum type="arabicPeriod"/>
            </a:pPr>
            <a:r>
              <a:rPr lang="en-GB" dirty="0"/>
              <a:t>Hablar</a:t>
            </a:r>
          </a:p>
          <a:p>
            <a:pPr marL="228600" indent="-228600">
              <a:buAutoNum type="arabicPeriod"/>
            </a:pPr>
            <a:r>
              <a:rPr lang="en-GB" dirty="0" err="1"/>
              <a:t>Llega</a:t>
            </a:r>
            <a:endParaRPr lang="en-GB" dirty="0"/>
          </a:p>
          <a:p>
            <a:pPr marL="228600" indent="-228600">
              <a:buAutoNum type="arabicPeriod"/>
            </a:pPr>
            <a:r>
              <a:rPr lang="en-GB" dirty="0" err="1"/>
              <a:t>Comprar</a:t>
            </a:r>
            <a:endParaRPr lang="en-GB" dirty="0"/>
          </a:p>
          <a:p>
            <a:pPr marL="0" indent="0">
              <a:buNone/>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r>
              <a:rPr lang="en-GB" baseline="0" dirty="0"/>
              <a:t/>
            </a:r>
            <a:br>
              <a:rPr lang="en-GB" baseline="0" dirty="0"/>
            </a:br>
            <a:r>
              <a:rPr lang="en-GB" baseline="0" dirty="0" err="1"/>
              <a:t>escuchar</a:t>
            </a:r>
            <a:r>
              <a:rPr lang="en-GB" baseline="0" dirty="0"/>
              <a:t> [281], </a:t>
            </a:r>
            <a:r>
              <a:rPr lang="en-GB" baseline="0" dirty="0" err="1"/>
              <a:t>comprar</a:t>
            </a:r>
            <a:r>
              <a:rPr lang="en-GB" baseline="0" dirty="0"/>
              <a:t> [361], llegar [75], hablar [90], </a:t>
            </a:r>
            <a:r>
              <a:rPr lang="en-GB" baseline="0" dirty="0" err="1"/>
              <a:t>bailar</a:t>
            </a:r>
            <a:r>
              <a:rPr lang="en-GB" baseline="0" dirty="0"/>
              <a:t> [1323]</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5706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Grammar activity</a:t>
            </a:r>
            <a:r>
              <a:rPr lang="en-GB" b="1" baseline="0" dirty="0"/>
              <a:t> (listening) [2/2]</a:t>
            </a:r>
            <a:endParaRPr lang="en-GB" b="1" dirty="0"/>
          </a:p>
          <a:p>
            <a:endParaRPr lang="en-US" b="0" dirty="0"/>
          </a:p>
          <a:p>
            <a:r>
              <a:rPr lang="en-US" b="1" dirty="0"/>
              <a:t>Transcript:</a:t>
            </a:r>
          </a:p>
          <a:p>
            <a:r>
              <a:rPr lang="en-US" b="0" baseline="0" dirty="0"/>
              <a:t>6. </a:t>
            </a:r>
            <a:r>
              <a:rPr lang="en-GB" baseline="0" dirty="0" err="1"/>
              <a:t>Compra</a:t>
            </a:r>
            <a:endParaRPr lang="en-GB" baseline="0" dirty="0"/>
          </a:p>
          <a:p>
            <a:r>
              <a:rPr lang="en-GB" baseline="0" dirty="0"/>
              <a:t>7. </a:t>
            </a:r>
            <a:r>
              <a:rPr lang="en-GB" dirty="0"/>
              <a:t>Llegar</a:t>
            </a:r>
          </a:p>
          <a:p>
            <a:r>
              <a:rPr lang="en-GB" dirty="0"/>
              <a:t>8. Habla</a:t>
            </a:r>
          </a:p>
          <a:p>
            <a:r>
              <a:rPr lang="en-GB" dirty="0"/>
              <a:t>9. Escuchar</a:t>
            </a:r>
          </a:p>
          <a:p>
            <a:r>
              <a:rPr lang="en-GB" dirty="0"/>
              <a:t>10. </a:t>
            </a:r>
            <a:r>
              <a:rPr lang="en-GB" dirty="0" err="1"/>
              <a:t>Baila</a:t>
            </a:r>
            <a:r>
              <a:rPr lang="en-GB" dirty="0"/>
              <a:t>.</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r>
              <a:rPr lang="en-GB" baseline="0" dirty="0"/>
              <a:t/>
            </a:r>
            <a:br>
              <a:rPr lang="en-GB" baseline="0" dirty="0"/>
            </a:br>
            <a:r>
              <a:rPr lang="en-GB" baseline="0" dirty="0" err="1"/>
              <a:t>escuchar</a:t>
            </a:r>
            <a:r>
              <a:rPr lang="en-GB" baseline="0" dirty="0"/>
              <a:t> [281], </a:t>
            </a:r>
            <a:r>
              <a:rPr lang="en-GB" baseline="0" dirty="0" err="1"/>
              <a:t>comprar</a:t>
            </a:r>
            <a:r>
              <a:rPr lang="en-GB" baseline="0" dirty="0"/>
              <a:t> [361], llegar [75], hablar [90], </a:t>
            </a:r>
            <a:r>
              <a:rPr lang="en-GB" baseline="0" dirty="0" err="1"/>
              <a:t>bailar</a:t>
            </a:r>
            <a:r>
              <a:rPr lang="en-GB" baseline="0" dirty="0"/>
              <a:t> [1323]</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5706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Pictures from </a:t>
            </a:r>
            <a:r>
              <a:rPr lang="en-GB" dirty="0">
                <a:hlinkClick r:id="rId3"/>
              </a:rPr>
              <a:t>https://unsplash.com/</a:t>
            </a:r>
            <a:r>
              <a:rPr lang="en-GB" dirty="0"/>
              <a:t> (freely usable images)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Vocabulary</a:t>
            </a:r>
            <a:r>
              <a:rPr lang="en-US" b="1" baseline="0" dirty="0"/>
              <a:t> revision activity</a:t>
            </a:r>
            <a:endParaRPr lang="en-US" b="1" dirty="0"/>
          </a:p>
          <a:p>
            <a:endParaRPr lang="en-US" b="1" dirty="0"/>
          </a:p>
          <a:p>
            <a:r>
              <a:rPr lang="en-US" b="1" dirty="0"/>
              <a:t>Timing: </a:t>
            </a:r>
            <a:r>
              <a:rPr lang="en-US" b="0" dirty="0"/>
              <a:t>2</a:t>
            </a:r>
            <a:r>
              <a:rPr lang="en-US" b="0" baseline="0" dirty="0"/>
              <a:t> minutes</a:t>
            </a:r>
            <a:endParaRPr lang="en-US" b="0" dirty="0"/>
          </a:p>
          <a:p>
            <a:endParaRPr lang="en-US" b="1" dirty="0"/>
          </a:p>
          <a:p>
            <a:r>
              <a:rPr lang="en-US" b="1" dirty="0"/>
              <a:t>Aim: </a:t>
            </a:r>
            <a:r>
              <a:rPr lang="en-US" b="0" dirty="0"/>
              <a:t>to recall the 6</a:t>
            </a:r>
            <a:r>
              <a:rPr lang="en-US" b="0" baseline="0" dirty="0"/>
              <a:t> words in the images and their gender</a:t>
            </a:r>
            <a:endParaRPr lang="en-US" b="0" dirty="0"/>
          </a:p>
          <a:p>
            <a:endParaRPr lang="en-US" b="1" dirty="0"/>
          </a:p>
          <a:p>
            <a:r>
              <a:rPr lang="en-US" b="1" dirty="0"/>
              <a:t>Procedure:</a:t>
            </a:r>
          </a:p>
          <a:p>
            <a:pPr marL="228600" indent="-228600">
              <a:buAutoNum type="arabicPeriod"/>
            </a:pPr>
            <a:r>
              <a:rPr lang="en-US" b="0" dirty="0"/>
              <a:t>Bring</a:t>
            </a:r>
            <a:r>
              <a:rPr lang="en-US" b="0" baseline="0" dirty="0"/>
              <a:t> up the image</a:t>
            </a:r>
          </a:p>
          <a:p>
            <a:pPr marL="228600" indent="-228600">
              <a:buAutoNum type="arabicPeriod"/>
            </a:pPr>
            <a:r>
              <a:rPr lang="en-US" b="0" baseline="0" dirty="0"/>
              <a:t>Elicit the Spanish word.</a:t>
            </a:r>
          </a:p>
          <a:p>
            <a:pPr marL="228600" indent="-228600">
              <a:buAutoNum type="arabicPeriod"/>
            </a:pPr>
            <a:r>
              <a:rPr lang="en-US" b="0" dirty="0"/>
              <a:t>Click to reveal it.</a:t>
            </a:r>
          </a:p>
          <a:p>
            <a:pPr marL="228600" indent="-228600">
              <a:buAutoNum type="arabicPeriod"/>
            </a:pPr>
            <a:r>
              <a:rPr lang="en-US" b="0" dirty="0"/>
              <a:t>Click again to reveal</a:t>
            </a:r>
            <a:r>
              <a:rPr lang="en-US" b="0" baseline="0" dirty="0"/>
              <a:t> the correct indefinite article</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Note:</a:t>
            </a:r>
            <a:r>
              <a:rPr lang="es-ES" b="1" baseline="0" dirty="0"/>
              <a:t> </a:t>
            </a:r>
            <a:r>
              <a:rPr lang="es-ES" dirty="0" err="1"/>
              <a:t>These</a:t>
            </a:r>
            <a:r>
              <a:rPr lang="es-ES" dirty="0"/>
              <a:t> </a:t>
            </a:r>
            <a:r>
              <a:rPr lang="es-ES" dirty="0" err="1"/>
              <a:t>words</a:t>
            </a:r>
            <a:r>
              <a:rPr lang="es-ES" dirty="0"/>
              <a:t> </a:t>
            </a:r>
            <a:r>
              <a:rPr lang="es-ES" dirty="0" err="1"/>
              <a:t>will</a:t>
            </a:r>
            <a:r>
              <a:rPr lang="es-ES" dirty="0"/>
              <a:t> be </a:t>
            </a:r>
            <a:r>
              <a:rPr lang="es-ES" dirty="0" err="1"/>
              <a:t>needed</a:t>
            </a:r>
            <a:r>
              <a:rPr lang="es-ES" dirty="0"/>
              <a:t> in </a:t>
            </a:r>
            <a:r>
              <a:rPr lang="es-ES" dirty="0" err="1"/>
              <a:t>the</a:t>
            </a:r>
            <a:r>
              <a:rPr lang="es-ES" dirty="0"/>
              <a:t> </a:t>
            </a:r>
            <a:r>
              <a:rPr lang="es-ES" dirty="0" err="1"/>
              <a:t>listening</a:t>
            </a:r>
            <a:r>
              <a:rPr lang="es-ES" dirty="0"/>
              <a:t> / </a:t>
            </a:r>
            <a:r>
              <a:rPr lang="es-ES" dirty="0" err="1"/>
              <a:t>speaking</a:t>
            </a:r>
            <a:r>
              <a:rPr lang="es-ES" baseline="0" dirty="0"/>
              <a:t> </a:t>
            </a:r>
            <a:r>
              <a:rPr lang="es-ES" dirty="0" err="1"/>
              <a:t>activity</a:t>
            </a:r>
            <a:r>
              <a:rPr lang="es-ES" dirty="0"/>
              <a:t> </a:t>
            </a:r>
            <a:r>
              <a:rPr lang="es-ES" dirty="0" err="1"/>
              <a:t>later</a:t>
            </a:r>
            <a:r>
              <a:rPr lang="es-ES" dirty="0"/>
              <a:t> in </a:t>
            </a:r>
            <a:r>
              <a:rPr lang="es-ES" dirty="0" err="1"/>
              <a:t>lesson</a:t>
            </a:r>
            <a:r>
              <a:rPr lang="es-ES" dirty="0"/>
              <a:t> 1, so </a:t>
            </a:r>
            <a:r>
              <a:rPr lang="es-ES" dirty="0" err="1"/>
              <a:t>it’s</a:t>
            </a:r>
            <a:r>
              <a:rPr lang="es-ES" dirty="0"/>
              <a:t> </a:t>
            </a:r>
            <a:r>
              <a:rPr lang="es-ES" dirty="0" err="1"/>
              <a:t>worth</a:t>
            </a:r>
            <a:r>
              <a:rPr lang="es-ES" baseline="0" dirty="0"/>
              <a:t> re-</a:t>
            </a:r>
            <a:r>
              <a:rPr lang="es-ES" baseline="0" dirty="0" err="1"/>
              <a:t>visiting</a:t>
            </a:r>
            <a:r>
              <a:rPr lang="es-ES" baseline="0" dirty="0"/>
              <a:t> </a:t>
            </a:r>
            <a:r>
              <a:rPr lang="es-ES" baseline="0" dirty="0" err="1"/>
              <a:t>them</a:t>
            </a:r>
            <a:r>
              <a:rPr lang="es-ES" baseline="0" dirty="0"/>
              <a:t> </a:t>
            </a:r>
            <a:r>
              <a:rPr lang="es-ES" baseline="0" dirty="0" err="1"/>
              <a:t>here</a:t>
            </a:r>
            <a:r>
              <a:rPr lang="es-ES" baseline="0" dirty="0"/>
              <a:t>.</a:t>
            </a: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Images</a:t>
            </a:r>
            <a:r>
              <a:rPr lang="es-ES" dirty="0"/>
              <a:t> </a:t>
            </a:r>
            <a:r>
              <a:rPr lang="es-ES" dirty="0" err="1"/>
              <a:t>retrieved</a:t>
            </a:r>
            <a:r>
              <a:rPr lang="es-ES" dirty="0"/>
              <a:t> </a:t>
            </a:r>
            <a:r>
              <a:rPr lang="es-ES" dirty="0" err="1"/>
              <a:t>from</a:t>
            </a:r>
            <a:r>
              <a:rPr lang="es-ES" dirty="0"/>
              <a:t> </a:t>
            </a:r>
            <a:r>
              <a:rPr lang="en-GB" dirty="0">
                <a:hlinkClick r:id="rId3"/>
              </a:rPr>
              <a:t>https://unsplash.com/</a:t>
            </a:r>
            <a:r>
              <a:rPr lang="en-GB" dirty="0"/>
              <a:t> (freely</a:t>
            </a:r>
            <a:r>
              <a:rPr lang="en-GB" baseline="0" dirty="0"/>
              <a:t> usable images)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This mini-quiz activates world knowledge before the main narration activity.</a:t>
            </a:r>
          </a:p>
          <a:p>
            <a:r>
              <a:rPr lang="en-GB" dirty="0"/>
              <a:t>Encourage students to answer in</a:t>
            </a:r>
            <a:r>
              <a:rPr lang="en-GB" baseline="0" dirty="0"/>
              <a:t> full sentences here – ‘Bangkok </a:t>
            </a:r>
            <a:r>
              <a:rPr lang="en-GB" baseline="0" dirty="0" err="1"/>
              <a:t>está</a:t>
            </a:r>
            <a:r>
              <a:rPr lang="en-GB" baseline="0" dirty="0"/>
              <a:t> </a:t>
            </a:r>
            <a:r>
              <a:rPr lang="en-GB" baseline="0" dirty="0" err="1"/>
              <a:t>en</a:t>
            </a:r>
            <a:r>
              <a:rPr lang="en-GB" baseline="0" dirty="0"/>
              <a:t> </a:t>
            </a:r>
            <a:r>
              <a:rPr lang="en-GB" baseline="0" dirty="0" err="1"/>
              <a:t>Tailandía</a:t>
            </a:r>
            <a:r>
              <a:rPr lang="en-GB" baseline="0" dirty="0"/>
              <a:t>’ </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Note: these three destinations have either previously-taught</a:t>
            </a:r>
            <a:r>
              <a:rPr lang="en-GB" baseline="0" dirty="0"/>
              <a:t> SSC OR SSC which are similar to English, therefore we can simply ask the question here and students apply their SSC knowledge when reading their answer aloud.</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456041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Note: these three destinations have either previously-taught</a:t>
            </a:r>
            <a:r>
              <a:rPr lang="en-GB" baseline="0" dirty="0"/>
              <a:t> SSC OR SSC which are similar to English, therefore we can simply ask the question here and students apply their SSC knowledge when reading their answer aloud.</a:t>
            </a:r>
            <a:endParaRPr lang="en-GB" dirty="0"/>
          </a:p>
          <a:p>
            <a:endParaRPr lang="en-GB" dirty="0" smtClean="0"/>
          </a:p>
          <a:p>
            <a:r>
              <a:rPr lang="en-GB" dirty="0" smtClean="0"/>
              <a:t>There is a callout on this slide giving further information about La Habana.</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266910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Note: these three destinations have either previously-taught</a:t>
            </a:r>
            <a:r>
              <a:rPr lang="en-GB" baseline="0" dirty="0"/>
              <a:t> SSC OR SSC which are similar to English, therefore we can simply ask the question here and students apply their SSC knowledge when reading their answer aloud.</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300021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Note: There</a:t>
            </a:r>
            <a:r>
              <a:rPr lang="en-GB" baseline="0" dirty="0"/>
              <a:t> are some new SSC included in the destinations, so we will want to give options to students, so that they can hear a strong model in the input, before selecting and repeating the word in their answer.</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E.g. </a:t>
            </a:r>
            <a:r>
              <a:rPr lang="en-GB" sz="1200" b="1" dirty="0">
                <a:solidFill>
                  <a:srgbClr val="002060"/>
                </a:solidFill>
                <a:latin typeface="Century Gothic" panose="020B0502020202020204" pitchFamily="34" charset="0"/>
              </a:rPr>
              <a:t>¿</a:t>
            </a:r>
            <a:r>
              <a:rPr lang="en-GB" sz="1200" dirty="0" err="1">
                <a:solidFill>
                  <a:srgbClr val="002060"/>
                </a:solidFill>
                <a:latin typeface="Century Gothic" panose="020B0502020202020204" pitchFamily="34" charset="0"/>
              </a:rPr>
              <a:t>Dónde</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está</a:t>
            </a:r>
            <a:r>
              <a:rPr lang="en-GB" sz="1200" dirty="0">
                <a:solidFill>
                  <a:srgbClr val="002060"/>
                </a:solidFill>
                <a:latin typeface="Century Gothic" panose="020B0502020202020204" pitchFamily="34" charset="0"/>
              </a:rPr>
              <a:t> Caracas…</a:t>
            </a:r>
            <a:r>
              <a:rPr lang="en-GB" sz="1200" b="1" dirty="0">
                <a:solidFill>
                  <a:srgbClr val="002060"/>
                </a:solidFill>
                <a:latin typeface="Century Gothic" panose="020B0502020202020204" pitchFamily="34" charset="0"/>
              </a:rPr>
              <a:t>?  Brasil, Venezuela o Chile?</a:t>
            </a:r>
          </a:p>
          <a:p>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There is a callout on this slide giving further information about Caracas.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6331227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Note: There</a:t>
            </a:r>
            <a:r>
              <a:rPr lang="en-GB" baseline="0" dirty="0"/>
              <a:t> are some new SSC included in the destinations, so we will want to give options to students, so that they can hear a strong model in the input, before selecting and repeating the word in their answer.</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E.g. </a:t>
            </a:r>
            <a:r>
              <a:rPr lang="en-GB" sz="1200" b="1" dirty="0">
                <a:solidFill>
                  <a:srgbClr val="002060"/>
                </a:solidFill>
                <a:latin typeface="Century Gothic" panose="020B0502020202020204" pitchFamily="34" charset="0"/>
              </a:rPr>
              <a:t>¿</a:t>
            </a:r>
            <a:r>
              <a:rPr lang="en-GB" sz="1200" dirty="0" err="1">
                <a:solidFill>
                  <a:srgbClr val="002060"/>
                </a:solidFill>
                <a:latin typeface="Century Gothic" panose="020B0502020202020204" pitchFamily="34" charset="0"/>
              </a:rPr>
              <a:t>Dónde</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está</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Estocolmo</a:t>
            </a:r>
            <a:r>
              <a:rPr lang="en-GB" sz="1200" dirty="0">
                <a:solidFill>
                  <a:srgbClr val="002060"/>
                </a:solidFill>
                <a:latin typeface="Century Gothic" panose="020B0502020202020204" pitchFamily="34" charset="0"/>
              </a:rPr>
              <a:t>…</a:t>
            </a:r>
            <a:r>
              <a:rPr lang="en-GB" sz="1200" b="1" dirty="0">
                <a:solidFill>
                  <a:srgbClr val="002060"/>
                </a:solidFill>
                <a:latin typeface="Century Gothic" panose="020B0502020202020204" pitchFamily="34" charset="0"/>
              </a:rPr>
              <a:t>?  Finlandia, </a:t>
            </a:r>
            <a:r>
              <a:rPr lang="en-GB" sz="1200" b="1" dirty="0" err="1">
                <a:solidFill>
                  <a:srgbClr val="002060"/>
                </a:solidFill>
                <a:latin typeface="Century Gothic" panose="020B0502020202020204" pitchFamily="34" charset="0"/>
              </a:rPr>
              <a:t>Suecia</a:t>
            </a:r>
            <a:r>
              <a:rPr lang="en-GB" sz="1200" b="1" dirty="0">
                <a:solidFill>
                  <a:srgbClr val="002060"/>
                </a:solidFill>
                <a:latin typeface="Century Gothic" panose="020B0502020202020204" pitchFamily="34" charset="0"/>
              </a:rPr>
              <a:t> or Francia?</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758326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Note: There</a:t>
            </a:r>
            <a:r>
              <a:rPr lang="en-GB" baseline="0" dirty="0"/>
              <a:t> are some new SSC included in the destinations, so we will want to give options to students, so that they can hear a strong model in the input, before selecting and repeating the word in their answer.</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E.g. </a:t>
            </a:r>
            <a:r>
              <a:rPr lang="en-GB" sz="1200" b="1" dirty="0">
                <a:solidFill>
                  <a:srgbClr val="002060"/>
                </a:solidFill>
                <a:latin typeface="Century Gothic" panose="020B0502020202020204" pitchFamily="34" charset="0"/>
              </a:rPr>
              <a:t>¿</a:t>
            </a:r>
            <a:r>
              <a:rPr lang="en-GB" sz="1200" dirty="0" err="1">
                <a:solidFill>
                  <a:srgbClr val="002060"/>
                </a:solidFill>
                <a:latin typeface="Century Gothic" panose="020B0502020202020204" pitchFamily="34" charset="0"/>
              </a:rPr>
              <a:t>Dónde</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está</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Tokio</a:t>
            </a:r>
            <a:r>
              <a:rPr lang="en-GB" sz="1200" dirty="0">
                <a:solidFill>
                  <a:srgbClr val="002060"/>
                </a:solidFill>
                <a:latin typeface="Century Gothic" panose="020B0502020202020204" pitchFamily="34" charset="0"/>
              </a:rPr>
              <a:t>…</a:t>
            </a:r>
            <a:r>
              <a:rPr lang="en-GB" sz="1200" b="1" dirty="0">
                <a:solidFill>
                  <a:srgbClr val="002060"/>
                </a:solidFill>
                <a:latin typeface="Century Gothic" panose="020B0502020202020204" pitchFamily="34" charset="0"/>
              </a:rPr>
              <a:t>?  </a:t>
            </a:r>
            <a:r>
              <a:rPr lang="en-GB" sz="1200" b="1" dirty="0" err="1">
                <a:solidFill>
                  <a:srgbClr val="002060"/>
                </a:solidFill>
                <a:latin typeface="Century Gothic" panose="020B0502020202020204" pitchFamily="34" charset="0"/>
              </a:rPr>
              <a:t>Inglaterra</a:t>
            </a:r>
            <a:r>
              <a:rPr lang="en-GB" sz="1200" b="1" dirty="0">
                <a:solidFill>
                  <a:srgbClr val="002060"/>
                </a:solidFill>
                <a:latin typeface="Century Gothic" panose="020B0502020202020204" pitchFamily="34" charset="0"/>
              </a:rPr>
              <a:t>, Francia o </a:t>
            </a:r>
            <a:r>
              <a:rPr lang="en-GB" sz="1200" b="1" dirty="0" err="1">
                <a:solidFill>
                  <a:srgbClr val="002060"/>
                </a:solidFill>
                <a:latin typeface="Century Gothic" panose="020B0502020202020204" pitchFamily="34" charset="0"/>
              </a:rPr>
              <a:t>Japón</a:t>
            </a:r>
            <a:r>
              <a:rPr lang="en-GB" sz="1200" b="1" dirty="0">
                <a:solidFill>
                  <a:srgbClr val="002060"/>
                </a:solidFill>
                <a:latin typeface="Century Gothic" panose="020B0502020202020204" pitchFamily="34" charset="0"/>
              </a:rPr>
              <a:t>?</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4875408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aseline="0" dirty="0"/>
              <a:t>Ask students to guess if it’s picture A, B, or C. </a:t>
            </a:r>
            <a:r>
              <a:rPr lang="en-GB" dirty="0"/>
              <a:t>Pictures from </a:t>
            </a:r>
            <a:r>
              <a:rPr lang="en-GB" dirty="0">
                <a:hlinkClick r:id="rId3"/>
              </a:rPr>
              <a:t>https://unsplash.com/</a:t>
            </a:r>
            <a:r>
              <a:rPr lang="en-GB" dirty="0"/>
              <a:t> (freely usable images)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2231079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Listening</a:t>
            </a:r>
            <a:r>
              <a:rPr lang="en-US" b="1" baseline="0" dirty="0"/>
              <a:t> activity (pre-narration)</a:t>
            </a:r>
            <a:endParaRPr lang="en-US" b="1" dirty="0"/>
          </a:p>
          <a:p>
            <a:endParaRPr lang="en-US" b="1" dirty="0"/>
          </a:p>
          <a:p>
            <a:r>
              <a:rPr lang="en-US" b="1" dirty="0"/>
              <a:t>Timing: </a:t>
            </a:r>
            <a:r>
              <a:rPr lang="en-US" b="0" dirty="0"/>
              <a:t>6 minutes</a:t>
            </a:r>
          </a:p>
          <a:p>
            <a:endParaRPr lang="en-US" b="1" dirty="0"/>
          </a:p>
          <a:p>
            <a:r>
              <a:rPr lang="en-US" b="1" dirty="0"/>
              <a:t>Aim: </a:t>
            </a:r>
            <a:r>
              <a:rPr lang="en-US" b="0" dirty="0"/>
              <a:t>to</a:t>
            </a:r>
            <a:r>
              <a:rPr lang="en-US" b="0" baseline="0" dirty="0"/>
              <a:t> recognise the meanings of previously taught vocabulary items</a:t>
            </a:r>
            <a:endParaRPr lang="en-US" b="0" dirty="0"/>
          </a:p>
          <a:p>
            <a:endParaRPr lang="en-US" b="1" dirty="0"/>
          </a:p>
          <a:p>
            <a:r>
              <a:rPr lang="en-US" b="1" dirty="0"/>
              <a:t>Procedure:</a:t>
            </a:r>
          </a:p>
          <a:p>
            <a:r>
              <a:rPr lang="en-US" b="0" dirty="0"/>
              <a:t>1. Click</a:t>
            </a:r>
            <a:r>
              <a:rPr lang="en-US" b="0" baseline="0" dirty="0"/>
              <a:t> on each orange button to play audio</a:t>
            </a:r>
            <a:endParaRPr lang="en-US" b="0" dirty="0"/>
          </a:p>
          <a:p>
            <a:r>
              <a:rPr lang="en-US" b="0" dirty="0"/>
              <a:t>2. Complete the sentence in English</a:t>
            </a:r>
          </a:p>
          <a:p>
            <a:r>
              <a:rPr lang="en-US" b="0" dirty="0"/>
              <a:t>3. Multiple repetitions may</a:t>
            </a:r>
            <a:r>
              <a:rPr lang="en-US" b="0" baseline="0" dirty="0"/>
              <a:t> be needed</a:t>
            </a:r>
            <a:endParaRPr lang="en-US" b="0" dirty="0"/>
          </a:p>
          <a:p>
            <a:endParaRPr lang="en-US" b="0" dirty="0"/>
          </a:p>
          <a:p>
            <a:r>
              <a:rPr lang="en-US" b="1" dirty="0"/>
              <a:t>Note: </a:t>
            </a:r>
          </a:p>
          <a:p>
            <a:r>
              <a:rPr lang="en-GB" baseline="0" dirty="0"/>
              <a:t>1. Make sure that students are aware that, when referring to a destination, Spanish uses ‘llegar A’ (‘</a:t>
            </a:r>
            <a:r>
              <a:rPr lang="en-GB" baseline="0" dirty="0" err="1"/>
              <a:t>en</a:t>
            </a:r>
            <a:r>
              <a:rPr lang="en-GB" baseline="0" dirty="0"/>
              <a:t>’ would refer to the means of arriving).</a:t>
            </a:r>
            <a:endParaRPr lang="en-US" b="1" dirty="0"/>
          </a:p>
          <a:p>
            <a:endParaRPr lang="en-US" b="0" dirty="0"/>
          </a:p>
          <a:p>
            <a:r>
              <a:rPr lang="en-US" b="1"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err="1">
                <a:latin typeface="Century Gothic" panose="020B0502020202020204" pitchFamily="34" charset="0"/>
              </a:rPr>
              <a:t>Habla</a:t>
            </a:r>
            <a:r>
              <a:rPr lang="en-GB" sz="1200" dirty="0">
                <a:latin typeface="Century Gothic" panose="020B0502020202020204" pitchFamily="34" charset="0"/>
              </a:rPr>
              <a:t> con una amiga </a:t>
            </a:r>
            <a:r>
              <a:rPr lang="en-GB" sz="1200" dirty="0" err="1">
                <a:latin typeface="Century Gothic" panose="020B0502020202020204" pitchFamily="34" charset="0"/>
              </a:rPr>
              <a:t>en</a:t>
            </a:r>
            <a:r>
              <a:rPr lang="en-GB" sz="1200" dirty="0">
                <a:latin typeface="Century Gothic" panose="020B0502020202020204" pitchFamily="34" charset="0"/>
              </a:rPr>
              <a:t> La Habana.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err="1">
                <a:latin typeface="Century Gothic" panose="020B0502020202020204" pitchFamily="34" charset="0"/>
              </a:rPr>
              <a:t>Baila</a:t>
            </a:r>
            <a:r>
              <a:rPr lang="en-GB" sz="1200" dirty="0">
                <a:latin typeface="Century Gothic" panose="020B0502020202020204" pitchFamily="34" charset="0"/>
              </a:rPr>
              <a:t> con un amigo </a:t>
            </a:r>
            <a:r>
              <a:rPr lang="en-GB" sz="1200" dirty="0" err="1">
                <a:latin typeface="Century Gothic" panose="020B0502020202020204" pitchFamily="34" charset="0"/>
              </a:rPr>
              <a:t>en</a:t>
            </a:r>
            <a:r>
              <a:rPr lang="en-GB" sz="1200" dirty="0">
                <a:latin typeface="Century Gothic" panose="020B0502020202020204" pitchFamily="34" charset="0"/>
              </a:rPr>
              <a:t> Bangkok.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err="1">
                <a:latin typeface="Century Gothic" panose="020B0502020202020204" pitchFamily="34" charset="0"/>
              </a:rPr>
              <a:t>Compra</a:t>
            </a:r>
            <a:r>
              <a:rPr lang="en-GB" sz="1200" dirty="0">
                <a:latin typeface="Century Gothic" panose="020B0502020202020204" pitchFamily="34" charset="0"/>
              </a:rPr>
              <a:t> una casa </a:t>
            </a:r>
            <a:r>
              <a:rPr lang="en-GB" sz="1200" dirty="0" err="1">
                <a:latin typeface="Century Gothic" panose="020B0502020202020204" pitchFamily="34" charset="0"/>
              </a:rPr>
              <a:t>en</a:t>
            </a:r>
            <a:r>
              <a:rPr lang="en-GB" sz="1200" dirty="0">
                <a:latin typeface="Century Gothic" panose="020B0502020202020204" pitchFamily="34" charset="0"/>
              </a:rPr>
              <a:t> Caracas.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err="1">
                <a:latin typeface="Century Gothic" panose="020B0502020202020204" pitchFamily="34" charset="0"/>
              </a:rPr>
              <a:t>Escucha</a:t>
            </a:r>
            <a:r>
              <a:rPr lang="en-GB" sz="1200" dirty="0">
                <a:latin typeface="Century Gothic" panose="020B0502020202020204" pitchFamily="34" charset="0"/>
              </a:rPr>
              <a:t> </a:t>
            </a:r>
            <a:r>
              <a:rPr lang="en-GB" sz="1200" dirty="0" err="1">
                <a:latin typeface="Century Gothic" panose="020B0502020202020204" pitchFamily="34" charset="0"/>
              </a:rPr>
              <a:t>música</a:t>
            </a:r>
            <a:r>
              <a:rPr lang="en-GB" sz="1200" dirty="0">
                <a:latin typeface="Century Gothic" panose="020B0502020202020204" pitchFamily="34" charset="0"/>
              </a:rPr>
              <a:t> </a:t>
            </a:r>
            <a:r>
              <a:rPr lang="en-GB" sz="1200" dirty="0" err="1">
                <a:latin typeface="Century Gothic" panose="020B0502020202020204" pitchFamily="34" charset="0"/>
              </a:rPr>
              <a:t>en</a:t>
            </a:r>
            <a:r>
              <a:rPr lang="en-GB" sz="1200" dirty="0">
                <a:latin typeface="Century Gothic" panose="020B0502020202020204" pitchFamily="34" charset="0"/>
              </a:rPr>
              <a:t> </a:t>
            </a:r>
            <a:r>
              <a:rPr lang="en-GB" sz="1200" dirty="0" err="1">
                <a:latin typeface="Century Gothic" panose="020B0502020202020204" pitchFamily="34" charset="0"/>
              </a:rPr>
              <a:t>Estocolmo</a:t>
            </a:r>
            <a:r>
              <a:rPr lang="en-GB" sz="1200" dirty="0">
                <a:latin typeface="Century Gothic" panose="020B0502020202020204" pitchFamily="34" charset="0"/>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err="1">
                <a:latin typeface="Century Gothic" panose="020B0502020202020204" pitchFamily="34" charset="0"/>
              </a:rPr>
              <a:t>Llega</a:t>
            </a:r>
            <a:r>
              <a:rPr lang="en-GB" sz="1200" dirty="0">
                <a:latin typeface="Century Gothic" panose="020B0502020202020204" pitchFamily="34" charset="0"/>
              </a:rPr>
              <a:t> </a:t>
            </a:r>
            <a:r>
              <a:rPr lang="en-GB" sz="1200" dirty="0" err="1">
                <a:latin typeface="Century Gothic" panose="020B0502020202020204" pitchFamily="34" charset="0"/>
              </a:rPr>
              <a:t>tarde</a:t>
            </a:r>
            <a:r>
              <a:rPr lang="en-GB" sz="1200" dirty="0">
                <a:latin typeface="Century Gothic" panose="020B0502020202020204" pitchFamily="34" charset="0"/>
              </a:rPr>
              <a:t> a Los Llanos.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latin typeface="Century Gothic" panose="020B0502020202020204" pitchFamily="34" charset="0"/>
              </a:rPr>
              <a:t>Tiene una fiesta </a:t>
            </a:r>
            <a:r>
              <a:rPr lang="en-GB" sz="1200" dirty="0" err="1">
                <a:latin typeface="Century Gothic" panose="020B0502020202020204" pitchFamily="34" charset="0"/>
              </a:rPr>
              <a:t>en</a:t>
            </a:r>
            <a:r>
              <a:rPr lang="en-GB" sz="1200" dirty="0">
                <a:latin typeface="Century Gothic" panose="020B0502020202020204" pitchFamily="34" charset="0"/>
              </a:rPr>
              <a:t> Toledo.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err="1">
                <a:latin typeface="Century Gothic" panose="020B0502020202020204" pitchFamily="34" charset="0"/>
              </a:rPr>
              <a:t>Olvida</a:t>
            </a:r>
            <a:r>
              <a:rPr lang="en-GB" sz="1200" dirty="0">
                <a:latin typeface="Century Gothic" panose="020B0502020202020204" pitchFamily="34" charset="0"/>
              </a:rPr>
              <a:t> un </a:t>
            </a:r>
            <a:r>
              <a:rPr lang="en-GB" sz="1200" dirty="0" err="1">
                <a:latin typeface="Century Gothic" panose="020B0502020202020204" pitchFamily="34" charset="0"/>
              </a:rPr>
              <a:t>libro</a:t>
            </a:r>
            <a:r>
              <a:rPr lang="en-GB" sz="1200" dirty="0">
                <a:latin typeface="Century Gothic" panose="020B0502020202020204" pitchFamily="34" charset="0"/>
              </a:rPr>
              <a:t> </a:t>
            </a:r>
            <a:r>
              <a:rPr lang="en-GB" sz="1200" dirty="0" err="1">
                <a:latin typeface="Century Gothic" panose="020B0502020202020204" pitchFamily="34" charset="0"/>
              </a:rPr>
              <a:t>en</a:t>
            </a:r>
            <a:r>
              <a:rPr lang="en-GB" sz="1200" dirty="0">
                <a:latin typeface="Century Gothic" panose="020B0502020202020204" pitchFamily="34" charset="0"/>
              </a:rPr>
              <a:t> Oslo.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err="1">
                <a:latin typeface="Century Gothic" panose="020B0502020202020204" pitchFamily="34" charset="0"/>
              </a:rPr>
              <a:t>Compra</a:t>
            </a:r>
            <a:r>
              <a:rPr lang="en-GB" sz="1200" dirty="0">
                <a:latin typeface="Century Gothic" panose="020B0502020202020204" pitchFamily="34" charset="0"/>
              </a:rPr>
              <a:t> un </a:t>
            </a:r>
            <a:r>
              <a:rPr lang="en-GB" sz="1200" dirty="0" err="1">
                <a:latin typeface="Century Gothic" panose="020B0502020202020204" pitchFamily="34" charset="0"/>
              </a:rPr>
              <a:t>barco</a:t>
            </a:r>
            <a:r>
              <a:rPr lang="en-GB" sz="1200" dirty="0">
                <a:latin typeface="Century Gothic" panose="020B0502020202020204" pitchFamily="34" charset="0"/>
              </a:rPr>
              <a:t> </a:t>
            </a:r>
            <a:r>
              <a:rPr lang="en-GB" sz="1200" dirty="0" err="1">
                <a:latin typeface="Century Gothic" panose="020B0502020202020204" pitchFamily="34" charset="0"/>
              </a:rPr>
              <a:t>en</a:t>
            </a:r>
            <a:r>
              <a:rPr lang="en-GB" sz="1200" dirty="0">
                <a:latin typeface="Century Gothic" panose="020B0502020202020204" pitchFamily="34" charset="0"/>
              </a:rPr>
              <a:t> California.</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r>
              <a:rPr lang="en-GB" baseline="0" dirty="0"/>
              <a:t/>
            </a:r>
            <a:br>
              <a:rPr lang="en-GB" baseline="0" dirty="0"/>
            </a:br>
            <a:r>
              <a:rPr lang="en-GB" baseline="0" dirty="0" err="1"/>
              <a:t>escuchar</a:t>
            </a:r>
            <a:r>
              <a:rPr lang="en-GB" baseline="0" dirty="0"/>
              <a:t> [281], </a:t>
            </a:r>
            <a:r>
              <a:rPr lang="en-GB" baseline="0" dirty="0" err="1"/>
              <a:t>comprar</a:t>
            </a:r>
            <a:r>
              <a:rPr lang="en-GB" baseline="0" dirty="0"/>
              <a:t> [361], llegar [75], hablar [90], </a:t>
            </a:r>
            <a:r>
              <a:rPr lang="en-GB" baseline="0" dirty="0" err="1"/>
              <a:t>bailar</a:t>
            </a:r>
            <a:r>
              <a:rPr lang="en-GB" baseline="0" dirty="0"/>
              <a:t> [1323], </a:t>
            </a:r>
            <a:r>
              <a:rPr lang="en-GB" baseline="0" dirty="0" err="1"/>
              <a:t>tener</a:t>
            </a:r>
            <a:r>
              <a:rPr lang="en-GB" baseline="0" dirty="0"/>
              <a:t> [19], </a:t>
            </a:r>
            <a:r>
              <a:rPr lang="en-GB" baseline="0" dirty="0" err="1"/>
              <a:t>olvidar</a:t>
            </a:r>
            <a:r>
              <a:rPr lang="en-GB" baseline="0" dirty="0"/>
              <a:t> [415]</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773913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Paired speaking/listening</a:t>
            </a:r>
            <a:r>
              <a:rPr lang="en-GB" b="1" baseline="0" dirty="0"/>
              <a:t> activity (narration)</a:t>
            </a:r>
            <a:endParaRPr lang="en-GB" b="1" dirty="0"/>
          </a:p>
          <a:p>
            <a:endParaRPr lang="en-GB" dirty="0"/>
          </a:p>
          <a:p>
            <a:r>
              <a:rPr lang="en-GB" b="1" dirty="0"/>
              <a:t>Timing: </a:t>
            </a:r>
            <a:r>
              <a:rPr lang="en-GB" dirty="0"/>
              <a:t>10-12 </a:t>
            </a:r>
            <a:r>
              <a:rPr lang="en-GB" dirty="0" err="1"/>
              <a:t>mins</a:t>
            </a:r>
            <a:endParaRPr lang="en-GB" dirty="0"/>
          </a:p>
          <a:p>
            <a:endParaRPr lang="en-GB" dirty="0"/>
          </a:p>
          <a:p>
            <a:r>
              <a:rPr lang="en-GB" b="1" dirty="0"/>
              <a:t>Aim: </a:t>
            </a:r>
            <a:r>
              <a:rPr lang="en-GB" dirty="0"/>
              <a:t>to practise using –ar verbs in 3</a:t>
            </a:r>
            <a:r>
              <a:rPr lang="en-GB" baseline="30000" dirty="0"/>
              <a:t>rd</a:t>
            </a:r>
            <a:r>
              <a:rPr lang="en-GB" dirty="0"/>
              <a:t> person singular to</a:t>
            </a:r>
            <a:r>
              <a:rPr lang="en-GB" baseline="0" dirty="0"/>
              <a:t> recount a narrative</a:t>
            </a:r>
            <a:endParaRPr lang="en-GB" dirty="0"/>
          </a:p>
          <a:p>
            <a:endParaRPr lang="en-GB" dirty="0"/>
          </a:p>
          <a:p>
            <a:r>
              <a:rPr lang="en-GB" b="1" dirty="0"/>
              <a:t>Procedure:</a:t>
            </a:r>
          </a:p>
          <a:p>
            <a:r>
              <a:rPr lang="en-GB" dirty="0"/>
              <a:t>1. Student</a:t>
            </a:r>
            <a:r>
              <a:rPr lang="en-GB" baseline="0" dirty="0"/>
              <a:t> A recounts the 8 actions, in order, on the prompt cards (see slide 61)</a:t>
            </a:r>
          </a:p>
          <a:p>
            <a:r>
              <a:rPr lang="en-GB" baseline="0" dirty="0"/>
              <a:t>2. Student B listens and takes notes of what happens in English</a:t>
            </a:r>
          </a:p>
          <a:p>
            <a:r>
              <a:rPr lang="en-GB" baseline="0" dirty="0"/>
              <a:t>3. Swap roles.</a:t>
            </a:r>
          </a:p>
          <a:p>
            <a:r>
              <a:rPr lang="en-GB" baseline="0" dirty="0"/>
              <a:t>4. Student B speaks (see slide 62 – different set of prompt cards) and Student A takes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5. They then compare answers. Students could focus in particular on 1) where her journey starts; 2) Where it ends; 3) Which order of places to visit would be better.</a:t>
            </a:r>
            <a:endParaRPr lang="en-GB" dirty="0"/>
          </a:p>
          <a:p>
            <a:endParaRPr lang="en-GB" dirty="0"/>
          </a:p>
          <a:p>
            <a:r>
              <a:rPr lang="en-GB" b="1" dirty="0"/>
              <a:t>Notes:</a:t>
            </a:r>
          </a:p>
          <a:p>
            <a:r>
              <a:rPr lang="en-GB" dirty="0"/>
              <a:t>1. </a:t>
            </a:r>
            <a:r>
              <a:rPr lang="en-GB" baseline="0" dirty="0"/>
              <a:t>To challenge higher attaining students, you could change the nouns on the speaking cards to others seen in previous weeks (e.g. </a:t>
            </a:r>
            <a:r>
              <a:rPr lang="en-GB" baseline="0" dirty="0" err="1"/>
              <a:t>compra</a:t>
            </a:r>
            <a:r>
              <a:rPr lang="en-GB" baseline="0" dirty="0"/>
              <a:t> una </a:t>
            </a:r>
            <a:r>
              <a:rPr lang="en-GB" baseline="0" dirty="0" err="1"/>
              <a:t>cámara</a:t>
            </a:r>
            <a:r>
              <a:rPr lang="en-GB" baseline="0" dirty="0"/>
              <a:t>, un caballo etc.)</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Student A speaking</a:t>
            </a:r>
            <a:r>
              <a:rPr lang="en-GB" b="1" baseline="0" dirty="0"/>
              <a:t> cards</a:t>
            </a:r>
            <a:r>
              <a:rPr lang="en-GB" baseline="0" dirty="0"/>
              <a:t/>
            </a:r>
            <a:br>
              <a:rPr lang="en-GB" baseline="0" dirty="0"/>
            </a:br>
            <a:r>
              <a:rPr lang="en-GB" baseline="0" dirty="0"/>
              <a:t>Note: Cards are labelled with letters for additional alphabet practice.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11780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Student</a:t>
            </a:r>
            <a:r>
              <a:rPr lang="en-GB" b="1" baseline="0" dirty="0"/>
              <a:t> B speaking cards</a:t>
            </a:r>
            <a:r>
              <a:rPr lang="en-GB" baseline="0" dirty="0"/>
              <a:t/>
            </a:r>
            <a:br>
              <a:rPr lang="en-GB" baseline="0" dirty="0"/>
            </a:br>
            <a:r>
              <a:rPr lang="en-GB" baseline="0" dirty="0"/>
              <a:t>Note: Cards are labelled with letters for additional alphabet practice.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1921706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OPTIONAL HOMEWORK</a:t>
            </a:r>
            <a:r>
              <a:rPr lang="en-GB" b="1" baseline="0" dirty="0"/>
              <a:t> TASK</a:t>
            </a:r>
            <a:endParaRPr lang="en-GB"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6009854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Full text of</a:t>
            </a:r>
            <a:r>
              <a:rPr lang="en-GB" b="1" baseline="0" dirty="0"/>
              <a:t> Paula’s adventure – for reference only</a:t>
            </a:r>
            <a:endParaRPr lang="en-GB"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4338773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830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Vocabulario</a:t>
            </a:r>
          </a:p>
          <a:p>
            <a:r>
              <a:rPr lang="en-GB" b="1" dirty="0"/>
              <a:t>Timing: </a:t>
            </a:r>
            <a:r>
              <a:rPr lang="en-GB" b="0" dirty="0"/>
              <a:t>1-4 minutes</a:t>
            </a:r>
            <a:r>
              <a:rPr lang="en-GB" b="1" dirty="0"/>
              <a:t/>
            </a:r>
            <a:br>
              <a:rPr lang="en-GB" b="1" dirty="0"/>
            </a:br>
            <a:r>
              <a:rPr lang="en-GB" b="1" dirty="0"/>
              <a:t/>
            </a:r>
            <a:br>
              <a:rPr lang="en-GB" b="1" dirty="0"/>
            </a:br>
            <a:r>
              <a:rPr lang="en-GB" b="1" dirty="0"/>
              <a:t>Aim: </a:t>
            </a:r>
            <a:r>
              <a:rPr lang="en-GB" b="0" dirty="0"/>
              <a:t>To reactivate and strengthen vocabulary knowledge.  </a:t>
            </a:r>
            <a:br>
              <a:rPr lang="en-GB" b="0" dirty="0"/>
            </a:br>
            <a:r>
              <a:rPr lang="en-GB" b="0" dirty="0"/>
              <a:t/>
            </a:r>
            <a:br>
              <a:rPr lang="en-GB" b="0" dirty="0"/>
            </a:br>
            <a:r>
              <a:rPr lang="en-GB" b="1" dirty="0"/>
              <a:t>Procedure:</a:t>
            </a:r>
            <a:br>
              <a:rPr lang="en-GB" b="1" dirty="0"/>
            </a:br>
            <a:r>
              <a:rPr lang="en-GB" b="1" dirty="0"/>
              <a:t>Round 1: </a:t>
            </a:r>
            <a:r>
              <a:rPr lang="en-GB" b="0" dirty="0"/>
              <a:t>Look at the Spanish, recall the English meanings, saying them aloud. [1 minute]</a:t>
            </a:r>
            <a:br>
              <a:rPr lang="en-GB" b="0" dirty="0"/>
            </a:br>
            <a:r>
              <a:rPr lang="en-GB" b="1" dirty="0"/>
              <a:t>Round 2: </a:t>
            </a:r>
            <a:r>
              <a:rPr lang="en-GB" b="0" dirty="0"/>
              <a:t>Look at the English, recall the Spanish meanings, saying them aloud. [1 minute]</a:t>
            </a:r>
            <a:br>
              <a:rPr lang="en-GB" b="0" dirty="0"/>
            </a:br>
            <a:r>
              <a:rPr lang="en-GB" b="0" dirty="0"/>
              <a:t>Repeat for two further minutes, to speed up recall.</a:t>
            </a:r>
          </a:p>
          <a:p>
            <a:endParaRPr lang="en-GB" b="0" baseline="0" dirty="0">
              <a:sym typeface="Wingdings" panose="05000000000000000000" pitchFamily="2" charset="2"/>
            </a:endParaRPr>
          </a:p>
          <a:p>
            <a:r>
              <a:rPr lang="en-GB" b="0" baseline="0" dirty="0">
                <a:sym typeface="Wingdings" panose="05000000000000000000" pitchFamily="2" charset="2"/>
              </a:rPr>
              <a:t>Note: here we draw attention to construction ‘llegar a’, which will appear later in the second lesson</a:t>
            </a:r>
            <a:endParaRPr lang="en-GB" baseline="0" dirty="0">
              <a:sym typeface="Wingdings" panose="05000000000000000000" pitchFamily="2" charset="2"/>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 name="Google Shape;5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b="1" baseline="0" dirty="0"/>
              <a:t>Verb presentation slide</a:t>
            </a:r>
          </a:p>
          <a:p>
            <a:pPr marL="0" marR="0" lvl="0" indent="0" algn="l" defTabSz="914400" rtl="0" eaLnBrk="1" fontAlgn="auto" latinLnBrk="0" hangingPunct="1">
              <a:lnSpc>
                <a:spcPct val="100000"/>
              </a:lnSpc>
              <a:spcBef>
                <a:spcPts val="0"/>
              </a:spcBef>
              <a:spcAft>
                <a:spcPts val="80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800"/>
              </a:spcAft>
              <a:buClrTx/>
              <a:buSzTx/>
              <a:buFontTx/>
              <a:buNone/>
              <a:tabLst/>
              <a:defRPr/>
            </a:pPr>
            <a:r>
              <a:rPr lang="en-GB" b="1" baseline="0" dirty="0"/>
              <a:t>Timing: </a:t>
            </a:r>
            <a:r>
              <a:rPr lang="en-GB" b="0" baseline="0" dirty="0"/>
              <a:t>3 minutes (slides 10-15)</a:t>
            </a:r>
          </a:p>
          <a:p>
            <a:pPr marL="0" marR="0" lvl="0" indent="0" algn="l" defTabSz="914400" rtl="0" eaLnBrk="1" fontAlgn="auto" latinLnBrk="0" hangingPunct="1">
              <a:lnSpc>
                <a:spcPct val="100000"/>
              </a:lnSpc>
              <a:spcBef>
                <a:spcPts val="0"/>
              </a:spcBef>
              <a:spcAft>
                <a:spcPts val="80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800"/>
              </a:spcAft>
              <a:buClrTx/>
              <a:buSzTx/>
              <a:buFontTx/>
              <a:buNone/>
              <a:tabLst/>
              <a:defRPr/>
            </a:pPr>
            <a:r>
              <a:rPr lang="en-GB" b="1" baseline="0" dirty="0"/>
              <a:t>Aim: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To introduce the verb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llegar</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more explicitly.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Llegar</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is one of the 25 most frequently used verbs in Spanish. All 25 most frequent verbs will be introduced early on using the same format. Both long form (infinitive) and short form (3</a:t>
            </a:r>
            <a:r>
              <a:rPr kumimoji="0" lang="en-GB"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mn-cs"/>
              </a:rPr>
              <a:t>rd</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person singular) are introduced in order to familiarise students with various forms of the same verb. </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Procedure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word llegar</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on its own, say it, students repeat it, and remind them of the phonics. Draw attention to SSC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ll</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picture, and, if using gestures, a possible gesture would be to take one step forward.</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Then 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short form </a:t>
            </a:r>
            <a:r>
              <a:rPr kumimoji="0" lang="en-GB" sz="1200" b="0"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llega</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say it, students repeat it. Draw attention to SSC [</a:t>
            </a:r>
            <a:r>
              <a:rPr kumimoji="0" lang="en-GB" sz="1200" b="0"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ll</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Emphasise the two meanings for the short form.  </a:t>
            </a:r>
          </a:p>
        </p:txBody>
      </p:sp>
      <p:sp>
        <p:nvSpPr>
          <p:cNvPr id="54" name="Google Shape;5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8</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 name="Google Shape;6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long and short form again.</a:t>
            </a:r>
            <a:endParaRPr dirty="0"/>
          </a:p>
          <a:p>
            <a:pPr marL="457200" marR="0" lvl="0" indent="-228600" algn="l" rtl="0">
              <a:lnSpc>
                <a:spcPct val="100000"/>
              </a:lnSpc>
              <a:spcBef>
                <a:spcPts val="0"/>
              </a:spcBef>
              <a:spcAft>
                <a:spcPts val="0"/>
              </a:spcAft>
              <a:buSzPts val="1400"/>
              <a:buNone/>
            </a:pPr>
            <a:endParaRPr dirty="0"/>
          </a:p>
        </p:txBody>
      </p:sp>
      <p:sp>
        <p:nvSpPr>
          <p:cNvPr id="64" name="Google Shape;6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9</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2372481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16263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155850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3603115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179782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2854638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057465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84921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4020934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11/01/21</a:t>
            </a:fld>
            <a:endParaRPr lang="en-GB" dirty="0"/>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13034483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11/01/21</a:t>
            </a:fld>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1980675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262521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11/01/21</a:t>
            </a:fld>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9597345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11/01/21</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14467931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11/01/21</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1118552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0242394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033193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8129518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624173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68102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1958556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11/01/21</a:t>
            </a:fld>
            <a:endParaRPr lang="en-GB" dirty="0"/>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3542777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1046437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11/01/21</a:t>
            </a:fld>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32443174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11/01/21</a:t>
            </a:fld>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2382829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11/01/21</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39725404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11/01/21</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12878832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2"/>
        <p:cNvGrpSpPr/>
        <p:nvPr/>
      </p:nvGrpSpPr>
      <p:grpSpPr>
        <a:xfrm>
          <a:off x="0" y="0"/>
          <a:ext cx="0" cy="0"/>
          <a:chOff x="0" y="0"/>
          <a:chExt cx="0" cy="0"/>
        </a:xfrm>
      </p:grpSpPr>
      <p:sp>
        <p:nvSpPr>
          <p:cNvPr id="13" name="Google Shape;13;p2"/>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4" name="Google Shape;14;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Tree>
    <p:extLst>
      <p:ext uri="{BB962C8B-B14F-4D97-AF65-F5344CB8AC3E}">
        <p14:creationId xmlns:p14="http://schemas.microsoft.com/office/powerpoint/2010/main" val="29172350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Tree>
    <p:extLst>
      <p:ext uri="{BB962C8B-B14F-4D97-AF65-F5344CB8AC3E}">
        <p14:creationId xmlns:p14="http://schemas.microsoft.com/office/powerpoint/2010/main" val="40062727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F3864"/>
              </a:buClr>
              <a:buSzPts val="6000"/>
              <a:buFont typeface="Century Gothic"/>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9" name="Google Shape;19;p4"/>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Tree>
    <p:extLst>
      <p:ext uri="{BB962C8B-B14F-4D97-AF65-F5344CB8AC3E}">
        <p14:creationId xmlns:p14="http://schemas.microsoft.com/office/powerpoint/2010/main" val="20733147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22" name="Google Shape;22;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3" name="Google Shape;23;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31726557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26" name="Google Shape;26;p6"/>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27" name="Google Shape;27;p6"/>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8" name="Google Shape;28;p6"/>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29" name="Google Shape;29;p6"/>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18817028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30"/>
        <p:cNvGrpSpPr/>
        <p:nvPr/>
      </p:nvGrpSpPr>
      <p:grpSpPr>
        <a:xfrm>
          <a:off x="0" y="0"/>
          <a:ext cx="0" cy="0"/>
          <a:chOff x="0" y="0"/>
          <a:chExt cx="0" cy="0"/>
        </a:xfrm>
      </p:grpSpPr>
    </p:spTree>
    <p:extLst>
      <p:ext uri="{BB962C8B-B14F-4D97-AF65-F5344CB8AC3E}">
        <p14:creationId xmlns:p14="http://schemas.microsoft.com/office/powerpoint/2010/main" val="7217108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67697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31"/>
        <p:cNvGrpSpPr/>
        <p:nvPr/>
      </p:nvGrpSpPr>
      <p:grpSpPr>
        <a:xfrm>
          <a:off x="0" y="0"/>
          <a:ext cx="0" cy="0"/>
          <a:chOff x="0" y="0"/>
          <a:chExt cx="0" cy="0"/>
        </a:xfrm>
      </p:grpSpPr>
      <p:sp>
        <p:nvSpPr>
          <p:cNvPr id="32" name="Google Shape;32;p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F3864"/>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33" name="Google Shape;33;p8"/>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34" name="Google Shape;34;p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Tree>
    <p:extLst>
      <p:ext uri="{BB962C8B-B14F-4D97-AF65-F5344CB8AC3E}">
        <p14:creationId xmlns:p14="http://schemas.microsoft.com/office/powerpoint/2010/main" val="34101925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35"/>
        <p:cNvGrpSpPr/>
        <p:nvPr/>
      </p:nvGrpSpPr>
      <p:grpSpPr>
        <a:xfrm>
          <a:off x="0" y="0"/>
          <a:ext cx="0" cy="0"/>
          <a:chOff x="0" y="0"/>
          <a:chExt cx="0" cy="0"/>
        </a:xfrm>
      </p:grpSpPr>
      <p:sp>
        <p:nvSpPr>
          <p:cNvPr id="36" name="Google Shape;36;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F3864"/>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37" name="Google Shape;37;p9"/>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r>
              <a:rPr lang="en-US" dirty="0"/>
              <a:t>Click icon to add picture</a:t>
            </a:r>
            <a:endParaRPr dirty="0"/>
          </a:p>
        </p:txBody>
      </p:sp>
      <p:sp>
        <p:nvSpPr>
          <p:cNvPr id="38" name="Google Shape;38;p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Tree>
    <p:extLst>
      <p:ext uri="{BB962C8B-B14F-4D97-AF65-F5344CB8AC3E}">
        <p14:creationId xmlns:p14="http://schemas.microsoft.com/office/powerpoint/2010/main" val="28962861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39"/>
        <p:cNvGrpSpPr/>
        <p:nvPr/>
      </p:nvGrpSpPr>
      <p:grpSpPr>
        <a:xfrm>
          <a:off x="0" y="0"/>
          <a:ext cx="0" cy="0"/>
          <a:chOff x="0" y="0"/>
          <a:chExt cx="0" cy="0"/>
        </a:xfrm>
      </p:grpSpPr>
      <p:sp>
        <p:nvSpPr>
          <p:cNvPr id="40" name="Google Shape;40;p10"/>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41" name="Google Shape;41;p1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13586502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42"/>
        <p:cNvGrpSpPr/>
        <p:nvPr/>
      </p:nvGrpSpPr>
      <p:grpSpPr>
        <a:xfrm>
          <a:off x="0" y="0"/>
          <a:ext cx="0" cy="0"/>
          <a:chOff x="0" y="0"/>
          <a:chExt cx="0" cy="0"/>
        </a:xfrm>
      </p:grpSpPr>
      <p:sp>
        <p:nvSpPr>
          <p:cNvPr id="43" name="Google Shape;43;p11"/>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44" name="Google Shape;44;p11"/>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25928486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59111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xmlns=""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3759068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85346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686755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73230978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2.jpg"/><Relationship Id="rId14" Type="http://schemas.openxmlformats.org/officeDocument/2006/relationships/image" Target="../media/image3.png"/><Relationship Id="rId15" Type="http://schemas.openxmlformats.org/officeDocument/2006/relationships/image" Target="../media/image4.png"/><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3" Type="http://schemas.openxmlformats.org/officeDocument/2006/relationships/image" Target="../media/image2.jpg"/><Relationship Id="rId14" Type="http://schemas.openxmlformats.org/officeDocument/2006/relationships/image" Target="../media/image3.png"/><Relationship Id="rId15" Type="http://schemas.openxmlformats.org/officeDocument/2006/relationships/image" Target="../media/image4.png"/><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theme" Target="../theme/theme4.xml"/><Relationship Id="rId12" Type="http://schemas.openxmlformats.org/officeDocument/2006/relationships/image" Target="../media/image5.jpg"/><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xmlns=""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45528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Tw Cen MT" panose="020B0602020104020603"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Tw Cen MT" panose="020B0602020104020603" pitchFamily="34" charset="0"/>
              </a:rPr>
              <a:t>licensed as </a:t>
            </a:r>
            <a:r>
              <a:rPr lang="en-GB" sz="1100" b="1" u="sng" dirty="0">
                <a:solidFill>
                  <a:srgbClr val="FFFFFF"/>
                </a:solidFill>
                <a:latin typeface="Tw Cen MT" panose="020B0602020104020603" pitchFamily="34" charset="0"/>
                <a:hlinkClick r:id="rId16"/>
              </a:rPr>
              <a:t>CC BY-NC-SA 4.0</a:t>
            </a:r>
            <a:r>
              <a:rPr lang="en-GB" sz="1100" dirty="0">
                <a:latin typeface="Tw Cen MT" panose="020B0602020104020603" pitchFamily="34" charset="0"/>
              </a:rPr>
              <a:t/>
            </a:r>
            <a:br>
              <a:rPr lang="en-GB" sz="1100" dirty="0">
                <a:latin typeface="Tw Cen MT" panose="020B0602020104020603" pitchFamily="34" charset="0"/>
              </a:rPr>
            </a:br>
            <a:endParaRPr lang="en-GB" sz="1100" dirty="0">
              <a:latin typeface="Tw Cen MT" panose="020B0602020104020603" pitchFamily="34" charset="0"/>
            </a:endParaRPr>
          </a:p>
        </p:txBody>
      </p:sp>
      <p:sp>
        <p:nvSpPr>
          <p:cNvPr id="8" name="TextBox 7"/>
          <p:cNvSpPr txBox="1"/>
          <p:nvPr userDrawn="1"/>
        </p:nvSpPr>
        <p:spPr>
          <a:xfrm>
            <a:off x="96577" y="6526075"/>
            <a:ext cx="2291024" cy="261610"/>
          </a:xfrm>
          <a:prstGeom prst="rect">
            <a:avLst/>
          </a:prstGeom>
          <a:noFill/>
        </p:spPr>
        <p:txBody>
          <a:bodyPr wrap="square" rtlCol="0">
            <a:spAutoFit/>
          </a:bodyPr>
          <a:lstStyle/>
          <a:p>
            <a:r>
              <a:rPr lang="en-GB" sz="1100" dirty="0">
                <a:solidFill>
                  <a:srgbClr val="002060"/>
                </a:solidFill>
              </a:rPr>
              <a:t>Nick Avery</a:t>
            </a:r>
          </a:p>
        </p:txBody>
      </p:sp>
    </p:spTree>
    <p:extLst>
      <p:ext uri="{BB962C8B-B14F-4D97-AF65-F5344CB8AC3E}">
        <p14:creationId xmlns:p14="http://schemas.microsoft.com/office/powerpoint/2010/main" val="30013905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Tw Cen MT" panose="020B0602020104020603" pitchFamily="34" charset="0"/>
              </a:rPr>
              <a:t>Material</a:t>
            </a:r>
            <a:r>
              <a:rPr lang="en-GB" sz="1100" dirty="0">
                <a:solidFill>
                  <a:srgbClr val="002060"/>
                </a:solidFill>
                <a:latin typeface="Century Gothic" panose="020B0502020202020204" pitchFamily="34" charset="0"/>
              </a:rPr>
              <a:t> </a:t>
            </a:r>
            <a:r>
              <a:rPr lang="en-GB" sz="1100" dirty="0">
                <a:solidFill>
                  <a:srgbClr val="002060"/>
                </a:solidFill>
                <a:latin typeface="Tw Cen MT" panose="020B0602020104020603" pitchFamily="34" charset="0"/>
              </a:rPr>
              <a:t>licensed as </a:t>
            </a:r>
            <a:r>
              <a:rPr lang="en-GB" sz="1100" b="1" u="sng" dirty="0">
                <a:solidFill>
                  <a:srgbClr val="FFFFFF"/>
                </a:solidFill>
                <a:latin typeface="Tw Cen MT" panose="020B0602020104020603" pitchFamily="34" charset="0"/>
                <a:hlinkClick r:id="rId16"/>
              </a:rPr>
              <a:t>CC BY-NC-SA 4.0</a:t>
            </a:r>
            <a:r>
              <a:rPr lang="en-GB" sz="1100" dirty="0">
                <a:latin typeface="Tw Cen MT" panose="020B0602020104020603" pitchFamily="34" charset="0"/>
              </a:rPr>
              <a:t/>
            </a:r>
            <a:br>
              <a:rPr lang="en-GB" sz="1100" dirty="0">
                <a:latin typeface="Tw Cen MT" panose="020B0602020104020603" pitchFamily="34" charset="0"/>
              </a:rPr>
            </a:br>
            <a:endParaRPr lang="en-GB" sz="1100" dirty="0">
              <a:latin typeface="Tw Cen MT" panose="020B0602020104020603" pitchFamily="34" charset="0"/>
            </a:endParaRPr>
          </a:p>
        </p:txBody>
      </p:sp>
      <p:sp>
        <p:nvSpPr>
          <p:cNvPr id="5" name="TextBox 4"/>
          <p:cNvSpPr txBox="1"/>
          <p:nvPr userDrawn="1"/>
        </p:nvSpPr>
        <p:spPr>
          <a:xfrm>
            <a:off x="76201" y="6515085"/>
            <a:ext cx="4622801" cy="276999"/>
          </a:xfrm>
          <a:prstGeom prst="rect">
            <a:avLst/>
          </a:prstGeom>
          <a:noFill/>
        </p:spPr>
        <p:txBody>
          <a:bodyPr wrap="square" rtlCol="0">
            <a:spAutoFit/>
          </a:bodyPr>
          <a:lstStyle/>
          <a:p>
            <a:r>
              <a:rPr lang="en-GB" sz="1200" b="0" dirty="0">
                <a:solidFill>
                  <a:srgbClr val="002060"/>
                </a:solidFill>
                <a:latin typeface="+mj-lt"/>
              </a:rPr>
              <a:t>Nick Avery</a:t>
            </a:r>
          </a:p>
        </p:txBody>
      </p:sp>
    </p:spTree>
    <p:extLst>
      <p:ext uri="{BB962C8B-B14F-4D97-AF65-F5344CB8AC3E}">
        <p14:creationId xmlns:p14="http://schemas.microsoft.com/office/powerpoint/2010/main" val="239375246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451760502"/>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0.xml"/><Relationship Id="rId3" Type="http://schemas.openxmlformats.org/officeDocument/2006/relationships/audio" Target="../media/audio12.wav"/></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1.xml"/><Relationship Id="rId3" Type="http://schemas.openxmlformats.org/officeDocument/2006/relationships/audio" Target="../media/audio13.wav"/></Relationships>
</file>

<file path=ppt/slides/_rels/slide12.xml.rels><?xml version="1.0" encoding="UTF-8" standalone="yes"?>
<Relationships xmlns="http://schemas.openxmlformats.org/package/2006/relationships"><Relationship Id="rId3" Type="http://schemas.openxmlformats.org/officeDocument/2006/relationships/audio" Target="../media/audio14.wav"/><Relationship Id="rId4" Type="http://schemas.openxmlformats.org/officeDocument/2006/relationships/audio" Target="../media/audio12.wav"/><Relationship Id="rId1" Type="http://schemas.openxmlformats.org/officeDocument/2006/relationships/slideLayout" Target="../slideLayouts/slideLayout3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audio" Target="../media/audio15.wav"/><Relationship Id="rId4" Type="http://schemas.openxmlformats.org/officeDocument/2006/relationships/audio" Target="../media/audio13.wav"/><Relationship Id="rId1" Type="http://schemas.openxmlformats.org/officeDocument/2006/relationships/slideLayout" Target="../slideLayouts/slideLayout35.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audio" Target="../media/audio16.wav"/><Relationship Id="rId4" Type="http://schemas.openxmlformats.org/officeDocument/2006/relationships/audio" Target="../media/audio17.wav"/><Relationship Id="rId5" Type="http://schemas.openxmlformats.org/officeDocument/2006/relationships/image" Target="../media/image21.jpeg"/><Relationship Id="rId1" Type="http://schemas.openxmlformats.org/officeDocument/2006/relationships/slideLayout" Target="../slideLayouts/slideLayout3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audio" Target="../media/audio16.wav"/><Relationship Id="rId4" Type="http://schemas.openxmlformats.org/officeDocument/2006/relationships/audio" Target="../media/audio17.wav"/><Relationship Id="rId5" Type="http://schemas.openxmlformats.org/officeDocument/2006/relationships/image" Target="../media/image21.jpeg"/><Relationship Id="rId1" Type="http://schemas.openxmlformats.org/officeDocument/2006/relationships/slideLayout" Target="../slideLayouts/slideLayout3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audio" Target="../media/audio18.wav"/><Relationship Id="rId4" Type="http://schemas.openxmlformats.org/officeDocument/2006/relationships/image" Target="../media/image21.jpeg"/><Relationship Id="rId1" Type="http://schemas.openxmlformats.org/officeDocument/2006/relationships/slideLayout" Target="../slideLayouts/slideLayout3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audio" Target="../media/audio19.wav"/><Relationship Id="rId4" Type="http://schemas.openxmlformats.org/officeDocument/2006/relationships/image" Target="../media/image21.jpeg"/><Relationship Id="rId1" Type="http://schemas.openxmlformats.org/officeDocument/2006/relationships/slideLayout" Target="../slideLayouts/slideLayout3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audio" Target="../media/audio20.wav"/><Relationship Id="rId4" Type="http://schemas.openxmlformats.org/officeDocument/2006/relationships/audio" Target="../media/audio18.wav"/><Relationship Id="rId5" Type="http://schemas.openxmlformats.org/officeDocument/2006/relationships/image" Target="../media/image21.jpeg"/><Relationship Id="rId1" Type="http://schemas.openxmlformats.org/officeDocument/2006/relationships/slideLayout" Target="../slideLayouts/slideLayout35.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audio" Target="../media/audio21.wav"/><Relationship Id="rId4" Type="http://schemas.openxmlformats.org/officeDocument/2006/relationships/audio" Target="../media/audio19.wav"/><Relationship Id="rId5" Type="http://schemas.openxmlformats.org/officeDocument/2006/relationships/image" Target="../media/image21.jpeg"/><Relationship Id="rId1" Type="http://schemas.openxmlformats.org/officeDocument/2006/relationships/slideLayout" Target="../slideLayouts/slideLayout3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1" Type="http://schemas.openxmlformats.org/officeDocument/2006/relationships/audio" Target="../media/audio9.wav"/><Relationship Id="rId12" Type="http://schemas.openxmlformats.org/officeDocument/2006/relationships/image" Target="../media/image7.png"/><Relationship Id="rId13" Type="http://schemas.openxmlformats.org/officeDocument/2006/relationships/image" Target="../media/image8.png"/><Relationship Id="rId14" Type="http://schemas.openxmlformats.org/officeDocument/2006/relationships/image" Target="../media/image9.png"/><Relationship Id="rId15" Type="http://schemas.openxmlformats.org/officeDocument/2006/relationships/image" Target="../media/image10.png"/><Relationship Id="rId16" Type="http://schemas.openxmlformats.org/officeDocument/2006/relationships/image" Target="../media/image11.png"/><Relationship Id="rId17" Type="http://schemas.openxmlformats.org/officeDocument/2006/relationships/image" Target="../media/image12.png"/><Relationship Id="rId1" Type="http://schemas.openxmlformats.org/officeDocument/2006/relationships/slideLayout" Target="../slideLayouts/slideLayout17.xml"/><Relationship Id="rId2" Type="http://schemas.openxmlformats.org/officeDocument/2006/relationships/notesSlide" Target="../notesSlides/notesSlide2.xml"/><Relationship Id="rId3" Type="http://schemas.openxmlformats.org/officeDocument/2006/relationships/audio" Target="../media/audio1.wav"/><Relationship Id="rId4" Type="http://schemas.openxmlformats.org/officeDocument/2006/relationships/audio" Target="../media/audio2.wav"/><Relationship Id="rId5" Type="http://schemas.openxmlformats.org/officeDocument/2006/relationships/audio" Target="../media/audio3.wav"/><Relationship Id="rId6" Type="http://schemas.openxmlformats.org/officeDocument/2006/relationships/audio" Target="../media/audio4.wav"/><Relationship Id="rId7" Type="http://schemas.openxmlformats.org/officeDocument/2006/relationships/audio" Target="../media/audio5.wav"/><Relationship Id="rId8" Type="http://schemas.openxmlformats.org/officeDocument/2006/relationships/audio" Target="../media/audio6.wav"/><Relationship Id="rId9" Type="http://schemas.openxmlformats.org/officeDocument/2006/relationships/audio" Target="../media/audio7.wav"/><Relationship Id="rId10" Type="http://schemas.openxmlformats.org/officeDocument/2006/relationships/audio" Target="../media/audio8.wav"/></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1" Type="http://schemas.openxmlformats.org/officeDocument/2006/relationships/audio" Target="../media/audio6.wav"/><Relationship Id="rId12" Type="http://schemas.openxmlformats.org/officeDocument/2006/relationships/audio" Target="../media/audio9.wav"/><Relationship Id="rId13" Type="http://schemas.openxmlformats.org/officeDocument/2006/relationships/image" Target="../media/image10.png"/><Relationship Id="rId14" Type="http://schemas.openxmlformats.org/officeDocument/2006/relationships/audio" Target="../media/audio2.wav"/><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8.png"/><Relationship Id="rId6" Type="http://schemas.openxmlformats.org/officeDocument/2006/relationships/image" Target="../media/image12.png"/><Relationship Id="rId7" Type="http://schemas.openxmlformats.org/officeDocument/2006/relationships/image" Target="../media/image9.png"/><Relationship Id="rId8" Type="http://schemas.openxmlformats.org/officeDocument/2006/relationships/audio" Target="../media/audio3.wav"/><Relationship Id="rId9" Type="http://schemas.openxmlformats.org/officeDocument/2006/relationships/audio" Target="../media/audio5.wav"/><Relationship Id="rId10" Type="http://schemas.openxmlformats.org/officeDocument/2006/relationships/audio" Target="../media/audio8.wav"/></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2.xml"/><Relationship Id="rId3" Type="http://schemas.openxmlformats.org/officeDocument/2006/relationships/image" Target="../media/image1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3.xml"/><Relationship Id="rId3" Type="http://schemas.openxmlformats.org/officeDocument/2006/relationships/image" Target="../media/image13.png"/></Relationships>
</file>

<file path=ppt/slides/_rels/slide34.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1" Type="http://schemas.openxmlformats.org/officeDocument/2006/relationships/image" Target="../media/image27.jpeg"/><Relationship Id="rId12" Type="http://schemas.openxmlformats.org/officeDocument/2006/relationships/image" Target="../media/image28.jpeg"/><Relationship Id="rId13" Type="http://schemas.openxmlformats.org/officeDocument/2006/relationships/image" Target="../media/image29.jpeg"/><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3.png"/><Relationship Id="rId4" Type="http://schemas.openxmlformats.org/officeDocument/2006/relationships/audio" Target="../media/audio22.wav"/><Relationship Id="rId5" Type="http://schemas.openxmlformats.org/officeDocument/2006/relationships/audio" Target="../media/audio23.wav"/><Relationship Id="rId6" Type="http://schemas.openxmlformats.org/officeDocument/2006/relationships/audio" Target="../media/audio24.wav"/><Relationship Id="rId7" Type="http://schemas.openxmlformats.org/officeDocument/2006/relationships/audio" Target="../media/audio25.wav"/><Relationship Id="rId8" Type="http://schemas.openxmlformats.org/officeDocument/2006/relationships/audio" Target="../media/audio26.wav"/><Relationship Id="rId9" Type="http://schemas.openxmlformats.org/officeDocument/2006/relationships/image" Target="../media/image25.jpeg"/><Relationship Id="rId10" Type="http://schemas.openxmlformats.org/officeDocument/2006/relationships/image" Target="../media/image26.jpeg"/></Relationships>
</file>

<file path=ppt/slides/_rels/slide37.xml.rels><?xml version="1.0" encoding="UTF-8" standalone="yes"?>
<Relationships xmlns="http://schemas.openxmlformats.org/package/2006/relationships"><Relationship Id="rId11" Type="http://schemas.openxmlformats.org/officeDocument/2006/relationships/audio" Target="../media/audio35.wav"/><Relationship Id="rId12" Type="http://schemas.openxmlformats.org/officeDocument/2006/relationships/audio" Target="../media/audio36.wav"/><Relationship Id="rId13" Type="http://schemas.openxmlformats.org/officeDocument/2006/relationships/image" Target="../media/image30.jpeg"/><Relationship Id="rId1" Type="http://schemas.openxmlformats.org/officeDocument/2006/relationships/slideLayout" Target="../slideLayouts/slideLayout28.xml"/><Relationship Id="rId2" Type="http://schemas.openxmlformats.org/officeDocument/2006/relationships/notesSlide" Target="../notesSlides/notesSlide37.xml"/><Relationship Id="rId3" Type="http://schemas.openxmlformats.org/officeDocument/2006/relationships/audio" Target="../media/audio27.wav"/><Relationship Id="rId4" Type="http://schemas.openxmlformats.org/officeDocument/2006/relationships/audio" Target="../media/audio28.wav"/><Relationship Id="rId5" Type="http://schemas.openxmlformats.org/officeDocument/2006/relationships/audio" Target="../media/audio29.wav"/><Relationship Id="rId6" Type="http://schemas.openxmlformats.org/officeDocument/2006/relationships/audio" Target="../media/audio30.wav"/><Relationship Id="rId7" Type="http://schemas.openxmlformats.org/officeDocument/2006/relationships/audio" Target="../media/audio31.wav"/><Relationship Id="rId8" Type="http://schemas.openxmlformats.org/officeDocument/2006/relationships/audio" Target="../media/audio32.wav"/><Relationship Id="rId9" Type="http://schemas.openxmlformats.org/officeDocument/2006/relationships/audio" Target="../media/audio33.wav"/><Relationship Id="rId10" Type="http://schemas.openxmlformats.org/officeDocument/2006/relationships/audio" Target="../media/audio34.wav"/></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8.xml"/><Relationship Id="rId3" Type="http://schemas.openxmlformats.org/officeDocument/2006/relationships/image" Target="../media/image31.jpeg"/></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5" Type="http://schemas.openxmlformats.org/officeDocument/2006/relationships/image" Target="../media/image34.jpeg"/><Relationship Id="rId6" Type="http://schemas.openxmlformats.org/officeDocument/2006/relationships/image" Target="../media/image35.jpeg"/><Relationship Id="rId7" Type="http://schemas.openxmlformats.org/officeDocument/2006/relationships/image" Target="../media/image36.jpeg"/><Relationship Id="rId8" Type="http://schemas.openxmlformats.org/officeDocument/2006/relationships/image" Target="../media/image25.jpeg"/><Relationship Id="rId9" Type="http://schemas.openxmlformats.org/officeDocument/2006/relationships/image" Target="../media/image37.jpeg"/><Relationship Id="rId1" Type="http://schemas.openxmlformats.org/officeDocument/2006/relationships/slideLayout" Target="../slideLayouts/slideLayout28.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1" Type="http://schemas.openxmlformats.org/officeDocument/2006/relationships/audio" Target="../media/audio8.wav"/><Relationship Id="rId12" Type="http://schemas.openxmlformats.org/officeDocument/2006/relationships/audio" Target="../media/audio6.wav"/><Relationship Id="rId13" Type="http://schemas.openxmlformats.org/officeDocument/2006/relationships/audio" Target="../media/audio9.wav"/><Relationship Id="rId14" Type="http://schemas.openxmlformats.org/officeDocument/2006/relationships/audio" Target="../media/audio2.wav"/><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8.png"/><Relationship Id="rId6" Type="http://schemas.openxmlformats.org/officeDocument/2006/relationships/image" Target="../media/image12.png"/><Relationship Id="rId7" Type="http://schemas.openxmlformats.org/officeDocument/2006/relationships/image" Target="../media/image9.png"/><Relationship Id="rId8" Type="http://schemas.openxmlformats.org/officeDocument/2006/relationships/image" Target="../media/image10.png"/><Relationship Id="rId9" Type="http://schemas.openxmlformats.org/officeDocument/2006/relationships/audio" Target="../media/audio3.wav"/><Relationship Id="rId10" Type="http://schemas.openxmlformats.org/officeDocument/2006/relationships/audio" Target="../media/audio5.wav"/></Relationships>
</file>

<file path=ppt/slides/_rels/slide40.xml.rels><?xml version="1.0" encoding="UTF-8" standalone="yes"?>
<Relationships xmlns="http://schemas.openxmlformats.org/package/2006/relationships"><Relationship Id="rId11" Type="http://schemas.openxmlformats.org/officeDocument/2006/relationships/image" Target="../media/image41.jpeg"/><Relationship Id="rId12" Type="http://schemas.openxmlformats.org/officeDocument/2006/relationships/image" Target="../media/image42.png"/><Relationship Id="rId13" Type="http://schemas.openxmlformats.org/officeDocument/2006/relationships/image" Target="../media/image43.png"/><Relationship Id="rId14" Type="http://schemas.openxmlformats.org/officeDocument/2006/relationships/image" Target="../media/image44.jpeg"/><Relationship Id="rId1" Type="http://schemas.openxmlformats.org/officeDocument/2006/relationships/slideLayout" Target="../slideLayouts/slideLayout28.xml"/><Relationship Id="rId2" Type="http://schemas.openxmlformats.org/officeDocument/2006/relationships/notesSlide" Target="../notesSlides/notesSlide40.xml"/><Relationship Id="rId3" Type="http://schemas.openxmlformats.org/officeDocument/2006/relationships/image" Target="../media/image37.jpeg"/><Relationship Id="rId4" Type="http://schemas.openxmlformats.org/officeDocument/2006/relationships/image" Target="../media/image38.jpeg"/><Relationship Id="rId5" Type="http://schemas.openxmlformats.org/officeDocument/2006/relationships/image" Target="../media/image34.jpeg"/><Relationship Id="rId6" Type="http://schemas.openxmlformats.org/officeDocument/2006/relationships/image" Target="../media/image35.jpeg"/><Relationship Id="rId7" Type="http://schemas.openxmlformats.org/officeDocument/2006/relationships/image" Target="../media/image25.jpeg"/><Relationship Id="rId8" Type="http://schemas.openxmlformats.org/officeDocument/2006/relationships/image" Target="../media/image32.jpeg"/><Relationship Id="rId9" Type="http://schemas.openxmlformats.org/officeDocument/2006/relationships/image" Target="../media/image39.jpeg"/><Relationship Id="rId10" Type="http://schemas.openxmlformats.org/officeDocument/2006/relationships/image" Target="../media/image4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1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audio" Target="../media/audio37.wav"/><Relationship Id="rId4" Type="http://schemas.openxmlformats.org/officeDocument/2006/relationships/audio" Target="../media/audio22.wav"/><Relationship Id="rId5" Type="http://schemas.openxmlformats.org/officeDocument/2006/relationships/audio" Target="../media/audio38.wav"/><Relationship Id="rId6" Type="http://schemas.openxmlformats.org/officeDocument/2006/relationships/audio" Target="../media/audio39.wav"/><Relationship Id="rId7" Type="http://schemas.openxmlformats.org/officeDocument/2006/relationships/audio" Target="../media/audio40.wav"/><Relationship Id="rId8"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audio" Target="../media/audio41.wav"/><Relationship Id="rId4" Type="http://schemas.openxmlformats.org/officeDocument/2006/relationships/audio" Target="../media/audio42.wav"/><Relationship Id="rId5" Type="http://schemas.openxmlformats.org/officeDocument/2006/relationships/audio" Target="../media/audio43.wav"/><Relationship Id="rId6" Type="http://schemas.openxmlformats.org/officeDocument/2006/relationships/audio" Target="../media/audio44.wav"/><Relationship Id="rId7" Type="http://schemas.openxmlformats.org/officeDocument/2006/relationships/audio" Target="../media/audio45.wav"/><Relationship Id="rId8"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jpeg"/><Relationship Id="rId1" Type="http://schemas.openxmlformats.org/officeDocument/2006/relationships/slideLayout" Target="../slideLayouts/slideLayout28.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5" Type="http://schemas.openxmlformats.org/officeDocument/2006/relationships/image" Target="../media/image17.jpeg"/><Relationship Id="rId1" Type="http://schemas.openxmlformats.org/officeDocument/2006/relationships/slideLayout" Target="../slideLayouts/slideLayout28.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9.jpeg"/><Relationship Id="rId1" Type="http://schemas.openxmlformats.org/officeDocument/2006/relationships/slideLayout" Target="../slideLayouts/slideLayout28.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50.jpeg"/><Relationship Id="rId1" Type="http://schemas.openxmlformats.org/officeDocument/2006/relationships/slideLayout" Target="../slideLayouts/slideLayout28.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51.jpeg"/><Relationship Id="rId1" Type="http://schemas.openxmlformats.org/officeDocument/2006/relationships/slideLayout" Target="../slideLayouts/slideLayout28.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52.jpeg"/><Relationship Id="rId1" Type="http://schemas.openxmlformats.org/officeDocument/2006/relationships/slideLayout" Target="../slideLayouts/slideLayout28.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53.jpeg"/><Relationship Id="rId1" Type="http://schemas.openxmlformats.org/officeDocument/2006/relationships/slideLayout" Target="../slideLayouts/slideLayout28.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54.jpeg"/><Relationship Id="rId1" Type="http://schemas.openxmlformats.org/officeDocument/2006/relationships/slideLayout" Target="../slideLayouts/slideLayout28.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jpeg"/><Relationship Id="rId5" Type="http://schemas.openxmlformats.org/officeDocument/2006/relationships/image" Target="../media/image57.jpeg"/><Relationship Id="rId6" Type="http://schemas.openxmlformats.org/officeDocument/2006/relationships/image" Target="../media/image46.png"/><Relationship Id="rId1" Type="http://schemas.openxmlformats.org/officeDocument/2006/relationships/slideLayout" Target="../slideLayouts/slideLayout28.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audio" Target="../media/audio46.wav"/><Relationship Id="rId5" Type="http://schemas.openxmlformats.org/officeDocument/2006/relationships/audio" Target="../media/audio47.wav"/><Relationship Id="rId6" Type="http://schemas.openxmlformats.org/officeDocument/2006/relationships/audio" Target="../media/audio48.wav"/><Relationship Id="rId7" Type="http://schemas.openxmlformats.org/officeDocument/2006/relationships/audio" Target="../media/audio49.wav"/><Relationship Id="rId8" Type="http://schemas.openxmlformats.org/officeDocument/2006/relationships/audio" Target="../media/audio50.wav"/><Relationship Id="rId9" Type="http://schemas.openxmlformats.org/officeDocument/2006/relationships/audio" Target="../media/audio51.wav"/><Relationship Id="rId10" Type="http://schemas.openxmlformats.org/officeDocument/2006/relationships/audio" Target="../media/audio52.wav"/><Relationship Id="rId11" Type="http://schemas.openxmlformats.org/officeDocument/2006/relationships/audio" Target="../media/audio53.wav"/><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8.xml"/><Relationship Id="rId3" Type="http://schemas.openxmlformats.org/officeDocument/2006/relationships/image" Target="../media/image59.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5" Type="http://schemas.openxmlformats.org/officeDocument/2006/relationships/image" Target="../media/image20.jpeg"/><Relationship Id="rId1" Type="http://schemas.openxmlformats.org/officeDocument/2006/relationships/slideLayout" Target="../slideLayouts/slideLayout28.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1.xml"/><Relationship Id="rId3" Type="http://schemas.openxmlformats.org/officeDocument/2006/relationships/image" Target="../media/image6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61.png"/><Relationship Id="rId5" Type="http://schemas.openxmlformats.org/officeDocument/2006/relationships/hyperlink" Target="https://quizlet.com/gb/437727004/year-7-spanish-term-11-week-7-flash-cards/" TargetMode="External"/><Relationship Id="rId6" Type="http://schemas.openxmlformats.org/officeDocument/2006/relationships/hyperlink" Target="https://quizlet.com/gb/429092074/year-7-spanish-term-11-week-4-flash-cards/" TargetMode="External"/><Relationship Id="rId7" Type="http://schemas.openxmlformats.org/officeDocument/2006/relationships/image" Target="../media/image62.png"/><Relationship Id="rId8" Type="http://schemas.openxmlformats.org/officeDocument/2006/relationships/hyperlink" Target="https://drive.google.com/file/d/1hh0TOKGF0kmaUL9VJyX3B8PatBp5HFnd/view?usp=sharing" TargetMode="External"/><Relationship Id="rId9" Type="http://schemas.openxmlformats.org/officeDocument/2006/relationships/hyperlink" Target="https://resources.ncelp.org/concern/resources/4t64gn832?locale=en" TargetMode="External"/><Relationship Id="rId10"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audio" Target="../media/audio10.wav"/><Relationship Id="rId4" Type="http://schemas.openxmlformats.org/officeDocument/2006/relationships/audio" Target="../media/audio11.wav"/><Relationship Id="rId1" Type="http://schemas.openxmlformats.org/officeDocument/2006/relationships/slideLayout" Target="../slideLayouts/slideLayout3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audio" Target="../media/audio10.wav"/><Relationship Id="rId4" Type="http://schemas.openxmlformats.org/officeDocument/2006/relationships/audio" Target="../media/audio11.wav"/><Relationship Id="rId1" Type="http://schemas.openxmlformats.org/officeDocument/2006/relationships/slideLayout" Target="../slideLayouts/slideLayout3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5" name="Rectangle 4" descr="background rectangle">
            <a:extLst>
              <a:ext uri="{C183D7F6-B498-43B3-948B-1728B52AA6E4}">
                <adec:decorative xmlns=""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xmlns="" id="{BED81D6C-D649-1548-983B-DB3A797C762C}"/>
              </a:ext>
            </a:extLst>
          </p:cNvPr>
          <p:cNvSpPr>
            <a:spLocks noGrp="1"/>
          </p:cNvSpPr>
          <p:nvPr>
            <p:ph type="ctrTitle"/>
          </p:nvPr>
        </p:nvSpPr>
        <p:spPr>
          <a:xfrm>
            <a:off x="214817" y="2218700"/>
            <a:ext cx="5379089" cy="879475"/>
          </a:xfrm>
        </p:spPr>
        <p:txBody>
          <a:bodyPr>
            <a:normAutofit fontScale="90000"/>
          </a:bodyPr>
          <a:lstStyle/>
          <a:p>
            <a:pPr algn="l"/>
            <a:r>
              <a:rPr lang="en-GB" sz="4000" b="1" dirty="0">
                <a:solidFill>
                  <a:prstClr val="white"/>
                </a:solidFill>
              </a:rPr>
              <a:t>Saying what people do</a:t>
            </a:r>
            <a:endParaRPr lang="en-US" sz="4000" dirty="0"/>
          </a:p>
        </p:txBody>
      </p:sp>
      <p:sp>
        <p:nvSpPr>
          <p:cNvPr id="6" name="Subtitle 5">
            <a:extLst>
              <a:ext uri="{FF2B5EF4-FFF2-40B4-BE49-F238E27FC236}">
                <a16:creationId xmlns:a16="http://schemas.microsoft.com/office/drawing/2014/main" xmlns="" id="{DDFED1B0-8365-D84A-847E-1CD3FA337399}"/>
              </a:ext>
            </a:extLst>
          </p:cNvPr>
          <p:cNvSpPr>
            <a:spLocks noGrp="1"/>
          </p:cNvSpPr>
          <p:nvPr>
            <p:ph type="subTitle" idx="1"/>
          </p:nvPr>
        </p:nvSpPr>
        <p:spPr>
          <a:xfrm>
            <a:off x="190329" y="3046198"/>
            <a:ext cx="8449057" cy="1214529"/>
          </a:xfrm>
        </p:spPr>
        <p:txBody>
          <a:bodyPr>
            <a:normAutofit/>
          </a:bodyPr>
          <a:lstStyle/>
          <a:p>
            <a:pPr algn="l"/>
            <a:r>
              <a:rPr lang="en-GB" sz="2800" dirty="0">
                <a:solidFill>
                  <a:prstClr val="white"/>
                </a:solidFill>
              </a:rPr>
              <a:t>-ar verbs: infinitive &amp; 3rd person singular (-a) </a:t>
            </a:r>
          </a:p>
          <a:p>
            <a:pPr algn="l"/>
            <a:r>
              <a:rPr lang="en-GB" sz="2800" dirty="0">
                <a:solidFill>
                  <a:prstClr val="white"/>
                </a:solidFill>
              </a:rPr>
              <a:t>singular indefinite articles [revisited]</a:t>
            </a:r>
            <a:endParaRPr lang="en-US" sz="2800" dirty="0"/>
          </a:p>
        </p:txBody>
      </p:sp>
      <p:sp>
        <p:nvSpPr>
          <p:cNvPr id="14" name="Subtitle 6">
            <a:extLst>
              <a:ext uri="{FF2B5EF4-FFF2-40B4-BE49-F238E27FC236}">
                <a16:creationId xmlns:a16="http://schemas.microsoft.com/office/drawing/2014/main" xmlns="" id="{ABC93937-5935-4FD6-909A-1159EB86D0C7}"/>
              </a:ext>
            </a:extLst>
          </p:cNvPr>
          <p:cNvSpPr txBox="1">
            <a:spLocks/>
          </p:cNvSpPr>
          <p:nvPr/>
        </p:nvSpPr>
        <p:spPr>
          <a:xfrm>
            <a:off x="190329" y="4042497"/>
            <a:ext cx="8755232" cy="134875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prstClr val="white"/>
                </a:solidFill>
                <a:effectLst/>
                <a:uLnTx/>
                <a:uFillTx/>
              </a:rPr>
              <a:t>SSC </a:t>
            </a:r>
            <a:r>
              <a:rPr lang="en-GB" sz="2800" dirty="0">
                <a:solidFill>
                  <a:prstClr val="white"/>
                </a:solidFill>
              </a:rPr>
              <a:t>[cu] + vowel</a:t>
            </a:r>
            <a:endParaRPr kumimoji="0" lang="en-US" sz="2800" b="0" i="0" u="none" strike="noStrike" kern="1200" cap="none" spc="0" normalizeH="0" baseline="0" noProof="0" dirty="0">
              <a:ln>
                <a:noFill/>
              </a:ln>
              <a:solidFill>
                <a:srgbClr val="4472C4">
                  <a:lumMod val="50000"/>
                </a:srgbClr>
              </a:solidFill>
              <a:effectLst/>
              <a:uLnTx/>
              <a:uFillTx/>
            </a:endParaRPr>
          </a:p>
        </p:txBody>
      </p:sp>
      <p:sp>
        <p:nvSpPr>
          <p:cNvPr id="12" name="Title 3">
            <a:extLst>
              <a:ext uri="{FF2B5EF4-FFF2-40B4-BE49-F238E27FC236}">
                <a16:creationId xmlns:a16="http://schemas.microsoft.com/office/drawing/2014/main" xmlns=""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200" dirty="0">
                <a:solidFill>
                  <a:prstClr val="white"/>
                </a:solidFill>
                <a:latin typeface="Century Gothic" panose="020B0502020202020204" pitchFamily="34" charset="0"/>
              </a:rPr>
              <a:t>1.1</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6 - Lesson 11</a:t>
            </a:r>
          </a:p>
        </p:txBody>
      </p:sp>
      <p:sp>
        <p:nvSpPr>
          <p:cNvPr id="16" name="Title 3">
            <a:extLst>
              <a:ext uri="{FF2B5EF4-FFF2-40B4-BE49-F238E27FC236}">
                <a16:creationId xmlns:a16="http://schemas.microsoft.com/office/drawing/2014/main" xmlns="" id="{C1774CAE-1000-CD44-A0CB-EB911B271423}"/>
              </a:ext>
            </a:extLst>
          </p:cNvPr>
          <p:cNvSpPr txBox="1">
            <a:spLocks/>
          </p:cNvSpPr>
          <p:nvPr/>
        </p:nvSpPr>
        <p:spPr>
          <a:xfrm>
            <a:off x="214817" y="5780283"/>
            <a:ext cx="4079722"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Nick Avery / Rachel Hawkes</a:t>
            </a:r>
          </a:p>
          <a:p>
            <a:pPr>
              <a:defRPr/>
            </a:pPr>
            <a:r>
              <a:rPr lang="en-GB" sz="1400" dirty="0">
                <a:solidFill>
                  <a:prstClr val="white"/>
                </a:solidFill>
                <a:latin typeface="Century Gothic" panose="020B0502020202020204" pitchFamily="34" charset="0"/>
              </a:rPr>
              <a:t>Artwork: Mark Davies</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smtClean="0">
                <a:solidFill>
                  <a:prstClr val="white"/>
                </a:solidFill>
                <a:latin typeface="Century Gothic" panose="020B0502020202020204" pitchFamily="34" charset="0"/>
              </a:rPr>
              <a:t>11</a:t>
            </a:r>
            <a:r>
              <a:rPr kumimoji="0" lang="en-GB" sz="1400" b="0" i="0" u="none" strike="noStrike" kern="1200" cap="none" spc="0" normalizeH="0" baseline="0" noProof="0" dirty="0" smtClean="0">
                <a:ln>
                  <a:noFill/>
                </a:ln>
                <a:solidFill>
                  <a:prstClr val="white"/>
                </a:solidFill>
                <a:effectLst/>
                <a:uLnTx/>
                <a:uFillTx/>
                <a:latin typeface="Century Gothic" panose="020B0502020202020204" pitchFamily="34" charset="0"/>
                <a:ea typeface="+mj-ea"/>
                <a:cs typeface="+mj-cs"/>
              </a:rPr>
              <a:t>/01/21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a:extLst>
              <a:ext uri="{C183D7F6-B498-43B3-948B-1728B52AA6E4}">
                <adec:decorative xmlns=""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44578070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8" name="Google Shape;77;p15">
            <a:extLst>
              <a:ext uri="{FF2B5EF4-FFF2-40B4-BE49-F238E27FC236}">
                <a16:creationId xmlns:a16="http://schemas.microsoft.com/office/drawing/2014/main" xmlns="" id="{430D4A19-BB64-4744-9934-029DBF0A10D6}"/>
              </a:ext>
            </a:extLst>
          </p:cNvPr>
          <p:cNvSpPr txBox="1">
            <a:spLocks/>
          </p:cNvSpPr>
          <p:nvPr/>
        </p:nvSpPr>
        <p:spPr>
          <a:xfrm>
            <a:off x="838200" y="851821"/>
            <a:ext cx="10515600" cy="1325563"/>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ts val="0"/>
              </a:spcBef>
              <a:spcAft>
                <a:spcPts val="0"/>
              </a:spcAft>
              <a:buClrTx/>
              <a:buSzPts val="4400"/>
              <a:buFontTx/>
              <a:buNone/>
              <a:tabLst/>
              <a:defRPr/>
            </a:pPr>
            <a:r>
              <a:rPr kumimoji="0" lang="en-GB" sz="11500" b="1" i="0" u="none" strike="noStrike" kern="1200" cap="none" spc="0" normalizeH="0" baseline="0" noProof="0">
                <a:ln>
                  <a:noFill/>
                </a:ln>
                <a:solidFill>
                  <a:srgbClr val="1E4E79"/>
                </a:solidFill>
                <a:effectLst/>
                <a:uLnTx/>
                <a:uFillTx/>
                <a:latin typeface="Century Gothic" panose="020B0502020202020204" pitchFamily="34" charset="0"/>
                <a:ea typeface="+mj-ea"/>
                <a:cs typeface="+mj-cs"/>
              </a:rPr>
              <a:t>llega</a:t>
            </a:r>
            <a:endParaRPr kumimoji="0" lang="en-GB" sz="115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9" name="Google Shape;78;p15">
            <a:extLst>
              <a:ext uri="{FF2B5EF4-FFF2-40B4-BE49-F238E27FC236}">
                <a16:creationId xmlns:a16="http://schemas.microsoft.com/office/drawing/2014/main" xmlns="" id="{373DCFDE-A36C-487C-9322-4F69963C7B8A}"/>
              </a:ext>
            </a:extLst>
          </p:cNvPr>
          <p:cNvSpPr txBox="1"/>
          <p:nvPr/>
        </p:nvSpPr>
        <p:spPr>
          <a:xfrm>
            <a:off x="0" y="2357311"/>
            <a:ext cx="12055643" cy="584775"/>
          </a:xfrm>
          <a:prstGeom prst="rect">
            <a:avLst/>
          </a:prstGeom>
          <a:solidFill>
            <a:sysClr val="window" lastClr="FFFFFF"/>
          </a:solid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[arrives]</a:t>
            </a:r>
            <a:endParaRPr kumimoji="0" sz="1800" b="0" i="0" u="none" strike="noStrike" kern="0" cap="none" spc="0" normalizeH="0" baseline="0" noProof="0" dirty="0">
              <a:ln>
                <a:noFill/>
              </a:ln>
              <a:solidFill>
                <a:prstClr val="black"/>
              </a:solidFill>
              <a:effectLst/>
              <a:uLnTx/>
              <a:uFillTx/>
              <a:latin typeface="Tw Cen MT" panose="020B0602020104020603"/>
            </a:endParaRPr>
          </a:p>
        </p:txBody>
      </p:sp>
      <p:sp>
        <p:nvSpPr>
          <p:cNvPr id="10" name="Google Shape;79;p15">
            <a:extLst>
              <a:ext uri="{FF2B5EF4-FFF2-40B4-BE49-F238E27FC236}">
                <a16:creationId xmlns:a16="http://schemas.microsoft.com/office/drawing/2014/main" xmlns="" id="{C2DE9656-2635-43EB-8BF0-79852A1A4C10}"/>
              </a:ext>
            </a:extLst>
          </p:cNvPr>
          <p:cNvSpPr txBox="1"/>
          <p:nvPr/>
        </p:nvSpPr>
        <p:spPr>
          <a:xfrm>
            <a:off x="1988936" y="3935663"/>
            <a:ext cx="9178993" cy="1015663"/>
          </a:xfrm>
          <a:prstGeom prst="rect">
            <a:avLst/>
          </a:prstGeom>
          <a:solidFill>
            <a:sysClr val="window" lastClr="FFFFFF"/>
          </a:solid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
                <a:srgbClr val="1E4E79"/>
              </a:buClr>
              <a:buSzPts val="6000"/>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Sara</a:t>
            </a:r>
            <a:r>
              <a:rPr kumimoji="0" lang="en-GB" sz="6000" b="1" i="0" u="none" strike="noStrike" kern="0" cap="none" spc="0" normalizeH="0" baseline="0" noProof="0" dirty="0">
                <a:ln>
                  <a:noFill/>
                </a:ln>
                <a:solidFill>
                  <a:srgbClr val="C55A11"/>
                </a:solidFill>
                <a:effectLst/>
                <a:uLnTx/>
                <a:uFillTx/>
                <a:latin typeface="Century Gothic"/>
                <a:ea typeface="Century Gothic"/>
                <a:cs typeface="Century Gothic"/>
                <a:sym typeface="Century Gothic"/>
              </a:rPr>
              <a:t> llega</a:t>
            </a:r>
            <a:r>
              <a:rPr kumimoji="0" lang="en-GB" sz="6000" b="1"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t> </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temprano. </a:t>
            </a:r>
            <a:endParaRPr kumimoji="0"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1" name="Google Shape;80;p15">
            <a:extLst>
              <a:ext uri="{FF2B5EF4-FFF2-40B4-BE49-F238E27FC236}">
                <a16:creationId xmlns:a16="http://schemas.microsoft.com/office/drawing/2014/main" xmlns="" id="{D1B4D909-2070-42D3-8A54-DF0D586AAA57}"/>
              </a:ext>
            </a:extLst>
          </p:cNvPr>
          <p:cNvSpPr txBox="1"/>
          <p:nvPr/>
        </p:nvSpPr>
        <p:spPr>
          <a:xfrm>
            <a:off x="3031356" y="4951326"/>
            <a:ext cx="6725652" cy="584775"/>
          </a:xfrm>
          <a:prstGeom prst="rect">
            <a:avLst/>
          </a:prstGeom>
          <a:solidFill>
            <a:sysClr val="window" lastClr="FFFFFF"/>
          </a:solid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[Sarah </a:t>
            </a:r>
            <a:r>
              <a:rPr kumimoji="0" lang="en-GB" sz="3200" b="1" i="0" u="none" strike="noStrike" kern="0" cap="none" spc="0" normalizeH="0" baseline="0" noProof="0" dirty="0">
                <a:ln>
                  <a:noFill/>
                </a:ln>
                <a:solidFill>
                  <a:srgbClr val="C55A11"/>
                </a:solidFill>
                <a:effectLst/>
                <a:uLnTx/>
                <a:uFillTx/>
                <a:latin typeface="Century Gothic"/>
                <a:ea typeface="Century Gothic"/>
                <a:cs typeface="Century Gothic"/>
                <a:sym typeface="Century Gothic"/>
              </a:rPr>
              <a:t>arrives</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early.]</a:t>
            </a:r>
            <a:endParaRPr kumimoji="0" sz="1800" b="0" i="0" u="none" strike="noStrike" kern="0" cap="none" spc="0" normalizeH="0" baseline="0" noProof="0" dirty="0">
              <a:ln>
                <a:noFill/>
              </a:ln>
              <a:solidFill>
                <a:prstClr val="black"/>
              </a:solidFill>
              <a:effectLst/>
              <a:uLnTx/>
              <a:uFillTx/>
              <a:latin typeface="Tw Cen MT" panose="020B0602020104020603"/>
            </a:endParaRPr>
          </a:p>
        </p:txBody>
      </p:sp>
      <p:sp>
        <p:nvSpPr>
          <p:cNvPr id="2" name="Title 1">
            <a:extLst>
              <a:ext uri="{FF2B5EF4-FFF2-40B4-BE49-F238E27FC236}">
                <a16:creationId xmlns:a16="http://schemas.microsoft.com/office/drawing/2014/main" xmlns="" id="{418CBBBE-6E1E-4A85-BA0F-6C6323317BAD}"/>
              </a:ext>
            </a:extLst>
          </p:cNvPr>
          <p:cNvSpPr>
            <a:spLocks noGrp="1"/>
          </p:cNvSpPr>
          <p:nvPr>
            <p:ph type="title"/>
          </p:nvPr>
        </p:nvSpPr>
        <p:spPr>
          <a:xfrm>
            <a:off x="304800" y="-5348127"/>
            <a:ext cx="10515600" cy="1325563"/>
          </a:xfrm>
        </p:spPr>
        <p:txBody>
          <a:bodyPr/>
          <a:lstStyle/>
          <a:p>
            <a:r>
              <a:rPr lang="en-GB" sz="100" dirty="0" err="1">
                <a:solidFill>
                  <a:schemeClr val="bg1"/>
                </a:solidFill>
              </a:rPr>
              <a:t>llega</a:t>
            </a:r>
            <a:endParaRPr lang="en-GB" sz="100" dirty="0">
              <a:solidFill>
                <a:schemeClr val="bg1"/>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3" name="Sara llega temprano.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 name="Google Shape;86;p16">
            <a:extLst>
              <a:ext uri="{FF2B5EF4-FFF2-40B4-BE49-F238E27FC236}">
                <a16:creationId xmlns:a16="http://schemas.microsoft.com/office/drawing/2014/main" xmlns="" id="{72985588-326C-4C9F-A2D8-3202CE6719D4}"/>
              </a:ext>
            </a:extLst>
          </p:cNvPr>
          <p:cNvSpPr txBox="1">
            <a:spLocks/>
          </p:cNvSpPr>
          <p:nvPr/>
        </p:nvSpPr>
        <p:spPr>
          <a:xfrm>
            <a:off x="838200" y="1107586"/>
            <a:ext cx="10515600" cy="1325563"/>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ts val="0"/>
              </a:spcBef>
              <a:spcAft>
                <a:spcPts val="0"/>
              </a:spcAft>
              <a:buClrTx/>
              <a:buSzPts val="4400"/>
              <a:buFontTx/>
              <a:buNone/>
              <a:tabLst/>
              <a:defRPr/>
            </a:pPr>
            <a:r>
              <a:rPr kumimoji="0" lang="en-GB" sz="11520" b="1" i="0" u="none" strike="noStrike" kern="1200" cap="none" spc="0" normalizeH="0" baseline="0" noProof="0" dirty="0">
                <a:ln>
                  <a:noFill/>
                </a:ln>
                <a:solidFill>
                  <a:srgbClr val="1E4E79"/>
                </a:solidFill>
                <a:effectLst/>
                <a:uLnTx/>
                <a:uFillTx/>
                <a:latin typeface="Century Gothic" panose="020B0502020202020204" pitchFamily="34" charset="0"/>
                <a:ea typeface="+mj-ea"/>
                <a:cs typeface="+mj-cs"/>
              </a:rPr>
              <a:t>llegar</a:t>
            </a:r>
            <a:r>
              <a:rPr kumimoji="0" lang="en-GB" sz="8640" b="1" i="0" u="none" strike="noStrike" kern="1200" cap="none" spc="0" normalizeH="0" baseline="0" noProof="0" dirty="0">
                <a:ln>
                  <a:noFill/>
                </a:ln>
                <a:solidFill>
                  <a:srgbClr val="1E4E79"/>
                </a:solidFill>
                <a:effectLst/>
                <a:uLnTx/>
                <a:uFillTx/>
                <a:latin typeface="Century Gothic" panose="020B0502020202020204" pitchFamily="34" charset="0"/>
                <a:ea typeface="+mj-ea"/>
                <a:cs typeface="+mj-cs"/>
              </a:rPr>
              <a:t/>
            </a:r>
            <a:br>
              <a:rPr kumimoji="0" lang="en-GB" sz="8640" b="1" i="0" u="none" strike="noStrike" kern="1200" cap="none" spc="0" normalizeH="0" baseline="0" noProof="0" dirty="0">
                <a:ln>
                  <a:noFill/>
                </a:ln>
                <a:solidFill>
                  <a:srgbClr val="1E4E79"/>
                </a:solidFill>
                <a:effectLst/>
                <a:uLnTx/>
                <a:uFillTx/>
                <a:latin typeface="Century Gothic" panose="020B0502020202020204" pitchFamily="34" charset="0"/>
                <a:ea typeface="+mj-ea"/>
                <a:cs typeface="+mj-cs"/>
              </a:rPr>
            </a:br>
            <a:endParaRPr kumimoji="0" lang="en-GB" sz="3959"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9" name="Google Shape;87;p16">
            <a:extLst>
              <a:ext uri="{FF2B5EF4-FFF2-40B4-BE49-F238E27FC236}">
                <a16:creationId xmlns:a16="http://schemas.microsoft.com/office/drawing/2014/main" xmlns="" id="{7AEF1A7B-FDDE-4FAB-9737-300DE07FE2BE}"/>
              </a:ext>
            </a:extLst>
          </p:cNvPr>
          <p:cNvSpPr txBox="1"/>
          <p:nvPr/>
        </p:nvSpPr>
        <p:spPr>
          <a:xfrm>
            <a:off x="0" y="2358104"/>
            <a:ext cx="12192000" cy="584775"/>
          </a:xfrm>
          <a:prstGeom prst="rect">
            <a:avLst/>
          </a:prstGeom>
          <a:solidFill>
            <a:sysClr val="window" lastClr="FFFFFF"/>
          </a:solid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arrive | arriving]</a:t>
            </a:r>
            <a:endParaRPr kumimoji="0" sz="1800" b="0" i="0" u="none" strike="noStrike" kern="0" cap="none" spc="0" normalizeH="0" baseline="0" noProof="0" dirty="0">
              <a:ln>
                <a:noFill/>
              </a:ln>
              <a:solidFill>
                <a:prstClr val="black"/>
              </a:solidFill>
              <a:effectLst/>
              <a:uLnTx/>
              <a:uFillTx/>
              <a:latin typeface="Tw Cen MT" panose="020B0602020104020603"/>
            </a:endParaRPr>
          </a:p>
        </p:txBody>
      </p:sp>
      <p:sp>
        <p:nvSpPr>
          <p:cNvPr id="10" name="Google Shape;88;p16">
            <a:extLst>
              <a:ext uri="{FF2B5EF4-FFF2-40B4-BE49-F238E27FC236}">
                <a16:creationId xmlns:a16="http://schemas.microsoft.com/office/drawing/2014/main" xmlns="" id="{E848AE29-3C7D-4CC8-94C0-87905454DA68}"/>
              </a:ext>
            </a:extLst>
          </p:cNvPr>
          <p:cNvSpPr txBox="1"/>
          <p:nvPr/>
        </p:nvSpPr>
        <p:spPr>
          <a:xfrm>
            <a:off x="0" y="4037385"/>
            <a:ext cx="12192000" cy="1015663"/>
          </a:xfrm>
          <a:prstGeom prst="rect">
            <a:avLst/>
          </a:prstGeom>
          <a:solidFill>
            <a:sysClr val="window" lastClr="FFFFFF"/>
          </a:solid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
                <a:srgbClr val="1E4E79"/>
              </a:buClr>
              <a:buSzPts val="6000"/>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Es importante </a:t>
            </a:r>
            <a:r>
              <a:rPr kumimoji="0" lang="en-GB" sz="6000" b="1" i="0" u="none" strike="noStrike" kern="0" cap="none" spc="0" normalizeH="0" baseline="0" noProof="0" dirty="0">
                <a:ln>
                  <a:noFill/>
                </a:ln>
                <a:solidFill>
                  <a:srgbClr val="C55A11"/>
                </a:solidFill>
                <a:effectLst/>
                <a:uLnTx/>
                <a:uFillTx/>
                <a:latin typeface="Century Gothic"/>
                <a:ea typeface="Century Gothic"/>
                <a:cs typeface="Century Gothic"/>
                <a:sym typeface="Century Gothic"/>
              </a:rPr>
              <a:t>llegar </a:t>
            </a:r>
            <a:r>
              <a:rPr kumimoji="0" lang="en-GB" sz="6000" b="0" i="0" u="none" strike="noStrike" kern="0" cap="none" spc="0" normalizeH="0" baseline="0" noProof="0" dirty="0">
                <a:ln>
                  <a:noFill/>
                </a:ln>
                <a:solidFill>
                  <a:srgbClr val="37598F"/>
                </a:solidFill>
                <a:effectLst/>
                <a:uLnTx/>
                <a:uFillTx/>
                <a:latin typeface="Century Gothic"/>
                <a:ea typeface="Century Gothic"/>
                <a:cs typeface="Century Gothic"/>
                <a:sym typeface="Century Gothic"/>
              </a:rPr>
              <a:t>temprano</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1" name="Google Shape;89;p16">
            <a:extLst>
              <a:ext uri="{FF2B5EF4-FFF2-40B4-BE49-F238E27FC236}">
                <a16:creationId xmlns:a16="http://schemas.microsoft.com/office/drawing/2014/main" xmlns="" id="{F4C814F6-F1AC-464C-9AFF-6035985175A9}"/>
              </a:ext>
            </a:extLst>
          </p:cNvPr>
          <p:cNvSpPr txBox="1"/>
          <p:nvPr/>
        </p:nvSpPr>
        <p:spPr>
          <a:xfrm>
            <a:off x="3066699" y="5053048"/>
            <a:ext cx="6310170" cy="584775"/>
          </a:xfrm>
          <a:prstGeom prst="rect">
            <a:avLst/>
          </a:prstGeom>
          <a:solidFill>
            <a:sysClr val="window" lastClr="FFFFFF"/>
          </a:solid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[It’s important </a:t>
            </a:r>
            <a:r>
              <a:rPr kumimoji="0" lang="en-GB" sz="3200" b="1" i="0" u="none" strike="noStrike" kern="0" cap="none" spc="0" normalizeH="0" baseline="0" noProof="0" dirty="0">
                <a:ln>
                  <a:noFill/>
                </a:ln>
                <a:solidFill>
                  <a:srgbClr val="C55A11"/>
                </a:solidFill>
                <a:effectLst/>
                <a:uLnTx/>
                <a:uFillTx/>
                <a:latin typeface="Century Gothic"/>
                <a:ea typeface="Century Gothic"/>
                <a:cs typeface="Century Gothic"/>
                <a:sym typeface="Century Gothic"/>
              </a:rPr>
              <a:t>to</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C55A11"/>
                </a:solidFill>
                <a:effectLst/>
                <a:uLnTx/>
                <a:uFillTx/>
                <a:latin typeface="Century Gothic"/>
                <a:ea typeface="Century Gothic"/>
                <a:cs typeface="Century Gothic"/>
                <a:sym typeface="Century Gothic"/>
              </a:rPr>
              <a:t>arrive</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early.]</a:t>
            </a:r>
            <a:endParaRPr kumimoji="0" sz="1800" b="0" i="0" u="none" strike="noStrike" kern="0" cap="none" spc="0" normalizeH="0" baseline="0" noProof="0" dirty="0">
              <a:ln>
                <a:noFill/>
              </a:ln>
              <a:solidFill>
                <a:prstClr val="black"/>
              </a:solidFill>
              <a:effectLst/>
              <a:uLnTx/>
              <a:uFillTx/>
              <a:latin typeface="Tw Cen MT" panose="020B0602020104020603"/>
            </a:endParaRPr>
          </a:p>
        </p:txBody>
      </p:sp>
      <p:sp>
        <p:nvSpPr>
          <p:cNvPr id="2" name="Title 1">
            <a:extLst>
              <a:ext uri="{FF2B5EF4-FFF2-40B4-BE49-F238E27FC236}">
                <a16:creationId xmlns:a16="http://schemas.microsoft.com/office/drawing/2014/main" xmlns="" id="{74C5F308-BB23-4681-8CA2-C82BDF439FDC}"/>
              </a:ext>
            </a:extLst>
          </p:cNvPr>
          <p:cNvSpPr>
            <a:spLocks noGrp="1"/>
          </p:cNvSpPr>
          <p:nvPr>
            <p:ph type="title"/>
          </p:nvPr>
        </p:nvSpPr>
        <p:spPr>
          <a:xfrm>
            <a:off x="0" y="-5271927"/>
            <a:ext cx="10515600" cy="1325563"/>
          </a:xfrm>
        </p:spPr>
        <p:txBody>
          <a:bodyPr/>
          <a:lstStyle/>
          <a:p>
            <a:r>
              <a:rPr lang="en-GB" sz="100" dirty="0">
                <a:solidFill>
                  <a:schemeClr val="bg1"/>
                </a:solidFill>
              </a:rPr>
              <a:t>llegar</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3" name="Es importante lelgar temprano.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11" name="Google Shape;95;p17" descr="question mark action button">
            <a:extLst>
              <a:ext uri="{FF2B5EF4-FFF2-40B4-BE49-F238E27FC236}">
                <a16:creationId xmlns:a16="http://schemas.microsoft.com/office/drawing/2014/main" xmlns="" id="{475DA72A-BC73-4253-896D-13C58F24D25B}"/>
              </a:ext>
            </a:extLst>
          </p:cNvPr>
          <p:cNvSpPr/>
          <p:nvPr/>
        </p:nvSpPr>
        <p:spPr>
          <a:xfrm>
            <a:off x="2495652" y="2222061"/>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ED7D31"/>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prstClr val="white"/>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2" name="Google Shape;96;p17">
            <a:extLst>
              <a:ext uri="{FF2B5EF4-FFF2-40B4-BE49-F238E27FC236}">
                <a16:creationId xmlns:a16="http://schemas.microsoft.com/office/drawing/2014/main" xmlns="" id="{63CE8F08-131A-4468-BFB4-D045AA95859F}"/>
              </a:ext>
            </a:extLst>
          </p:cNvPr>
          <p:cNvSpPr txBox="1">
            <a:spLocks/>
          </p:cNvSpPr>
          <p:nvPr/>
        </p:nvSpPr>
        <p:spPr>
          <a:xfrm>
            <a:off x="838200" y="826968"/>
            <a:ext cx="10515600" cy="1325563"/>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ts val="0"/>
              </a:spcBef>
              <a:spcAft>
                <a:spcPts val="0"/>
              </a:spcAft>
              <a:buClrTx/>
              <a:buSzPts val="4400"/>
              <a:buFontTx/>
              <a:buNone/>
              <a:tabLst/>
              <a:defRPr/>
            </a:pPr>
            <a:r>
              <a:rPr kumimoji="0" lang="en-GB" sz="11500" b="1" i="0" u="none" strike="noStrike" kern="1200" cap="none" spc="0" normalizeH="0" baseline="0" noProof="0">
                <a:ln>
                  <a:noFill/>
                </a:ln>
                <a:solidFill>
                  <a:srgbClr val="1E4E79"/>
                </a:solidFill>
                <a:effectLst/>
                <a:uLnTx/>
                <a:uFillTx/>
                <a:latin typeface="Century Gothic" panose="020B0502020202020204" pitchFamily="34" charset="0"/>
                <a:ea typeface="+mj-ea"/>
                <a:cs typeface="+mj-cs"/>
              </a:rPr>
              <a:t>llega</a:t>
            </a:r>
            <a:endParaRPr kumimoji="0" lang="en-GB" sz="115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13" name="Google Shape;97;p17">
            <a:extLst>
              <a:ext uri="{FF2B5EF4-FFF2-40B4-BE49-F238E27FC236}">
                <a16:creationId xmlns:a16="http://schemas.microsoft.com/office/drawing/2014/main" xmlns="" id="{06B48709-B65E-4329-8C1B-6B236033F302}"/>
              </a:ext>
            </a:extLst>
          </p:cNvPr>
          <p:cNvSpPr txBox="1"/>
          <p:nvPr/>
        </p:nvSpPr>
        <p:spPr>
          <a:xfrm>
            <a:off x="3198360" y="2313900"/>
            <a:ext cx="5795279" cy="584775"/>
          </a:xfrm>
          <a:prstGeom prst="rect">
            <a:avLst/>
          </a:prstGeom>
          <a:solidFill>
            <a:sysClr val="window" lastClr="FFFFFF"/>
          </a:solid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
                <a:srgbClr val="1E4E79"/>
              </a:buClr>
              <a:buSzPts val="3200"/>
              <a:buFontTx/>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[arrives | s/he arrives]</a:t>
            </a:r>
            <a:endParaRPr kumimoji="0" sz="1800" b="0" i="0" u="none" strike="noStrike" kern="0" cap="none" spc="0" normalizeH="0" baseline="0" noProof="0" dirty="0">
              <a:ln>
                <a:noFill/>
              </a:ln>
              <a:solidFill>
                <a:prstClr val="black"/>
              </a:solidFill>
              <a:effectLst/>
              <a:uLnTx/>
              <a:uFillTx/>
              <a:latin typeface="Tw Cen MT" panose="020B0602020104020603"/>
            </a:endParaRPr>
          </a:p>
        </p:txBody>
      </p:sp>
      <p:sp>
        <p:nvSpPr>
          <p:cNvPr id="14" name="Google Shape;98;p17" descr="question mark action button">
            <a:extLst>
              <a:ext uri="{FF2B5EF4-FFF2-40B4-BE49-F238E27FC236}">
                <a16:creationId xmlns:a16="http://schemas.microsoft.com/office/drawing/2014/main" xmlns="" id="{84406A10-6E2A-4FAA-9751-D90748D10430}"/>
              </a:ext>
            </a:extLst>
          </p:cNvPr>
          <p:cNvSpPr/>
          <p:nvPr/>
        </p:nvSpPr>
        <p:spPr>
          <a:xfrm>
            <a:off x="2495652" y="510331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ED7D31"/>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prstClr val="white"/>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5" name="Google Shape;99;p17">
            <a:extLst>
              <a:ext uri="{FF2B5EF4-FFF2-40B4-BE49-F238E27FC236}">
                <a16:creationId xmlns:a16="http://schemas.microsoft.com/office/drawing/2014/main" xmlns="" id="{59CDFA3E-AD7E-4F7E-A71F-98F62F7DDFB9}"/>
              </a:ext>
            </a:extLst>
          </p:cNvPr>
          <p:cNvSpPr txBox="1"/>
          <p:nvPr/>
        </p:nvSpPr>
        <p:spPr>
          <a:xfrm>
            <a:off x="1929583" y="4019228"/>
            <a:ext cx="9424217" cy="1015663"/>
          </a:xfrm>
          <a:prstGeom prst="rect">
            <a:avLst/>
          </a:prstGeom>
          <a:solidFill>
            <a:sysClr val="window" lastClr="FFFFFF"/>
          </a:solid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
                <a:srgbClr val="1E4E79"/>
              </a:buClr>
              <a:buSzPts val="6000"/>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Sara ______ temprano. </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16" name="Google Shape;100;p17">
            <a:extLst>
              <a:ext uri="{FF2B5EF4-FFF2-40B4-BE49-F238E27FC236}">
                <a16:creationId xmlns:a16="http://schemas.microsoft.com/office/drawing/2014/main" xmlns="" id="{DB635F31-9670-4D96-9318-1F394F99D8F6}"/>
              </a:ext>
            </a:extLst>
          </p:cNvPr>
          <p:cNvSpPr/>
          <p:nvPr/>
        </p:nvSpPr>
        <p:spPr>
          <a:xfrm>
            <a:off x="4484418" y="4053437"/>
            <a:ext cx="2157273" cy="1015663"/>
          </a:xfrm>
          <a:prstGeom prst="rect">
            <a:avLst/>
          </a:prstGeom>
          <a:noFill/>
          <a:ln>
            <a:noFill/>
          </a:ln>
        </p:spPr>
        <p:txBody>
          <a:bodyPr spcFirstLastPara="1" wrap="square" lIns="91425" tIns="45700" rIns="91425" bIns="45700" anchor="t" anchorCtr="0">
            <a:noAutofit/>
          </a:bodyPr>
          <a:lstStyle/>
          <a:p>
            <a:pPr>
              <a:buClr>
                <a:srgbClr val="C55A11"/>
              </a:buClr>
              <a:buSzPts val="6000"/>
              <a:buFont typeface="Arial"/>
              <a:buNone/>
            </a:pPr>
            <a:r>
              <a:rPr lang="en-GB" sz="6000" b="1" dirty="0">
                <a:solidFill>
                  <a:srgbClr val="C55A11"/>
                </a:solidFill>
                <a:latin typeface="Century Gothic"/>
                <a:ea typeface="Century Gothic"/>
                <a:cs typeface="Century Gothic"/>
                <a:sym typeface="Century Gothic"/>
              </a:rPr>
              <a:t>llega</a:t>
            </a:r>
            <a:endParaRPr sz="6000" dirty="0">
              <a:solidFill>
                <a:srgbClr val="C55A11"/>
              </a:solidFill>
              <a:latin typeface="Century Gothic"/>
              <a:ea typeface="Century Gothic"/>
              <a:cs typeface="Century Gothic"/>
              <a:sym typeface="Century Gothic"/>
            </a:endParaRPr>
          </a:p>
        </p:txBody>
      </p:sp>
      <p:sp>
        <p:nvSpPr>
          <p:cNvPr id="17" name="Google Shape;101;p17">
            <a:extLst>
              <a:ext uri="{FF2B5EF4-FFF2-40B4-BE49-F238E27FC236}">
                <a16:creationId xmlns:a16="http://schemas.microsoft.com/office/drawing/2014/main" xmlns="" id="{40E1ACE2-5A90-4AE4-9411-F7E3252A3379}"/>
              </a:ext>
            </a:extLst>
          </p:cNvPr>
          <p:cNvSpPr txBox="1"/>
          <p:nvPr/>
        </p:nvSpPr>
        <p:spPr>
          <a:xfrm>
            <a:off x="3163803" y="5019475"/>
            <a:ext cx="6502645" cy="584775"/>
          </a:xfrm>
          <a:prstGeom prst="rect">
            <a:avLst/>
          </a:prstGeom>
          <a:solidFill>
            <a:sysClr val="window" lastClr="FFFFFF"/>
          </a:solid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[Sarah </a:t>
            </a:r>
            <a:r>
              <a:rPr kumimoji="0" lang="en-GB" sz="3200" b="1" i="0" u="none" strike="noStrike" kern="0" cap="none" spc="0" normalizeH="0" baseline="0" noProof="0" dirty="0">
                <a:ln>
                  <a:noFill/>
                </a:ln>
                <a:solidFill>
                  <a:srgbClr val="C55A11"/>
                </a:solidFill>
                <a:effectLst/>
                <a:uLnTx/>
                <a:uFillTx/>
                <a:latin typeface="Century Gothic"/>
                <a:ea typeface="Century Gothic"/>
                <a:cs typeface="Century Gothic"/>
                <a:sym typeface="Century Gothic"/>
              </a:rPr>
              <a:t>arrives</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early.]</a:t>
            </a:r>
            <a:endParaRPr kumimoji="0" sz="1800" b="0" i="0" u="none" strike="noStrike" kern="0" cap="none" spc="0" normalizeH="0" baseline="0" noProof="0" dirty="0">
              <a:ln>
                <a:noFill/>
              </a:ln>
              <a:solidFill>
                <a:prstClr val="black"/>
              </a:solidFill>
              <a:effectLst/>
              <a:uLnTx/>
              <a:uFillTx/>
              <a:latin typeface="Tw Cen MT" panose="020B0602020104020603"/>
            </a:endParaRPr>
          </a:p>
        </p:txBody>
      </p:sp>
      <p:sp>
        <p:nvSpPr>
          <p:cNvPr id="2" name="Title 1">
            <a:extLst>
              <a:ext uri="{FF2B5EF4-FFF2-40B4-BE49-F238E27FC236}">
                <a16:creationId xmlns:a16="http://schemas.microsoft.com/office/drawing/2014/main" xmlns="" id="{EA6D4D7E-E1F3-43FD-A765-9D20E479F512}"/>
              </a:ext>
            </a:extLst>
          </p:cNvPr>
          <p:cNvSpPr>
            <a:spLocks noGrp="1"/>
          </p:cNvSpPr>
          <p:nvPr>
            <p:ph type="title"/>
          </p:nvPr>
        </p:nvSpPr>
        <p:spPr>
          <a:xfrm>
            <a:off x="0" y="-5157627"/>
            <a:ext cx="10515600" cy="1325563"/>
          </a:xfrm>
        </p:spPr>
        <p:txBody>
          <a:bodyPr/>
          <a:lstStyle/>
          <a:p>
            <a:r>
              <a:rPr lang="en-GB" sz="100" dirty="0" err="1">
                <a:solidFill>
                  <a:schemeClr val="bg1"/>
                </a:solidFill>
              </a:rPr>
              <a:t>llega</a:t>
            </a:r>
            <a:endParaRPr lang="en-GB" sz="100" dirty="0">
              <a:solidFill>
                <a:schemeClr val="bg1"/>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subTnLst>
                                    <p:audio>
                                      <p:cMediaNode>
                                        <p:cTn display="0" masterRel="sameClick">
                                          <p:stCondLst>
                                            <p:cond evt="begin" delay="0">
                                              <p:tn val="20"/>
                                            </p:cond>
                                          </p:stCondLst>
                                          <p:endCondLst>
                                            <p:cond evt="onStopAudio" delay="0">
                                              <p:tgtEl>
                                                <p:sldTgt/>
                                              </p:tgtEl>
                                            </p:cond>
                                          </p:endCondLst>
                                        </p:cTn>
                                        <p:tgtEl>
                                          <p:sndTgt r:embed="rId3" name="Sara beep temprano.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subTnLst>
                                    <p:audio>
                                      <p:cMediaNode>
                                        <p:cTn display="0" masterRel="sameClick">
                                          <p:stCondLst>
                                            <p:cond evt="begin" delay="0">
                                              <p:tn val="25"/>
                                            </p:cond>
                                          </p:stCondLst>
                                          <p:endCondLst>
                                            <p:cond evt="onStopAudio" delay="0">
                                              <p:tgtEl>
                                                <p:sldTgt/>
                                              </p:tgtEl>
                                            </p:cond>
                                          </p:endCondLst>
                                        </p:cTn>
                                        <p:tgtEl>
                                          <p:sndTgt r:embed="rId4" name="Sara llega temprano.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1" name="Google Shape;107;p18" descr="question mark action button">
            <a:extLst>
              <a:ext uri="{FF2B5EF4-FFF2-40B4-BE49-F238E27FC236}">
                <a16:creationId xmlns:a16="http://schemas.microsoft.com/office/drawing/2014/main" xmlns="" id="{57A02B5E-9381-47C5-ADDC-A9B6257CAC28}"/>
              </a:ext>
            </a:extLst>
          </p:cNvPr>
          <p:cNvSpPr/>
          <p:nvPr/>
        </p:nvSpPr>
        <p:spPr>
          <a:xfrm>
            <a:off x="2495652" y="2222061"/>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ED7D31"/>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prstClr val="white"/>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2" name="Google Shape;108;p18">
            <a:extLst>
              <a:ext uri="{FF2B5EF4-FFF2-40B4-BE49-F238E27FC236}">
                <a16:creationId xmlns:a16="http://schemas.microsoft.com/office/drawing/2014/main" xmlns="" id="{FBC22A97-A7D3-4831-B1D0-50B9092B284E}"/>
              </a:ext>
            </a:extLst>
          </p:cNvPr>
          <p:cNvSpPr txBox="1">
            <a:spLocks/>
          </p:cNvSpPr>
          <p:nvPr/>
        </p:nvSpPr>
        <p:spPr>
          <a:xfrm>
            <a:off x="880310" y="828399"/>
            <a:ext cx="10515600" cy="1325563"/>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ts val="0"/>
              </a:spcBef>
              <a:spcAft>
                <a:spcPts val="0"/>
              </a:spcAft>
              <a:buClrTx/>
              <a:buSzPts val="4400"/>
              <a:buFontTx/>
              <a:buNone/>
              <a:tabLst/>
              <a:defRPr/>
            </a:pPr>
            <a:r>
              <a:rPr kumimoji="0" lang="en-GB" sz="11500" b="1" i="0" u="none" strike="noStrike" kern="1200" cap="none" spc="0" normalizeH="0" baseline="0" noProof="0" dirty="0">
                <a:ln>
                  <a:noFill/>
                </a:ln>
                <a:solidFill>
                  <a:srgbClr val="1E4E79"/>
                </a:solidFill>
                <a:effectLst/>
                <a:uLnTx/>
                <a:uFillTx/>
                <a:latin typeface="Century Gothic" panose="020B0502020202020204" pitchFamily="34" charset="0"/>
                <a:ea typeface="+mj-ea"/>
                <a:cs typeface="+mj-cs"/>
              </a:rPr>
              <a:t>llegar</a:t>
            </a:r>
            <a:endParaRPr kumimoji="0" lang="en-GB" sz="115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13" name="Google Shape;109;p18">
            <a:extLst>
              <a:ext uri="{FF2B5EF4-FFF2-40B4-BE49-F238E27FC236}">
                <a16:creationId xmlns:a16="http://schemas.microsoft.com/office/drawing/2014/main" xmlns="" id="{A1A42D31-43B3-4CFA-BB92-1CA778586A17}"/>
              </a:ext>
            </a:extLst>
          </p:cNvPr>
          <p:cNvSpPr txBox="1"/>
          <p:nvPr/>
        </p:nvSpPr>
        <p:spPr>
          <a:xfrm>
            <a:off x="3295747" y="2288736"/>
            <a:ext cx="5760773" cy="584775"/>
          </a:xfrm>
          <a:prstGeom prst="rect">
            <a:avLst/>
          </a:prstGeom>
          <a:solidFill>
            <a:sysClr val="window" lastClr="FFFFFF"/>
          </a:solid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
                <a:srgbClr val="1E4E79"/>
              </a:buClr>
              <a:buSzPts val="3200"/>
              <a:buFontTx/>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arrive | arriving]</a:t>
            </a:r>
            <a:endParaRPr kumimoji="0" sz="1800" b="0" i="0" u="none" strike="noStrike" kern="0" cap="none" spc="0" normalizeH="0" baseline="0" noProof="0" dirty="0">
              <a:ln>
                <a:noFill/>
              </a:ln>
              <a:solidFill>
                <a:prstClr val="black"/>
              </a:solidFill>
              <a:effectLst/>
              <a:uLnTx/>
              <a:uFillTx/>
              <a:latin typeface="Tw Cen MT" panose="020B0602020104020603"/>
            </a:endParaRPr>
          </a:p>
        </p:txBody>
      </p:sp>
      <p:sp>
        <p:nvSpPr>
          <p:cNvPr id="14" name="Google Shape;110;p18" descr="question mark action button">
            <a:extLst>
              <a:ext uri="{FF2B5EF4-FFF2-40B4-BE49-F238E27FC236}">
                <a16:creationId xmlns:a16="http://schemas.microsoft.com/office/drawing/2014/main" xmlns="" id="{E9F85724-079F-423E-ADAC-2AB080EC0607}"/>
              </a:ext>
            </a:extLst>
          </p:cNvPr>
          <p:cNvSpPr/>
          <p:nvPr/>
        </p:nvSpPr>
        <p:spPr>
          <a:xfrm>
            <a:off x="2495652" y="5053048"/>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ED7D31"/>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prstClr val="white"/>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5" name="Google Shape;111;p18">
            <a:extLst>
              <a:ext uri="{FF2B5EF4-FFF2-40B4-BE49-F238E27FC236}">
                <a16:creationId xmlns:a16="http://schemas.microsoft.com/office/drawing/2014/main" xmlns="" id="{D5C13048-F5E2-402A-B390-0037791C6395}"/>
              </a:ext>
            </a:extLst>
          </p:cNvPr>
          <p:cNvSpPr txBox="1"/>
          <p:nvPr/>
        </p:nvSpPr>
        <p:spPr>
          <a:xfrm>
            <a:off x="529389" y="4037383"/>
            <a:ext cx="11662612" cy="923330"/>
          </a:xfrm>
          <a:prstGeom prst="rect">
            <a:avLst/>
          </a:prstGeom>
          <a:solidFill>
            <a:sysClr val="window" lastClr="FFFFFF"/>
          </a:solid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
                <a:srgbClr val="1E4E79"/>
              </a:buClr>
              <a:buSzPts val="5400"/>
              <a:buFont typeface="Arial"/>
              <a:buNone/>
              <a:tabLst/>
              <a:defRPr/>
            </a:pP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Es importante ______ temprano.</a:t>
            </a:r>
            <a:endParaRPr kumimoji="0" sz="1800" b="0" i="0" u="none" strike="noStrike" kern="0" cap="none" spc="0" normalizeH="0" baseline="0" noProof="0" dirty="0">
              <a:ln>
                <a:noFill/>
              </a:ln>
              <a:solidFill>
                <a:prstClr val="black"/>
              </a:solidFill>
              <a:effectLst/>
              <a:uLnTx/>
              <a:uFillTx/>
              <a:latin typeface="Tw Cen MT" panose="020B0602020104020603"/>
            </a:endParaRPr>
          </a:p>
        </p:txBody>
      </p:sp>
      <p:sp>
        <p:nvSpPr>
          <p:cNvPr id="16" name="Google Shape;112;p18">
            <a:extLst>
              <a:ext uri="{FF2B5EF4-FFF2-40B4-BE49-F238E27FC236}">
                <a16:creationId xmlns:a16="http://schemas.microsoft.com/office/drawing/2014/main" xmlns="" id="{549E5023-1878-49C0-A8E7-2D8CEFBDD760}"/>
              </a:ext>
            </a:extLst>
          </p:cNvPr>
          <p:cNvSpPr/>
          <p:nvPr/>
        </p:nvSpPr>
        <p:spPr>
          <a:xfrm>
            <a:off x="5746223" y="3945050"/>
            <a:ext cx="2566054" cy="1015663"/>
          </a:xfrm>
          <a:prstGeom prst="rect">
            <a:avLst/>
          </a:prstGeom>
          <a:noFill/>
          <a:ln>
            <a:noFill/>
          </a:ln>
        </p:spPr>
        <p:txBody>
          <a:bodyPr spcFirstLastPara="1" wrap="square" lIns="91425" tIns="45700" rIns="91425" bIns="45700" anchor="t" anchorCtr="0">
            <a:noAutofit/>
          </a:bodyPr>
          <a:lstStyle/>
          <a:p>
            <a:pPr>
              <a:buClr>
                <a:srgbClr val="C55A11"/>
              </a:buClr>
              <a:buSzPts val="6000"/>
              <a:buFont typeface="Arial"/>
              <a:buNone/>
            </a:pPr>
            <a:r>
              <a:rPr lang="en-GB" sz="6000" b="1" dirty="0">
                <a:solidFill>
                  <a:srgbClr val="C55A11"/>
                </a:solidFill>
                <a:latin typeface="Century Gothic"/>
                <a:ea typeface="Century Gothic"/>
                <a:cs typeface="Century Gothic"/>
                <a:sym typeface="Century Gothic"/>
              </a:rPr>
              <a:t>llegar</a:t>
            </a:r>
            <a:endParaRPr sz="6000" dirty="0">
              <a:solidFill>
                <a:srgbClr val="C55A11"/>
              </a:solidFill>
              <a:latin typeface="Century Gothic"/>
              <a:ea typeface="Century Gothic"/>
              <a:cs typeface="Century Gothic"/>
              <a:sym typeface="Century Gothic"/>
            </a:endParaRPr>
          </a:p>
        </p:txBody>
      </p:sp>
      <p:sp>
        <p:nvSpPr>
          <p:cNvPr id="17" name="Google Shape;113;p18">
            <a:extLst>
              <a:ext uri="{FF2B5EF4-FFF2-40B4-BE49-F238E27FC236}">
                <a16:creationId xmlns:a16="http://schemas.microsoft.com/office/drawing/2014/main" xmlns="" id="{884BEFFC-CC3D-446E-99D4-6F8A0C532E5C}"/>
              </a:ext>
            </a:extLst>
          </p:cNvPr>
          <p:cNvSpPr txBox="1"/>
          <p:nvPr/>
        </p:nvSpPr>
        <p:spPr>
          <a:xfrm>
            <a:off x="3295747" y="5033760"/>
            <a:ext cx="6129895" cy="584775"/>
          </a:xfrm>
          <a:prstGeom prst="rect">
            <a:avLst/>
          </a:prstGeom>
          <a:solidFill>
            <a:sysClr val="window" lastClr="FFFFFF"/>
          </a:solid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[It’s important </a:t>
            </a:r>
            <a:r>
              <a:rPr kumimoji="0" lang="en-GB" sz="3200" b="0" i="0" u="none" strike="noStrike" kern="0" cap="none" spc="0" normalizeH="0" baseline="0" noProof="0" dirty="0">
                <a:ln>
                  <a:noFill/>
                </a:ln>
                <a:solidFill>
                  <a:srgbClr val="C55A11"/>
                </a:solidFill>
                <a:effectLst/>
                <a:uLnTx/>
                <a:uFillTx/>
                <a:latin typeface="Century Gothic"/>
                <a:ea typeface="Century Gothic"/>
                <a:cs typeface="Century Gothic"/>
                <a:sym typeface="Century Gothic"/>
              </a:rPr>
              <a:t>to arrive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early.]</a:t>
            </a:r>
            <a:endParaRPr kumimoji="0" sz="1800" b="0" i="0" u="none" strike="noStrike" kern="0" cap="none" spc="0" normalizeH="0" baseline="0" noProof="0" dirty="0">
              <a:ln>
                <a:noFill/>
              </a:ln>
              <a:solidFill>
                <a:prstClr val="black"/>
              </a:solidFill>
              <a:effectLst/>
              <a:uLnTx/>
              <a:uFillTx/>
              <a:latin typeface="Tw Cen MT" panose="020B0602020104020603"/>
            </a:endParaRPr>
          </a:p>
        </p:txBody>
      </p:sp>
      <p:sp>
        <p:nvSpPr>
          <p:cNvPr id="2" name="Title 1">
            <a:extLst>
              <a:ext uri="{FF2B5EF4-FFF2-40B4-BE49-F238E27FC236}">
                <a16:creationId xmlns:a16="http://schemas.microsoft.com/office/drawing/2014/main" xmlns="" id="{1536932A-254B-4BC2-84E4-89B754EC32FA}"/>
              </a:ext>
            </a:extLst>
          </p:cNvPr>
          <p:cNvSpPr>
            <a:spLocks noGrp="1"/>
          </p:cNvSpPr>
          <p:nvPr>
            <p:ph type="title"/>
          </p:nvPr>
        </p:nvSpPr>
        <p:spPr>
          <a:xfrm>
            <a:off x="0" y="-5157627"/>
            <a:ext cx="10515600" cy="1325563"/>
          </a:xfrm>
        </p:spPr>
        <p:txBody>
          <a:bodyPr/>
          <a:lstStyle/>
          <a:p>
            <a:r>
              <a:rPr lang="en-GB" sz="100" dirty="0">
                <a:solidFill>
                  <a:schemeClr val="bg1"/>
                </a:solidFill>
              </a:rPr>
              <a:t>llegar</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subTnLst>
                                    <p:audio>
                                      <p:cMediaNode>
                                        <p:cTn display="0" masterRel="sameClick">
                                          <p:stCondLst>
                                            <p:cond evt="begin" delay="0">
                                              <p:tn val="20"/>
                                            </p:cond>
                                          </p:stCondLst>
                                          <p:endCondLst>
                                            <p:cond evt="onStopAudio" delay="0">
                                              <p:tgtEl>
                                                <p:sldTgt/>
                                              </p:tgtEl>
                                            </p:cond>
                                          </p:endCondLst>
                                        </p:cTn>
                                        <p:tgtEl>
                                          <p:sndTgt r:embed="rId3" name="Es importante beep temprano.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subTnLst>
                                    <p:audio>
                                      <p:cMediaNode>
                                        <p:cTn display="0" masterRel="sameClick">
                                          <p:stCondLst>
                                            <p:cond evt="begin" delay="0">
                                              <p:tn val="25"/>
                                            </p:cond>
                                          </p:stCondLst>
                                          <p:endCondLst>
                                            <p:cond evt="onStopAudio" delay="0">
                                              <p:tgtEl>
                                                <p:sldTgt/>
                                              </p:tgtEl>
                                            </p:cond>
                                          </p:endCondLst>
                                        </p:cTn>
                                        <p:tgtEl>
                                          <p:sndTgt r:embed="rId4" name="Es importante lelgar temprano.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9" name="Google Shape;56;p13">
            <a:extLst>
              <a:ext uri="{FF2B5EF4-FFF2-40B4-BE49-F238E27FC236}">
                <a16:creationId xmlns:a16="http://schemas.microsoft.com/office/drawing/2014/main" xmlns="" id="{0AA4AF90-148D-49B4-9F37-E3CAC7FA2643}"/>
              </a:ext>
            </a:extLst>
          </p:cNvPr>
          <p:cNvSpPr txBox="1">
            <a:spLocks/>
          </p:cNvSpPr>
          <p:nvPr/>
        </p:nvSpPr>
        <p:spPr>
          <a:xfrm>
            <a:off x="838199" y="1051439"/>
            <a:ext cx="10515600" cy="1325563"/>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Pts val="4400"/>
              <a:buFontTx/>
              <a:buNone/>
              <a:tabLst/>
              <a:defRPr/>
            </a:pPr>
            <a:r>
              <a:rPr kumimoji="0" lang="en-GB" sz="11520" b="1" i="0" u="none" strike="noStrike" kern="1200" cap="none" spc="0" normalizeH="0" baseline="0" noProof="0" dirty="0" err="1">
                <a:ln>
                  <a:noFill/>
                </a:ln>
                <a:solidFill>
                  <a:srgbClr val="1E4E79"/>
                </a:solidFill>
                <a:effectLst/>
                <a:uLnTx/>
                <a:uFillTx/>
                <a:latin typeface="Century Gothic" panose="020B0502020202020204" pitchFamily="34" charset="0"/>
                <a:ea typeface="+mj-ea"/>
                <a:cs typeface="+mj-cs"/>
              </a:rPr>
              <a:t>comprar</a:t>
            </a:r>
            <a:r>
              <a:rPr kumimoji="0" lang="en-GB" sz="10350" b="1" i="0" u="none" strike="noStrike" kern="1200" cap="none" spc="0" normalizeH="0" baseline="0" noProof="0" dirty="0">
                <a:ln>
                  <a:noFill/>
                </a:ln>
                <a:solidFill>
                  <a:srgbClr val="1E4E79"/>
                </a:solidFill>
                <a:effectLst/>
                <a:uLnTx/>
                <a:uFillTx/>
                <a:latin typeface="Century Gothic" panose="020B0502020202020204" pitchFamily="34" charset="0"/>
                <a:ea typeface="+mj-ea"/>
                <a:cs typeface="+mj-cs"/>
              </a:rPr>
              <a:t/>
            </a:r>
            <a:br>
              <a:rPr kumimoji="0" lang="en-GB" sz="10350" b="1" i="0" u="none" strike="noStrike" kern="1200" cap="none" spc="0" normalizeH="0" baseline="0" noProof="0" dirty="0">
                <a:ln>
                  <a:noFill/>
                </a:ln>
                <a:solidFill>
                  <a:srgbClr val="1E4E79"/>
                </a:solidFill>
                <a:effectLst/>
                <a:uLnTx/>
                <a:uFillTx/>
                <a:latin typeface="Century Gothic" panose="020B0502020202020204" pitchFamily="34" charset="0"/>
                <a:ea typeface="+mj-ea"/>
                <a:cs typeface="+mj-cs"/>
              </a:rPr>
            </a:br>
            <a:endParaRPr kumimoji="0" lang="en-GB" sz="3959"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10" name="Google Shape;57;p13">
            <a:extLst>
              <a:ext uri="{FF2B5EF4-FFF2-40B4-BE49-F238E27FC236}">
                <a16:creationId xmlns:a16="http://schemas.microsoft.com/office/drawing/2014/main" xmlns="" id="{7C02EE77-B451-4697-80E7-A89B199059D9}"/>
              </a:ext>
            </a:extLst>
          </p:cNvPr>
          <p:cNvSpPr txBox="1"/>
          <p:nvPr/>
        </p:nvSpPr>
        <p:spPr>
          <a:xfrm>
            <a:off x="1" y="2271862"/>
            <a:ext cx="12191999" cy="584775"/>
          </a:xfrm>
          <a:prstGeom prst="rect">
            <a:avLst/>
          </a:prstGeom>
          <a:solidFill>
            <a:sysClr val="window" lastClr="FFFFFF"/>
          </a:solid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buy | buying]</a:t>
            </a:r>
            <a:endParaRPr kumimoji="0" sz="1800" b="0" i="0" u="none" strike="noStrike" kern="0" cap="none" spc="0" normalizeH="0" baseline="0" noProof="0" dirty="0">
              <a:ln>
                <a:noFill/>
              </a:ln>
              <a:solidFill>
                <a:prstClr val="black"/>
              </a:solidFill>
              <a:effectLst/>
              <a:uLnTx/>
              <a:uFillTx/>
              <a:latin typeface="Tw Cen MT" panose="020B0602020104020603"/>
            </a:endParaRPr>
          </a:p>
        </p:txBody>
      </p:sp>
      <p:sp>
        <p:nvSpPr>
          <p:cNvPr id="11" name="Google Shape;58;p13">
            <a:extLst>
              <a:ext uri="{FF2B5EF4-FFF2-40B4-BE49-F238E27FC236}">
                <a16:creationId xmlns:a16="http://schemas.microsoft.com/office/drawing/2014/main" xmlns="" id="{2A43C8D0-C7C4-419A-BC56-258F9C9E3493}"/>
              </a:ext>
            </a:extLst>
          </p:cNvPr>
          <p:cNvSpPr txBox="1"/>
          <p:nvPr/>
        </p:nvSpPr>
        <p:spPr>
          <a:xfrm>
            <a:off x="-67733" y="3336274"/>
            <a:ext cx="12192000" cy="1862048"/>
          </a:xfrm>
          <a:prstGeom prst="rect">
            <a:avLst/>
          </a:prstGeom>
          <a:noFill/>
          <a:ln>
            <a:noFill/>
          </a:ln>
        </p:spPr>
        <p:txBody>
          <a:bodyPr spcFirstLastPara="1" wrap="square" lIns="91425" tIns="45700" rIns="91425" bIns="45700" anchor="t" anchorCtr="0">
            <a:noAutofit/>
          </a:bodyPr>
          <a:lstStyle/>
          <a:p>
            <a:pPr algn="ctr">
              <a:buClr>
                <a:srgbClr val="1E4E79"/>
              </a:buClr>
              <a:buSzPts val="11500"/>
              <a:buFont typeface="Arial"/>
              <a:buNone/>
            </a:pPr>
            <a:r>
              <a:rPr lang="en-GB" sz="11500" b="1" dirty="0">
                <a:solidFill>
                  <a:srgbClr val="1E4E79"/>
                </a:solidFill>
                <a:latin typeface="Century Gothic"/>
                <a:ea typeface="Century Gothic"/>
                <a:cs typeface="Century Gothic"/>
                <a:sym typeface="Century Gothic"/>
              </a:rPr>
              <a:t>compra</a:t>
            </a:r>
            <a:endParaRPr dirty="0">
              <a:solidFill>
                <a:prstClr val="black"/>
              </a:solidFill>
              <a:latin typeface="Tw Cen MT" panose="020B0602020104020603"/>
            </a:endParaRPr>
          </a:p>
        </p:txBody>
      </p:sp>
      <p:sp>
        <p:nvSpPr>
          <p:cNvPr id="12" name="Google Shape;59;p13">
            <a:extLst>
              <a:ext uri="{FF2B5EF4-FFF2-40B4-BE49-F238E27FC236}">
                <a16:creationId xmlns:a16="http://schemas.microsoft.com/office/drawing/2014/main" xmlns="" id="{9F7FC57F-2F0F-48A2-A9BE-83D861FCDB6F}"/>
              </a:ext>
            </a:extLst>
          </p:cNvPr>
          <p:cNvSpPr txBox="1"/>
          <p:nvPr/>
        </p:nvSpPr>
        <p:spPr>
          <a:xfrm>
            <a:off x="-67733" y="5062338"/>
            <a:ext cx="12191999" cy="584775"/>
          </a:xfrm>
          <a:prstGeom prst="rect">
            <a:avLst/>
          </a:prstGeom>
          <a:solidFill>
            <a:sysClr val="window" lastClr="FFFFFF"/>
          </a:solid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
                <a:srgbClr val="1E4E79"/>
              </a:buClr>
              <a:buSzPts val="3200"/>
              <a:buFontTx/>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[buys | s/he buys]</a:t>
            </a:r>
            <a:endParaRPr kumimoji="0" sz="1800" b="0" i="0" u="none" strike="noStrike" kern="0" cap="none" spc="0" normalizeH="0" baseline="0" noProof="0" dirty="0">
              <a:ln>
                <a:noFill/>
              </a:ln>
              <a:solidFill>
                <a:prstClr val="black"/>
              </a:solidFill>
              <a:effectLst/>
              <a:uLnTx/>
              <a:uFillTx/>
              <a:latin typeface="Tw Cen MT" panose="020B0602020104020603"/>
            </a:endParaRPr>
          </a:p>
        </p:txBody>
      </p:sp>
      <p:pic>
        <p:nvPicPr>
          <p:cNvPr id="13" name="Picture 12">
            <a:extLst>
              <a:ext uri="{FF2B5EF4-FFF2-40B4-BE49-F238E27FC236}">
                <a16:creationId xmlns:a16="http://schemas.microsoft.com/office/drawing/2014/main" xmlns="" id="{9B61A7DB-D9F4-4391-AE46-B65B360EFE9B}"/>
              </a:ext>
            </a:extLst>
          </p:cNvPr>
          <p:cNvPicPr>
            <a:picLocks noChangeAspect="1"/>
          </p:cNvPicPr>
          <p:nvPr/>
        </p:nvPicPr>
        <p:blipFill rotWithShape="1">
          <a:blip r:embed="rId5" cstate="print">
            <a:clrChange>
              <a:clrFrom>
                <a:srgbClr val="FCFAFB"/>
              </a:clrFrom>
              <a:clrTo>
                <a:srgbClr val="FCFAFB">
                  <a:alpha val="0"/>
                </a:srgbClr>
              </a:clrTo>
            </a:clrChange>
            <a:extLst>
              <a:ext uri="{28A0092B-C50C-407E-A947-70E740481C1C}">
                <a14:useLocalDpi xmlns:a14="http://schemas.microsoft.com/office/drawing/2010/main" val="0"/>
              </a:ext>
            </a:extLst>
          </a:blip>
          <a:srcRect l="33478" t="2309" r="33045"/>
          <a:stretch/>
        </p:blipFill>
        <p:spPr>
          <a:xfrm>
            <a:off x="10218059" y="89630"/>
            <a:ext cx="1669142" cy="2739784"/>
          </a:xfrm>
          <a:prstGeom prst="rect">
            <a:avLst/>
          </a:prstGeom>
        </p:spPr>
      </p:pic>
      <p:sp>
        <p:nvSpPr>
          <p:cNvPr id="2" name="Title 1">
            <a:extLst>
              <a:ext uri="{FF2B5EF4-FFF2-40B4-BE49-F238E27FC236}">
                <a16:creationId xmlns:a16="http://schemas.microsoft.com/office/drawing/2014/main" xmlns="" id="{4177C605-2DD6-4774-BD47-0B3EA595FCFD}"/>
              </a:ext>
            </a:extLst>
          </p:cNvPr>
          <p:cNvSpPr>
            <a:spLocks noGrp="1"/>
          </p:cNvSpPr>
          <p:nvPr>
            <p:ph type="title"/>
          </p:nvPr>
        </p:nvSpPr>
        <p:spPr>
          <a:xfrm>
            <a:off x="-297541" y="-5081427"/>
            <a:ext cx="10515600" cy="1325563"/>
          </a:xfrm>
        </p:spPr>
        <p:txBody>
          <a:bodyPr/>
          <a:lstStyle/>
          <a:p>
            <a:r>
              <a:rPr lang="en-GB" sz="100" dirty="0" err="1">
                <a:solidFill>
                  <a:schemeClr val="bg1"/>
                </a:solidFill>
              </a:rPr>
              <a:t>comprar</a:t>
            </a:r>
            <a:endParaRPr lang="en-GB" sz="100" dirty="0">
              <a:solidFill>
                <a:schemeClr val="bg1"/>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Comprar.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Compra.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10" name="Google Shape;66;p14" descr="question mark action button">
            <a:extLst>
              <a:ext uri="{FF2B5EF4-FFF2-40B4-BE49-F238E27FC236}">
                <a16:creationId xmlns:a16="http://schemas.microsoft.com/office/drawing/2014/main" xmlns="" id="{99F6BF9A-4508-49DD-9D0A-87796F43CD75}"/>
              </a:ext>
            </a:extLst>
          </p:cNvPr>
          <p:cNvSpPr/>
          <p:nvPr/>
        </p:nvSpPr>
        <p:spPr>
          <a:xfrm>
            <a:off x="2495652" y="2222061"/>
            <a:ext cx="542518" cy="478800"/>
          </a:xfrm>
          <a:custGeom>
            <a:avLst/>
            <a:gdLst/>
            <a:ahLst/>
            <a:cxnLst/>
            <a:rect l="l" t="t" r="r" b="b"/>
            <a:pathLst>
              <a:path w="120000" h="120000" extrusionOk="0">
                <a:moveTo>
                  <a:pt x="0" y="0"/>
                </a:moveTo>
                <a:lnTo>
                  <a:pt x="120000" y="0"/>
                </a:lnTo>
                <a:lnTo>
                  <a:pt x="120000" y="120000"/>
                </a:lnTo>
                <a:lnTo>
                  <a:pt x="0" y="120000"/>
                </a:lnTo>
                <a:close/>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darken" extrusionOk="0">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none" extrusionOk="0">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none" extrusionOk="0">
                <a:moveTo>
                  <a:pt x="0" y="0"/>
                </a:moveTo>
                <a:lnTo>
                  <a:pt x="120000" y="0"/>
                </a:lnTo>
                <a:lnTo>
                  <a:pt x="120000" y="120000"/>
                </a:lnTo>
                <a:lnTo>
                  <a:pt x="0" y="120000"/>
                </a:lnTo>
                <a:close/>
              </a:path>
            </a:pathLst>
          </a:custGeom>
          <a:solidFill>
            <a:srgbClr val="ED7D31"/>
          </a:solidFill>
          <a:ln w="25400" cap="flat" cmpd="sng">
            <a:solidFill>
              <a:srgbClr val="2F549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prstClr val="white"/>
              </a:buClr>
              <a:buSzPts val="1800"/>
              <a:buFont typeface="Arial"/>
              <a:buNone/>
              <a:tabLst/>
              <a:defRPr/>
            </a:pPr>
            <a:endParaRPr kumimoji="0" sz="1800" b="0" i="0" u="none" strike="noStrike" kern="0" cap="none" spc="0" normalizeH="0" baseline="0" noProof="0">
              <a:ln>
                <a:noFill/>
              </a:ln>
              <a:solidFill>
                <a:prstClr val="white"/>
              </a:solidFill>
              <a:effectLst/>
              <a:uLnTx/>
              <a:uFillTx/>
              <a:latin typeface="Century Gothic"/>
              <a:ea typeface="Century Gothic"/>
              <a:cs typeface="Century Gothic"/>
              <a:sym typeface="Century Gothic"/>
            </a:endParaRPr>
          </a:p>
        </p:txBody>
      </p:sp>
      <p:sp>
        <p:nvSpPr>
          <p:cNvPr id="11" name="Google Shape;67;p14">
            <a:extLst>
              <a:ext uri="{FF2B5EF4-FFF2-40B4-BE49-F238E27FC236}">
                <a16:creationId xmlns:a16="http://schemas.microsoft.com/office/drawing/2014/main" xmlns="" id="{787004C6-5924-4E38-A448-CD5648EA7989}"/>
              </a:ext>
            </a:extLst>
          </p:cNvPr>
          <p:cNvSpPr txBox="1">
            <a:spLocks/>
          </p:cNvSpPr>
          <p:nvPr/>
        </p:nvSpPr>
        <p:spPr>
          <a:xfrm>
            <a:off x="838200" y="1104137"/>
            <a:ext cx="10515600" cy="1325563"/>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ts val="0"/>
              </a:spcBef>
              <a:spcAft>
                <a:spcPts val="0"/>
              </a:spcAft>
              <a:buClrTx/>
              <a:buSzPts val="4400"/>
              <a:buFontTx/>
              <a:buNone/>
              <a:tabLst/>
              <a:defRPr/>
            </a:pPr>
            <a:r>
              <a:rPr kumimoji="0" lang="en-GB" sz="11520" b="1" i="0" u="none" strike="noStrike" kern="1200" cap="none" spc="0" normalizeH="0" baseline="0" noProof="0" dirty="0" err="1">
                <a:ln>
                  <a:noFill/>
                </a:ln>
                <a:solidFill>
                  <a:srgbClr val="1E4E79"/>
                </a:solidFill>
                <a:effectLst/>
                <a:uLnTx/>
                <a:uFillTx/>
                <a:latin typeface="Century Gothic" panose="020B0502020202020204" pitchFamily="34" charset="0"/>
                <a:ea typeface="+mj-ea"/>
                <a:cs typeface="+mj-cs"/>
              </a:rPr>
              <a:t>comprar</a:t>
            </a:r>
            <a:r>
              <a:rPr kumimoji="0" lang="en-GB" sz="8640" b="1" i="0" u="none" strike="noStrike" kern="1200" cap="none" spc="0" normalizeH="0" baseline="0" noProof="0" dirty="0">
                <a:ln>
                  <a:noFill/>
                </a:ln>
                <a:solidFill>
                  <a:srgbClr val="1E4E79"/>
                </a:solidFill>
                <a:effectLst/>
                <a:uLnTx/>
                <a:uFillTx/>
                <a:latin typeface="Century Gothic" panose="020B0502020202020204" pitchFamily="34" charset="0"/>
                <a:ea typeface="+mj-ea"/>
                <a:cs typeface="+mj-cs"/>
              </a:rPr>
              <a:t/>
            </a:r>
            <a:br>
              <a:rPr kumimoji="0" lang="en-GB" sz="8640" b="1" i="0" u="none" strike="noStrike" kern="1200" cap="none" spc="0" normalizeH="0" baseline="0" noProof="0" dirty="0">
                <a:ln>
                  <a:noFill/>
                </a:ln>
                <a:solidFill>
                  <a:srgbClr val="1E4E79"/>
                </a:solidFill>
                <a:effectLst/>
                <a:uLnTx/>
                <a:uFillTx/>
                <a:latin typeface="Century Gothic" panose="020B0502020202020204" pitchFamily="34" charset="0"/>
                <a:ea typeface="+mj-ea"/>
                <a:cs typeface="+mj-cs"/>
              </a:rPr>
            </a:br>
            <a:endParaRPr kumimoji="0" lang="en-GB" sz="3959"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12" name="Google Shape;68;p14">
            <a:extLst>
              <a:ext uri="{FF2B5EF4-FFF2-40B4-BE49-F238E27FC236}">
                <a16:creationId xmlns:a16="http://schemas.microsoft.com/office/drawing/2014/main" xmlns="" id="{354B534A-FF22-40D4-B53F-DA5956CE8D0B}"/>
              </a:ext>
            </a:extLst>
          </p:cNvPr>
          <p:cNvSpPr txBox="1"/>
          <p:nvPr/>
        </p:nvSpPr>
        <p:spPr>
          <a:xfrm>
            <a:off x="3166441" y="2275318"/>
            <a:ext cx="5881543" cy="584775"/>
          </a:xfrm>
          <a:prstGeom prst="rect">
            <a:avLst/>
          </a:prstGeom>
          <a:solidFill>
            <a:sysClr val="window" lastClr="FFFFFF"/>
          </a:solid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
                <a:srgbClr val="1E4E79"/>
              </a:buClr>
              <a:buSzPts val="3200"/>
              <a:buFontTx/>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buy | buying]</a:t>
            </a:r>
            <a:endParaRPr kumimoji="0" sz="1800" b="0" i="0" u="none" strike="noStrike" kern="0" cap="none" spc="0" normalizeH="0" baseline="0" noProof="0" dirty="0">
              <a:ln>
                <a:noFill/>
              </a:ln>
              <a:solidFill>
                <a:prstClr val="black"/>
              </a:solidFill>
              <a:effectLst/>
              <a:uLnTx/>
              <a:uFillTx/>
              <a:latin typeface="Tw Cen MT" panose="020B0602020104020603"/>
            </a:endParaRPr>
          </a:p>
        </p:txBody>
      </p:sp>
      <p:sp>
        <p:nvSpPr>
          <p:cNvPr id="13" name="Google Shape;69;p14" descr="question mark action button">
            <a:extLst>
              <a:ext uri="{FF2B5EF4-FFF2-40B4-BE49-F238E27FC236}">
                <a16:creationId xmlns:a16="http://schemas.microsoft.com/office/drawing/2014/main" xmlns="" id="{A09B3E05-CA8D-4D39-A118-01FAA12FEEEC}"/>
              </a:ext>
            </a:extLst>
          </p:cNvPr>
          <p:cNvSpPr/>
          <p:nvPr/>
        </p:nvSpPr>
        <p:spPr>
          <a:xfrm>
            <a:off x="2495652" y="5086441"/>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ED7D31"/>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prstClr val="white"/>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
        <p:nvSpPr>
          <p:cNvPr id="14" name="Google Shape;70;p14">
            <a:extLst>
              <a:ext uri="{FF2B5EF4-FFF2-40B4-BE49-F238E27FC236}">
                <a16:creationId xmlns:a16="http://schemas.microsoft.com/office/drawing/2014/main" xmlns="" id="{A57EF7D6-6D2F-4EBF-892F-070FA7483F19}"/>
              </a:ext>
            </a:extLst>
          </p:cNvPr>
          <p:cNvSpPr txBox="1"/>
          <p:nvPr/>
        </p:nvSpPr>
        <p:spPr>
          <a:xfrm>
            <a:off x="69742" y="3366074"/>
            <a:ext cx="12192000" cy="1862048"/>
          </a:xfrm>
          <a:prstGeom prst="rect">
            <a:avLst/>
          </a:prstGeom>
          <a:noFill/>
          <a:ln>
            <a:noFill/>
          </a:ln>
        </p:spPr>
        <p:txBody>
          <a:bodyPr spcFirstLastPara="1" wrap="square" lIns="91425" tIns="45700" rIns="91425" bIns="45700" anchor="t" anchorCtr="0">
            <a:noAutofit/>
          </a:bodyPr>
          <a:lstStyle/>
          <a:p>
            <a:pPr algn="ctr">
              <a:buClr>
                <a:srgbClr val="1E4E79"/>
              </a:buClr>
              <a:buSzPts val="11500"/>
              <a:buFont typeface="Arial"/>
              <a:buNone/>
            </a:pPr>
            <a:r>
              <a:rPr lang="en-GB" sz="11500" b="1" dirty="0">
                <a:solidFill>
                  <a:srgbClr val="1E4E79"/>
                </a:solidFill>
                <a:latin typeface="Century Gothic"/>
                <a:ea typeface="Century Gothic"/>
                <a:cs typeface="Century Gothic"/>
                <a:sym typeface="Century Gothic"/>
              </a:rPr>
              <a:t>compra</a:t>
            </a:r>
            <a:endParaRPr dirty="0">
              <a:solidFill>
                <a:prstClr val="black"/>
              </a:solidFill>
              <a:latin typeface="Tw Cen MT" panose="020B0602020104020603"/>
            </a:endParaRPr>
          </a:p>
        </p:txBody>
      </p:sp>
      <p:sp>
        <p:nvSpPr>
          <p:cNvPr id="15" name="Google Shape;71;p14">
            <a:extLst>
              <a:ext uri="{FF2B5EF4-FFF2-40B4-BE49-F238E27FC236}">
                <a16:creationId xmlns:a16="http://schemas.microsoft.com/office/drawing/2014/main" xmlns="" id="{81E42F9C-BDD4-4212-BF47-3AA8CA431B6D}"/>
              </a:ext>
            </a:extLst>
          </p:cNvPr>
          <p:cNvSpPr txBox="1"/>
          <p:nvPr/>
        </p:nvSpPr>
        <p:spPr>
          <a:xfrm>
            <a:off x="3166441" y="5212452"/>
            <a:ext cx="5998601" cy="584775"/>
          </a:xfrm>
          <a:prstGeom prst="rect">
            <a:avLst/>
          </a:prstGeom>
          <a:solidFill>
            <a:sysClr val="window" lastClr="FFFFFF"/>
          </a:solid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
                <a:srgbClr val="1E4E79"/>
              </a:buClr>
              <a:buSzPts val="3200"/>
              <a:buFontTx/>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[buys | s/he buys]</a:t>
            </a:r>
            <a:endParaRPr kumimoji="0" sz="1800" b="0" i="0" u="none" strike="noStrike" kern="0" cap="none" spc="0" normalizeH="0" baseline="0" noProof="0" dirty="0">
              <a:ln>
                <a:noFill/>
              </a:ln>
              <a:solidFill>
                <a:prstClr val="black"/>
              </a:solidFill>
              <a:effectLst/>
              <a:uLnTx/>
              <a:uFillTx/>
              <a:latin typeface="Tw Cen MT" panose="020B0602020104020603"/>
            </a:endParaRPr>
          </a:p>
        </p:txBody>
      </p:sp>
      <p:pic>
        <p:nvPicPr>
          <p:cNvPr id="16" name="Picture 15">
            <a:extLst>
              <a:ext uri="{FF2B5EF4-FFF2-40B4-BE49-F238E27FC236}">
                <a16:creationId xmlns:a16="http://schemas.microsoft.com/office/drawing/2014/main" xmlns="" id="{A56AB23C-E188-4784-BFAF-8C01BC731DFB}"/>
              </a:ext>
            </a:extLst>
          </p:cNvPr>
          <p:cNvPicPr>
            <a:picLocks noChangeAspect="1"/>
          </p:cNvPicPr>
          <p:nvPr/>
        </p:nvPicPr>
        <p:blipFill rotWithShape="1">
          <a:blip r:embed="rId5" cstate="print">
            <a:clrChange>
              <a:clrFrom>
                <a:srgbClr val="FCFAFB"/>
              </a:clrFrom>
              <a:clrTo>
                <a:srgbClr val="FCFAFB">
                  <a:alpha val="0"/>
                </a:srgbClr>
              </a:clrTo>
            </a:clrChange>
            <a:extLst>
              <a:ext uri="{28A0092B-C50C-407E-A947-70E740481C1C}">
                <a14:useLocalDpi xmlns:a14="http://schemas.microsoft.com/office/drawing/2010/main" val="0"/>
              </a:ext>
            </a:extLst>
          </a:blip>
          <a:srcRect l="33478" t="2309" r="33045"/>
          <a:stretch/>
        </p:blipFill>
        <p:spPr>
          <a:xfrm>
            <a:off x="10218059" y="89630"/>
            <a:ext cx="1669142" cy="2739784"/>
          </a:xfrm>
          <a:prstGeom prst="rect">
            <a:avLst/>
          </a:prstGeom>
        </p:spPr>
      </p:pic>
      <p:sp>
        <p:nvSpPr>
          <p:cNvPr id="2" name="Title 1">
            <a:extLst>
              <a:ext uri="{FF2B5EF4-FFF2-40B4-BE49-F238E27FC236}">
                <a16:creationId xmlns:a16="http://schemas.microsoft.com/office/drawing/2014/main" xmlns="" id="{779DF481-F3E7-45F3-A1B4-A235767B2BF0}"/>
              </a:ext>
            </a:extLst>
          </p:cNvPr>
          <p:cNvSpPr>
            <a:spLocks noGrp="1"/>
          </p:cNvSpPr>
          <p:nvPr>
            <p:ph type="title"/>
          </p:nvPr>
        </p:nvSpPr>
        <p:spPr>
          <a:xfrm>
            <a:off x="0" y="-5271927"/>
            <a:ext cx="10515600" cy="1325563"/>
          </a:xfrm>
        </p:spPr>
        <p:txBody>
          <a:bodyPr/>
          <a:lstStyle/>
          <a:p>
            <a:r>
              <a:rPr lang="en-GB" sz="100" dirty="0" err="1">
                <a:solidFill>
                  <a:schemeClr val="bg1"/>
                </a:solidFill>
              </a:rPr>
              <a:t>comprar</a:t>
            </a:r>
            <a:endParaRPr lang="en-GB" sz="100" dirty="0">
              <a:solidFill>
                <a:schemeClr val="bg1"/>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Compra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subTnLst>
                                    <p:audio>
                                      <p:cMediaNode>
                                        <p:cTn display="0" masterRel="sameClick">
                                          <p:stCondLst>
                                            <p:cond evt="begin" delay="0">
                                              <p:tn val="20"/>
                                            </p:cond>
                                          </p:stCondLst>
                                          <p:endCondLst>
                                            <p:cond evt="onStopAudio" delay="0">
                                              <p:tgtEl>
                                                <p:sldTgt/>
                                              </p:tgtEl>
                                            </p:cond>
                                          </p:endCondLst>
                                        </p:cTn>
                                        <p:tgtEl>
                                          <p:sndTgt r:embed="rId4" name="Compra.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8" name="Google Shape;77;p15">
            <a:extLst>
              <a:ext uri="{FF2B5EF4-FFF2-40B4-BE49-F238E27FC236}">
                <a16:creationId xmlns:a16="http://schemas.microsoft.com/office/drawing/2014/main" xmlns="" id="{6FD71977-FA1D-4BA5-B51E-A611D9247C2D}"/>
              </a:ext>
            </a:extLst>
          </p:cNvPr>
          <p:cNvSpPr txBox="1">
            <a:spLocks/>
          </p:cNvSpPr>
          <p:nvPr/>
        </p:nvSpPr>
        <p:spPr>
          <a:xfrm>
            <a:off x="838200" y="851821"/>
            <a:ext cx="10515600" cy="1325563"/>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ts val="0"/>
              </a:spcBef>
              <a:spcAft>
                <a:spcPts val="0"/>
              </a:spcAft>
              <a:buClrTx/>
              <a:buSzPts val="4400"/>
              <a:buFontTx/>
              <a:buNone/>
              <a:tabLst/>
              <a:defRPr/>
            </a:pPr>
            <a:r>
              <a:rPr kumimoji="0" lang="en-GB" sz="11500" b="1" i="0" u="none" strike="noStrike" kern="1200" cap="none" spc="0" normalizeH="0" baseline="0" noProof="0" dirty="0" err="1">
                <a:ln>
                  <a:noFill/>
                </a:ln>
                <a:solidFill>
                  <a:srgbClr val="1E4E79"/>
                </a:solidFill>
                <a:effectLst/>
                <a:uLnTx/>
                <a:uFillTx/>
                <a:latin typeface="Century Gothic" panose="020B0502020202020204" pitchFamily="34" charset="0"/>
                <a:ea typeface="+mj-ea"/>
                <a:cs typeface="+mj-cs"/>
              </a:rPr>
              <a:t>compra</a:t>
            </a:r>
            <a:endParaRPr kumimoji="0" lang="en-GB" sz="115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9" name="Google Shape;78;p15">
            <a:extLst>
              <a:ext uri="{FF2B5EF4-FFF2-40B4-BE49-F238E27FC236}">
                <a16:creationId xmlns:a16="http://schemas.microsoft.com/office/drawing/2014/main" xmlns="" id="{792B8320-8376-4BD2-8EFA-09A688F90E6D}"/>
              </a:ext>
            </a:extLst>
          </p:cNvPr>
          <p:cNvSpPr txBox="1"/>
          <p:nvPr/>
        </p:nvSpPr>
        <p:spPr>
          <a:xfrm>
            <a:off x="0" y="2357311"/>
            <a:ext cx="12055643" cy="584775"/>
          </a:xfrm>
          <a:prstGeom prst="rect">
            <a:avLst/>
          </a:prstGeom>
          <a:solidFill>
            <a:sysClr val="window" lastClr="FFFFFF"/>
          </a:solid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
                <a:srgbClr val="1E4E79"/>
              </a:buClr>
              <a:buSzPts val="3200"/>
              <a:buFontTx/>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[buys | s/he buys]</a:t>
            </a:r>
            <a:endParaRPr kumimoji="0" sz="1800" b="0" i="0" u="none" strike="noStrike" kern="0" cap="none" spc="0" normalizeH="0" baseline="0" noProof="0" dirty="0">
              <a:ln>
                <a:noFill/>
              </a:ln>
              <a:solidFill>
                <a:prstClr val="black"/>
              </a:solidFill>
              <a:effectLst/>
              <a:uLnTx/>
              <a:uFillTx/>
              <a:latin typeface="Tw Cen MT" panose="020B0602020104020603"/>
            </a:endParaRPr>
          </a:p>
        </p:txBody>
      </p:sp>
      <p:sp>
        <p:nvSpPr>
          <p:cNvPr id="10" name="Google Shape;79;p15">
            <a:extLst>
              <a:ext uri="{FF2B5EF4-FFF2-40B4-BE49-F238E27FC236}">
                <a16:creationId xmlns:a16="http://schemas.microsoft.com/office/drawing/2014/main" xmlns="" id="{AC6A1D27-7DA3-4BA3-BE96-DDDC23A6375B}"/>
              </a:ext>
            </a:extLst>
          </p:cNvPr>
          <p:cNvSpPr txBox="1"/>
          <p:nvPr/>
        </p:nvSpPr>
        <p:spPr>
          <a:xfrm>
            <a:off x="1219200" y="3997075"/>
            <a:ext cx="9898625" cy="1015663"/>
          </a:xfrm>
          <a:prstGeom prst="rect">
            <a:avLst/>
          </a:prstGeom>
          <a:solidFill>
            <a:sysClr val="window" lastClr="FFFFFF"/>
          </a:solid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
                <a:srgbClr val="1E4E79"/>
              </a:buClr>
              <a:buSzPts val="6000"/>
              <a:buFont typeface="Arial"/>
              <a:buNone/>
              <a:tabLst/>
              <a:defRPr/>
            </a:pP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Lucía</a:t>
            </a:r>
            <a:r>
              <a:rPr kumimoji="0" lang="en-GB" sz="6000" b="1" i="0" u="none" strike="noStrike" kern="0" cap="none" spc="0" normalizeH="0" baseline="0" noProof="0" dirty="0">
                <a:ln>
                  <a:noFill/>
                </a:ln>
                <a:solidFill>
                  <a:srgbClr val="C55A11"/>
                </a:solidFill>
                <a:effectLst/>
                <a:uLnTx/>
                <a:uFillTx/>
                <a:latin typeface="Century Gothic"/>
                <a:ea typeface="Century Gothic"/>
                <a:cs typeface="Century Gothic"/>
                <a:sym typeface="Century Gothic"/>
              </a:rPr>
              <a:t> compra</a:t>
            </a:r>
            <a:r>
              <a:rPr kumimoji="0" lang="en-GB" sz="6000" b="1"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t> </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una revista. </a:t>
            </a:r>
            <a:endParaRPr kumimoji="0"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1" name="Google Shape;80;p15">
            <a:extLst>
              <a:ext uri="{FF2B5EF4-FFF2-40B4-BE49-F238E27FC236}">
                <a16:creationId xmlns:a16="http://schemas.microsoft.com/office/drawing/2014/main" xmlns="" id="{C2D33E43-5F49-46F0-A6B9-8F1E02AE5DD1}"/>
              </a:ext>
            </a:extLst>
          </p:cNvPr>
          <p:cNvSpPr txBox="1"/>
          <p:nvPr/>
        </p:nvSpPr>
        <p:spPr>
          <a:xfrm>
            <a:off x="3031356" y="4951326"/>
            <a:ext cx="6725652" cy="584775"/>
          </a:xfrm>
          <a:prstGeom prst="rect">
            <a:avLst/>
          </a:prstGeom>
          <a:solidFill>
            <a:sysClr val="window" lastClr="FFFFFF"/>
          </a:solid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Lucía</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C55A11"/>
                </a:solidFill>
                <a:effectLst/>
                <a:uLnTx/>
                <a:uFillTx/>
                <a:latin typeface="Century Gothic"/>
                <a:ea typeface="Century Gothic"/>
                <a:cs typeface="Century Gothic"/>
                <a:sym typeface="Century Gothic"/>
              </a:rPr>
              <a:t>buys</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 magazine.]</a:t>
            </a:r>
            <a:endParaRPr kumimoji="0" sz="1800" b="0" i="0" u="none" strike="noStrike" kern="0" cap="none" spc="0" normalizeH="0" baseline="0" noProof="0" dirty="0">
              <a:ln>
                <a:noFill/>
              </a:ln>
              <a:solidFill>
                <a:prstClr val="black"/>
              </a:solidFill>
              <a:effectLst/>
              <a:uLnTx/>
              <a:uFillTx/>
              <a:latin typeface="Tw Cen MT" panose="020B0602020104020603"/>
            </a:endParaRPr>
          </a:p>
        </p:txBody>
      </p:sp>
      <p:pic>
        <p:nvPicPr>
          <p:cNvPr id="12" name="Picture 11">
            <a:extLst>
              <a:ext uri="{FF2B5EF4-FFF2-40B4-BE49-F238E27FC236}">
                <a16:creationId xmlns:a16="http://schemas.microsoft.com/office/drawing/2014/main" xmlns="" id="{56768198-129A-4B4F-9895-F3F92639C3A5}"/>
              </a:ext>
            </a:extLst>
          </p:cNvPr>
          <p:cNvPicPr>
            <a:picLocks noChangeAspect="1"/>
          </p:cNvPicPr>
          <p:nvPr/>
        </p:nvPicPr>
        <p:blipFill rotWithShape="1">
          <a:blip r:embed="rId4" cstate="print">
            <a:clrChange>
              <a:clrFrom>
                <a:srgbClr val="FCFAFB"/>
              </a:clrFrom>
              <a:clrTo>
                <a:srgbClr val="FCFAFB">
                  <a:alpha val="0"/>
                </a:srgbClr>
              </a:clrTo>
            </a:clrChange>
            <a:extLst>
              <a:ext uri="{28A0092B-C50C-407E-A947-70E740481C1C}">
                <a14:useLocalDpi xmlns:a14="http://schemas.microsoft.com/office/drawing/2010/main" val="0"/>
              </a:ext>
            </a:extLst>
          </a:blip>
          <a:srcRect l="33478" t="2309" r="33045"/>
          <a:stretch/>
        </p:blipFill>
        <p:spPr>
          <a:xfrm>
            <a:off x="10218059" y="89630"/>
            <a:ext cx="1669142" cy="2739784"/>
          </a:xfrm>
          <a:prstGeom prst="rect">
            <a:avLst/>
          </a:prstGeom>
        </p:spPr>
      </p:pic>
      <p:sp>
        <p:nvSpPr>
          <p:cNvPr id="2" name="Title 1">
            <a:extLst>
              <a:ext uri="{FF2B5EF4-FFF2-40B4-BE49-F238E27FC236}">
                <a16:creationId xmlns:a16="http://schemas.microsoft.com/office/drawing/2014/main" xmlns="" id="{08561A65-6399-4FE0-810D-DE97831D7DB6}"/>
              </a:ext>
            </a:extLst>
          </p:cNvPr>
          <p:cNvSpPr>
            <a:spLocks noGrp="1"/>
          </p:cNvSpPr>
          <p:nvPr>
            <p:ph type="title"/>
          </p:nvPr>
        </p:nvSpPr>
        <p:spPr>
          <a:xfrm>
            <a:off x="0" y="-5233827"/>
            <a:ext cx="10515600" cy="1325563"/>
          </a:xfrm>
        </p:spPr>
        <p:txBody>
          <a:bodyPr/>
          <a:lstStyle/>
          <a:p>
            <a:r>
              <a:rPr lang="en-GB" sz="100" dirty="0" err="1">
                <a:solidFill>
                  <a:schemeClr val="bg1"/>
                </a:solidFill>
              </a:rPr>
              <a:t>compra</a:t>
            </a:r>
            <a:endParaRPr lang="en-GB" sz="100" dirty="0">
              <a:solidFill>
                <a:schemeClr val="bg1"/>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3" name="Lucía compra una revista.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 name="Google Shape;86;p16">
            <a:extLst>
              <a:ext uri="{FF2B5EF4-FFF2-40B4-BE49-F238E27FC236}">
                <a16:creationId xmlns:a16="http://schemas.microsoft.com/office/drawing/2014/main" xmlns="" id="{BED3BC25-DAE1-4AFD-BB47-8384AD558FC4}"/>
              </a:ext>
            </a:extLst>
          </p:cNvPr>
          <p:cNvSpPr txBox="1">
            <a:spLocks/>
          </p:cNvSpPr>
          <p:nvPr/>
        </p:nvSpPr>
        <p:spPr>
          <a:xfrm>
            <a:off x="838200" y="1107586"/>
            <a:ext cx="10515600" cy="1325563"/>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ts val="0"/>
              </a:spcBef>
              <a:spcAft>
                <a:spcPts val="0"/>
              </a:spcAft>
              <a:buClrTx/>
              <a:buSzPts val="4400"/>
              <a:buFontTx/>
              <a:buNone/>
              <a:tabLst/>
              <a:defRPr/>
            </a:pPr>
            <a:r>
              <a:rPr kumimoji="0" lang="en-GB" sz="11520" b="1" i="0" u="none" strike="noStrike" kern="1200" cap="none" spc="0" normalizeH="0" baseline="0" noProof="0">
                <a:ln>
                  <a:noFill/>
                </a:ln>
                <a:solidFill>
                  <a:srgbClr val="1E4E79"/>
                </a:solidFill>
                <a:effectLst/>
                <a:uLnTx/>
                <a:uFillTx/>
                <a:latin typeface="Century Gothic" panose="020B0502020202020204" pitchFamily="34" charset="0"/>
                <a:ea typeface="+mj-ea"/>
                <a:cs typeface="+mj-cs"/>
              </a:rPr>
              <a:t>comprar</a:t>
            </a:r>
            <a:r>
              <a:rPr kumimoji="0" lang="en-GB" sz="8640" b="1" i="0" u="none" strike="noStrike" kern="1200" cap="none" spc="0" normalizeH="0" baseline="0" noProof="0">
                <a:ln>
                  <a:noFill/>
                </a:ln>
                <a:solidFill>
                  <a:srgbClr val="1E4E79"/>
                </a:solidFill>
                <a:effectLst/>
                <a:uLnTx/>
                <a:uFillTx/>
                <a:latin typeface="Century Gothic" panose="020B0502020202020204" pitchFamily="34" charset="0"/>
                <a:ea typeface="+mj-ea"/>
                <a:cs typeface="+mj-cs"/>
              </a:rPr>
              <a:t/>
            </a:r>
            <a:br>
              <a:rPr kumimoji="0" lang="en-GB" sz="8640" b="1" i="0" u="none" strike="noStrike" kern="1200" cap="none" spc="0" normalizeH="0" baseline="0" noProof="0">
                <a:ln>
                  <a:noFill/>
                </a:ln>
                <a:solidFill>
                  <a:srgbClr val="1E4E79"/>
                </a:solidFill>
                <a:effectLst/>
                <a:uLnTx/>
                <a:uFillTx/>
                <a:latin typeface="Century Gothic" panose="020B0502020202020204" pitchFamily="34" charset="0"/>
                <a:ea typeface="+mj-ea"/>
                <a:cs typeface="+mj-cs"/>
              </a:rPr>
            </a:br>
            <a:endParaRPr kumimoji="0" lang="en-GB" sz="3959"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9" name="Google Shape;87;p16">
            <a:extLst>
              <a:ext uri="{FF2B5EF4-FFF2-40B4-BE49-F238E27FC236}">
                <a16:creationId xmlns:a16="http://schemas.microsoft.com/office/drawing/2014/main" xmlns="" id="{F71B91BE-D92E-4D93-908A-53D8454F93D5}"/>
              </a:ext>
            </a:extLst>
          </p:cNvPr>
          <p:cNvSpPr txBox="1"/>
          <p:nvPr/>
        </p:nvSpPr>
        <p:spPr>
          <a:xfrm>
            <a:off x="0" y="2358104"/>
            <a:ext cx="12192000" cy="584775"/>
          </a:xfrm>
          <a:prstGeom prst="rect">
            <a:avLst/>
          </a:prstGeom>
          <a:solidFill>
            <a:sysClr val="window" lastClr="FFFFFF"/>
          </a:solid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buy | buying]</a:t>
            </a:r>
            <a:endParaRPr kumimoji="0" sz="1800" b="0" i="0" u="none" strike="noStrike" kern="0" cap="none" spc="0" normalizeH="0" baseline="0" noProof="0" dirty="0">
              <a:ln>
                <a:noFill/>
              </a:ln>
              <a:solidFill>
                <a:prstClr val="black"/>
              </a:solidFill>
              <a:effectLst/>
              <a:uLnTx/>
              <a:uFillTx/>
              <a:latin typeface="Tw Cen MT" panose="020B0602020104020603"/>
            </a:endParaRPr>
          </a:p>
        </p:txBody>
      </p:sp>
      <p:sp>
        <p:nvSpPr>
          <p:cNvPr id="10" name="Google Shape;88;p16">
            <a:extLst>
              <a:ext uri="{FF2B5EF4-FFF2-40B4-BE49-F238E27FC236}">
                <a16:creationId xmlns:a16="http://schemas.microsoft.com/office/drawing/2014/main" xmlns="" id="{FA4ED052-05D1-43B2-853C-EBF5972352B9}"/>
              </a:ext>
            </a:extLst>
          </p:cNvPr>
          <p:cNvSpPr txBox="1"/>
          <p:nvPr/>
        </p:nvSpPr>
        <p:spPr>
          <a:xfrm>
            <a:off x="0" y="4037385"/>
            <a:ext cx="12192000" cy="1015663"/>
          </a:xfrm>
          <a:prstGeom prst="rect">
            <a:avLst/>
          </a:prstGeom>
          <a:solidFill>
            <a:sysClr val="window" lastClr="FFFFFF"/>
          </a:solid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
                <a:srgbClr val="1E4E79"/>
              </a:buClr>
              <a:buSzPts val="6000"/>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Es normal </a:t>
            </a:r>
            <a:r>
              <a:rPr kumimoji="0" lang="en-GB" sz="6000" b="1" i="0" u="none" strike="noStrike" kern="0" cap="none" spc="0" normalizeH="0" baseline="0" noProof="0" dirty="0">
                <a:ln>
                  <a:noFill/>
                </a:ln>
                <a:solidFill>
                  <a:srgbClr val="C55A11"/>
                </a:solidFill>
                <a:effectLst/>
                <a:uLnTx/>
                <a:uFillTx/>
                <a:latin typeface="Century Gothic"/>
                <a:ea typeface="Century Gothic"/>
                <a:cs typeface="Century Gothic"/>
                <a:sym typeface="Century Gothic"/>
              </a:rPr>
              <a:t>comprar </a:t>
            </a:r>
            <a:r>
              <a:rPr kumimoji="0" lang="en-GB" sz="6000" b="0" i="0" u="none" strike="noStrike" kern="0" cap="none" spc="0" normalizeH="0" baseline="0" noProof="0" dirty="0">
                <a:ln>
                  <a:noFill/>
                </a:ln>
                <a:solidFill>
                  <a:srgbClr val="37598F"/>
                </a:solidFill>
                <a:effectLst/>
                <a:uLnTx/>
                <a:uFillTx/>
                <a:latin typeface="Century Gothic"/>
                <a:ea typeface="Century Gothic"/>
                <a:cs typeface="Century Gothic"/>
                <a:sym typeface="Century Gothic"/>
              </a:rPr>
              <a:t>una revista</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1" name="Google Shape;89;p16">
            <a:extLst>
              <a:ext uri="{FF2B5EF4-FFF2-40B4-BE49-F238E27FC236}">
                <a16:creationId xmlns:a16="http://schemas.microsoft.com/office/drawing/2014/main" xmlns="" id="{EB3A94BF-57CA-4B97-A7E9-7120F7A94B14}"/>
              </a:ext>
            </a:extLst>
          </p:cNvPr>
          <p:cNvSpPr txBox="1"/>
          <p:nvPr/>
        </p:nvSpPr>
        <p:spPr>
          <a:xfrm>
            <a:off x="2859314" y="5053048"/>
            <a:ext cx="6517555" cy="584775"/>
          </a:xfrm>
          <a:prstGeom prst="rect">
            <a:avLst/>
          </a:prstGeom>
          <a:solidFill>
            <a:sysClr val="window" lastClr="FFFFFF"/>
          </a:solid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[It’s normal </a:t>
            </a:r>
            <a:r>
              <a:rPr kumimoji="0" lang="en-GB" sz="3200" b="1" i="0" u="none" strike="noStrike" kern="0" cap="none" spc="0" normalizeH="0" baseline="0" noProof="0" dirty="0">
                <a:ln>
                  <a:noFill/>
                </a:ln>
                <a:solidFill>
                  <a:srgbClr val="C55A11"/>
                </a:solidFill>
                <a:effectLst/>
                <a:uLnTx/>
                <a:uFillTx/>
                <a:latin typeface="Century Gothic"/>
                <a:ea typeface="Century Gothic"/>
                <a:cs typeface="Century Gothic"/>
                <a:sym typeface="Century Gothic"/>
              </a:rPr>
              <a:t>to</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C55A11"/>
                </a:solidFill>
                <a:effectLst/>
                <a:uLnTx/>
                <a:uFillTx/>
                <a:latin typeface="Century Gothic"/>
                <a:ea typeface="Century Gothic"/>
                <a:cs typeface="Century Gothic"/>
                <a:sym typeface="Century Gothic"/>
              </a:rPr>
              <a:t>buy</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 magazine.]</a:t>
            </a:r>
            <a:endParaRPr kumimoji="0" sz="1800" b="0" i="0" u="none" strike="noStrike" kern="0" cap="none" spc="0" normalizeH="0" baseline="0" noProof="0" dirty="0">
              <a:ln>
                <a:noFill/>
              </a:ln>
              <a:solidFill>
                <a:prstClr val="black"/>
              </a:solidFill>
              <a:effectLst/>
              <a:uLnTx/>
              <a:uFillTx/>
              <a:latin typeface="Tw Cen MT" panose="020B0602020104020603"/>
            </a:endParaRPr>
          </a:p>
        </p:txBody>
      </p:sp>
      <p:pic>
        <p:nvPicPr>
          <p:cNvPr id="12" name="Picture 11">
            <a:extLst>
              <a:ext uri="{FF2B5EF4-FFF2-40B4-BE49-F238E27FC236}">
                <a16:creationId xmlns:a16="http://schemas.microsoft.com/office/drawing/2014/main" xmlns="" id="{8E14457D-5BB3-4FE6-9D2F-C8F350DE46CF}"/>
              </a:ext>
            </a:extLst>
          </p:cNvPr>
          <p:cNvPicPr>
            <a:picLocks noChangeAspect="1"/>
          </p:cNvPicPr>
          <p:nvPr/>
        </p:nvPicPr>
        <p:blipFill rotWithShape="1">
          <a:blip r:embed="rId4" cstate="print">
            <a:clrChange>
              <a:clrFrom>
                <a:srgbClr val="FCFAFB"/>
              </a:clrFrom>
              <a:clrTo>
                <a:srgbClr val="FCFAFB">
                  <a:alpha val="0"/>
                </a:srgbClr>
              </a:clrTo>
            </a:clrChange>
            <a:extLst>
              <a:ext uri="{28A0092B-C50C-407E-A947-70E740481C1C}">
                <a14:useLocalDpi xmlns:a14="http://schemas.microsoft.com/office/drawing/2010/main" val="0"/>
              </a:ext>
            </a:extLst>
          </a:blip>
          <a:srcRect l="33478" t="2309" r="33045"/>
          <a:stretch/>
        </p:blipFill>
        <p:spPr>
          <a:xfrm>
            <a:off x="10218059" y="89630"/>
            <a:ext cx="1669142" cy="2739784"/>
          </a:xfrm>
          <a:prstGeom prst="rect">
            <a:avLst/>
          </a:prstGeom>
        </p:spPr>
      </p:pic>
      <p:sp>
        <p:nvSpPr>
          <p:cNvPr id="2" name="Title 1">
            <a:extLst>
              <a:ext uri="{FF2B5EF4-FFF2-40B4-BE49-F238E27FC236}">
                <a16:creationId xmlns:a16="http://schemas.microsoft.com/office/drawing/2014/main" xmlns="" id="{6F85F972-6FAD-4A2E-BBFA-2E1F6A2EE4E5}"/>
              </a:ext>
            </a:extLst>
          </p:cNvPr>
          <p:cNvSpPr>
            <a:spLocks noGrp="1"/>
          </p:cNvSpPr>
          <p:nvPr>
            <p:ph type="title"/>
          </p:nvPr>
        </p:nvSpPr>
        <p:spPr>
          <a:xfrm>
            <a:off x="0" y="-5195727"/>
            <a:ext cx="10515600" cy="1325563"/>
          </a:xfrm>
        </p:spPr>
        <p:txBody>
          <a:bodyPr/>
          <a:lstStyle/>
          <a:p>
            <a:r>
              <a:rPr lang="en-GB" sz="100" dirty="0" err="1">
                <a:solidFill>
                  <a:schemeClr val="bg1"/>
                </a:solidFill>
              </a:rPr>
              <a:t>comprar</a:t>
            </a:r>
            <a:endParaRPr lang="en-GB" sz="100" dirty="0">
              <a:solidFill>
                <a:schemeClr val="bg1"/>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3" name="Es normal comprar una revista.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11" name="Google Shape;95;p17" descr="question mark action button">
            <a:extLst>
              <a:ext uri="{FF2B5EF4-FFF2-40B4-BE49-F238E27FC236}">
                <a16:creationId xmlns:a16="http://schemas.microsoft.com/office/drawing/2014/main" xmlns="" id="{8CBE3129-109B-4C6E-BF88-C3A44F6F25D2}"/>
              </a:ext>
            </a:extLst>
          </p:cNvPr>
          <p:cNvSpPr/>
          <p:nvPr/>
        </p:nvSpPr>
        <p:spPr>
          <a:xfrm>
            <a:off x="2495652" y="2222061"/>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ED7D31"/>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prstClr val="white"/>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2" name="Google Shape;96;p17">
            <a:extLst>
              <a:ext uri="{FF2B5EF4-FFF2-40B4-BE49-F238E27FC236}">
                <a16:creationId xmlns:a16="http://schemas.microsoft.com/office/drawing/2014/main" xmlns="" id="{C4349FFE-29BB-4F49-BBC9-9F021532E251}"/>
              </a:ext>
            </a:extLst>
          </p:cNvPr>
          <p:cNvSpPr txBox="1">
            <a:spLocks/>
          </p:cNvSpPr>
          <p:nvPr/>
        </p:nvSpPr>
        <p:spPr>
          <a:xfrm>
            <a:off x="838200" y="826968"/>
            <a:ext cx="10515600" cy="1325563"/>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ts val="0"/>
              </a:spcBef>
              <a:spcAft>
                <a:spcPts val="0"/>
              </a:spcAft>
              <a:buClrTx/>
              <a:buSzPts val="4400"/>
              <a:buFontTx/>
              <a:buNone/>
              <a:tabLst/>
              <a:defRPr/>
            </a:pPr>
            <a:r>
              <a:rPr kumimoji="0" lang="en-GB" sz="11500" b="1" i="0" u="none" strike="noStrike" kern="1200" cap="none" spc="0" normalizeH="0" baseline="0" noProof="0">
                <a:ln>
                  <a:noFill/>
                </a:ln>
                <a:solidFill>
                  <a:srgbClr val="1E4E79"/>
                </a:solidFill>
                <a:effectLst/>
                <a:uLnTx/>
                <a:uFillTx/>
                <a:latin typeface="Century Gothic" panose="020B0502020202020204" pitchFamily="34" charset="0"/>
                <a:ea typeface="+mj-ea"/>
                <a:cs typeface="+mj-cs"/>
              </a:rPr>
              <a:t>compra</a:t>
            </a:r>
            <a:endParaRPr kumimoji="0" lang="en-GB" sz="115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13" name="Google Shape;97;p17">
            <a:extLst>
              <a:ext uri="{FF2B5EF4-FFF2-40B4-BE49-F238E27FC236}">
                <a16:creationId xmlns:a16="http://schemas.microsoft.com/office/drawing/2014/main" xmlns="" id="{63984FD0-414A-48F9-A853-9D5C7EF92DAD}"/>
              </a:ext>
            </a:extLst>
          </p:cNvPr>
          <p:cNvSpPr txBox="1"/>
          <p:nvPr/>
        </p:nvSpPr>
        <p:spPr>
          <a:xfrm>
            <a:off x="3198360" y="2292129"/>
            <a:ext cx="5795279" cy="584775"/>
          </a:xfrm>
          <a:prstGeom prst="rect">
            <a:avLst/>
          </a:prstGeom>
          <a:solidFill>
            <a:sysClr val="window" lastClr="FFFFFF"/>
          </a:solid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
                <a:srgbClr val="1E4E79"/>
              </a:buClr>
              <a:buSzPts val="3200"/>
              <a:buFontTx/>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[buys | s/he buys]</a:t>
            </a:r>
            <a:endParaRPr kumimoji="0" sz="1800" b="0" i="0" u="none" strike="noStrike" kern="0" cap="none" spc="0" normalizeH="0" baseline="0" noProof="0" dirty="0">
              <a:ln>
                <a:noFill/>
              </a:ln>
              <a:solidFill>
                <a:prstClr val="black"/>
              </a:solidFill>
              <a:effectLst/>
              <a:uLnTx/>
              <a:uFillTx/>
              <a:latin typeface="Tw Cen MT" panose="020B0602020104020603"/>
            </a:endParaRPr>
          </a:p>
        </p:txBody>
      </p:sp>
      <p:sp>
        <p:nvSpPr>
          <p:cNvPr id="14" name="Google Shape;98;p17" descr="question mark action button">
            <a:extLst>
              <a:ext uri="{FF2B5EF4-FFF2-40B4-BE49-F238E27FC236}">
                <a16:creationId xmlns:a16="http://schemas.microsoft.com/office/drawing/2014/main" xmlns="" id="{FA91FE2D-6F2B-4E62-BFDF-4ACAABF27B1A}"/>
              </a:ext>
            </a:extLst>
          </p:cNvPr>
          <p:cNvSpPr/>
          <p:nvPr/>
        </p:nvSpPr>
        <p:spPr>
          <a:xfrm>
            <a:off x="2495652" y="510331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ED7D31"/>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prstClr val="white"/>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5" name="Google Shape;99;p17">
            <a:extLst>
              <a:ext uri="{FF2B5EF4-FFF2-40B4-BE49-F238E27FC236}">
                <a16:creationId xmlns:a16="http://schemas.microsoft.com/office/drawing/2014/main" xmlns="" id="{F390A630-7910-4B57-A459-0B248B184FAE}"/>
              </a:ext>
            </a:extLst>
          </p:cNvPr>
          <p:cNvSpPr txBox="1"/>
          <p:nvPr/>
        </p:nvSpPr>
        <p:spPr>
          <a:xfrm>
            <a:off x="1364343" y="4019228"/>
            <a:ext cx="9989457" cy="1015663"/>
          </a:xfrm>
          <a:prstGeom prst="rect">
            <a:avLst/>
          </a:prstGeom>
          <a:solidFill>
            <a:sysClr val="window" lastClr="FFFFFF"/>
          </a:solid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
                <a:srgbClr val="1E4E79"/>
              </a:buClr>
              <a:buSzPts val="6000"/>
              <a:buFont typeface="Arial"/>
              <a:buNone/>
              <a:tabLst/>
              <a:defRPr/>
            </a:pP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Lucía</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________ una revista. </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16" name="Google Shape;100;p17">
            <a:extLst>
              <a:ext uri="{FF2B5EF4-FFF2-40B4-BE49-F238E27FC236}">
                <a16:creationId xmlns:a16="http://schemas.microsoft.com/office/drawing/2014/main" xmlns="" id="{D0D0EFBE-6F7E-4CA9-B51C-DD0C3FECC599}"/>
              </a:ext>
            </a:extLst>
          </p:cNvPr>
          <p:cNvSpPr/>
          <p:nvPr/>
        </p:nvSpPr>
        <p:spPr>
          <a:xfrm>
            <a:off x="3611965" y="4003812"/>
            <a:ext cx="3783062" cy="1015663"/>
          </a:xfrm>
          <a:prstGeom prst="rect">
            <a:avLst/>
          </a:prstGeom>
          <a:noFill/>
          <a:ln>
            <a:noFill/>
          </a:ln>
        </p:spPr>
        <p:txBody>
          <a:bodyPr spcFirstLastPara="1" wrap="square" lIns="91425" tIns="45700" rIns="91425" bIns="45700" anchor="t" anchorCtr="0">
            <a:noAutofit/>
          </a:bodyPr>
          <a:lstStyle/>
          <a:p>
            <a:pPr>
              <a:buClr>
                <a:srgbClr val="C55A11"/>
              </a:buClr>
              <a:buSzPts val="6000"/>
              <a:buFont typeface="Arial"/>
              <a:buNone/>
            </a:pPr>
            <a:r>
              <a:rPr lang="en-GB" sz="6000" b="1" dirty="0">
                <a:solidFill>
                  <a:srgbClr val="C55A11"/>
                </a:solidFill>
                <a:latin typeface="Century Gothic"/>
                <a:ea typeface="Century Gothic"/>
                <a:cs typeface="Century Gothic"/>
                <a:sym typeface="Century Gothic"/>
              </a:rPr>
              <a:t>compra</a:t>
            </a:r>
            <a:endParaRPr sz="6000" dirty="0">
              <a:solidFill>
                <a:srgbClr val="C55A11"/>
              </a:solidFill>
              <a:latin typeface="Century Gothic"/>
              <a:ea typeface="Century Gothic"/>
              <a:cs typeface="Century Gothic"/>
              <a:sym typeface="Century Gothic"/>
            </a:endParaRPr>
          </a:p>
        </p:txBody>
      </p:sp>
      <p:sp>
        <p:nvSpPr>
          <p:cNvPr id="17" name="Google Shape;101;p17">
            <a:extLst>
              <a:ext uri="{FF2B5EF4-FFF2-40B4-BE49-F238E27FC236}">
                <a16:creationId xmlns:a16="http://schemas.microsoft.com/office/drawing/2014/main" xmlns="" id="{10E17EC1-CADF-422A-AFC3-FAC42723A113}"/>
              </a:ext>
            </a:extLst>
          </p:cNvPr>
          <p:cNvSpPr txBox="1"/>
          <p:nvPr/>
        </p:nvSpPr>
        <p:spPr>
          <a:xfrm>
            <a:off x="3163803" y="5019475"/>
            <a:ext cx="6502645" cy="584775"/>
          </a:xfrm>
          <a:prstGeom prst="rect">
            <a:avLst/>
          </a:prstGeom>
          <a:solidFill>
            <a:sysClr val="window" lastClr="FFFFFF"/>
          </a:solid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Lucía</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C55A11"/>
                </a:solidFill>
                <a:effectLst/>
                <a:uLnTx/>
                <a:uFillTx/>
                <a:latin typeface="Century Gothic"/>
                <a:ea typeface="Century Gothic"/>
                <a:cs typeface="Century Gothic"/>
                <a:sym typeface="Century Gothic"/>
              </a:rPr>
              <a:t>buys</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 magazine.]</a:t>
            </a:r>
            <a:endParaRPr kumimoji="0" sz="1800" b="0" i="0" u="none" strike="noStrike" kern="0" cap="none" spc="0" normalizeH="0" baseline="0" noProof="0" dirty="0">
              <a:ln>
                <a:noFill/>
              </a:ln>
              <a:solidFill>
                <a:prstClr val="black"/>
              </a:solidFill>
              <a:effectLst/>
              <a:uLnTx/>
              <a:uFillTx/>
              <a:latin typeface="Tw Cen MT" panose="020B0602020104020603"/>
            </a:endParaRPr>
          </a:p>
        </p:txBody>
      </p:sp>
      <p:pic>
        <p:nvPicPr>
          <p:cNvPr id="18" name="Picture 17">
            <a:extLst>
              <a:ext uri="{FF2B5EF4-FFF2-40B4-BE49-F238E27FC236}">
                <a16:creationId xmlns:a16="http://schemas.microsoft.com/office/drawing/2014/main" xmlns="" id="{F2F4EE2F-A61C-494E-822A-4630EDC90E90}"/>
              </a:ext>
            </a:extLst>
          </p:cNvPr>
          <p:cNvPicPr>
            <a:picLocks noChangeAspect="1"/>
          </p:cNvPicPr>
          <p:nvPr/>
        </p:nvPicPr>
        <p:blipFill rotWithShape="1">
          <a:blip r:embed="rId5" cstate="print">
            <a:clrChange>
              <a:clrFrom>
                <a:srgbClr val="FCFAFB"/>
              </a:clrFrom>
              <a:clrTo>
                <a:srgbClr val="FCFAFB">
                  <a:alpha val="0"/>
                </a:srgbClr>
              </a:clrTo>
            </a:clrChange>
            <a:extLst>
              <a:ext uri="{28A0092B-C50C-407E-A947-70E740481C1C}">
                <a14:useLocalDpi xmlns:a14="http://schemas.microsoft.com/office/drawing/2010/main" val="0"/>
              </a:ext>
            </a:extLst>
          </a:blip>
          <a:srcRect l="33478" t="2309" r="33045"/>
          <a:stretch/>
        </p:blipFill>
        <p:spPr>
          <a:xfrm>
            <a:off x="10218059" y="89630"/>
            <a:ext cx="1669142" cy="2739784"/>
          </a:xfrm>
          <a:prstGeom prst="rect">
            <a:avLst/>
          </a:prstGeom>
        </p:spPr>
      </p:pic>
      <p:sp>
        <p:nvSpPr>
          <p:cNvPr id="2" name="Title 1">
            <a:extLst>
              <a:ext uri="{FF2B5EF4-FFF2-40B4-BE49-F238E27FC236}">
                <a16:creationId xmlns:a16="http://schemas.microsoft.com/office/drawing/2014/main" xmlns="" id="{CC27E132-04DB-42E7-9EA7-8080F7742EA7}"/>
              </a:ext>
            </a:extLst>
          </p:cNvPr>
          <p:cNvSpPr>
            <a:spLocks noGrp="1"/>
          </p:cNvSpPr>
          <p:nvPr>
            <p:ph type="title"/>
          </p:nvPr>
        </p:nvSpPr>
        <p:spPr>
          <a:xfrm>
            <a:off x="537030" y="-5081427"/>
            <a:ext cx="10515600" cy="1325563"/>
          </a:xfrm>
        </p:spPr>
        <p:txBody>
          <a:bodyPr/>
          <a:lstStyle/>
          <a:p>
            <a:r>
              <a:rPr lang="en-GB" sz="100" dirty="0" err="1">
                <a:solidFill>
                  <a:schemeClr val="bg1"/>
                </a:solidFill>
              </a:rPr>
              <a:t>compra</a:t>
            </a:r>
            <a:endParaRPr lang="en-GB" sz="100" dirty="0">
              <a:solidFill>
                <a:schemeClr val="bg1"/>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subTnLst>
                                    <p:audio>
                                      <p:cMediaNode>
                                        <p:cTn display="0" masterRel="sameClick">
                                          <p:stCondLst>
                                            <p:cond evt="begin" delay="0">
                                              <p:tn val="20"/>
                                            </p:cond>
                                          </p:stCondLst>
                                          <p:endCondLst>
                                            <p:cond evt="onStopAudio" delay="0">
                                              <p:tgtEl>
                                                <p:sldTgt/>
                                              </p:tgtEl>
                                            </p:cond>
                                          </p:endCondLst>
                                        </p:cTn>
                                        <p:tgtEl>
                                          <p:sndTgt r:embed="rId3" name="Lucía beep una revista.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subTnLst>
                                    <p:audio>
                                      <p:cMediaNode>
                                        <p:cTn display="0" masterRel="sameClick">
                                          <p:stCondLst>
                                            <p:cond evt="begin" delay="0">
                                              <p:tn val="25"/>
                                            </p:cond>
                                          </p:stCondLst>
                                          <p:endCondLst>
                                            <p:cond evt="onStopAudio" delay="0">
                                              <p:tgtEl>
                                                <p:sldTgt/>
                                              </p:tgtEl>
                                            </p:cond>
                                          </p:endCondLst>
                                        </p:cTn>
                                        <p:tgtEl>
                                          <p:sndTgt r:embed="rId4" name="Lucía compra una revista.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1" name="Google Shape;107;p18" descr="question mark action button">
            <a:extLst>
              <a:ext uri="{FF2B5EF4-FFF2-40B4-BE49-F238E27FC236}">
                <a16:creationId xmlns:a16="http://schemas.microsoft.com/office/drawing/2014/main" xmlns="" id="{943FA49D-9196-4CB5-88EF-C334F9539227}"/>
              </a:ext>
            </a:extLst>
          </p:cNvPr>
          <p:cNvSpPr/>
          <p:nvPr/>
        </p:nvSpPr>
        <p:spPr>
          <a:xfrm>
            <a:off x="2495652" y="2222061"/>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ED7D31"/>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prstClr val="white"/>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2" name="Google Shape;108;p18">
            <a:extLst>
              <a:ext uri="{FF2B5EF4-FFF2-40B4-BE49-F238E27FC236}">
                <a16:creationId xmlns:a16="http://schemas.microsoft.com/office/drawing/2014/main" xmlns="" id="{CB5538B6-6A52-45E6-855B-DED97B887C47}"/>
              </a:ext>
            </a:extLst>
          </p:cNvPr>
          <p:cNvSpPr txBox="1">
            <a:spLocks/>
          </p:cNvSpPr>
          <p:nvPr/>
        </p:nvSpPr>
        <p:spPr>
          <a:xfrm>
            <a:off x="880310" y="828399"/>
            <a:ext cx="10515600" cy="1325563"/>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ts val="0"/>
              </a:spcBef>
              <a:spcAft>
                <a:spcPts val="0"/>
              </a:spcAft>
              <a:buClrTx/>
              <a:buSzPts val="4400"/>
              <a:buFontTx/>
              <a:buNone/>
              <a:tabLst/>
              <a:defRPr/>
            </a:pPr>
            <a:r>
              <a:rPr kumimoji="0" lang="en-GB" sz="11500" b="1" i="0" u="none" strike="noStrike" kern="1200" cap="none" spc="0" normalizeH="0" baseline="0" noProof="0">
                <a:ln>
                  <a:noFill/>
                </a:ln>
                <a:solidFill>
                  <a:srgbClr val="1E4E79"/>
                </a:solidFill>
                <a:effectLst/>
                <a:uLnTx/>
                <a:uFillTx/>
                <a:latin typeface="Century Gothic" panose="020B0502020202020204" pitchFamily="34" charset="0"/>
                <a:ea typeface="+mj-ea"/>
                <a:cs typeface="+mj-cs"/>
              </a:rPr>
              <a:t>comprar</a:t>
            </a:r>
            <a:endParaRPr kumimoji="0" lang="en-GB" sz="115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13" name="Google Shape;109;p18">
            <a:extLst>
              <a:ext uri="{FF2B5EF4-FFF2-40B4-BE49-F238E27FC236}">
                <a16:creationId xmlns:a16="http://schemas.microsoft.com/office/drawing/2014/main" xmlns="" id="{67720ECA-83A4-4C5B-B8CA-C61061415AFA}"/>
              </a:ext>
            </a:extLst>
          </p:cNvPr>
          <p:cNvSpPr txBox="1"/>
          <p:nvPr/>
        </p:nvSpPr>
        <p:spPr>
          <a:xfrm>
            <a:off x="3257723" y="2246297"/>
            <a:ext cx="5760773" cy="584775"/>
          </a:xfrm>
          <a:prstGeom prst="rect">
            <a:avLst/>
          </a:prstGeom>
          <a:solidFill>
            <a:sysClr val="window" lastClr="FFFFFF"/>
          </a:solid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
                <a:srgbClr val="1E4E79"/>
              </a:buClr>
              <a:buSzPts val="3200"/>
              <a:buFontTx/>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buy | buying]</a:t>
            </a:r>
            <a:endParaRPr kumimoji="0" sz="1800" b="0" i="0" u="none" strike="noStrike" kern="0" cap="none" spc="0" normalizeH="0" baseline="0" noProof="0" dirty="0">
              <a:ln>
                <a:noFill/>
              </a:ln>
              <a:solidFill>
                <a:prstClr val="black"/>
              </a:solidFill>
              <a:effectLst/>
              <a:uLnTx/>
              <a:uFillTx/>
              <a:latin typeface="Tw Cen MT" panose="020B0602020104020603"/>
            </a:endParaRPr>
          </a:p>
        </p:txBody>
      </p:sp>
      <p:sp>
        <p:nvSpPr>
          <p:cNvPr id="14" name="Google Shape;110;p18" descr="question mark action button">
            <a:extLst>
              <a:ext uri="{FF2B5EF4-FFF2-40B4-BE49-F238E27FC236}">
                <a16:creationId xmlns:a16="http://schemas.microsoft.com/office/drawing/2014/main" xmlns="" id="{F037934B-90D4-4655-A260-DEA40BB21012}"/>
              </a:ext>
            </a:extLst>
          </p:cNvPr>
          <p:cNvSpPr/>
          <p:nvPr/>
        </p:nvSpPr>
        <p:spPr>
          <a:xfrm>
            <a:off x="2495652" y="5053048"/>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ED7D31"/>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prstClr val="white"/>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5" name="Google Shape;111;p18">
            <a:extLst>
              <a:ext uri="{FF2B5EF4-FFF2-40B4-BE49-F238E27FC236}">
                <a16:creationId xmlns:a16="http://schemas.microsoft.com/office/drawing/2014/main" xmlns="" id="{0B1E3987-09D7-4452-8714-3F1F53B708F9}"/>
              </a:ext>
            </a:extLst>
          </p:cNvPr>
          <p:cNvSpPr txBox="1"/>
          <p:nvPr/>
        </p:nvSpPr>
        <p:spPr>
          <a:xfrm>
            <a:off x="529389" y="4037383"/>
            <a:ext cx="11662612" cy="923330"/>
          </a:xfrm>
          <a:prstGeom prst="rect">
            <a:avLst/>
          </a:prstGeom>
          <a:solidFill>
            <a:sysClr val="window" lastClr="FFFFFF"/>
          </a:solid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
                <a:srgbClr val="1E4E79"/>
              </a:buClr>
              <a:buSzPts val="5400"/>
              <a:buFont typeface="Arial"/>
              <a:buNone/>
              <a:tabLst/>
              <a:defRPr/>
            </a:pP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Es normal _________ una revista.</a:t>
            </a:r>
            <a:endParaRPr kumimoji="0" sz="1800" b="0" i="0" u="none" strike="noStrike" kern="0" cap="none" spc="0" normalizeH="0" baseline="0" noProof="0" dirty="0">
              <a:ln>
                <a:noFill/>
              </a:ln>
              <a:solidFill>
                <a:prstClr val="black"/>
              </a:solidFill>
              <a:effectLst/>
              <a:uLnTx/>
              <a:uFillTx/>
              <a:latin typeface="Tw Cen MT" panose="020B0602020104020603"/>
            </a:endParaRPr>
          </a:p>
        </p:txBody>
      </p:sp>
      <p:sp>
        <p:nvSpPr>
          <p:cNvPr id="16" name="Google Shape;112;p18">
            <a:extLst>
              <a:ext uri="{FF2B5EF4-FFF2-40B4-BE49-F238E27FC236}">
                <a16:creationId xmlns:a16="http://schemas.microsoft.com/office/drawing/2014/main" xmlns="" id="{7221E3C8-49E0-4C2A-99B8-BCC224E865EA}"/>
              </a:ext>
            </a:extLst>
          </p:cNvPr>
          <p:cNvSpPr/>
          <p:nvPr/>
        </p:nvSpPr>
        <p:spPr>
          <a:xfrm>
            <a:off x="4351685" y="3981573"/>
            <a:ext cx="3572847" cy="1015663"/>
          </a:xfrm>
          <a:prstGeom prst="rect">
            <a:avLst/>
          </a:prstGeom>
          <a:noFill/>
          <a:ln>
            <a:noFill/>
          </a:ln>
        </p:spPr>
        <p:txBody>
          <a:bodyPr spcFirstLastPara="1" wrap="square" lIns="91425" tIns="45700" rIns="91425" bIns="45700" anchor="t" anchorCtr="0">
            <a:noAutofit/>
          </a:bodyPr>
          <a:lstStyle/>
          <a:p>
            <a:pPr>
              <a:buClr>
                <a:srgbClr val="C55A11"/>
              </a:buClr>
              <a:buSzPts val="6000"/>
              <a:buFont typeface="Arial"/>
              <a:buNone/>
            </a:pPr>
            <a:r>
              <a:rPr lang="en-GB" sz="6000" b="1" dirty="0">
                <a:solidFill>
                  <a:srgbClr val="C55A11"/>
                </a:solidFill>
                <a:latin typeface="Century Gothic"/>
                <a:ea typeface="Century Gothic"/>
                <a:cs typeface="Century Gothic"/>
                <a:sym typeface="Century Gothic"/>
              </a:rPr>
              <a:t>comprar</a:t>
            </a:r>
            <a:endParaRPr sz="6000" dirty="0">
              <a:solidFill>
                <a:srgbClr val="C55A11"/>
              </a:solidFill>
              <a:latin typeface="Century Gothic"/>
              <a:ea typeface="Century Gothic"/>
              <a:cs typeface="Century Gothic"/>
              <a:sym typeface="Century Gothic"/>
            </a:endParaRPr>
          </a:p>
        </p:txBody>
      </p:sp>
      <p:sp>
        <p:nvSpPr>
          <p:cNvPr id="17" name="Google Shape;113;p18">
            <a:extLst>
              <a:ext uri="{FF2B5EF4-FFF2-40B4-BE49-F238E27FC236}">
                <a16:creationId xmlns:a16="http://schemas.microsoft.com/office/drawing/2014/main" xmlns="" id="{43167519-2FF3-4514-AEC3-D3E34929F5E2}"/>
              </a:ext>
            </a:extLst>
          </p:cNvPr>
          <p:cNvSpPr txBox="1"/>
          <p:nvPr/>
        </p:nvSpPr>
        <p:spPr>
          <a:xfrm>
            <a:off x="3038170" y="5006330"/>
            <a:ext cx="7343224" cy="584775"/>
          </a:xfrm>
          <a:prstGeom prst="rect">
            <a:avLst/>
          </a:prstGeom>
          <a:solidFill>
            <a:sysClr val="window" lastClr="FFFFFF"/>
          </a:solid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
                <a:srgbClr val="1E4E79"/>
              </a:buClr>
              <a:buSzPts val="3200"/>
              <a:buFontTx/>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[It’s normal </a:t>
            </a:r>
            <a:r>
              <a:rPr kumimoji="0" lang="en-GB" sz="3200" b="1" i="0" u="none" strike="noStrike" kern="0" cap="none" spc="0" normalizeH="0" baseline="0" noProof="0" dirty="0">
                <a:ln>
                  <a:noFill/>
                </a:ln>
                <a:solidFill>
                  <a:srgbClr val="C55A11"/>
                </a:solidFill>
                <a:effectLst/>
                <a:uLnTx/>
                <a:uFillTx/>
                <a:latin typeface="Century Gothic"/>
                <a:ea typeface="Century Gothic"/>
                <a:cs typeface="Century Gothic"/>
                <a:sym typeface="Century Gothic"/>
              </a:rPr>
              <a:t>to</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C55A11"/>
                </a:solidFill>
                <a:effectLst/>
                <a:uLnTx/>
                <a:uFillTx/>
                <a:latin typeface="Century Gothic"/>
                <a:ea typeface="Century Gothic"/>
                <a:cs typeface="Century Gothic"/>
                <a:sym typeface="Century Gothic"/>
              </a:rPr>
              <a:t>buy</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 magazine.]</a:t>
            </a:r>
            <a:endParaRPr kumimoji="0" sz="1800" b="0" i="0" u="none" strike="noStrike" kern="0" cap="none" spc="0" normalizeH="0" baseline="0" noProof="0" dirty="0">
              <a:ln>
                <a:noFill/>
              </a:ln>
              <a:solidFill>
                <a:prstClr val="black"/>
              </a:solidFill>
              <a:effectLst/>
              <a:uLnTx/>
              <a:uFillTx/>
              <a:latin typeface="Tw Cen MT" panose="020B0602020104020603"/>
            </a:endParaRPr>
          </a:p>
        </p:txBody>
      </p:sp>
      <p:pic>
        <p:nvPicPr>
          <p:cNvPr id="18" name="Picture 17">
            <a:extLst>
              <a:ext uri="{FF2B5EF4-FFF2-40B4-BE49-F238E27FC236}">
                <a16:creationId xmlns:a16="http://schemas.microsoft.com/office/drawing/2014/main" xmlns="" id="{F03CACAB-7913-4853-A28B-870460C780DC}"/>
              </a:ext>
            </a:extLst>
          </p:cNvPr>
          <p:cNvPicPr>
            <a:picLocks noChangeAspect="1"/>
          </p:cNvPicPr>
          <p:nvPr/>
        </p:nvPicPr>
        <p:blipFill rotWithShape="1">
          <a:blip r:embed="rId5" cstate="print">
            <a:clrChange>
              <a:clrFrom>
                <a:srgbClr val="FCFAFB"/>
              </a:clrFrom>
              <a:clrTo>
                <a:srgbClr val="FCFAFB">
                  <a:alpha val="0"/>
                </a:srgbClr>
              </a:clrTo>
            </a:clrChange>
            <a:extLst>
              <a:ext uri="{28A0092B-C50C-407E-A947-70E740481C1C}">
                <a14:useLocalDpi xmlns:a14="http://schemas.microsoft.com/office/drawing/2010/main" val="0"/>
              </a:ext>
            </a:extLst>
          </a:blip>
          <a:srcRect l="33478" t="2309" r="33045"/>
          <a:stretch/>
        </p:blipFill>
        <p:spPr>
          <a:xfrm>
            <a:off x="10218059" y="89630"/>
            <a:ext cx="1669142" cy="2739784"/>
          </a:xfrm>
          <a:prstGeom prst="rect">
            <a:avLst/>
          </a:prstGeom>
        </p:spPr>
      </p:pic>
      <p:sp>
        <p:nvSpPr>
          <p:cNvPr id="2" name="Title 1">
            <a:extLst>
              <a:ext uri="{FF2B5EF4-FFF2-40B4-BE49-F238E27FC236}">
                <a16:creationId xmlns:a16="http://schemas.microsoft.com/office/drawing/2014/main" xmlns="" id="{8BA17FF5-8941-4444-85B6-F021CA11CA9C}"/>
              </a:ext>
            </a:extLst>
          </p:cNvPr>
          <p:cNvSpPr>
            <a:spLocks noGrp="1"/>
          </p:cNvSpPr>
          <p:nvPr>
            <p:ph type="title"/>
          </p:nvPr>
        </p:nvSpPr>
        <p:spPr>
          <a:xfrm>
            <a:off x="0" y="-5195727"/>
            <a:ext cx="10515600" cy="1325563"/>
          </a:xfrm>
        </p:spPr>
        <p:txBody>
          <a:bodyPr/>
          <a:lstStyle/>
          <a:p>
            <a:r>
              <a:rPr lang="en-GB" sz="100" dirty="0" err="1">
                <a:solidFill>
                  <a:schemeClr val="bg1"/>
                </a:solidFill>
              </a:rPr>
              <a:t>comprar</a:t>
            </a:r>
            <a:endParaRPr lang="en-GB" sz="100" dirty="0">
              <a:solidFill>
                <a:schemeClr val="bg1"/>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subTnLst>
                                    <p:audio>
                                      <p:cMediaNode>
                                        <p:cTn display="0" masterRel="sameClick">
                                          <p:stCondLst>
                                            <p:cond evt="begin" delay="0">
                                              <p:tn val="20"/>
                                            </p:cond>
                                          </p:stCondLst>
                                          <p:endCondLst>
                                            <p:cond evt="onStopAudio" delay="0">
                                              <p:tgtEl>
                                                <p:sldTgt/>
                                              </p:tgtEl>
                                            </p:cond>
                                          </p:endCondLst>
                                        </p:cTn>
                                        <p:tgtEl>
                                          <p:sndTgt r:embed="rId3" name="Es normal beep una revista.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subTnLst>
                                    <p:audio>
                                      <p:cMediaNode>
                                        <p:cTn display="0" masterRel="sameClick">
                                          <p:stCondLst>
                                            <p:cond evt="begin" delay="0">
                                              <p:tn val="25"/>
                                            </p:cond>
                                          </p:stCondLst>
                                          <p:endCondLst>
                                            <p:cond evt="onStopAudio" delay="0">
                                              <p:tgtEl>
                                                <p:sldTgt/>
                                              </p:tgtEl>
                                            </p:cond>
                                          </p:endCondLst>
                                        </p:cTn>
                                        <p:tgtEl>
                                          <p:sndTgt r:embed="rId4" name="Es normal comprar una revista.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Picture 2" descr="http://www.clker.com/cliparts/w/d/u/B/w/V/stamp1-md.png">
            <a:hlinkClick r:id="" action="ppaction://noaction">
              <a:snd r:embed="rId10" name="CUIDAR.wav"/>
            </a:hlinkClick>
            <a:extLst>
              <a:ext uri="{FF2B5EF4-FFF2-40B4-BE49-F238E27FC236}">
                <a16:creationId xmlns:a16="http://schemas.microsoft.com/office/drawing/2014/main" xmlns="" id="{25D3D1F8-C387-4CFA-929C-911F546CABA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745032">
            <a:off x="5915501" y="3456129"/>
            <a:ext cx="2511254" cy="2275301"/>
          </a:xfrm>
          <a:prstGeom prst="rect">
            <a:avLst/>
          </a:prstGeom>
          <a:noFill/>
          <a:extLst>
            <a:ext uri="{909E8E84-426E-40dd-AFC4-6F175D3DCCD1}">
              <a14:hiddenFill xmlns:a14="http://schemas.microsoft.com/office/drawing/2010/main">
                <a:solidFill>
                  <a:srgbClr val="FFFFFF"/>
                </a:solidFill>
              </a14:hiddenFill>
            </a:ext>
          </a:extLst>
        </p:spPr>
      </p:pic>
      <p:sp>
        <p:nvSpPr>
          <p:cNvPr id="19" name="Rounded Rectangle 6">
            <a:extLst>
              <a:ext uri="{FF2B5EF4-FFF2-40B4-BE49-F238E27FC236}">
                <a16:creationId xmlns:a16="http://schemas.microsoft.com/office/drawing/2014/main" xmlns="" id="{929E0301-D461-4A1D-AF83-465CF0946C71}"/>
              </a:ext>
            </a:extLst>
          </p:cNvPr>
          <p:cNvSpPr/>
          <p:nvPr/>
        </p:nvSpPr>
        <p:spPr>
          <a:xfrm>
            <a:off x="3756155" y="213295"/>
            <a:ext cx="3247836" cy="1491451"/>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hlinkClick r:id="" action="ppaction://noaction">
              <a:snd r:embed="rId4" name="CUERPO.wav"/>
            </a:hlinkClick>
            <a:extLst>
              <a:ext uri="{FF2B5EF4-FFF2-40B4-BE49-F238E27FC236}">
                <a16:creationId xmlns:a16="http://schemas.microsoft.com/office/drawing/2014/main" xmlns="" id="{1623022F-1D6E-4A72-B08F-A5EB91E2CE9F}"/>
              </a:ext>
            </a:extLst>
          </p:cNvPr>
          <p:cNvSpPr txBox="1"/>
          <p:nvPr/>
        </p:nvSpPr>
        <p:spPr>
          <a:xfrm>
            <a:off x="3517326" y="412496"/>
            <a:ext cx="3698115" cy="1015663"/>
          </a:xfrm>
          <a:prstGeom prst="rect">
            <a:avLst/>
          </a:prstGeom>
          <a:noFill/>
        </p:spPr>
        <p:txBody>
          <a:bodyPr wrap="square" rtlCol="0">
            <a:spAutoFit/>
          </a:bodyPr>
          <a:lstStyle/>
          <a:p>
            <a:pPr algn="ctr"/>
            <a:r>
              <a:rPr lang="en-GB" sz="6000" dirty="0">
                <a:solidFill>
                  <a:srgbClr val="E87D1E"/>
                </a:solidFill>
                <a:latin typeface="Century Gothic" panose="020B0502020202020204" pitchFamily="34" charset="0"/>
                <a:cs typeface="Calibri" panose="020F0502020204030204" pitchFamily="34" charset="0"/>
              </a:rPr>
              <a:t>cue</a:t>
            </a:r>
            <a:r>
              <a:rPr lang="en-GB" sz="6000" dirty="0">
                <a:solidFill>
                  <a:schemeClr val="accent5">
                    <a:lumMod val="75000"/>
                  </a:schemeClr>
                </a:solidFill>
                <a:latin typeface="Century Gothic" panose="020B0502020202020204" pitchFamily="34" charset="0"/>
                <a:cs typeface="Calibri" panose="020F0502020204030204" pitchFamily="34" charset="0"/>
              </a:rPr>
              <a:t>rpo</a:t>
            </a:r>
          </a:p>
        </p:txBody>
      </p:sp>
      <p:sp>
        <p:nvSpPr>
          <p:cNvPr id="21" name="TextBox 20">
            <a:hlinkClick r:id="" action="ppaction://noaction">
              <a:snd r:embed="rId3" name="CUE.wav"/>
            </a:hlinkClick>
            <a:extLst>
              <a:ext uri="{FF2B5EF4-FFF2-40B4-BE49-F238E27FC236}">
                <a16:creationId xmlns:a16="http://schemas.microsoft.com/office/drawing/2014/main" xmlns="" id="{68E6E741-B09F-406C-8A36-AEC757F4F05C}"/>
              </a:ext>
            </a:extLst>
          </p:cNvPr>
          <p:cNvSpPr txBox="1"/>
          <p:nvPr/>
        </p:nvSpPr>
        <p:spPr>
          <a:xfrm>
            <a:off x="21118" y="213295"/>
            <a:ext cx="2906129" cy="1631216"/>
          </a:xfrm>
          <a:prstGeom prst="rect">
            <a:avLst/>
          </a:prstGeom>
          <a:noFill/>
        </p:spPr>
        <p:txBody>
          <a:bodyPr wrap="square" rtlCol="0">
            <a:spAutoFit/>
          </a:bodyPr>
          <a:lstStyle/>
          <a:p>
            <a:pPr algn="ctr"/>
            <a:r>
              <a:rPr lang="en-GB" sz="9600" b="1" dirty="0">
                <a:solidFill>
                  <a:srgbClr val="115076"/>
                </a:solidFill>
                <a:latin typeface="Century Gothic" panose="020B0502020202020204" pitchFamily="34" charset="0"/>
                <a:cs typeface="Calibri" panose="020F0502020204030204" pitchFamily="34" charset="0"/>
              </a:rPr>
              <a:t>CUE</a:t>
            </a:r>
          </a:p>
        </p:txBody>
      </p:sp>
      <p:sp>
        <p:nvSpPr>
          <p:cNvPr id="23" name="TextBox 22">
            <a:hlinkClick r:id="" action="ppaction://noaction">
              <a:snd r:embed="rId5" name="ESCUELA.wav"/>
            </a:hlinkClick>
            <a:extLst>
              <a:ext uri="{FF2B5EF4-FFF2-40B4-BE49-F238E27FC236}">
                <a16:creationId xmlns:a16="http://schemas.microsoft.com/office/drawing/2014/main" xmlns="" id="{D25DAA36-0693-40EB-B810-B87081492722}"/>
              </a:ext>
            </a:extLst>
          </p:cNvPr>
          <p:cNvSpPr txBox="1"/>
          <p:nvPr/>
        </p:nvSpPr>
        <p:spPr>
          <a:xfrm>
            <a:off x="8330161" y="-3723"/>
            <a:ext cx="3469491" cy="1015663"/>
          </a:xfrm>
          <a:prstGeom prst="rect">
            <a:avLst/>
          </a:prstGeom>
          <a:noFill/>
        </p:spPr>
        <p:txBody>
          <a:bodyPr wrap="square" rtlCol="0">
            <a:spAutoFit/>
          </a:bodyPr>
          <a:lstStyle/>
          <a:p>
            <a:pPr algn="ctr"/>
            <a:r>
              <a:rPr lang="en-GB" sz="6000" dirty="0">
                <a:solidFill>
                  <a:schemeClr val="accent5">
                    <a:lumMod val="75000"/>
                  </a:schemeClr>
                </a:solidFill>
                <a:latin typeface="Century Gothic" panose="020B0502020202020204" pitchFamily="34" charset="0"/>
                <a:cs typeface="Calibri" panose="020F0502020204030204" pitchFamily="34" charset="0"/>
              </a:rPr>
              <a:t>es</a:t>
            </a:r>
            <a:r>
              <a:rPr lang="en-GB" sz="6000" dirty="0">
                <a:solidFill>
                  <a:srgbClr val="E87D1E"/>
                </a:solidFill>
                <a:latin typeface="Century Gothic" panose="020B0502020202020204" pitchFamily="34" charset="0"/>
                <a:cs typeface="Calibri" panose="020F0502020204030204" pitchFamily="34" charset="0"/>
              </a:rPr>
              <a:t>cue</a:t>
            </a:r>
            <a:r>
              <a:rPr lang="en-GB" sz="6000" dirty="0">
                <a:solidFill>
                  <a:schemeClr val="accent5">
                    <a:lumMod val="75000"/>
                  </a:schemeClr>
                </a:solidFill>
                <a:latin typeface="Century Gothic" panose="020B0502020202020204" pitchFamily="34" charset="0"/>
                <a:cs typeface="Calibri" panose="020F0502020204030204" pitchFamily="34" charset="0"/>
              </a:rPr>
              <a:t>la</a:t>
            </a:r>
          </a:p>
        </p:txBody>
      </p:sp>
      <p:pic>
        <p:nvPicPr>
          <p:cNvPr id="24" name="Picture 8" descr="http://www.clker.com/cliparts/H/e/L/H/P/2/school-building-hi.png">
            <a:extLst>
              <a:ext uri="{FF2B5EF4-FFF2-40B4-BE49-F238E27FC236}">
                <a16:creationId xmlns:a16="http://schemas.microsoft.com/office/drawing/2014/main" xmlns="" id="{7153BF68-C7BC-438F-9D98-20EC4DDB6CD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245297" y="1027856"/>
            <a:ext cx="1795570" cy="91873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xmlns="" id="{56A17F83-0539-4CBD-BD87-8C05F64AA40C}"/>
              </a:ext>
            </a:extLst>
          </p:cNvPr>
          <p:cNvSpPr>
            <a:spLocks noGrp="1"/>
          </p:cNvSpPr>
          <p:nvPr>
            <p:ph type="title"/>
          </p:nvPr>
        </p:nvSpPr>
        <p:spPr>
          <a:xfrm>
            <a:off x="1373310" y="-4912648"/>
            <a:ext cx="1099088" cy="1325563"/>
          </a:xfrm>
        </p:spPr>
        <p:txBody>
          <a:bodyPr>
            <a:normAutofit/>
          </a:bodyPr>
          <a:lstStyle/>
          <a:p>
            <a:r>
              <a:rPr lang="en-GB" sz="100" dirty="0">
                <a:solidFill>
                  <a:schemeClr val="bg1"/>
                </a:solidFill>
              </a:rPr>
              <a:t>cue</a:t>
            </a:r>
          </a:p>
        </p:txBody>
      </p:sp>
      <p:sp>
        <p:nvSpPr>
          <p:cNvPr id="9" name="TextBox 8">
            <a:hlinkClick r:id="" action="ppaction://noaction">
              <a:snd r:embed="rId6" name="CUA.wav"/>
            </a:hlinkClick>
            <a:extLst>
              <a:ext uri="{FF2B5EF4-FFF2-40B4-BE49-F238E27FC236}">
                <a16:creationId xmlns:a16="http://schemas.microsoft.com/office/drawing/2014/main" xmlns="" id="{6090FF1B-577A-44C2-86DF-9E62F4CB6EEE}"/>
              </a:ext>
            </a:extLst>
          </p:cNvPr>
          <p:cNvSpPr txBox="1"/>
          <p:nvPr/>
        </p:nvSpPr>
        <p:spPr>
          <a:xfrm>
            <a:off x="113724" y="2503648"/>
            <a:ext cx="2906129" cy="1631216"/>
          </a:xfrm>
          <a:prstGeom prst="rect">
            <a:avLst/>
          </a:prstGeom>
          <a:noFill/>
        </p:spPr>
        <p:txBody>
          <a:bodyPr wrap="square" rtlCol="0">
            <a:spAutoFit/>
          </a:bodyPr>
          <a:lstStyle/>
          <a:p>
            <a:pPr algn="ctr"/>
            <a:r>
              <a:rPr lang="en-GB" sz="9600" b="1" dirty="0">
                <a:solidFill>
                  <a:srgbClr val="115076"/>
                </a:solidFill>
                <a:latin typeface="Century Gothic" panose="020B0502020202020204" pitchFamily="34" charset="0"/>
                <a:cs typeface="Calibri" panose="020F0502020204030204" pitchFamily="34" charset="0"/>
              </a:rPr>
              <a:t>CUA</a:t>
            </a:r>
          </a:p>
        </p:txBody>
      </p:sp>
      <p:sp>
        <p:nvSpPr>
          <p:cNvPr id="11" name="TextBox 10">
            <a:hlinkClick r:id="" action="ppaction://noaction">
              <a:snd r:embed="rId7" name="CUATRO.wav"/>
            </a:hlinkClick>
            <a:extLst>
              <a:ext uri="{FF2B5EF4-FFF2-40B4-BE49-F238E27FC236}">
                <a16:creationId xmlns:a16="http://schemas.microsoft.com/office/drawing/2014/main" xmlns="" id="{54C7FDBC-7050-48E7-A823-50A691A0E352}"/>
              </a:ext>
            </a:extLst>
          </p:cNvPr>
          <p:cNvSpPr txBox="1"/>
          <p:nvPr/>
        </p:nvSpPr>
        <p:spPr>
          <a:xfrm>
            <a:off x="3874230" y="2750194"/>
            <a:ext cx="3084789" cy="1015663"/>
          </a:xfrm>
          <a:prstGeom prst="rect">
            <a:avLst/>
          </a:prstGeom>
          <a:noFill/>
        </p:spPr>
        <p:txBody>
          <a:bodyPr wrap="square" rtlCol="0">
            <a:spAutoFit/>
          </a:bodyPr>
          <a:lstStyle/>
          <a:p>
            <a:r>
              <a:rPr lang="es-CO" sz="6000" dirty="0">
                <a:solidFill>
                  <a:srgbClr val="E87D1E"/>
                </a:solidFill>
                <a:latin typeface="Century Gothic" panose="020B0502020202020204" pitchFamily="34" charset="0"/>
                <a:cs typeface="Calibri" panose="020F0502020204030204" pitchFamily="34" charset="0"/>
              </a:rPr>
              <a:t>cu</a:t>
            </a:r>
            <a:r>
              <a:rPr lang="es-CO" sz="6000" dirty="0">
                <a:solidFill>
                  <a:schemeClr val="accent2"/>
                </a:solidFill>
                <a:latin typeface="Century Gothic" panose="020B0502020202020204" pitchFamily="34" charset="0"/>
                <a:cs typeface="Calibri" panose="020F0502020204030204" pitchFamily="34" charset="0"/>
              </a:rPr>
              <a:t>a</a:t>
            </a:r>
            <a:r>
              <a:rPr lang="es-CO" sz="6000" dirty="0">
                <a:solidFill>
                  <a:srgbClr val="115076"/>
                </a:solidFill>
                <a:latin typeface="Century Gothic" panose="020B0502020202020204" pitchFamily="34" charset="0"/>
                <a:cs typeface="Calibri" panose="020F0502020204030204" pitchFamily="34" charset="0"/>
              </a:rPr>
              <a:t>tro</a:t>
            </a:r>
          </a:p>
        </p:txBody>
      </p:sp>
      <p:sp>
        <p:nvSpPr>
          <p:cNvPr id="12" name="Rounded Rectangle 11">
            <a:extLst>
              <a:ext uri="{FF2B5EF4-FFF2-40B4-BE49-F238E27FC236}">
                <a16:creationId xmlns:a16="http://schemas.microsoft.com/office/drawing/2014/main" xmlns="" id="{919C5051-CF0B-42B3-BDA7-C91C2B9BBA6E}"/>
              </a:ext>
            </a:extLst>
          </p:cNvPr>
          <p:cNvSpPr/>
          <p:nvPr/>
        </p:nvSpPr>
        <p:spPr>
          <a:xfrm>
            <a:off x="3740115" y="2683196"/>
            <a:ext cx="3263876" cy="1272120"/>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6" descr="http://www.clker.com/cliparts/e/f/c/6/1194984474799472689picture_frame_jakob_chao_.svg.hi.png">
            <a:extLst>
              <a:ext uri="{FF2B5EF4-FFF2-40B4-BE49-F238E27FC236}">
                <a16:creationId xmlns:a16="http://schemas.microsoft.com/office/drawing/2014/main" xmlns="" id="{A5B9C30E-10A2-4B87-AAD5-5C02DA8F31D1}"/>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645575" y="3134172"/>
            <a:ext cx="1462691" cy="115552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hlinkClick r:id="" action="ppaction://noaction">
              <a:snd r:embed="rId8" name="CUADRO.wav"/>
            </a:hlinkClick>
            <a:extLst>
              <a:ext uri="{FF2B5EF4-FFF2-40B4-BE49-F238E27FC236}">
                <a16:creationId xmlns:a16="http://schemas.microsoft.com/office/drawing/2014/main" xmlns="" id="{0F400FBB-0283-4807-B399-E521D19EB891}"/>
              </a:ext>
            </a:extLst>
          </p:cNvPr>
          <p:cNvSpPr txBox="1"/>
          <p:nvPr/>
        </p:nvSpPr>
        <p:spPr>
          <a:xfrm>
            <a:off x="8465104" y="2274145"/>
            <a:ext cx="3817406"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cu</a:t>
            </a:r>
            <a:r>
              <a:rPr lang="es-CO" sz="6000" dirty="0">
                <a:solidFill>
                  <a:schemeClr val="accent2"/>
                </a:solidFill>
                <a:latin typeface="Century Gothic" panose="020B0502020202020204" pitchFamily="34" charset="0"/>
                <a:cs typeface="Calibri" panose="020F0502020204030204" pitchFamily="34" charset="0"/>
              </a:rPr>
              <a:t>a</a:t>
            </a:r>
            <a:r>
              <a:rPr lang="es-CO" sz="6000" dirty="0">
                <a:solidFill>
                  <a:srgbClr val="115076"/>
                </a:solidFill>
                <a:latin typeface="Century Gothic" panose="020B0502020202020204" pitchFamily="34" charset="0"/>
                <a:cs typeface="Calibri" panose="020F0502020204030204" pitchFamily="34" charset="0"/>
              </a:rPr>
              <a:t>dro</a:t>
            </a:r>
          </a:p>
        </p:txBody>
      </p:sp>
      <p:sp>
        <p:nvSpPr>
          <p:cNvPr id="15" name="TextBox 14">
            <a:hlinkClick r:id="" action="ppaction://noaction">
              <a:snd r:embed="rId9" name="CUI.wav"/>
            </a:hlinkClick>
            <a:extLst>
              <a:ext uri="{FF2B5EF4-FFF2-40B4-BE49-F238E27FC236}">
                <a16:creationId xmlns:a16="http://schemas.microsoft.com/office/drawing/2014/main" xmlns="" id="{1A901A11-99DC-4F63-B0D3-BEE05EDA689C}"/>
              </a:ext>
            </a:extLst>
          </p:cNvPr>
          <p:cNvSpPr txBox="1"/>
          <p:nvPr/>
        </p:nvSpPr>
        <p:spPr>
          <a:xfrm>
            <a:off x="-116236" y="4772241"/>
            <a:ext cx="2906129" cy="1631216"/>
          </a:xfrm>
          <a:prstGeom prst="rect">
            <a:avLst/>
          </a:prstGeom>
          <a:noFill/>
        </p:spPr>
        <p:txBody>
          <a:bodyPr wrap="square" rtlCol="0">
            <a:spAutoFit/>
          </a:bodyPr>
          <a:lstStyle/>
          <a:p>
            <a:pPr algn="ctr"/>
            <a:r>
              <a:rPr lang="en-GB" sz="9600" b="1" dirty="0">
                <a:solidFill>
                  <a:srgbClr val="115076"/>
                </a:solidFill>
                <a:latin typeface="Century Gothic" panose="020B0502020202020204" pitchFamily="34" charset="0"/>
                <a:cs typeface="Calibri" panose="020F0502020204030204" pitchFamily="34" charset="0"/>
              </a:rPr>
              <a:t>CUI</a:t>
            </a:r>
          </a:p>
        </p:txBody>
      </p:sp>
      <p:sp>
        <p:nvSpPr>
          <p:cNvPr id="16" name="Rounded Rectangle 7">
            <a:extLst>
              <a:ext uri="{FF2B5EF4-FFF2-40B4-BE49-F238E27FC236}">
                <a16:creationId xmlns:a16="http://schemas.microsoft.com/office/drawing/2014/main" xmlns="" id="{013BF777-16E3-4059-A4E2-30FD8112B5F4}"/>
              </a:ext>
            </a:extLst>
          </p:cNvPr>
          <p:cNvSpPr/>
          <p:nvPr/>
        </p:nvSpPr>
        <p:spPr>
          <a:xfrm>
            <a:off x="3828964" y="5025451"/>
            <a:ext cx="3063081" cy="1128518"/>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8" name="TextBox 17">
            <a:extLst>
              <a:ext uri="{FF2B5EF4-FFF2-40B4-BE49-F238E27FC236}">
                <a16:creationId xmlns:a16="http://schemas.microsoft.com/office/drawing/2014/main" xmlns="" id="{BCF63A4E-BC57-4E2D-A823-A314C5867DB5}"/>
              </a:ext>
            </a:extLst>
          </p:cNvPr>
          <p:cNvSpPr txBox="1"/>
          <p:nvPr/>
        </p:nvSpPr>
        <p:spPr>
          <a:xfrm rot="21305855">
            <a:off x="6138423" y="4035924"/>
            <a:ext cx="3948571" cy="830997"/>
          </a:xfrm>
          <a:prstGeom prst="rect">
            <a:avLst/>
          </a:prstGeom>
          <a:noFill/>
        </p:spPr>
        <p:txBody>
          <a:bodyPr wrap="square" rtlCol="0">
            <a:spAutoFit/>
          </a:bodyPr>
          <a:lstStyle/>
          <a:p>
            <a:r>
              <a:rPr lang="en-GB" sz="2400" dirty="0" smtClean="0">
                <a:solidFill>
                  <a:schemeClr val="accent5">
                    <a:lumMod val="50000"/>
                  </a:schemeClr>
                </a:solidFill>
                <a:latin typeface="Century Gothic" panose="020B0502020202020204" pitchFamily="34" charset="0"/>
                <a:cs typeface="Calibri" panose="020F0502020204030204" pitchFamily="34" charset="0"/>
              </a:rPr>
              <a:t>to </a:t>
            </a:r>
            <a:r>
              <a:rPr lang="en-GB" sz="2400" dirty="0">
                <a:solidFill>
                  <a:schemeClr val="accent5">
                    <a:lumMod val="50000"/>
                  </a:schemeClr>
                </a:solidFill>
                <a:latin typeface="Century Gothic" panose="020B0502020202020204" pitchFamily="34" charset="0"/>
                <a:cs typeface="Calibri" panose="020F0502020204030204" pitchFamily="34" charset="0"/>
              </a:rPr>
              <a:t>look after; </a:t>
            </a:r>
          </a:p>
          <a:p>
            <a:r>
              <a:rPr lang="en-GB" sz="2400" dirty="0">
                <a:solidFill>
                  <a:schemeClr val="accent5">
                    <a:lumMod val="50000"/>
                  </a:schemeClr>
                </a:solidFill>
                <a:latin typeface="Century Gothic" panose="020B0502020202020204" pitchFamily="34" charset="0"/>
                <a:cs typeface="Calibri" panose="020F0502020204030204" pitchFamily="34" charset="0"/>
              </a:rPr>
              <a:t>take care </a:t>
            </a:r>
            <a:r>
              <a:rPr lang="en-GB" sz="2400" dirty="0" smtClean="0">
                <a:solidFill>
                  <a:schemeClr val="accent5">
                    <a:lumMod val="50000"/>
                  </a:schemeClr>
                </a:solidFill>
                <a:latin typeface="Century Gothic" panose="020B0502020202020204" pitchFamily="34" charset="0"/>
                <a:cs typeface="Calibri" panose="020F0502020204030204" pitchFamily="34" charset="0"/>
              </a:rPr>
              <a:t>of</a:t>
            </a:r>
            <a:endParaRPr lang="en-GB" sz="2400" dirty="0">
              <a:solidFill>
                <a:schemeClr val="accent5">
                  <a:lumMod val="50000"/>
                </a:schemeClr>
              </a:solidFill>
              <a:latin typeface="Century Gothic" panose="020B0502020202020204" pitchFamily="34" charset="0"/>
              <a:cs typeface="Calibri" panose="020F0502020204030204" pitchFamily="34" charset="0"/>
            </a:endParaRPr>
          </a:p>
        </p:txBody>
      </p:sp>
      <p:sp>
        <p:nvSpPr>
          <p:cNvPr id="25" name="TextBox 24">
            <a:hlinkClick r:id="" action="ppaction://noaction">
              <a:snd r:embed="rId11" name="CUIDADO.wav"/>
            </a:hlinkClick>
            <a:extLst>
              <a:ext uri="{FF2B5EF4-FFF2-40B4-BE49-F238E27FC236}">
                <a16:creationId xmlns:a16="http://schemas.microsoft.com/office/drawing/2014/main" xmlns="" id="{B4116C95-FBBD-4EBF-B166-25A1760E1C5C}"/>
              </a:ext>
            </a:extLst>
          </p:cNvPr>
          <p:cNvSpPr txBox="1"/>
          <p:nvPr/>
        </p:nvSpPr>
        <p:spPr>
          <a:xfrm>
            <a:off x="8198723" y="4526290"/>
            <a:ext cx="4083787"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¡cui</a:t>
            </a:r>
            <a:r>
              <a:rPr lang="es-CO" sz="6000" dirty="0">
                <a:solidFill>
                  <a:srgbClr val="115076"/>
                </a:solidFill>
                <a:latin typeface="Century Gothic" panose="020B0502020202020204" pitchFamily="34" charset="0"/>
                <a:cs typeface="Calibri" panose="020F0502020204030204" pitchFamily="34" charset="0"/>
              </a:rPr>
              <a:t>dado!</a:t>
            </a:r>
          </a:p>
        </p:txBody>
      </p:sp>
      <p:pic>
        <p:nvPicPr>
          <p:cNvPr id="26" name="Picture 2" descr="http://www.clker.com/cliparts/H/J/f/T/j/B/danger-md.png">
            <a:extLst>
              <a:ext uri="{FF2B5EF4-FFF2-40B4-BE49-F238E27FC236}">
                <a16:creationId xmlns:a16="http://schemas.microsoft.com/office/drawing/2014/main" xmlns="" id="{7328EF1E-3356-4B5A-B46F-63B07A777215}"/>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120439" y="5412682"/>
            <a:ext cx="882649" cy="775662"/>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xmlns="" id="{84B1B224-802D-4CF8-AC32-A171E7F8311F}"/>
              </a:ext>
            </a:extLst>
          </p:cNvPr>
          <p:cNvSpPr txBox="1"/>
          <p:nvPr/>
        </p:nvSpPr>
        <p:spPr>
          <a:xfrm>
            <a:off x="3756155" y="5025451"/>
            <a:ext cx="3247836"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cui</a:t>
            </a:r>
            <a:r>
              <a:rPr lang="es-CO" sz="6000" dirty="0">
                <a:solidFill>
                  <a:srgbClr val="115076"/>
                </a:solidFill>
                <a:latin typeface="Century Gothic" panose="020B0502020202020204" pitchFamily="34" charset="0"/>
                <a:cs typeface="Calibri" panose="020F0502020204030204" pitchFamily="34" charset="0"/>
              </a:rPr>
              <a:t>dar</a:t>
            </a:r>
          </a:p>
        </p:txBody>
      </p:sp>
      <p:pic>
        <p:nvPicPr>
          <p:cNvPr id="28" name="Picture 27" descr="A picture containing light&#10;&#10;Description automatically generated">
            <a:extLst>
              <a:ext uri="{FF2B5EF4-FFF2-40B4-BE49-F238E27FC236}">
                <a16:creationId xmlns:a16="http://schemas.microsoft.com/office/drawing/2014/main" xmlns="" id="{02D1C738-1C8A-42EB-A01A-760B797ADA23}"/>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487917" y="-104580"/>
            <a:ext cx="1268416" cy="2230182"/>
          </a:xfrm>
          <a:prstGeom prst="rect">
            <a:avLst/>
          </a:prstGeom>
        </p:spPr>
      </p:pic>
      <p:sp>
        <p:nvSpPr>
          <p:cNvPr id="29" name="TextBox 28">
            <a:extLst>
              <a:ext uri="{FF2B5EF4-FFF2-40B4-BE49-F238E27FC236}">
                <a16:creationId xmlns:a16="http://schemas.microsoft.com/office/drawing/2014/main" xmlns="" id="{BCF63A4E-BC57-4E2D-A823-A314C5867DB5}"/>
              </a:ext>
            </a:extLst>
          </p:cNvPr>
          <p:cNvSpPr txBox="1"/>
          <p:nvPr/>
        </p:nvSpPr>
        <p:spPr>
          <a:xfrm rot="21305855">
            <a:off x="10086390" y="5508356"/>
            <a:ext cx="1683573" cy="461665"/>
          </a:xfrm>
          <a:prstGeom prst="rect">
            <a:avLst/>
          </a:prstGeom>
          <a:noFill/>
        </p:spPr>
        <p:txBody>
          <a:bodyPr wrap="square" rtlCol="0">
            <a:spAutoFit/>
          </a:bodyPr>
          <a:lstStyle/>
          <a:p>
            <a:r>
              <a:rPr lang="en-GB" sz="2400" dirty="0" smtClean="0">
                <a:solidFill>
                  <a:schemeClr val="accent5">
                    <a:lumMod val="50000"/>
                  </a:schemeClr>
                </a:solidFill>
                <a:latin typeface="Century Gothic" panose="020B0502020202020204" pitchFamily="34" charset="0"/>
                <a:cs typeface="Calibri" panose="020F0502020204030204" pitchFamily="34" charset="0"/>
              </a:rPr>
              <a:t>[careful!]</a:t>
            </a:r>
            <a:endParaRPr lang="en-GB" sz="2400" dirty="0">
              <a:solidFill>
                <a:schemeClr val="accent5">
                  <a:lumMod val="50000"/>
                </a:schemeClr>
              </a:solidFill>
              <a:latin typeface="Century Gothic" panose="020B0502020202020204" pitchFamily="34" charset="0"/>
              <a:cs typeface="Calibri" panose="020F0502020204030204" pitchFamily="34" charset="0"/>
            </a:endParaRPr>
          </a:p>
        </p:txBody>
      </p:sp>
      <p:pic>
        <p:nvPicPr>
          <p:cNvPr id="10" name="Picture 2" descr="http://www.clker.com/cliparts/Z/V/F/n/z/Q/blue-number-four-md.png">
            <a:extLst>
              <a:ext uri="{FF2B5EF4-FFF2-40B4-BE49-F238E27FC236}">
                <a16:creationId xmlns:a16="http://schemas.microsoft.com/office/drawing/2014/main" xmlns="" id="{64B1E6AB-305F-440F-BB95-4F6C2ABEF8CF}"/>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674548" y="2565394"/>
            <a:ext cx="1081785" cy="1081785"/>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xmlns="" id="{BCF63A4E-BC57-4E2D-A823-A314C5867DB5}"/>
              </a:ext>
            </a:extLst>
          </p:cNvPr>
          <p:cNvSpPr txBox="1"/>
          <p:nvPr/>
        </p:nvSpPr>
        <p:spPr>
          <a:xfrm rot="21305855">
            <a:off x="7259468" y="1153141"/>
            <a:ext cx="1683573" cy="461665"/>
          </a:xfrm>
          <a:prstGeom prst="rect">
            <a:avLst/>
          </a:prstGeom>
          <a:noFill/>
        </p:spPr>
        <p:txBody>
          <a:bodyPr wrap="square" rtlCol="0">
            <a:spAutoFit/>
          </a:bodyPr>
          <a:lstStyle/>
          <a:p>
            <a:r>
              <a:rPr lang="en-GB" sz="2400" dirty="0" smtClean="0">
                <a:solidFill>
                  <a:schemeClr val="accent5">
                    <a:lumMod val="50000"/>
                  </a:schemeClr>
                </a:solidFill>
                <a:latin typeface="Century Gothic" panose="020B0502020202020204" pitchFamily="34" charset="0"/>
                <a:cs typeface="Calibri" panose="020F0502020204030204" pitchFamily="34" charset="0"/>
              </a:rPr>
              <a:t>[body]</a:t>
            </a:r>
            <a:endParaRPr lang="en-GB" sz="2400" dirty="0">
              <a:solidFill>
                <a:schemeClr val="accent5">
                  <a:lumMod val="50000"/>
                </a:schemeClr>
              </a:solidFill>
              <a:latin typeface="Century Gothic" panose="020B0502020202020204" pitchFamily="34" charset="0"/>
              <a:cs typeface="Calibri" panose="020F0502020204030204" pitchFamily="34" charset="0"/>
            </a:endParaRPr>
          </a:p>
        </p:txBody>
      </p:sp>
    </p:spTree>
    <p:extLst>
      <p:ext uri="{BB962C8B-B14F-4D97-AF65-F5344CB8AC3E}">
        <p14:creationId xmlns:p14="http://schemas.microsoft.com/office/powerpoint/2010/main" val="1391611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3" name="CU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subTnLst>
                                    <p:audio>
                                      <p:cMediaNode>
                                        <p:cTn display="0" masterRel="sameClick">
                                          <p:stCondLst>
                                            <p:cond evt="begin" delay="0">
                                              <p:tn val="10"/>
                                            </p:cond>
                                          </p:stCondLst>
                                          <p:endCondLst>
                                            <p:cond evt="onStopAudio" delay="0">
                                              <p:tgtEl>
                                                <p:sldTgt/>
                                              </p:tgtEl>
                                            </p:cond>
                                          </p:endCondLst>
                                        </p:cTn>
                                        <p:tgtEl>
                                          <p:sndTgt r:embed="rId4" name="CUERPO.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subTnLst>
                                    <p:audio>
                                      <p:cMediaNode>
                                        <p:cTn display="0" masterRel="sameClick">
                                          <p:stCondLst>
                                            <p:cond evt="begin" delay="0">
                                              <p:tn val="13"/>
                                            </p:cond>
                                          </p:stCondLst>
                                          <p:endCondLst>
                                            <p:cond evt="onStopAudio" delay="0">
                                              <p:tgtEl>
                                                <p:sldTgt/>
                                              </p:tgtEl>
                                            </p:cond>
                                          </p:endCondLst>
                                        </p:cTn>
                                        <p:tgtEl>
                                          <p:sndTgt r:embed="rId4" name="CUERPO.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subTnLst>
                                    <p:audio>
                                      <p:cMediaNode>
                                        <p:cTn display="0" masterRel="sameClick">
                                          <p:stCondLst>
                                            <p:cond evt="begin" delay="0">
                                              <p:tn val="18"/>
                                            </p:cond>
                                          </p:stCondLst>
                                          <p:endCondLst>
                                            <p:cond evt="onStopAudio" delay="0">
                                              <p:tgtEl>
                                                <p:sldTgt/>
                                              </p:tgtEl>
                                            </p:cond>
                                          </p:endCondLst>
                                        </p:cTn>
                                        <p:tgtEl>
                                          <p:sndTgt r:embed="rId4" name="CUERPO.wav"/>
                                        </p:tgtEl>
                                      </p:cMediaNode>
                                    </p:audio>
                                  </p:sub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subTnLst>
                                    <p:audio>
                                      <p:cMediaNode>
                                        <p:cTn display="0" masterRel="sameClick">
                                          <p:stCondLst>
                                            <p:cond evt="begin" delay="0">
                                              <p:tn val="25"/>
                                            </p:cond>
                                          </p:stCondLst>
                                          <p:endCondLst>
                                            <p:cond evt="onStopAudio" delay="0">
                                              <p:tgtEl>
                                                <p:sldTgt/>
                                              </p:tgtEl>
                                            </p:cond>
                                          </p:endCondLst>
                                        </p:cTn>
                                        <p:tgtEl>
                                          <p:sndTgt r:embed="rId5" name="ESCUELA.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subTnLst>
                                    <p:audio>
                                      <p:cMediaNode>
                                        <p:cTn display="0" masterRel="sameClick">
                                          <p:stCondLst>
                                            <p:cond evt="begin" delay="0">
                                              <p:tn val="30"/>
                                            </p:cond>
                                          </p:stCondLst>
                                          <p:endCondLst>
                                            <p:cond evt="onStopAudio" delay="0">
                                              <p:tgtEl>
                                                <p:sldTgt/>
                                              </p:tgtEl>
                                            </p:cond>
                                          </p:endCondLst>
                                        </p:cTn>
                                        <p:tgtEl>
                                          <p:sndTgt r:embed="rId5" name="ESCUELA.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subTnLst>
                                    <p:audio>
                                      <p:cMediaNode>
                                        <p:cTn display="0" masterRel="sameClick">
                                          <p:stCondLst>
                                            <p:cond evt="begin" delay="0">
                                              <p:tn val="35"/>
                                            </p:cond>
                                          </p:stCondLst>
                                          <p:endCondLst>
                                            <p:cond evt="onStopAudio" delay="0">
                                              <p:tgtEl>
                                                <p:sldTgt/>
                                              </p:tgtEl>
                                            </p:cond>
                                          </p:endCondLst>
                                        </p:cTn>
                                        <p:tgtEl>
                                          <p:sndTgt r:embed="rId6" name="CUA.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subTnLst>
                                    <p:audio>
                                      <p:cMediaNode>
                                        <p:cTn display="0" masterRel="sameClick">
                                          <p:stCondLst>
                                            <p:cond evt="begin" delay="0">
                                              <p:tn val="40"/>
                                            </p:cond>
                                          </p:stCondLst>
                                          <p:endCondLst>
                                            <p:cond evt="onStopAudio" delay="0">
                                              <p:tgtEl>
                                                <p:sldTgt/>
                                              </p:tgtEl>
                                            </p:cond>
                                          </p:endCondLst>
                                        </p:cTn>
                                        <p:tgtEl>
                                          <p:sndTgt r:embed="rId7" name="CUATRO.wav"/>
                                        </p:tgtEl>
                                      </p:cMediaNode>
                                    </p:audio>
                                  </p:subTnLst>
                                </p:cTn>
                              </p:par>
                              <p:par>
                                <p:cTn id="43" presetID="10"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subTnLst>
                                    <p:audio>
                                      <p:cMediaNode>
                                        <p:cTn display="0" masterRel="sameClick">
                                          <p:stCondLst>
                                            <p:cond evt="begin" delay="0">
                                              <p:tn val="43"/>
                                            </p:cond>
                                          </p:stCondLst>
                                          <p:endCondLst>
                                            <p:cond evt="onStopAudio" delay="0">
                                              <p:tgtEl>
                                                <p:sldTgt/>
                                              </p:tgtEl>
                                            </p:cond>
                                          </p:endCondLst>
                                        </p:cTn>
                                        <p:tgtEl>
                                          <p:sndTgt r:embed="rId7" name="CUATRO.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500"/>
                                        <p:tgtEl>
                                          <p:spTgt spid="10"/>
                                        </p:tgtEl>
                                      </p:cBhvr>
                                    </p:animEffect>
                                  </p:childTnLst>
                                  <p:subTnLst>
                                    <p:audio>
                                      <p:cMediaNode>
                                        <p:cTn display="0" masterRel="sameClick">
                                          <p:stCondLst>
                                            <p:cond evt="begin" delay="0">
                                              <p:tn val="48"/>
                                            </p:cond>
                                          </p:stCondLst>
                                          <p:endCondLst>
                                            <p:cond evt="onStopAudio" delay="0">
                                              <p:tgtEl>
                                                <p:sldTgt/>
                                              </p:tgtEl>
                                            </p:cond>
                                          </p:endCondLst>
                                        </p:cTn>
                                        <p:tgtEl>
                                          <p:sndTgt r:embed="rId7" name="CUATRO.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500"/>
                                        <p:tgtEl>
                                          <p:spTgt spid="14"/>
                                        </p:tgtEl>
                                      </p:cBhvr>
                                    </p:animEffect>
                                  </p:childTnLst>
                                  <p:subTnLst>
                                    <p:audio>
                                      <p:cMediaNode>
                                        <p:cTn display="0" masterRel="sameClick">
                                          <p:stCondLst>
                                            <p:cond evt="begin" delay="0">
                                              <p:tn val="53"/>
                                            </p:cond>
                                          </p:stCondLst>
                                          <p:endCondLst>
                                            <p:cond evt="onStopAudio" delay="0">
                                              <p:tgtEl>
                                                <p:sldTgt/>
                                              </p:tgtEl>
                                            </p:cond>
                                          </p:endCondLst>
                                        </p:cTn>
                                        <p:tgtEl>
                                          <p:sndTgt r:embed="rId8" name="CUADRO.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500"/>
                                        <p:tgtEl>
                                          <p:spTgt spid="13"/>
                                        </p:tgtEl>
                                      </p:cBhvr>
                                    </p:animEffect>
                                  </p:childTnLst>
                                  <p:subTnLst>
                                    <p:audio>
                                      <p:cMediaNode>
                                        <p:cTn display="0" masterRel="sameClick">
                                          <p:stCondLst>
                                            <p:cond evt="begin" delay="0">
                                              <p:tn val="58"/>
                                            </p:cond>
                                          </p:stCondLst>
                                          <p:endCondLst>
                                            <p:cond evt="onStopAudio" delay="0">
                                              <p:tgtEl>
                                                <p:sldTgt/>
                                              </p:tgtEl>
                                            </p:cond>
                                          </p:endCondLst>
                                        </p:cTn>
                                        <p:tgtEl>
                                          <p:sndTgt r:embed="rId8" name="CUADRO.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fade">
                                      <p:cBhvr>
                                        <p:cTn id="65" dur="500"/>
                                        <p:tgtEl>
                                          <p:spTgt spid="15"/>
                                        </p:tgtEl>
                                      </p:cBhvr>
                                    </p:animEffect>
                                  </p:childTnLst>
                                  <p:subTnLst>
                                    <p:audio>
                                      <p:cMediaNode>
                                        <p:cTn display="0" masterRel="sameClick">
                                          <p:stCondLst>
                                            <p:cond evt="begin" delay="0">
                                              <p:tn val="63"/>
                                            </p:cond>
                                          </p:stCondLst>
                                          <p:endCondLst>
                                            <p:cond evt="onStopAudio" delay="0">
                                              <p:tgtEl>
                                                <p:sldTgt/>
                                              </p:tgtEl>
                                            </p:cond>
                                          </p:endCondLst>
                                        </p:cTn>
                                        <p:tgtEl>
                                          <p:sndTgt r:embed="rId9" name="CUI.wav"/>
                                        </p:tgtEl>
                                      </p:cMediaNode>
                                    </p:audio>
                                  </p:sub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fade">
                                      <p:cBhvr>
                                        <p:cTn id="70" dur="500"/>
                                        <p:tgtEl>
                                          <p:spTgt spid="27"/>
                                        </p:tgtEl>
                                      </p:cBhvr>
                                    </p:animEffect>
                                  </p:childTnLst>
                                  <p:subTnLst>
                                    <p:audio>
                                      <p:cMediaNode>
                                        <p:cTn display="0" masterRel="sameClick">
                                          <p:stCondLst>
                                            <p:cond evt="begin" delay="0">
                                              <p:tn val="68"/>
                                            </p:cond>
                                          </p:stCondLst>
                                          <p:endCondLst>
                                            <p:cond evt="onStopAudio" delay="0">
                                              <p:tgtEl>
                                                <p:sldTgt/>
                                              </p:tgtEl>
                                            </p:cond>
                                          </p:endCondLst>
                                        </p:cTn>
                                        <p:tgtEl>
                                          <p:sndTgt r:embed="rId10" name="CUIDAR.wav"/>
                                        </p:tgtEl>
                                      </p:cMediaNode>
                                    </p:audio>
                                  </p:subTnLst>
                                </p:cTn>
                              </p:par>
                              <p:par>
                                <p:cTn id="71" presetID="10" presetClass="entr" presetSubtype="0" fill="hold" grpId="0" nodeType="with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fade">
                                      <p:cBhvr>
                                        <p:cTn id="73" dur="500"/>
                                        <p:tgtEl>
                                          <p:spTgt spid="16"/>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fade">
                                      <p:cBhvr>
                                        <p:cTn id="78" dur="500"/>
                                        <p:tgtEl>
                                          <p:spTgt spid="18"/>
                                        </p:tgtEl>
                                      </p:cBhvr>
                                    </p:animEffect>
                                  </p:childTnLst>
                                  <p:subTnLst>
                                    <p:audio>
                                      <p:cMediaNode>
                                        <p:cTn display="0" masterRel="sameClick">
                                          <p:stCondLst>
                                            <p:cond evt="begin" delay="0">
                                              <p:tn val="76"/>
                                            </p:cond>
                                          </p:stCondLst>
                                          <p:endCondLst>
                                            <p:cond evt="onStopAudio" delay="0">
                                              <p:tgtEl>
                                                <p:sldTgt/>
                                              </p:tgtEl>
                                            </p:cond>
                                          </p:endCondLst>
                                        </p:cTn>
                                        <p:tgtEl>
                                          <p:sndTgt r:embed="rId10" name="CUIDAR.wav"/>
                                        </p:tgtEl>
                                      </p:cMediaNode>
                                    </p:audio>
                                  </p:subTnLst>
                                </p:cTn>
                              </p:par>
                              <p:par>
                                <p:cTn id="79" presetID="10" presetClass="entr" presetSubtype="0" fill="hold" nodeType="withEffect">
                                  <p:stCondLst>
                                    <p:cond delay="0"/>
                                  </p:stCondLst>
                                  <p:childTnLst>
                                    <p:set>
                                      <p:cBhvr>
                                        <p:cTn id="80" dur="1" fill="hold">
                                          <p:stCondLst>
                                            <p:cond delay="0"/>
                                          </p:stCondLst>
                                        </p:cTn>
                                        <p:tgtEl>
                                          <p:spTgt spid="17"/>
                                        </p:tgtEl>
                                        <p:attrNameLst>
                                          <p:attrName>style.visibility</p:attrName>
                                        </p:attrNameLst>
                                      </p:cBhvr>
                                      <p:to>
                                        <p:strVal val="visible"/>
                                      </p:to>
                                    </p:set>
                                    <p:animEffect transition="in" filter="fade">
                                      <p:cBhvr>
                                        <p:cTn id="81" dur="500"/>
                                        <p:tgtEl>
                                          <p:spTgt spid="17"/>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25"/>
                                        </p:tgtEl>
                                        <p:attrNameLst>
                                          <p:attrName>style.visibility</p:attrName>
                                        </p:attrNameLst>
                                      </p:cBhvr>
                                      <p:to>
                                        <p:strVal val="visible"/>
                                      </p:to>
                                    </p:set>
                                    <p:animEffect transition="in" filter="fade">
                                      <p:cBhvr>
                                        <p:cTn id="86" dur="500"/>
                                        <p:tgtEl>
                                          <p:spTgt spid="25"/>
                                        </p:tgtEl>
                                      </p:cBhvr>
                                    </p:animEffect>
                                  </p:childTnLst>
                                  <p:subTnLst>
                                    <p:audio>
                                      <p:cMediaNode>
                                        <p:cTn display="0" masterRel="sameClick">
                                          <p:stCondLst>
                                            <p:cond evt="begin" delay="0">
                                              <p:tn val="84"/>
                                            </p:cond>
                                          </p:stCondLst>
                                          <p:endCondLst>
                                            <p:cond evt="onStopAudio" delay="0">
                                              <p:tgtEl>
                                                <p:sldTgt/>
                                              </p:tgtEl>
                                            </p:cond>
                                          </p:endCondLst>
                                        </p:cTn>
                                        <p:tgtEl>
                                          <p:sndTgt r:embed="rId11" name="CUIDADO.wav"/>
                                        </p:tgtEl>
                                      </p:cMediaNode>
                                    </p:audio>
                                  </p:sub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29"/>
                                        </p:tgtEl>
                                        <p:attrNameLst>
                                          <p:attrName>style.visibility</p:attrName>
                                        </p:attrNameLst>
                                      </p:cBhvr>
                                      <p:to>
                                        <p:strVal val="visible"/>
                                      </p:to>
                                    </p:set>
                                    <p:animEffect transition="in" filter="fade">
                                      <p:cBhvr>
                                        <p:cTn id="91" dur="500"/>
                                        <p:tgtEl>
                                          <p:spTgt spid="29"/>
                                        </p:tgtEl>
                                      </p:cBhvr>
                                    </p:animEffect>
                                  </p:childTnLst>
                                  <p:subTnLst>
                                    <p:audio>
                                      <p:cMediaNode>
                                        <p:cTn display="0" masterRel="sameClick">
                                          <p:stCondLst>
                                            <p:cond evt="begin" delay="0">
                                              <p:tn val="89"/>
                                            </p:cond>
                                          </p:stCondLst>
                                          <p:endCondLst>
                                            <p:cond evt="onStopAudio" delay="0">
                                              <p:tgtEl>
                                                <p:sldTgt/>
                                              </p:tgtEl>
                                            </p:cond>
                                          </p:endCondLst>
                                        </p:cTn>
                                        <p:tgtEl>
                                          <p:sndTgt r:embed="rId11" name="CUIDADO.wav"/>
                                        </p:tgtEl>
                                      </p:cMediaNode>
                                    </p:audio>
                                  </p:subTnLst>
                                </p:cTn>
                              </p:par>
                              <p:par>
                                <p:cTn id="92" presetID="10" presetClass="entr" presetSubtype="0" fill="hold" nodeType="withEffect">
                                  <p:stCondLst>
                                    <p:cond delay="0"/>
                                  </p:stCondLst>
                                  <p:childTnLst>
                                    <p:set>
                                      <p:cBhvr>
                                        <p:cTn id="93" dur="1" fill="hold">
                                          <p:stCondLst>
                                            <p:cond delay="0"/>
                                          </p:stCondLst>
                                        </p:cTn>
                                        <p:tgtEl>
                                          <p:spTgt spid="26"/>
                                        </p:tgtEl>
                                        <p:attrNameLst>
                                          <p:attrName>style.visibility</p:attrName>
                                        </p:attrNameLst>
                                      </p:cBhvr>
                                      <p:to>
                                        <p:strVal val="visible"/>
                                      </p:to>
                                    </p:set>
                                    <p:animEffect transition="in" filter="fade">
                                      <p:cBhvr>
                                        <p:cTn id="9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p:bldP spid="23" grpId="0"/>
      <p:bldP spid="9" grpId="0"/>
      <p:bldP spid="11" grpId="0"/>
      <p:bldP spid="12" grpId="0" animBg="1"/>
      <p:bldP spid="14" grpId="0"/>
      <p:bldP spid="15" grpId="0"/>
      <p:bldP spid="16" grpId="0" animBg="1"/>
      <p:bldP spid="18" grpId="0"/>
      <p:bldP spid="25" grpId="0"/>
      <p:bldP spid="27" grpId="0"/>
      <p:bldP spid="29" grpId="0"/>
      <p:bldP spid="30"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295D34F7-8AA9-4E1F-B9CA-7679CBEDB8E1}"/>
              </a:ext>
            </a:extLst>
          </p:cNvPr>
          <p:cNvSpPr/>
          <p:nvPr/>
        </p:nvSpPr>
        <p:spPr>
          <a:xfrm>
            <a:off x="3571252" y="252557"/>
            <a:ext cx="2319378"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accent5">
                    <a:lumMod val="50000"/>
                  </a:schemeClr>
                </a:solidFill>
                <a:latin typeface="Century Gothic" panose="020B0502020202020204" pitchFamily="34" charset="0"/>
              </a:rPr>
              <a:t>bailar</a:t>
            </a:r>
            <a:endParaRPr lang="en-GB" sz="2800" dirty="0">
              <a:solidFill>
                <a:schemeClr val="accent5">
                  <a:lumMod val="50000"/>
                </a:schemeClr>
              </a:solidFill>
              <a:latin typeface="Century Gothic" panose="020B0502020202020204" pitchFamily="34" charset="0"/>
            </a:endParaRPr>
          </a:p>
        </p:txBody>
      </p:sp>
      <p:sp>
        <p:nvSpPr>
          <p:cNvPr id="7" name="Rectangle 6">
            <a:extLst>
              <a:ext uri="{FF2B5EF4-FFF2-40B4-BE49-F238E27FC236}">
                <a16:creationId xmlns:a16="http://schemas.microsoft.com/office/drawing/2014/main" xmlns="" id="{F3675DD1-46EC-48D9-955A-43A774FBB90D}"/>
              </a:ext>
            </a:extLst>
          </p:cNvPr>
          <p:cNvSpPr/>
          <p:nvPr/>
        </p:nvSpPr>
        <p:spPr>
          <a:xfrm>
            <a:off x="6191142" y="1723803"/>
            <a:ext cx="2319812"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comprar</a:t>
            </a:r>
            <a:endParaRPr lang="en-GB" sz="2800" dirty="0">
              <a:solidFill>
                <a:schemeClr val="accent5">
                  <a:lumMod val="50000"/>
                </a:schemeClr>
              </a:solidFill>
              <a:latin typeface="Century Gothic" panose="020B0502020202020204" pitchFamily="34" charset="0"/>
            </a:endParaRPr>
          </a:p>
        </p:txBody>
      </p:sp>
      <p:sp>
        <p:nvSpPr>
          <p:cNvPr id="8" name="Rectangle 7">
            <a:extLst>
              <a:ext uri="{FF2B5EF4-FFF2-40B4-BE49-F238E27FC236}">
                <a16:creationId xmlns:a16="http://schemas.microsoft.com/office/drawing/2014/main" xmlns="" id="{7525736F-CAAC-49FF-BF6C-B620B44262EF}"/>
              </a:ext>
            </a:extLst>
          </p:cNvPr>
          <p:cNvSpPr/>
          <p:nvPr/>
        </p:nvSpPr>
        <p:spPr>
          <a:xfrm>
            <a:off x="8811466" y="252557"/>
            <a:ext cx="2501519"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hablar</a:t>
            </a:r>
            <a:endParaRPr lang="en-GB" sz="2800" dirty="0">
              <a:solidFill>
                <a:schemeClr val="accent5">
                  <a:lumMod val="50000"/>
                </a:schemeClr>
              </a:solidFill>
              <a:latin typeface="Century Gothic" panose="020B0502020202020204" pitchFamily="34" charset="0"/>
            </a:endParaRPr>
          </a:p>
        </p:txBody>
      </p:sp>
      <p:sp>
        <p:nvSpPr>
          <p:cNvPr id="9" name="Rectangle 8">
            <a:extLst>
              <a:ext uri="{FF2B5EF4-FFF2-40B4-BE49-F238E27FC236}">
                <a16:creationId xmlns:a16="http://schemas.microsoft.com/office/drawing/2014/main" xmlns="" id="{BF2BD0E3-F338-4857-8081-970791DE09AC}"/>
              </a:ext>
            </a:extLst>
          </p:cNvPr>
          <p:cNvSpPr/>
          <p:nvPr/>
        </p:nvSpPr>
        <p:spPr>
          <a:xfrm>
            <a:off x="6191142" y="252557"/>
            <a:ext cx="2319812"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¿quién?</a:t>
            </a:r>
            <a:endParaRPr lang="en-GB" sz="2800" dirty="0">
              <a:solidFill>
                <a:schemeClr val="accent5">
                  <a:lumMod val="50000"/>
                </a:schemeClr>
              </a:solidFill>
              <a:latin typeface="Century Gothic" panose="020B0502020202020204" pitchFamily="34" charset="0"/>
            </a:endParaRPr>
          </a:p>
        </p:txBody>
      </p:sp>
      <p:sp>
        <p:nvSpPr>
          <p:cNvPr id="10" name="Rectangle 9">
            <a:extLst>
              <a:ext uri="{FF2B5EF4-FFF2-40B4-BE49-F238E27FC236}">
                <a16:creationId xmlns:a16="http://schemas.microsoft.com/office/drawing/2014/main" xmlns="" id="{E7B52ABD-1644-41DD-B7B7-ECC4CCA62B88}"/>
              </a:ext>
            </a:extLst>
          </p:cNvPr>
          <p:cNvSpPr/>
          <p:nvPr/>
        </p:nvSpPr>
        <p:spPr>
          <a:xfrm>
            <a:off x="8811465" y="1723803"/>
            <a:ext cx="2501519"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temprano</a:t>
            </a:r>
            <a:endParaRPr lang="en-GB" sz="2800" dirty="0">
              <a:solidFill>
                <a:schemeClr val="accent5">
                  <a:lumMod val="50000"/>
                </a:schemeClr>
              </a:solidFill>
              <a:latin typeface="Century Gothic" panose="020B0502020202020204" pitchFamily="34" charset="0"/>
            </a:endParaRPr>
          </a:p>
        </p:txBody>
      </p:sp>
      <p:sp>
        <p:nvSpPr>
          <p:cNvPr id="12" name="Rectangle 11">
            <a:extLst>
              <a:ext uri="{FF2B5EF4-FFF2-40B4-BE49-F238E27FC236}">
                <a16:creationId xmlns:a16="http://schemas.microsoft.com/office/drawing/2014/main" xmlns="" id="{8961944A-4AD9-436D-BD0B-F14F9367F665}"/>
              </a:ext>
            </a:extLst>
          </p:cNvPr>
          <p:cNvSpPr/>
          <p:nvPr/>
        </p:nvSpPr>
        <p:spPr>
          <a:xfrm>
            <a:off x="3571252" y="1723803"/>
            <a:ext cx="2319378"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accent5">
                    <a:lumMod val="50000"/>
                  </a:schemeClr>
                </a:solidFill>
                <a:latin typeface="Century Gothic" panose="020B0502020202020204" pitchFamily="34" charset="0"/>
              </a:rPr>
              <a:t>escuchar</a:t>
            </a:r>
            <a:endParaRPr lang="en-GB" sz="2800" dirty="0">
              <a:solidFill>
                <a:schemeClr val="accent5">
                  <a:lumMod val="50000"/>
                </a:schemeClr>
              </a:solidFill>
              <a:latin typeface="Century Gothic" panose="020B0502020202020204" pitchFamily="34" charset="0"/>
            </a:endParaRPr>
          </a:p>
        </p:txBody>
      </p:sp>
      <p:sp>
        <p:nvSpPr>
          <p:cNvPr id="13" name="Rectangle 12">
            <a:extLst>
              <a:ext uri="{FF2B5EF4-FFF2-40B4-BE49-F238E27FC236}">
                <a16:creationId xmlns:a16="http://schemas.microsoft.com/office/drawing/2014/main" xmlns="" id="{75BC7379-0DC8-41AA-9D4F-5DE869522F2D}"/>
              </a:ext>
            </a:extLst>
          </p:cNvPr>
          <p:cNvSpPr/>
          <p:nvPr/>
        </p:nvSpPr>
        <p:spPr>
          <a:xfrm>
            <a:off x="902462" y="252557"/>
            <a:ext cx="2368278"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una amiga</a:t>
            </a:r>
            <a:endParaRPr lang="en-GB" sz="2800" dirty="0">
              <a:solidFill>
                <a:schemeClr val="accent5">
                  <a:lumMod val="50000"/>
                </a:schemeClr>
              </a:solidFill>
              <a:latin typeface="Century Gothic" panose="020B0502020202020204" pitchFamily="34" charset="0"/>
            </a:endParaRPr>
          </a:p>
        </p:txBody>
      </p:sp>
      <p:sp>
        <p:nvSpPr>
          <p:cNvPr id="14" name="Rectangle 13">
            <a:extLst>
              <a:ext uri="{FF2B5EF4-FFF2-40B4-BE49-F238E27FC236}">
                <a16:creationId xmlns:a16="http://schemas.microsoft.com/office/drawing/2014/main" xmlns="" id="{F1053318-1C0C-4537-A793-F21A283E577F}"/>
              </a:ext>
            </a:extLst>
          </p:cNvPr>
          <p:cNvSpPr/>
          <p:nvPr/>
        </p:nvSpPr>
        <p:spPr>
          <a:xfrm>
            <a:off x="902460" y="1723803"/>
            <a:ext cx="2368279"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música</a:t>
            </a:r>
            <a:endParaRPr lang="en-GB" sz="2800" dirty="0">
              <a:solidFill>
                <a:schemeClr val="accent5">
                  <a:lumMod val="50000"/>
                </a:schemeClr>
              </a:solidFill>
              <a:latin typeface="Century Gothic" panose="020B0502020202020204" pitchFamily="34" charset="0"/>
            </a:endParaRPr>
          </a:p>
        </p:txBody>
      </p:sp>
      <p:sp>
        <p:nvSpPr>
          <p:cNvPr id="15" name="Rectangle 14">
            <a:extLst>
              <a:ext uri="{FF2B5EF4-FFF2-40B4-BE49-F238E27FC236}">
                <a16:creationId xmlns:a16="http://schemas.microsoft.com/office/drawing/2014/main" xmlns="" id="{45A3FCC0-3813-46F7-B962-D33F803E1728}"/>
              </a:ext>
            </a:extLst>
          </p:cNvPr>
          <p:cNvSpPr/>
          <p:nvPr/>
        </p:nvSpPr>
        <p:spPr>
          <a:xfrm>
            <a:off x="902460" y="3195049"/>
            <a:ext cx="2368278"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tarde</a:t>
            </a:r>
            <a:endParaRPr lang="en-GB" sz="2800" dirty="0">
              <a:solidFill>
                <a:schemeClr val="accent5">
                  <a:lumMod val="50000"/>
                </a:schemeClr>
              </a:solidFill>
              <a:latin typeface="Century Gothic" panose="020B0502020202020204" pitchFamily="34" charset="0"/>
            </a:endParaRPr>
          </a:p>
        </p:txBody>
      </p:sp>
      <p:sp>
        <p:nvSpPr>
          <p:cNvPr id="16" name="Rectangle 15">
            <a:extLst>
              <a:ext uri="{FF2B5EF4-FFF2-40B4-BE49-F238E27FC236}">
                <a16:creationId xmlns:a16="http://schemas.microsoft.com/office/drawing/2014/main" xmlns="" id="{A4CCACAB-674F-4625-810A-5F03FA3BEF44}"/>
              </a:ext>
            </a:extLst>
          </p:cNvPr>
          <p:cNvSpPr/>
          <p:nvPr/>
        </p:nvSpPr>
        <p:spPr>
          <a:xfrm>
            <a:off x="3571252" y="3195049"/>
            <a:ext cx="2319378"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llegar</a:t>
            </a:r>
            <a:endParaRPr lang="en-GB" sz="2800" dirty="0">
              <a:solidFill>
                <a:schemeClr val="accent5">
                  <a:lumMod val="50000"/>
                </a:schemeClr>
              </a:solidFill>
              <a:latin typeface="Century Gothic" panose="020B0502020202020204" pitchFamily="34" charset="0"/>
            </a:endParaRPr>
          </a:p>
        </p:txBody>
      </p:sp>
      <p:sp>
        <p:nvSpPr>
          <p:cNvPr id="17" name="Rectangle 16">
            <a:extLst>
              <a:ext uri="{FF2B5EF4-FFF2-40B4-BE49-F238E27FC236}">
                <a16:creationId xmlns:a16="http://schemas.microsoft.com/office/drawing/2014/main" xmlns="" id="{DC07BCDA-07EA-4AB4-B79E-E8C9106D4D9D}"/>
              </a:ext>
            </a:extLst>
          </p:cNvPr>
          <p:cNvSpPr/>
          <p:nvPr/>
        </p:nvSpPr>
        <p:spPr>
          <a:xfrm>
            <a:off x="6191142" y="3195049"/>
            <a:ext cx="2319812"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bien</a:t>
            </a:r>
            <a:endParaRPr lang="en-GB" sz="2800" dirty="0">
              <a:solidFill>
                <a:schemeClr val="accent5">
                  <a:lumMod val="50000"/>
                </a:schemeClr>
              </a:solidFill>
              <a:latin typeface="Century Gothic" panose="020B0502020202020204" pitchFamily="34" charset="0"/>
            </a:endParaRPr>
          </a:p>
        </p:txBody>
      </p:sp>
      <p:sp>
        <p:nvSpPr>
          <p:cNvPr id="18" name="Rectangle 17">
            <a:extLst>
              <a:ext uri="{FF2B5EF4-FFF2-40B4-BE49-F238E27FC236}">
                <a16:creationId xmlns:a16="http://schemas.microsoft.com/office/drawing/2014/main" xmlns="" id="{B98824B6-24A2-48C9-AA2E-E03559BF4866}"/>
              </a:ext>
            </a:extLst>
          </p:cNvPr>
          <p:cNvSpPr/>
          <p:nvPr/>
        </p:nvSpPr>
        <p:spPr>
          <a:xfrm>
            <a:off x="8811464" y="3195049"/>
            <a:ext cx="2501519"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con</a:t>
            </a:r>
            <a:endParaRPr lang="en-GB" sz="2800" dirty="0">
              <a:solidFill>
                <a:schemeClr val="accent5">
                  <a:lumMod val="50000"/>
                </a:schemeClr>
              </a:solidFill>
              <a:latin typeface="Century Gothic" panose="020B0502020202020204" pitchFamily="34" charset="0"/>
            </a:endParaRPr>
          </a:p>
        </p:txBody>
      </p:sp>
      <p:sp>
        <p:nvSpPr>
          <p:cNvPr id="19" name="Rectangle 18">
            <a:extLst>
              <a:ext uri="{FF2B5EF4-FFF2-40B4-BE49-F238E27FC236}">
                <a16:creationId xmlns:a16="http://schemas.microsoft.com/office/drawing/2014/main" xmlns="" id="{4A672B35-EB64-443C-8E57-4E105E6E7764}"/>
              </a:ext>
            </a:extLst>
          </p:cNvPr>
          <p:cNvSpPr/>
          <p:nvPr/>
        </p:nvSpPr>
        <p:spPr>
          <a:xfrm>
            <a:off x="4730941" y="4859726"/>
            <a:ext cx="2501519" cy="1266092"/>
          </a:xfrm>
          <a:prstGeom prst="rect">
            <a:avLst/>
          </a:prstGeom>
          <a:solidFill>
            <a:schemeClr val="accent2">
              <a:lumMod val="60000"/>
              <a:lumOff val="40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accent5">
                    <a:lumMod val="50000"/>
                  </a:schemeClr>
                </a:solidFill>
                <a:latin typeface="Century Gothic" panose="020B0502020202020204" pitchFamily="34" charset="0"/>
              </a:rPr>
              <a:t>to arrive</a:t>
            </a:r>
          </a:p>
        </p:txBody>
      </p:sp>
      <p:sp>
        <p:nvSpPr>
          <p:cNvPr id="4" name="Title 3">
            <a:extLst>
              <a:ext uri="{FF2B5EF4-FFF2-40B4-BE49-F238E27FC236}">
                <a16:creationId xmlns:a16="http://schemas.microsoft.com/office/drawing/2014/main" xmlns="" id="{BBC0B298-9A4F-458A-B3C1-FBACD7BCFB6E}"/>
              </a:ext>
            </a:extLst>
          </p:cNvPr>
          <p:cNvSpPr>
            <a:spLocks noGrp="1"/>
          </p:cNvSpPr>
          <p:nvPr>
            <p:ph type="title"/>
          </p:nvPr>
        </p:nvSpPr>
        <p:spPr>
          <a:xfrm>
            <a:off x="0" y="-4890927"/>
            <a:ext cx="10515600" cy="1325563"/>
          </a:xfrm>
        </p:spPr>
        <p:txBody>
          <a:bodyPr/>
          <a:lstStyle/>
          <a:p>
            <a:r>
              <a:rPr lang="en-GB" sz="100" dirty="0">
                <a:solidFill>
                  <a:schemeClr val="bg1"/>
                </a:solidFill>
              </a:rPr>
              <a:t>llegar</a:t>
            </a:r>
          </a:p>
        </p:txBody>
      </p:sp>
    </p:spTree>
    <p:extLst>
      <p:ext uri="{BB962C8B-B14F-4D97-AF65-F5344CB8AC3E}">
        <p14:creationId xmlns:p14="http://schemas.microsoft.com/office/powerpoint/2010/main" val="28742805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grpId="0" nodeType="clickEffect">
                                  <p:stCondLst>
                                    <p:cond delay="0"/>
                                  </p:stCondLst>
                                  <p:childTnLst>
                                    <p:animMotion origin="layout" path="M -8.33333E-7 -1.85185E-6 L 0.29857 0.2419 " pathEditMode="relative" rAng="0" ptsTypes="AA">
                                      <p:cBhvr>
                                        <p:cTn id="13" dur="2000" fill="hold"/>
                                        <p:tgtEl>
                                          <p:spTgt spid="16"/>
                                        </p:tgtEl>
                                        <p:attrNameLst>
                                          <p:attrName>ppt_x</p:attrName>
                                          <p:attrName>ppt_y</p:attrName>
                                        </p:attrNameLst>
                                      </p:cBhvr>
                                      <p:rCtr x="14922" y="120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0E498A3C-50FD-4C88-80A8-E5B85345E265}"/>
              </a:ext>
            </a:extLst>
          </p:cNvPr>
          <p:cNvSpPr/>
          <p:nvPr/>
        </p:nvSpPr>
        <p:spPr>
          <a:xfrm>
            <a:off x="3571252" y="252557"/>
            <a:ext cx="2319378"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accent5">
                    <a:lumMod val="50000"/>
                  </a:schemeClr>
                </a:solidFill>
                <a:latin typeface="Century Gothic" panose="020B0502020202020204" pitchFamily="34" charset="0"/>
              </a:rPr>
              <a:t>bailar</a:t>
            </a:r>
            <a:endParaRPr lang="en-GB" sz="2800" dirty="0">
              <a:solidFill>
                <a:schemeClr val="accent5">
                  <a:lumMod val="50000"/>
                </a:schemeClr>
              </a:solidFill>
              <a:latin typeface="Century Gothic" panose="020B0502020202020204" pitchFamily="34" charset="0"/>
            </a:endParaRPr>
          </a:p>
        </p:txBody>
      </p:sp>
      <p:sp>
        <p:nvSpPr>
          <p:cNvPr id="3" name="Rectangle 2">
            <a:extLst>
              <a:ext uri="{FF2B5EF4-FFF2-40B4-BE49-F238E27FC236}">
                <a16:creationId xmlns:a16="http://schemas.microsoft.com/office/drawing/2014/main" xmlns="" id="{FBBB6215-3AF5-4FDB-AA5F-63B3BEB8975A}"/>
              </a:ext>
            </a:extLst>
          </p:cNvPr>
          <p:cNvSpPr/>
          <p:nvPr/>
        </p:nvSpPr>
        <p:spPr>
          <a:xfrm>
            <a:off x="6191142" y="1723803"/>
            <a:ext cx="2319812"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comprar</a:t>
            </a:r>
            <a:endParaRPr lang="en-GB" sz="2800" dirty="0">
              <a:solidFill>
                <a:schemeClr val="accent5">
                  <a:lumMod val="50000"/>
                </a:schemeClr>
              </a:solidFill>
              <a:latin typeface="Century Gothic" panose="020B0502020202020204" pitchFamily="34" charset="0"/>
            </a:endParaRPr>
          </a:p>
        </p:txBody>
      </p:sp>
      <p:sp>
        <p:nvSpPr>
          <p:cNvPr id="4" name="Rectangle 3">
            <a:extLst>
              <a:ext uri="{FF2B5EF4-FFF2-40B4-BE49-F238E27FC236}">
                <a16:creationId xmlns:a16="http://schemas.microsoft.com/office/drawing/2014/main" xmlns="" id="{3F368963-4CB6-43CB-A3B6-5D86D823070B}"/>
              </a:ext>
            </a:extLst>
          </p:cNvPr>
          <p:cNvSpPr/>
          <p:nvPr/>
        </p:nvSpPr>
        <p:spPr>
          <a:xfrm>
            <a:off x="8811466" y="252557"/>
            <a:ext cx="2501519"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hablar</a:t>
            </a:r>
            <a:endParaRPr lang="en-GB" sz="2800" dirty="0">
              <a:solidFill>
                <a:schemeClr val="accent5">
                  <a:lumMod val="50000"/>
                </a:schemeClr>
              </a:solidFill>
              <a:latin typeface="Century Gothic" panose="020B0502020202020204" pitchFamily="34" charset="0"/>
            </a:endParaRPr>
          </a:p>
        </p:txBody>
      </p:sp>
      <p:sp>
        <p:nvSpPr>
          <p:cNvPr id="5" name="Rectangle 4">
            <a:extLst>
              <a:ext uri="{FF2B5EF4-FFF2-40B4-BE49-F238E27FC236}">
                <a16:creationId xmlns:a16="http://schemas.microsoft.com/office/drawing/2014/main" xmlns="" id="{AB41CB3E-8D55-4CBA-99C9-E60AA4883BEA}"/>
              </a:ext>
            </a:extLst>
          </p:cNvPr>
          <p:cNvSpPr/>
          <p:nvPr/>
        </p:nvSpPr>
        <p:spPr>
          <a:xfrm>
            <a:off x="6191142" y="252557"/>
            <a:ext cx="2319812"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¿quién?</a:t>
            </a:r>
            <a:endParaRPr lang="en-GB" sz="2800" dirty="0">
              <a:solidFill>
                <a:schemeClr val="accent5">
                  <a:lumMod val="50000"/>
                </a:schemeClr>
              </a:solidFill>
              <a:latin typeface="Century Gothic" panose="020B0502020202020204" pitchFamily="34" charset="0"/>
            </a:endParaRPr>
          </a:p>
        </p:txBody>
      </p:sp>
      <p:sp>
        <p:nvSpPr>
          <p:cNvPr id="6" name="Rectangle 5">
            <a:extLst>
              <a:ext uri="{FF2B5EF4-FFF2-40B4-BE49-F238E27FC236}">
                <a16:creationId xmlns:a16="http://schemas.microsoft.com/office/drawing/2014/main" xmlns="" id="{261965F1-DA3D-4BA1-A4E7-DA1F212F07B0}"/>
              </a:ext>
            </a:extLst>
          </p:cNvPr>
          <p:cNvSpPr/>
          <p:nvPr/>
        </p:nvSpPr>
        <p:spPr>
          <a:xfrm>
            <a:off x="8811465" y="1723803"/>
            <a:ext cx="2501519"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temprano</a:t>
            </a:r>
            <a:endParaRPr lang="en-GB" sz="2800" dirty="0">
              <a:solidFill>
                <a:schemeClr val="accent5">
                  <a:lumMod val="50000"/>
                </a:schemeClr>
              </a:solidFill>
              <a:latin typeface="Century Gothic" panose="020B0502020202020204" pitchFamily="34" charset="0"/>
            </a:endParaRPr>
          </a:p>
        </p:txBody>
      </p:sp>
      <p:sp>
        <p:nvSpPr>
          <p:cNvPr id="7" name="Rectangle 6">
            <a:extLst>
              <a:ext uri="{FF2B5EF4-FFF2-40B4-BE49-F238E27FC236}">
                <a16:creationId xmlns:a16="http://schemas.microsoft.com/office/drawing/2014/main" xmlns="" id="{404581BD-89AF-4FEC-B67C-BF622822FBB4}"/>
              </a:ext>
            </a:extLst>
          </p:cNvPr>
          <p:cNvSpPr/>
          <p:nvPr/>
        </p:nvSpPr>
        <p:spPr>
          <a:xfrm>
            <a:off x="3571252" y="1723803"/>
            <a:ext cx="2319378"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accent5">
                    <a:lumMod val="50000"/>
                  </a:schemeClr>
                </a:solidFill>
                <a:latin typeface="Century Gothic" panose="020B0502020202020204" pitchFamily="34" charset="0"/>
              </a:rPr>
              <a:t>escuchar</a:t>
            </a:r>
            <a:endParaRPr lang="en-GB" sz="2800" dirty="0">
              <a:solidFill>
                <a:schemeClr val="accent5">
                  <a:lumMod val="50000"/>
                </a:schemeClr>
              </a:solidFill>
              <a:latin typeface="Century Gothic" panose="020B0502020202020204" pitchFamily="34" charset="0"/>
            </a:endParaRPr>
          </a:p>
        </p:txBody>
      </p:sp>
      <p:sp>
        <p:nvSpPr>
          <p:cNvPr id="8" name="Rectangle 7">
            <a:extLst>
              <a:ext uri="{FF2B5EF4-FFF2-40B4-BE49-F238E27FC236}">
                <a16:creationId xmlns:a16="http://schemas.microsoft.com/office/drawing/2014/main" xmlns="" id="{58C68D1E-CA78-430D-AD22-6207064ADA62}"/>
              </a:ext>
            </a:extLst>
          </p:cNvPr>
          <p:cNvSpPr/>
          <p:nvPr/>
        </p:nvSpPr>
        <p:spPr>
          <a:xfrm>
            <a:off x="902462" y="252557"/>
            <a:ext cx="2368278"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una amiga</a:t>
            </a:r>
            <a:endParaRPr lang="en-GB" sz="2800" dirty="0">
              <a:solidFill>
                <a:schemeClr val="accent5">
                  <a:lumMod val="50000"/>
                </a:schemeClr>
              </a:solidFill>
              <a:latin typeface="Century Gothic" panose="020B0502020202020204" pitchFamily="34" charset="0"/>
            </a:endParaRPr>
          </a:p>
        </p:txBody>
      </p:sp>
      <p:sp>
        <p:nvSpPr>
          <p:cNvPr id="9" name="Rectangle 8">
            <a:extLst>
              <a:ext uri="{FF2B5EF4-FFF2-40B4-BE49-F238E27FC236}">
                <a16:creationId xmlns:a16="http://schemas.microsoft.com/office/drawing/2014/main" xmlns="" id="{74ACA1FB-3627-4451-AC24-6861460FC89B}"/>
              </a:ext>
            </a:extLst>
          </p:cNvPr>
          <p:cNvSpPr/>
          <p:nvPr/>
        </p:nvSpPr>
        <p:spPr>
          <a:xfrm>
            <a:off x="902460" y="1723803"/>
            <a:ext cx="2368279"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música</a:t>
            </a:r>
            <a:endParaRPr lang="en-GB" sz="2800" dirty="0">
              <a:solidFill>
                <a:schemeClr val="accent5">
                  <a:lumMod val="50000"/>
                </a:schemeClr>
              </a:solidFill>
              <a:latin typeface="Century Gothic" panose="020B0502020202020204" pitchFamily="34" charset="0"/>
            </a:endParaRPr>
          </a:p>
        </p:txBody>
      </p:sp>
      <p:sp>
        <p:nvSpPr>
          <p:cNvPr id="10" name="Rectangle 9">
            <a:extLst>
              <a:ext uri="{FF2B5EF4-FFF2-40B4-BE49-F238E27FC236}">
                <a16:creationId xmlns:a16="http://schemas.microsoft.com/office/drawing/2014/main" xmlns="" id="{56745338-B557-46A6-B606-CC13271677CF}"/>
              </a:ext>
            </a:extLst>
          </p:cNvPr>
          <p:cNvSpPr/>
          <p:nvPr/>
        </p:nvSpPr>
        <p:spPr>
          <a:xfrm>
            <a:off x="902460" y="3195049"/>
            <a:ext cx="2368278"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tarde</a:t>
            </a:r>
            <a:endParaRPr lang="en-GB" sz="2800" dirty="0">
              <a:solidFill>
                <a:schemeClr val="accent5">
                  <a:lumMod val="50000"/>
                </a:schemeClr>
              </a:solidFill>
              <a:latin typeface="Century Gothic" panose="020B0502020202020204" pitchFamily="34" charset="0"/>
            </a:endParaRPr>
          </a:p>
        </p:txBody>
      </p:sp>
      <p:sp>
        <p:nvSpPr>
          <p:cNvPr id="11" name="Rectangle 10">
            <a:extLst>
              <a:ext uri="{FF2B5EF4-FFF2-40B4-BE49-F238E27FC236}">
                <a16:creationId xmlns:a16="http://schemas.microsoft.com/office/drawing/2014/main" xmlns="" id="{C7273F2F-65DD-4580-BE33-7A75E96F52BF}"/>
              </a:ext>
            </a:extLst>
          </p:cNvPr>
          <p:cNvSpPr/>
          <p:nvPr/>
        </p:nvSpPr>
        <p:spPr>
          <a:xfrm>
            <a:off x="3571252" y="3195049"/>
            <a:ext cx="2319378"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llegar</a:t>
            </a:r>
            <a:endParaRPr lang="en-GB" sz="2800" dirty="0">
              <a:solidFill>
                <a:schemeClr val="accent5">
                  <a:lumMod val="50000"/>
                </a:schemeClr>
              </a:solidFill>
              <a:latin typeface="Century Gothic" panose="020B0502020202020204" pitchFamily="34" charset="0"/>
            </a:endParaRPr>
          </a:p>
        </p:txBody>
      </p:sp>
      <p:sp>
        <p:nvSpPr>
          <p:cNvPr id="12" name="Rectangle 11">
            <a:extLst>
              <a:ext uri="{FF2B5EF4-FFF2-40B4-BE49-F238E27FC236}">
                <a16:creationId xmlns:a16="http://schemas.microsoft.com/office/drawing/2014/main" xmlns="" id="{873AC68D-9925-4132-9445-8E58CFF3DC75}"/>
              </a:ext>
            </a:extLst>
          </p:cNvPr>
          <p:cNvSpPr/>
          <p:nvPr/>
        </p:nvSpPr>
        <p:spPr>
          <a:xfrm>
            <a:off x="6191142" y="3195049"/>
            <a:ext cx="2319812"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bien</a:t>
            </a:r>
            <a:endParaRPr lang="en-GB" sz="2800" dirty="0">
              <a:solidFill>
                <a:schemeClr val="accent5">
                  <a:lumMod val="50000"/>
                </a:schemeClr>
              </a:solidFill>
              <a:latin typeface="Century Gothic" panose="020B0502020202020204" pitchFamily="34" charset="0"/>
            </a:endParaRPr>
          </a:p>
        </p:txBody>
      </p:sp>
      <p:sp>
        <p:nvSpPr>
          <p:cNvPr id="13" name="Rectangle 12">
            <a:extLst>
              <a:ext uri="{FF2B5EF4-FFF2-40B4-BE49-F238E27FC236}">
                <a16:creationId xmlns:a16="http://schemas.microsoft.com/office/drawing/2014/main" xmlns="" id="{8BD9577C-2FBC-48F4-9D91-711CC865AABF}"/>
              </a:ext>
            </a:extLst>
          </p:cNvPr>
          <p:cNvSpPr/>
          <p:nvPr/>
        </p:nvSpPr>
        <p:spPr>
          <a:xfrm>
            <a:off x="8811464" y="3195049"/>
            <a:ext cx="2501519"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con</a:t>
            </a:r>
            <a:endParaRPr lang="en-GB" sz="2800" dirty="0">
              <a:solidFill>
                <a:schemeClr val="accent5">
                  <a:lumMod val="50000"/>
                </a:schemeClr>
              </a:solidFill>
              <a:latin typeface="Century Gothic" panose="020B0502020202020204" pitchFamily="34" charset="0"/>
            </a:endParaRPr>
          </a:p>
        </p:txBody>
      </p:sp>
      <p:sp>
        <p:nvSpPr>
          <p:cNvPr id="14" name="Rectangle 13">
            <a:extLst>
              <a:ext uri="{FF2B5EF4-FFF2-40B4-BE49-F238E27FC236}">
                <a16:creationId xmlns:a16="http://schemas.microsoft.com/office/drawing/2014/main" xmlns="" id="{929029F6-2988-4941-AFB5-E03467EF6DF1}"/>
              </a:ext>
            </a:extLst>
          </p:cNvPr>
          <p:cNvSpPr/>
          <p:nvPr/>
        </p:nvSpPr>
        <p:spPr>
          <a:xfrm>
            <a:off x="4730941" y="4859726"/>
            <a:ext cx="2501519" cy="1266092"/>
          </a:xfrm>
          <a:prstGeom prst="rect">
            <a:avLst/>
          </a:prstGeom>
          <a:solidFill>
            <a:schemeClr val="accent2">
              <a:lumMod val="60000"/>
              <a:lumOff val="40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accent5">
                    <a:lumMod val="50000"/>
                  </a:schemeClr>
                </a:solidFill>
                <a:latin typeface="Century Gothic" panose="020B0502020202020204" pitchFamily="34" charset="0"/>
              </a:rPr>
              <a:t>well</a:t>
            </a:r>
          </a:p>
        </p:txBody>
      </p:sp>
      <p:sp>
        <p:nvSpPr>
          <p:cNvPr id="15" name="Title 14">
            <a:extLst>
              <a:ext uri="{FF2B5EF4-FFF2-40B4-BE49-F238E27FC236}">
                <a16:creationId xmlns:a16="http://schemas.microsoft.com/office/drawing/2014/main" xmlns="" id="{F40BABFF-05E4-4FC9-ADA7-C781A8DDD546}"/>
              </a:ext>
            </a:extLst>
          </p:cNvPr>
          <p:cNvSpPr>
            <a:spLocks noGrp="1"/>
          </p:cNvSpPr>
          <p:nvPr>
            <p:ph type="title"/>
          </p:nvPr>
        </p:nvSpPr>
        <p:spPr>
          <a:xfrm>
            <a:off x="797383" y="-5348127"/>
            <a:ext cx="10515600" cy="1325563"/>
          </a:xfrm>
        </p:spPr>
        <p:txBody>
          <a:bodyPr/>
          <a:lstStyle/>
          <a:p>
            <a:r>
              <a:rPr lang="en-GB" sz="100" dirty="0">
                <a:solidFill>
                  <a:schemeClr val="bg1"/>
                </a:solidFill>
              </a:rPr>
              <a:t>bien</a:t>
            </a:r>
          </a:p>
        </p:txBody>
      </p:sp>
    </p:spTree>
    <p:extLst>
      <p:ext uri="{BB962C8B-B14F-4D97-AF65-F5344CB8AC3E}">
        <p14:creationId xmlns:p14="http://schemas.microsoft.com/office/powerpoint/2010/main" val="8012528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grpId="0" nodeType="clickEffect">
                                  <p:stCondLst>
                                    <p:cond delay="0"/>
                                  </p:stCondLst>
                                  <p:childTnLst>
                                    <p:animMotion origin="layout" path="M -4.58333E-6 -1.85185E-6 L 0.08373 0.2419 " pathEditMode="relative" rAng="0" ptsTypes="AA">
                                      <p:cBhvr>
                                        <p:cTn id="13" dur="2000" fill="hold"/>
                                        <p:tgtEl>
                                          <p:spTgt spid="12"/>
                                        </p:tgtEl>
                                        <p:attrNameLst>
                                          <p:attrName>ppt_x</p:attrName>
                                          <p:attrName>ppt_y</p:attrName>
                                        </p:attrNameLst>
                                      </p:cBhvr>
                                      <p:rCtr x="4180" y="120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248CF490-CF03-4B15-BCC8-B5AA5ECE5AF4}"/>
              </a:ext>
            </a:extLst>
          </p:cNvPr>
          <p:cNvSpPr/>
          <p:nvPr/>
        </p:nvSpPr>
        <p:spPr>
          <a:xfrm>
            <a:off x="3571252" y="252557"/>
            <a:ext cx="2319378"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accent5">
                    <a:lumMod val="50000"/>
                  </a:schemeClr>
                </a:solidFill>
                <a:latin typeface="Century Gothic" panose="020B0502020202020204" pitchFamily="34" charset="0"/>
              </a:rPr>
              <a:t>bailar</a:t>
            </a:r>
            <a:endParaRPr lang="en-GB" sz="2800" dirty="0">
              <a:solidFill>
                <a:schemeClr val="accent5">
                  <a:lumMod val="50000"/>
                </a:schemeClr>
              </a:solidFill>
              <a:latin typeface="Century Gothic" panose="020B0502020202020204" pitchFamily="34" charset="0"/>
            </a:endParaRPr>
          </a:p>
        </p:txBody>
      </p:sp>
      <p:sp>
        <p:nvSpPr>
          <p:cNvPr id="3" name="Rectangle 2">
            <a:extLst>
              <a:ext uri="{FF2B5EF4-FFF2-40B4-BE49-F238E27FC236}">
                <a16:creationId xmlns:a16="http://schemas.microsoft.com/office/drawing/2014/main" xmlns="" id="{CCDC7310-FCAA-49A8-9961-142267F8687E}"/>
              </a:ext>
            </a:extLst>
          </p:cNvPr>
          <p:cNvSpPr/>
          <p:nvPr/>
        </p:nvSpPr>
        <p:spPr>
          <a:xfrm>
            <a:off x="6191142" y="1723803"/>
            <a:ext cx="2319812"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comprar</a:t>
            </a:r>
            <a:endParaRPr lang="en-GB" sz="2800" dirty="0">
              <a:solidFill>
                <a:schemeClr val="accent5">
                  <a:lumMod val="50000"/>
                </a:schemeClr>
              </a:solidFill>
              <a:latin typeface="Century Gothic" panose="020B0502020202020204" pitchFamily="34" charset="0"/>
            </a:endParaRPr>
          </a:p>
        </p:txBody>
      </p:sp>
      <p:sp>
        <p:nvSpPr>
          <p:cNvPr id="4" name="Rectangle 3">
            <a:extLst>
              <a:ext uri="{FF2B5EF4-FFF2-40B4-BE49-F238E27FC236}">
                <a16:creationId xmlns:a16="http://schemas.microsoft.com/office/drawing/2014/main" xmlns="" id="{E03AD44E-6C2D-4881-B6B1-F4F316C7EF4C}"/>
              </a:ext>
            </a:extLst>
          </p:cNvPr>
          <p:cNvSpPr/>
          <p:nvPr/>
        </p:nvSpPr>
        <p:spPr>
          <a:xfrm>
            <a:off x="8811466" y="252557"/>
            <a:ext cx="2501519"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hablar</a:t>
            </a:r>
            <a:endParaRPr lang="en-GB" sz="2800" dirty="0">
              <a:solidFill>
                <a:schemeClr val="accent5">
                  <a:lumMod val="50000"/>
                </a:schemeClr>
              </a:solidFill>
              <a:latin typeface="Century Gothic" panose="020B0502020202020204" pitchFamily="34" charset="0"/>
            </a:endParaRPr>
          </a:p>
        </p:txBody>
      </p:sp>
      <p:sp>
        <p:nvSpPr>
          <p:cNvPr id="5" name="Rectangle 4">
            <a:extLst>
              <a:ext uri="{FF2B5EF4-FFF2-40B4-BE49-F238E27FC236}">
                <a16:creationId xmlns:a16="http://schemas.microsoft.com/office/drawing/2014/main" xmlns="" id="{2C500E0E-4288-4B00-A4CA-AFF56DA1DB6B}"/>
              </a:ext>
            </a:extLst>
          </p:cNvPr>
          <p:cNvSpPr/>
          <p:nvPr/>
        </p:nvSpPr>
        <p:spPr>
          <a:xfrm>
            <a:off x="6191142" y="252557"/>
            <a:ext cx="2319812"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¿quién?</a:t>
            </a:r>
            <a:endParaRPr lang="en-GB" sz="2800" dirty="0">
              <a:solidFill>
                <a:schemeClr val="accent5">
                  <a:lumMod val="50000"/>
                </a:schemeClr>
              </a:solidFill>
              <a:latin typeface="Century Gothic" panose="020B0502020202020204" pitchFamily="34" charset="0"/>
            </a:endParaRPr>
          </a:p>
        </p:txBody>
      </p:sp>
      <p:sp>
        <p:nvSpPr>
          <p:cNvPr id="6" name="Rectangle 5">
            <a:extLst>
              <a:ext uri="{FF2B5EF4-FFF2-40B4-BE49-F238E27FC236}">
                <a16:creationId xmlns:a16="http://schemas.microsoft.com/office/drawing/2014/main" xmlns="" id="{E2F3B3A6-B692-4ECC-8344-98E23056C6AE}"/>
              </a:ext>
            </a:extLst>
          </p:cNvPr>
          <p:cNvSpPr/>
          <p:nvPr/>
        </p:nvSpPr>
        <p:spPr>
          <a:xfrm>
            <a:off x="8811465" y="1723803"/>
            <a:ext cx="2501519"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temprano</a:t>
            </a:r>
            <a:endParaRPr lang="en-GB" sz="2800" dirty="0">
              <a:solidFill>
                <a:schemeClr val="accent5">
                  <a:lumMod val="50000"/>
                </a:schemeClr>
              </a:solidFill>
              <a:latin typeface="Century Gothic" panose="020B0502020202020204" pitchFamily="34" charset="0"/>
            </a:endParaRPr>
          </a:p>
        </p:txBody>
      </p:sp>
      <p:sp>
        <p:nvSpPr>
          <p:cNvPr id="7" name="Rectangle 6">
            <a:extLst>
              <a:ext uri="{FF2B5EF4-FFF2-40B4-BE49-F238E27FC236}">
                <a16:creationId xmlns:a16="http://schemas.microsoft.com/office/drawing/2014/main" xmlns="" id="{CD95584B-926E-41B8-961D-42E79F0EC801}"/>
              </a:ext>
            </a:extLst>
          </p:cNvPr>
          <p:cNvSpPr/>
          <p:nvPr/>
        </p:nvSpPr>
        <p:spPr>
          <a:xfrm>
            <a:off x="3571252" y="1723803"/>
            <a:ext cx="2319378"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accent5">
                    <a:lumMod val="50000"/>
                  </a:schemeClr>
                </a:solidFill>
                <a:latin typeface="Century Gothic" panose="020B0502020202020204" pitchFamily="34" charset="0"/>
              </a:rPr>
              <a:t>escuchar</a:t>
            </a:r>
            <a:endParaRPr lang="en-GB" sz="2800" dirty="0">
              <a:solidFill>
                <a:schemeClr val="accent5">
                  <a:lumMod val="50000"/>
                </a:schemeClr>
              </a:solidFill>
              <a:latin typeface="Century Gothic" panose="020B0502020202020204" pitchFamily="34" charset="0"/>
            </a:endParaRPr>
          </a:p>
        </p:txBody>
      </p:sp>
      <p:sp>
        <p:nvSpPr>
          <p:cNvPr id="8" name="Rectangle 7">
            <a:extLst>
              <a:ext uri="{FF2B5EF4-FFF2-40B4-BE49-F238E27FC236}">
                <a16:creationId xmlns:a16="http://schemas.microsoft.com/office/drawing/2014/main" xmlns="" id="{FAF0937A-C158-471E-820D-D361C79B4690}"/>
              </a:ext>
            </a:extLst>
          </p:cNvPr>
          <p:cNvSpPr/>
          <p:nvPr/>
        </p:nvSpPr>
        <p:spPr>
          <a:xfrm>
            <a:off x="902462" y="252557"/>
            <a:ext cx="2368278"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una amiga</a:t>
            </a:r>
            <a:endParaRPr lang="en-GB" sz="2800" dirty="0">
              <a:solidFill>
                <a:schemeClr val="accent5">
                  <a:lumMod val="50000"/>
                </a:schemeClr>
              </a:solidFill>
              <a:latin typeface="Century Gothic" panose="020B0502020202020204" pitchFamily="34" charset="0"/>
            </a:endParaRPr>
          </a:p>
        </p:txBody>
      </p:sp>
      <p:sp>
        <p:nvSpPr>
          <p:cNvPr id="9" name="Rectangle 8">
            <a:extLst>
              <a:ext uri="{FF2B5EF4-FFF2-40B4-BE49-F238E27FC236}">
                <a16:creationId xmlns:a16="http://schemas.microsoft.com/office/drawing/2014/main" xmlns="" id="{D9952ECC-B071-4F62-973C-0ADDE991DEF5}"/>
              </a:ext>
            </a:extLst>
          </p:cNvPr>
          <p:cNvSpPr/>
          <p:nvPr/>
        </p:nvSpPr>
        <p:spPr>
          <a:xfrm>
            <a:off x="902460" y="1723803"/>
            <a:ext cx="2368279"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música</a:t>
            </a:r>
            <a:endParaRPr lang="en-GB" sz="2800" dirty="0">
              <a:solidFill>
                <a:schemeClr val="accent5">
                  <a:lumMod val="50000"/>
                </a:schemeClr>
              </a:solidFill>
              <a:latin typeface="Century Gothic" panose="020B0502020202020204" pitchFamily="34" charset="0"/>
            </a:endParaRPr>
          </a:p>
        </p:txBody>
      </p:sp>
      <p:sp>
        <p:nvSpPr>
          <p:cNvPr id="10" name="Rectangle 9">
            <a:extLst>
              <a:ext uri="{FF2B5EF4-FFF2-40B4-BE49-F238E27FC236}">
                <a16:creationId xmlns:a16="http://schemas.microsoft.com/office/drawing/2014/main" xmlns="" id="{398E51C3-DE0E-4DA9-879A-DA05ED856111}"/>
              </a:ext>
            </a:extLst>
          </p:cNvPr>
          <p:cNvSpPr/>
          <p:nvPr/>
        </p:nvSpPr>
        <p:spPr>
          <a:xfrm>
            <a:off x="902460" y="3195049"/>
            <a:ext cx="2368278"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tarde</a:t>
            </a:r>
            <a:endParaRPr lang="en-GB" sz="2800" dirty="0">
              <a:solidFill>
                <a:schemeClr val="accent5">
                  <a:lumMod val="50000"/>
                </a:schemeClr>
              </a:solidFill>
              <a:latin typeface="Century Gothic" panose="020B0502020202020204" pitchFamily="34" charset="0"/>
            </a:endParaRPr>
          </a:p>
        </p:txBody>
      </p:sp>
      <p:sp>
        <p:nvSpPr>
          <p:cNvPr id="11" name="Rectangle 10">
            <a:extLst>
              <a:ext uri="{FF2B5EF4-FFF2-40B4-BE49-F238E27FC236}">
                <a16:creationId xmlns:a16="http://schemas.microsoft.com/office/drawing/2014/main" xmlns="" id="{30218BAA-B3B5-451D-9B75-D1557FA104DB}"/>
              </a:ext>
            </a:extLst>
          </p:cNvPr>
          <p:cNvSpPr/>
          <p:nvPr/>
        </p:nvSpPr>
        <p:spPr>
          <a:xfrm>
            <a:off x="3571252" y="3195049"/>
            <a:ext cx="2319378"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llegar</a:t>
            </a:r>
            <a:endParaRPr lang="en-GB" sz="2800" dirty="0">
              <a:solidFill>
                <a:schemeClr val="accent5">
                  <a:lumMod val="50000"/>
                </a:schemeClr>
              </a:solidFill>
              <a:latin typeface="Century Gothic" panose="020B0502020202020204" pitchFamily="34" charset="0"/>
            </a:endParaRPr>
          </a:p>
        </p:txBody>
      </p:sp>
      <p:sp>
        <p:nvSpPr>
          <p:cNvPr id="12" name="Rectangle 11">
            <a:extLst>
              <a:ext uri="{FF2B5EF4-FFF2-40B4-BE49-F238E27FC236}">
                <a16:creationId xmlns:a16="http://schemas.microsoft.com/office/drawing/2014/main" xmlns="" id="{2C71A92B-A329-4142-BA63-4E61B832A7D8}"/>
              </a:ext>
            </a:extLst>
          </p:cNvPr>
          <p:cNvSpPr/>
          <p:nvPr/>
        </p:nvSpPr>
        <p:spPr>
          <a:xfrm>
            <a:off x="6191142" y="3195049"/>
            <a:ext cx="2319812"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bien</a:t>
            </a:r>
            <a:endParaRPr lang="en-GB" sz="2800" dirty="0">
              <a:solidFill>
                <a:schemeClr val="accent5">
                  <a:lumMod val="50000"/>
                </a:schemeClr>
              </a:solidFill>
              <a:latin typeface="Century Gothic" panose="020B0502020202020204" pitchFamily="34" charset="0"/>
            </a:endParaRPr>
          </a:p>
        </p:txBody>
      </p:sp>
      <p:sp>
        <p:nvSpPr>
          <p:cNvPr id="13" name="Rectangle 12">
            <a:extLst>
              <a:ext uri="{FF2B5EF4-FFF2-40B4-BE49-F238E27FC236}">
                <a16:creationId xmlns:a16="http://schemas.microsoft.com/office/drawing/2014/main" xmlns="" id="{34292511-D4B4-4810-951F-622464693092}"/>
              </a:ext>
            </a:extLst>
          </p:cNvPr>
          <p:cNvSpPr/>
          <p:nvPr/>
        </p:nvSpPr>
        <p:spPr>
          <a:xfrm>
            <a:off x="8811464" y="3195049"/>
            <a:ext cx="2501519"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con</a:t>
            </a:r>
            <a:endParaRPr lang="en-GB" sz="2800" dirty="0">
              <a:solidFill>
                <a:schemeClr val="accent5">
                  <a:lumMod val="50000"/>
                </a:schemeClr>
              </a:solidFill>
              <a:latin typeface="Century Gothic" panose="020B0502020202020204" pitchFamily="34" charset="0"/>
            </a:endParaRPr>
          </a:p>
        </p:txBody>
      </p:sp>
      <p:sp>
        <p:nvSpPr>
          <p:cNvPr id="14" name="Rectangle 13">
            <a:extLst>
              <a:ext uri="{FF2B5EF4-FFF2-40B4-BE49-F238E27FC236}">
                <a16:creationId xmlns:a16="http://schemas.microsoft.com/office/drawing/2014/main" xmlns="" id="{8D23ACE8-94C1-44BD-AF8E-44E9BE472567}"/>
              </a:ext>
            </a:extLst>
          </p:cNvPr>
          <p:cNvSpPr/>
          <p:nvPr/>
        </p:nvSpPr>
        <p:spPr>
          <a:xfrm>
            <a:off x="4730941" y="4859726"/>
            <a:ext cx="2501519" cy="1266092"/>
          </a:xfrm>
          <a:prstGeom prst="rect">
            <a:avLst/>
          </a:prstGeom>
          <a:solidFill>
            <a:schemeClr val="accent2">
              <a:lumMod val="60000"/>
              <a:lumOff val="40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accent5">
                    <a:lumMod val="50000"/>
                  </a:schemeClr>
                </a:solidFill>
                <a:latin typeface="Century Gothic" panose="020B0502020202020204" pitchFamily="34" charset="0"/>
              </a:rPr>
              <a:t>who?</a:t>
            </a:r>
          </a:p>
        </p:txBody>
      </p:sp>
      <p:sp>
        <p:nvSpPr>
          <p:cNvPr id="15" name="Title 14">
            <a:extLst>
              <a:ext uri="{FF2B5EF4-FFF2-40B4-BE49-F238E27FC236}">
                <a16:creationId xmlns:a16="http://schemas.microsoft.com/office/drawing/2014/main" xmlns="" id="{7245ADAF-F6A7-4CA9-94A2-C74975EB8372}"/>
              </a:ext>
            </a:extLst>
          </p:cNvPr>
          <p:cNvSpPr>
            <a:spLocks noGrp="1"/>
          </p:cNvSpPr>
          <p:nvPr>
            <p:ph type="title"/>
          </p:nvPr>
        </p:nvSpPr>
        <p:spPr>
          <a:xfrm>
            <a:off x="632830" y="-4929027"/>
            <a:ext cx="10515600" cy="1325563"/>
          </a:xfrm>
        </p:spPr>
        <p:txBody>
          <a:bodyPr>
            <a:normAutofit/>
          </a:bodyPr>
          <a:lstStyle/>
          <a:p>
            <a:pPr rtl="0" eaLnBrk="1" latinLnBrk="0" hangingPunct="1"/>
            <a:r>
              <a:rPr lang="en-GB" sz="100" kern="1200" dirty="0">
                <a:solidFill>
                  <a:schemeClr val="bg1"/>
                </a:solidFill>
                <a:effectLst/>
                <a:latin typeface="Century Gothic" panose="020B0502020202020204" pitchFamily="34" charset="0"/>
                <a:ea typeface="SimSun" panose="02010600030101010101" pitchFamily="2" charset="-122"/>
                <a:cs typeface="Times New Roman" panose="02020603050405020304" pitchFamily="18" charset="0"/>
              </a:rPr>
              <a:t>¿</a:t>
            </a:r>
            <a:r>
              <a:rPr lang="en-GB" sz="100" kern="1200" dirty="0" err="1">
                <a:solidFill>
                  <a:schemeClr val="bg1"/>
                </a:solidFill>
                <a:effectLst/>
                <a:latin typeface="Century Gothic" panose="020B0502020202020204" pitchFamily="34" charset="0"/>
                <a:ea typeface="SimSun" panose="02010600030101010101" pitchFamily="2" charset="-122"/>
                <a:cs typeface="Times New Roman" panose="02020603050405020304" pitchFamily="18" charset="0"/>
              </a:rPr>
              <a:t>quién</a:t>
            </a:r>
            <a:r>
              <a:rPr lang="en-GB" sz="100" kern="1200" dirty="0">
                <a:solidFill>
                  <a:schemeClr val="bg1"/>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100" dirty="0">
              <a:solidFill>
                <a:schemeClr val="bg1"/>
              </a:solidFill>
              <a:effectLst/>
            </a:endParaRPr>
          </a:p>
        </p:txBody>
      </p:sp>
    </p:spTree>
    <p:extLst>
      <p:ext uri="{BB962C8B-B14F-4D97-AF65-F5344CB8AC3E}">
        <p14:creationId xmlns:p14="http://schemas.microsoft.com/office/powerpoint/2010/main" val="19461311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grpId="0" nodeType="clickEffect">
                                  <p:stCondLst>
                                    <p:cond delay="0"/>
                                  </p:stCondLst>
                                  <p:childTnLst>
                                    <p:animMotion origin="layout" path="M -4.58333E-6 3.33333E-6 L 0.0823 0.67083 " pathEditMode="relative" rAng="0" ptsTypes="AA">
                                      <p:cBhvr>
                                        <p:cTn id="13" dur="2000" fill="hold"/>
                                        <p:tgtEl>
                                          <p:spTgt spid="5"/>
                                        </p:tgtEl>
                                        <p:attrNameLst>
                                          <p:attrName>ppt_x</p:attrName>
                                          <p:attrName>ppt_y</p:attrName>
                                        </p:attrNameLst>
                                      </p:cBhvr>
                                      <p:rCtr x="4115" y="3354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EF2BA410-B5D5-4F6F-9D49-EC4E297E4499}"/>
              </a:ext>
            </a:extLst>
          </p:cNvPr>
          <p:cNvSpPr/>
          <p:nvPr/>
        </p:nvSpPr>
        <p:spPr>
          <a:xfrm>
            <a:off x="3571252" y="252557"/>
            <a:ext cx="2319378"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accent5">
                    <a:lumMod val="50000"/>
                  </a:schemeClr>
                </a:solidFill>
                <a:latin typeface="Century Gothic" panose="020B0502020202020204" pitchFamily="34" charset="0"/>
              </a:rPr>
              <a:t>bailar</a:t>
            </a:r>
            <a:endParaRPr lang="en-GB" sz="2800" dirty="0">
              <a:solidFill>
                <a:schemeClr val="accent5">
                  <a:lumMod val="50000"/>
                </a:schemeClr>
              </a:solidFill>
              <a:latin typeface="Century Gothic" panose="020B0502020202020204" pitchFamily="34" charset="0"/>
            </a:endParaRPr>
          </a:p>
        </p:txBody>
      </p:sp>
      <p:sp>
        <p:nvSpPr>
          <p:cNvPr id="3" name="Rectangle 2">
            <a:extLst>
              <a:ext uri="{FF2B5EF4-FFF2-40B4-BE49-F238E27FC236}">
                <a16:creationId xmlns:a16="http://schemas.microsoft.com/office/drawing/2014/main" xmlns="" id="{58A1ADF7-686A-41B6-9046-84CA64CAE047}"/>
              </a:ext>
            </a:extLst>
          </p:cNvPr>
          <p:cNvSpPr/>
          <p:nvPr/>
        </p:nvSpPr>
        <p:spPr>
          <a:xfrm>
            <a:off x="6191142" y="1723803"/>
            <a:ext cx="2319812"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comprar</a:t>
            </a:r>
            <a:endParaRPr lang="en-GB" sz="2800" dirty="0">
              <a:solidFill>
                <a:schemeClr val="accent5">
                  <a:lumMod val="50000"/>
                </a:schemeClr>
              </a:solidFill>
              <a:latin typeface="Century Gothic" panose="020B0502020202020204" pitchFamily="34" charset="0"/>
            </a:endParaRPr>
          </a:p>
        </p:txBody>
      </p:sp>
      <p:sp>
        <p:nvSpPr>
          <p:cNvPr id="4" name="Rectangle 3">
            <a:extLst>
              <a:ext uri="{FF2B5EF4-FFF2-40B4-BE49-F238E27FC236}">
                <a16:creationId xmlns:a16="http://schemas.microsoft.com/office/drawing/2014/main" xmlns="" id="{EB1D322D-CF20-4789-8211-41B0E8755682}"/>
              </a:ext>
            </a:extLst>
          </p:cNvPr>
          <p:cNvSpPr/>
          <p:nvPr/>
        </p:nvSpPr>
        <p:spPr>
          <a:xfrm>
            <a:off x="8811466" y="252557"/>
            <a:ext cx="2501519"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hablar</a:t>
            </a:r>
            <a:endParaRPr lang="en-GB" sz="2800" dirty="0">
              <a:solidFill>
                <a:schemeClr val="accent5">
                  <a:lumMod val="50000"/>
                </a:schemeClr>
              </a:solidFill>
              <a:latin typeface="Century Gothic" panose="020B0502020202020204" pitchFamily="34" charset="0"/>
            </a:endParaRPr>
          </a:p>
        </p:txBody>
      </p:sp>
      <p:sp>
        <p:nvSpPr>
          <p:cNvPr id="5" name="Rectangle 4">
            <a:extLst>
              <a:ext uri="{FF2B5EF4-FFF2-40B4-BE49-F238E27FC236}">
                <a16:creationId xmlns:a16="http://schemas.microsoft.com/office/drawing/2014/main" xmlns="" id="{3F6CA082-80F6-41F8-AB57-34E59F6B9C76}"/>
              </a:ext>
            </a:extLst>
          </p:cNvPr>
          <p:cNvSpPr/>
          <p:nvPr/>
        </p:nvSpPr>
        <p:spPr>
          <a:xfrm>
            <a:off x="6191142" y="252557"/>
            <a:ext cx="2319812"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¿quién?</a:t>
            </a:r>
            <a:endParaRPr lang="en-GB" sz="2800" dirty="0">
              <a:solidFill>
                <a:schemeClr val="accent5">
                  <a:lumMod val="50000"/>
                </a:schemeClr>
              </a:solidFill>
              <a:latin typeface="Century Gothic" panose="020B0502020202020204" pitchFamily="34" charset="0"/>
            </a:endParaRPr>
          </a:p>
        </p:txBody>
      </p:sp>
      <p:sp>
        <p:nvSpPr>
          <p:cNvPr id="6" name="Rectangle 5">
            <a:extLst>
              <a:ext uri="{FF2B5EF4-FFF2-40B4-BE49-F238E27FC236}">
                <a16:creationId xmlns:a16="http://schemas.microsoft.com/office/drawing/2014/main" xmlns="" id="{2DCDFD29-C091-4BC6-AE5A-39D979B6803C}"/>
              </a:ext>
            </a:extLst>
          </p:cNvPr>
          <p:cNvSpPr/>
          <p:nvPr/>
        </p:nvSpPr>
        <p:spPr>
          <a:xfrm>
            <a:off x="8811465" y="1723803"/>
            <a:ext cx="2501519"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temprano</a:t>
            </a:r>
            <a:endParaRPr lang="en-GB" sz="2800" dirty="0">
              <a:solidFill>
                <a:schemeClr val="accent5">
                  <a:lumMod val="50000"/>
                </a:schemeClr>
              </a:solidFill>
              <a:latin typeface="Century Gothic" panose="020B0502020202020204" pitchFamily="34" charset="0"/>
            </a:endParaRPr>
          </a:p>
        </p:txBody>
      </p:sp>
      <p:sp>
        <p:nvSpPr>
          <p:cNvPr id="7" name="Rectangle 6">
            <a:extLst>
              <a:ext uri="{FF2B5EF4-FFF2-40B4-BE49-F238E27FC236}">
                <a16:creationId xmlns:a16="http://schemas.microsoft.com/office/drawing/2014/main" xmlns="" id="{B53513D4-E18D-4978-8662-16028C837DBF}"/>
              </a:ext>
            </a:extLst>
          </p:cNvPr>
          <p:cNvSpPr/>
          <p:nvPr/>
        </p:nvSpPr>
        <p:spPr>
          <a:xfrm>
            <a:off x="3571252" y="1723803"/>
            <a:ext cx="2319378"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accent5">
                    <a:lumMod val="50000"/>
                  </a:schemeClr>
                </a:solidFill>
                <a:latin typeface="Century Gothic" panose="020B0502020202020204" pitchFamily="34" charset="0"/>
              </a:rPr>
              <a:t>escuchar</a:t>
            </a:r>
            <a:endParaRPr lang="en-GB" sz="2800" dirty="0">
              <a:solidFill>
                <a:schemeClr val="accent5">
                  <a:lumMod val="50000"/>
                </a:schemeClr>
              </a:solidFill>
              <a:latin typeface="Century Gothic" panose="020B0502020202020204" pitchFamily="34" charset="0"/>
            </a:endParaRPr>
          </a:p>
        </p:txBody>
      </p:sp>
      <p:sp>
        <p:nvSpPr>
          <p:cNvPr id="8" name="Rectangle 7">
            <a:extLst>
              <a:ext uri="{FF2B5EF4-FFF2-40B4-BE49-F238E27FC236}">
                <a16:creationId xmlns:a16="http://schemas.microsoft.com/office/drawing/2014/main" xmlns="" id="{4A041F5B-B5AF-4611-8931-F285B3964C96}"/>
              </a:ext>
            </a:extLst>
          </p:cNvPr>
          <p:cNvSpPr/>
          <p:nvPr/>
        </p:nvSpPr>
        <p:spPr>
          <a:xfrm>
            <a:off x="902462" y="252557"/>
            <a:ext cx="2368278"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una amiga</a:t>
            </a:r>
            <a:endParaRPr lang="en-GB" sz="2800" dirty="0">
              <a:solidFill>
                <a:schemeClr val="accent5">
                  <a:lumMod val="50000"/>
                </a:schemeClr>
              </a:solidFill>
              <a:latin typeface="Century Gothic" panose="020B0502020202020204" pitchFamily="34" charset="0"/>
            </a:endParaRPr>
          </a:p>
        </p:txBody>
      </p:sp>
      <p:sp>
        <p:nvSpPr>
          <p:cNvPr id="9" name="Rectangle 8">
            <a:extLst>
              <a:ext uri="{FF2B5EF4-FFF2-40B4-BE49-F238E27FC236}">
                <a16:creationId xmlns:a16="http://schemas.microsoft.com/office/drawing/2014/main" xmlns="" id="{B8A22BD6-8843-40B5-97BE-DFCEE1E4D422}"/>
              </a:ext>
            </a:extLst>
          </p:cNvPr>
          <p:cNvSpPr/>
          <p:nvPr/>
        </p:nvSpPr>
        <p:spPr>
          <a:xfrm>
            <a:off x="902460" y="1723803"/>
            <a:ext cx="2368279"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música</a:t>
            </a:r>
            <a:endParaRPr lang="en-GB" sz="2800" dirty="0">
              <a:solidFill>
                <a:schemeClr val="accent5">
                  <a:lumMod val="50000"/>
                </a:schemeClr>
              </a:solidFill>
              <a:latin typeface="Century Gothic" panose="020B0502020202020204" pitchFamily="34" charset="0"/>
            </a:endParaRPr>
          </a:p>
        </p:txBody>
      </p:sp>
      <p:sp>
        <p:nvSpPr>
          <p:cNvPr id="10" name="Rectangle 9">
            <a:extLst>
              <a:ext uri="{FF2B5EF4-FFF2-40B4-BE49-F238E27FC236}">
                <a16:creationId xmlns:a16="http://schemas.microsoft.com/office/drawing/2014/main" xmlns="" id="{B0FA37DE-0758-4C1A-BB8D-43A7A2795246}"/>
              </a:ext>
            </a:extLst>
          </p:cNvPr>
          <p:cNvSpPr/>
          <p:nvPr/>
        </p:nvSpPr>
        <p:spPr>
          <a:xfrm>
            <a:off x="902460" y="3195049"/>
            <a:ext cx="2368278"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tarde</a:t>
            </a:r>
            <a:endParaRPr lang="en-GB" sz="2800" dirty="0">
              <a:solidFill>
                <a:schemeClr val="accent5">
                  <a:lumMod val="50000"/>
                </a:schemeClr>
              </a:solidFill>
              <a:latin typeface="Century Gothic" panose="020B0502020202020204" pitchFamily="34" charset="0"/>
            </a:endParaRPr>
          </a:p>
        </p:txBody>
      </p:sp>
      <p:sp>
        <p:nvSpPr>
          <p:cNvPr id="11" name="Rectangle 10">
            <a:extLst>
              <a:ext uri="{FF2B5EF4-FFF2-40B4-BE49-F238E27FC236}">
                <a16:creationId xmlns:a16="http://schemas.microsoft.com/office/drawing/2014/main" xmlns="" id="{E5E11F57-E5F5-4808-97E0-D7AC95741446}"/>
              </a:ext>
            </a:extLst>
          </p:cNvPr>
          <p:cNvSpPr/>
          <p:nvPr/>
        </p:nvSpPr>
        <p:spPr>
          <a:xfrm>
            <a:off x="3571252" y="3195049"/>
            <a:ext cx="2319378"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llegar</a:t>
            </a:r>
            <a:endParaRPr lang="en-GB" sz="2800" dirty="0">
              <a:solidFill>
                <a:schemeClr val="accent5">
                  <a:lumMod val="50000"/>
                </a:schemeClr>
              </a:solidFill>
              <a:latin typeface="Century Gothic" panose="020B0502020202020204" pitchFamily="34" charset="0"/>
            </a:endParaRPr>
          </a:p>
        </p:txBody>
      </p:sp>
      <p:sp>
        <p:nvSpPr>
          <p:cNvPr id="12" name="Rectangle 11">
            <a:extLst>
              <a:ext uri="{FF2B5EF4-FFF2-40B4-BE49-F238E27FC236}">
                <a16:creationId xmlns:a16="http://schemas.microsoft.com/office/drawing/2014/main" xmlns="" id="{2D050C4A-3151-4764-9631-52AF0AA28D0B}"/>
              </a:ext>
            </a:extLst>
          </p:cNvPr>
          <p:cNvSpPr/>
          <p:nvPr/>
        </p:nvSpPr>
        <p:spPr>
          <a:xfrm>
            <a:off x="6191142" y="3195049"/>
            <a:ext cx="2319812"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bien</a:t>
            </a:r>
            <a:endParaRPr lang="en-GB" sz="2800" dirty="0">
              <a:solidFill>
                <a:schemeClr val="accent5">
                  <a:lumMod val="50000"/>
                </a:schemeClr>
              </a:solidFill>
              <a:latin typeface="Century Gothic" panose="020B0502020202020204" pitchFamily="34" charset="0"/>
            </a:endParaRPr>
          </a:p>
        </p:txBody>
      </p:sp>
      <p:sp>
        <p:nvSpPr>
          <p:cNvPr id="13" name="Rectangle 12">
            <a:extLst>
              <a:ext uri="{FF2B5EF4-FFF2-40B4-BE49-F238E27FC236}">
                <a16:creationId xmlns:a16="http://schemas.microsoft.com/office/drawing/2014/main" xmlns="" id="{EB0D45F1-59BC-440A-B698-EF61560D3858}"/>
              </a:ext>
            </a:extLst>
          </p:cNvPr>
          <p:cNvSpPr/>
          <p:nvPr/>
        </p:nvSpPr>
        <p:spPr>
          <a:xfrm>
            <a:off x="8811464" y="3195049"/>
            <a:ext cx="2501519"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con</a:t>
            </a:r>
            <a:endParaRPr lang="en-GB" sz="2800" dirty="0">
              <a:solidFill>
                <a:schemeClr val="accent5">
                  <a:lumMod val="50000"/>
                </a:schemeClr>
              </a:solidFill>
              <a:latin typeface="Century Gothic" panose="020B0502020202020204" pitchFamily="34" charset="0"/>
            </a:endParaRPr>
          </a:p>
        </p:txBody>
      </p:sp>
      <p:sp>
        <p:nvSpPr>
          <p:cNvPr id="14" name="Rectangle 13">
            <a:extLst>
              <a:ext uri="{FF2B5EF4-FFF2-40B4-BE49-F238E27FC236}">
                <a16:creationId xmlns:a16="http://schemas.microsoft.com/office/drawing/2014/main" xmlns="" id="{06FB03C8-014D-4D95-B204-9DEEC170FEFB}"/>
              </a:ext>
            </a:extLst>
          </p:cNvPr>
          <p:cNvSpPr/>
          <p:nvPr/>
        </p:nvSpPr>
        <p:spPr>
          <a:xfrm>
            <a:off x="4730941" y="4859726"/>
            <a:ext cx="2501519" cy="1266092"/>
          </a:xfrm>
          <a:prstGeom prst="rect">
            <a:avLst/>
          </a:prstGeom>
          <a:solidFill>
            <a:schemeClr val="accent2">
              <a:lumMod val="60000"/>
              <a:lumOff val="40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accent5">
                    <a:lumMod val="50000"/>
                  </a:schemeClr>
                </a:solidFill>
                <a:latin typeface="Century Gothic" panose="020B0502020202020204" pitchFamily="34" charset="0"/>
              </a:rPr>
              <a:t>to listen</a:t>
            </a:r>
          </a:p>
        </p:txBody>
      </p:sp>
      <p:sp>
        <p:nvSpPr>
          <p:cNvPr id="15" name="Title 14">
            <a:extLst>
              <a:ext uri="{FF2B5EF4-FFF2-40B4-BE49-F238E27FC236}">
                <a16:creationId xmlns:a16="http://schemas.microsoft.com/office/drawing/2014/main" xmlns="" id="{170F0BA8-99DB-4D64-A15F-F0B10604913F}"/>
              </a:ext>
            </a:extLst>
          </p:cNvPr>
          <p:cNvSpPr>
            <a:spLocks noGrp="1"/>
          </p:cNvSpPr>
          <p:nvPr>
            <p:ph type="title"/>
          </p:nvPr>
        </p:nvSpPr>
        <p:spPr>
          <a:xfrm>
            <a:off x="632830" y="-4967127"/>
            <a:ext cx="10515600" cy="1325563"/>
          </a:xfrm>
        </p:spPr>
        <p:txBody>
          <a:bodyPr/>
          <a:lstStyle/>
          <a:p>
            <a:r>
              <a:rPr lang="en-GB" sz="100" dirty="0" err="1">
                <a:solidFill>
                  <a:schemeClr val="bg1"/>
                </a:solidFill>
              </a:rPr>
              <a:t>escuchar</a:t>
            </a:r>
            <a:endParaRPr lang="en-GB" sz="100" dirty="0">
              <a:solidFill>
                <a:schemeClr val="bg1"/>
              </a:solidFill>
            </a:endParaRPr>
          </a:p>
        </p:txBody>
      </p:sp>
    </p:spTree>
    <p:extLst>
      <p:ext uri="{BB962C8B-B14F-4D97-AF65-F5344CB8AC3E}">
        <p14:creationId xmlns:p14="http://schemas.microsoft.com/office/powerpoint/2010/main" val="25610036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grpId="0" nodeType="clickEffect">
                                  <p:stCondLst>
                                    <p:cond delay="0"/>
                                  </p:stCondLst>
                                  <p:childTnLst>
                                    <p:animMotion origin="layout" path="M -8.33333E-7 1.48148E-6 L 0.3 0.45648 " pathEditMode="relative" rAng="0" ptsTypes="AA">
                                      <p:cBhvr>
                                        <p:cTn id="13" dur="2000" fill="hold"/>
                                        <p:tgtEl>
                                          <p:spTgt spid="7"/>
                                        </p:tgtEl>
                                        <p:attrNameLst>
                                          <p:attrName>ppt_x</p:attrName>
                                          <p:attrName>ppt_y</p:attrName>
                                        </p:attrNameLst>
                                      </p:cBhvr>
                                      <p:rCtr x="15000" y="228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8D2DA4B5-E260-4D60-A4CE-E990BC9AE90C}"/>
              </a:ext>
            </a:extLst>
          </p:cNvPr>
          <p:cNvSpPr/>
          <p:nvPr/>
        </p:nvSpPr>
        <p:spPr>
          <a:xfrm>
            <a:off x="3571252" y="252557"/>
            <a:ext cx="2319378"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accent5">
                    <a:lumMod val="50000"/>
                  </a:schemeClr>
                </a:solidFill>
                <a:latin typeface="Century Gothic" panose="020B0502020202020204" pitchFamily="34" charset="0"/>
              </a:rPr>
              <a:t>bailar</a:t>
            </a:r>
            <a:endParaRPr lang="en-GB" sz="2800" dirty="0">
              <a:solidFill>
                <a:schemeClr val="accent5">
                  <a:lumMod val="50000"/>
                </a:schemeClr>
              </a:solidFill>
              <a:latin typeface="Century Gothic" panose="020B0502020202020204" pitchFamily="34" charset="0"/>
            </a:endParaRPr>
          </a:p>
        </p:txBody>
      </p:sp>
      <p:sp>
        <p:nvSpPr>
          <p:cNvPr id="3" name="Rectangle 2">
            <a:extLst>
              <a:ext uri="{FF2B5EF4-FFF2-40B4-BE49-F238E27FC236}">
                <a16:creationId xmlns:a16="http://schemas.microsoft.com/office/drawing/2014/main" xmlns="" id="{7B20CD57-E1A4-4C14-ABFC-0462F672404A}"/>
              </a:ext>
            </a:extLst>
          </p:cNvPr>
          <p:cNvSpPr/>
          <p:nvPr/>
        </p:nvSpPr>
        <p:spPr>
          <a:xfrm>
            <a:off x="6191142" y="1723803"/>
            <a:ext cx="2319812"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comprar</a:t>
            </a:r>
            <a:endParaRPr lang="en-GB" sz="2800" dirty="0">
              <a:solidFill>
                <a:schemeClr val="accent5">
                  <a:lumMod val="50000"/>
                </a:schemeClr>
              </a:solidFill>
              <a:latin typeface="Century Gothic" panose="020B0502020202020204" pitchFamily="34" charset="0"/>
            </a:endParaRPr>
          </a:p>
        </p:txBody>
      </p:sp>
      <p:sp>
        <p:nvSpPr>
          <p:cNvPr id="4" name="Rectangle 3">
            <a:extLst>
              <a:ext uri="{FF2B5EF4-FFF2-40B4-BE49-F238E27FC236}">
                <a16:creationId xmlns:a16="http://schemas.microsoft.com/office/drawing/2014/main" xmlns="" id="{02865C6A-A374-4712-99DD-1B978D75DA5E}"/>
              </a:ext>
            </a:extLst>
          </p:cNvPr>
          <p:cNvSpPr/>
          <p:nvPr/>
        </p:nvSpPr>
        <p:spPr>
          <a:xfrm>
            <a:off x="8811466" y="252557"/>
            <a:ext cx="2501519"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hablar</a:t>
            </a:r>
            <a:endParaRPr lang="en-GB" sz="2800" dirty="0">
              <a:solidFill>
                <a:schemeClr val="accent5">
                  <a:lumMod val="50000"/>
                </a:schemeClr>
              </a:solidFill>
              <a:latin typeface="Century Gothic" panose="020B0502020202020204" pitchFamily="34" charset="0"/>
            </a:endParaRPr>
          </a:p>
        </p:txBody>
      </p:sp>
      <p:sp>
        <p:nvSpPr>
          <p:cNvPr id="5" name="Rectangle 4">
            <a:extLst>
              <a:ext uri="{FF2B5EF4-FFF2-40B4-BE49-F238E27FC236}">
                <a16:creationId xmlns:a16="http://schemas.microsoft.com/office/drawing/2014/main" xmlns="" id="{95DC3C26-9653-46E9-8B09-AF8176F84209}"/>
              </a:ext>
            </a:extLst>
          </p:cNvPr>
          <p:cNvSpPr/>
          <p:nvPr/>
        </p:nvSpPr>
        <p:spPr>
          <a:xfrm>
            <a:off x="6191142" y="252557"/>
            <a:ext cx="2319812"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¿quién?</a:t>
            </a:r>
            <a:endParaRPr lang="en-GB" sz="2800" dirty="0">
              <a:solidFill>
                <a:schemeClr val="accent5">
                  <a:lumMod val="50000"/>
                </a:schemeClr>
              </a:solidFill>
              <a:latin typeface="Century Gothic" panose="020B0502020202020204" pitchFamily="34" charset="0"/>
            </a:endParaRPr>
          </a:p>
        </p:txBody>
      </p:sp>
      <p:sp>
        <p:nvSpPr>
          <p:cNvPr id="6" name="Rectangle 5">
            <a:extLst>
              <a:ext uri="{FF2B5EF4-FFF2-40B4-BE49-F238E27FC236}">
                <a16:creationId xmlns:a16="http://schemas.microsoft.com/office/drawing/2014/main" xmlns="" id="{87BF8E0E-09DD-414C-9F34-DD5833B07247}"/>
              </a:ext>
            </a:extLst>
          </p:cNvPr>
          <p:cNvSpPr/>
          <p:nvPr/>
        </p:nvSpPr>
        <p:spPr>
          <a:xfrm>
            <a:off x="8811465" y="1723803"/>
            <a:ext cx="2501519"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temprano</a:t>
            </a:r>
            <a:endParaRPr lang="en-GB" sz="2800" dirty="0">
              <a:solidFill>
                <a:schemeClr val="accent5">
                  <a:lumMod val="50000"/>
                </a:schemeClr>
              </a:solidFill>
              <a:latin typeface="Century Gothic" panose="020B0502020202020204" pitchFamily="34" charset="0"/>
            </a:endParaRPr>
          </a:p>
        </p:txBody>
      </p:sp>
      <p:sp>
        <p:nvSpPr>
          <p:cNvPr id="7" name="Rectangle 6">
            <a:extLst>
              <a:ext uri="{FF2B5EF4-FFF2-40B4-BE49-F238E27FC236}">
                <a16:creationId xmlns:a16="http://schemas.microsoft.com/office/drawing/2014/main" xmlns="" id="{76992DCB-40E5-4C18-9905-7C1EBCA5709B}"/>
              </a:ext>
            </a:extLst>
          </p:cNvPr>
          <p:cNvSpPr/>
          <p:nvPr/>
        </p:nvSpPr>
        <p:spPr>
          <a:xfrm>
            <a:off x="3571252" y="1723803"/>
            <a:ext cx="2319378"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accent5">
                    <a:lumMod val="50000"/>
                  </a:schemeClr>
                </a:solidFill>
                <a:latin typeface="Century Gothic" panose="020B0502020202020204" pitchFamily="34" charset="0"/>
              </a:rPr>
              <a:t>escuchar</a:t>
            </a:r>
            <a:endParaRPr lang="en-GB" sz="2800" dirty="0">
              <a:solidFill>
                <a:schemeClr val="accent5">
                  <a:lumMod val="50000"/>
                </a:schemeClr>
              </a:solidFill>
              <a:latin typeface="Century Gothic" panose="020B0502020202020204" pitchFamily="34" charset="0"/>
            </a:endParaRPr>
          </a:p>
        </p:txBody>
      </p:sp>
      <p:sp>
        <p:nvSpPr>
          <p:cNvPr id="8" name="Rectangle 7">
            <a:extLst>
              <a:ext uri="{FF2B5EF4-FFF2-40B4-BE49-F238E27FC236}">
                <a16:creationId xmlns:a16="http://schemas.microsoft.com/office/drawing/2014/main" xmlns="" id="{497D6A03-15BB-4F89-9AF3-944DDC082C60}"/>
              </a:ext>
            </a:extLst>
          </p:cNvPr>
          <p:cNvSpPr/>
          <p:nvPr/>
        </p:nvSpPr>
        <p:spPr>
          <a:xfrm>
            <a:off x="902462" y="252557"/>
            <a:ext cx="2368278"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una amiga</a:t>
            </a:r>
            <a:endParaRPr lang="en-GB" sz="2800" dirty="0">
              <a:solidFill>
                <a:schemeClr val="accent5">
                  <a:lumMod val="50000"/>
                </a:schemeClr>
              </a:solidFill>
              <a:latin typeface="Century Gothic" panose="020B0502020202020204" pitchFamily="34" charset="0"/>
            </a:endParaRPr>
          </a:p>
        </p:txBody>
      </p:sp>
      <p:sp>
        <p:nvSpPr>
          <p:cNvPr id="9" name="Rectangle 8">
            <a:extLst>
              <a:ext uri="{FF2B5EF4-FFF2-40B4-BE49-F238E27FC236}">
                <a16:creationId xmlns:a16="http://schemas.microsoft.com/office/drawing/2014/main" xmlns="" id="{83861818-71B7-4279-92EC-F427EAC303BC}"/>
              </a:ext>
            </a:extLst>
          </p:cNvPr>
          <p:cNvSpPr/>
          <p:nvPr/>
        </p:nvSpPr>
        <p:spPr>
          <a:xfrm>
            <a:off x="902460" y="1723803"/>
            <a:ext cx="2368279"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música</a:t>
            </a:r>
            <a:endParaRPr lang="en-GB" sz="2800" dirty="0">
              <a:solidFill>
                <a:schemeClr val="accent5">
                  <a:lumMod val="50000"/>
                </a:schemeClr>
              </a:solidFill>
              <a:latin typeface="Century Gothic" panose="020B0502020202020204" pitchFamily="34" charset="0"/>
            </a:endParaRPr>
          </a:p>
        </p:txBody>
      </p:sp>
      <p:sp>
        <p:nvSpPr>
          <p:cNvPr id="10" name="Rectangle 9">
            <a:extLst>
              <a:ext uri="{FF2B5EF4-FFF2-40B4-BE49-F238E27FC236}">
                <a16:creationId xmlns:a16="http://schemas.microsoft.com/office/drawing/2014/main" xmlns="" id="{85BB0A30-EDE4-48E5-ACD3-C5ED5876DFF2}"/>
              </a:ext>
            </a:extLst>
          </p:cNvPr>
          <p:cNvSpPr/>
          <p:nvPr/>
        </p:nvSpPr>
        <p:spPr>
          <a:xfrm>
            <a:off x="902460" y="3195049"/>
            <a:ext cx="2368278"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tarde</a:t>
            </a:r>
            <a:endParaRPr lang="en-GB" sz="2800" dirty="0">
              <a:solidFill>
                <a:schemeClr val="accent5">
                  <a:lumMod val="50000"/>
                </a:schemeClr>
              </a:solidFill>
              <a:latin typeface="Century Gothic" panose="020B0502020202020204" pitchFamily="34" charset="0"/>
            </a:endParaRPr>
          </a:p>
        </p:txBody>
      </p:sp>
      <p:sp>
        <p:nvSpPr>
          <p:cNvPr id="11" name="Rectangle 10">
            <a:extLst>
              <a:ext uri="{FF2B5EF4-FFF2-40B4-BE49-F238E27FC236}">
                <a16:creationId xmlns:a16="http://schemas.microsoft.com/office/drawing/2014/main" xmlns="" id="{D63B350B-6E3D-484D-B31B-F49798D7AE7E}"/>
              </a:ext>
            </a:extLst>
          </p:cNvPr>
          <p:cNvSpPr/>
          <p:nvPr/>
        </p:nvSpPr>
        <p:spPr>
          <a:xfrm>
            <a:off x="3571252" y="3195049"/>
            <a:ext cx="2319378"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llegar</a:t>
            </a:r>
            <a:endParaRPr lang="en-GB" sz="2800" dirty="0">
              <a:solidFill>
                <a:schemeClr val="accent5">
                  <a:lumMod val="50000"/>
                </a:schemeClr>
              </a:solidFill>
              <a:latin typeface="Century Gothic" panose="020B0502020202020204" pitchFamily="34" charset="0"/>
            </a:endParaRPr>
          </a:p>
        </p:txBody>
      </p:sp>
      <p:sp>
        <p:nvSpPr>
          <p:cNvPr id="12" name="Rectangle 11">
            <a:extLst>
              <a:ext uri="{FF2B5EF4-FFF2-40B4-BE49-F238E27FC236}">
                <a16:creationId xmlns:a16="http://schemas.microsoft.com/office/drawing/2014/main" xmlns="" id="{4F0A0BEF-04A1-4755-BD66-C6BCE134BAB3}"/>
              </a:ext>
            </a:extLst>
          </p:cNvPr>
          <p:cNvSpPr/>
          <p:nvPr/>
        </p:nvSpPr>
        <p:spPr>
          <a:xfrm>
            <a:off x="6191142" y="3195049"/>
            <a:ext cx="2319812"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bien</a:t>
            </a:r>
            <a:endParaRPr lang="en-GB" sz="2800" dirty="0">
              <a:solidFill>
                <a:schemeClr val="accent5">
                  <a:lumMod val="50000"/>
                </a:schemeClr>
              </a:solidFill>
              <a:latin typeface="Century Gothic" panose="020B0502020202020204" pitchFamily="34" charset="0"/>
            </a:endParaRPr>
          </a:p>
        </p:txBody>
      </p:sp>
      <p:sp>
        <p:nvSpPr>
          <p:cNvPr id="13" name="Rectangle 12">
            <a:extLst>
              <a:ext uri="{FF2B5EF4-FFF2-40B4-BE49-F238E27FC236}">
                <a16:creationId xmlns:a16="http://schemas.microsoft.com/office/drawing/2014/main" xmlns="" id="{0F49BDA7-0663-4C03-BFB1-1F1539AC8765}"/>
              </a:ext>
            </a:extLst>
          </p:cNvPr>
          <p:cNvSpPr/>
          <p:nvPr/>
        </p:nvSpPr>
        <p:spPr>
          <a:xfrm>
            <a:off x="8811464" y="3195049"/>
            <a:ext cx="2501519"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con</a:t>
            </a:r>
            <a:endParaRPr lang="en-GB" sz="2800" dirty="0">
              <a:solidFill>
                <a:schemeClr val="accent5">
                  <a:lumMod val="50000"/>
                </a:schemeClr>
              </a:solidFill>
              <a:latin typeface="Century Gothic" panose="020B0502020202020204" pitchFamily="34" charset="0"/>
            </a:endParaRPr>
          </a:p>
        </p:txBody>
      </p:sp>
      <p:sp>
        <p:nvSpPr>
          <p:cNvPr id="14" name="Rectangle 13">
            <a:extLst>
              <a:ext uri="{FF2B5EF4-FFF2-40B4-BE49-F238E27FC236}">
                <a16:creationId xmlns:a16="http://schemas.microsoft.com/office/drawing/2014/main" xmlns="" id="{75AA4273-C9DA-494F-8AE3-BC855A12FEBB}"/>
              </a:ext>
            </a:extLst>
          </p:cNvPr>
          <p:cNvSpPr/>
          <p:nvPr/>
        </p:nvSpPr>
        <p:spPr>
          <a:xfrm>
            <a:off x="4730941" y="4859726"/>
            <a:ext cx="2501519" cy="1266092"/>
          </a:xfrm>
          <a:prstGeom prst="rect">
            <a:avLst/>
          </a:prstGeom>
          <a:solidFill>
            <a:schemeClr val="accent2">
              <a:lumMod val="60000"/>
              <a:lumOff val="40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accent5">
                    <a:lumMod val="50000"/>
                  </a:schemeClr>
                </a:solidFill>
                <a:latin typeface="Century Gothic" panose="020B0502020202020204" pitchFamily="34" charset="0"/>
              </a:rPr>
              <a:t>to speak</a:t>
            </a:r>
          </a:p>
        </p:txBody>
      </p:sp>
      <p:sp>
        <p:nvSpPr>
          <p:cNvPr id="15" name="Title 14">
            <a:extLst>
              <a:ext uri="{FF2B5EF4-FFF2-40B4-BE49-F238E27FC236}">
                <a16:creationId xmlns:a16="http://schemas.microsoft.com/office/drawing/2014/main" xmlns="" id="{0856C8AE-4CF8-4AAB-A7D7-4FE89D81250C}"/>
              </a:ext>
            </a:extLst>
          </p:cNvPr>
          <p:cNvSpPr>
            <a:spLocks noGrp="1"/>
          </p:cNvSpPr>
          <p:nvPr>
            <p:ph type="title"/>
          </p:nvPr>
        </p:nvSpPr>
        <p:spPr>
          <a:xfrm>
            <a:off x="266700" y="-5424327"/>
            <a:ext cx="10515600" cy="1325563"/>
          </a:xfrm>
        </p:spPr>
        <p:txBody>
          <a:bodyPr/>
          <a:lstStyle/>
          <a:p>
            <a:r>
              <a:rPr lang="en-GB" sz="100" dirty="0">
                <a:solidFill>
                  <a:schemeClr val="bg1"/>
                </a:solidFill>
              </a:rPr>
              <a:t>hablar</a:t>
            </a:r>
          </a:p>
        </p:txBody>
      </p:sp>
    </p:spTree>
    <p:extLst>
      <p:ext uri="{BB962C8B-B14F-4D97-AF65-F5344CB8AC3E}">
        <p14:creationId xmlns:p14="http://schemas.microsoft.com/office/powerpoint/2010/main" val="103636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grpId="0" nodeType="clickEffect">
                                  <p:stCondLst>
                                    <p:cond delay="0"/>
                                  </p:stCondLst>
                                  <p:childTnLst>
                                    <p:animMotion origin="layout" path="M -4.16667E-7 3.33333E-6 L -0.12721 0.67083 " pathEditMode="relative" rAng="0" ptsTypes="AA">
                                      <p:cBhvr>
                                        <p:cTn id="13" dur="2000" fill="hold"/>
                                        <p:tgtEl>
                                          <p:spTgt spid="4"/>
                                        </p:tgtEl>
                                        <p:attrNameLst>
                                          <p:attrName>ppt_x</p:attrName>
                                          <p:attrName>ppt_y</p:attrName>
                                        </p:attrNameLst>
                                      </p:cBhvr>
                                      <p:rCtr x="-6367" y="3354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5C5772A1-5F0D-4C16-9AC9-81E5BD7737D0}"/>
              </a:ext>
            </a:extLst>
          </p:cNvPr>
          <p:cNvSpPr/>
          <p:nvPr/>
        </p:nvSpPr>
        <p:spPr>
          <a:xfrm>
            <a:off x="3571252" y="252557"/>
            <a:ext cx="2319378"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accent5">
                    <a:lumMod val="50000"/>
                  </a:schemeClr>
                </a:solidFill>
                <a:latin typeface="Century Gothic" panose="020B0502020202020204" pitchFamily="34" charset="0"/>
              </a:rPr>
              <a:t>bailar</a:t>
            </a:r>
            <a:endParaRPr lang="en-GB" sz="2800" dirty="0">
              <a:solidFill>
                <a:schemeClr val="accent5">
                  <a:lumMod val="50000"/>
                </a:schemeClr>
              </a:solidFill>
              <a:latin typeface="Century Gothic" panose="020B0502020202020204" pitchFamily="34" charset="0"/>
            </a:endParaRPr>
          </a:p>
        </p:txBody>
      </p:sp>
      <p:sp>
        <p:nvSpPr>
          <p:cNvPr id="3" name="Rectangle 2">
            <a:extLst>
              <a:ext uri="{FF2B5EF4-FFF2-40B4-BE49-F238E27FC236}">
                <a16:creationId xmlns:a16="http://schemas.microsoft.com/office/drawing/2014/main" xmlns="" id="{926DF06C-A338-40A9-B11C-EE5E834C4F65}"/>
              </a:ext>
            </a:extLst>
          </p:cNvPr>
          <p:cNvSpPr/>
          <p:nvPr/>
        </p:nvSpPr>
        <p:spPr>
          <a:xfrm>
            <a:off x="6191142" y="1723803"/>
            <a:ext cx="2319812"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comprar</a:t>
            </a:r>
            <a:endParaRPr lang="en-GB" sz="2800" dirty="0">
              <a:solidFill>
                <a:schemeClr val="accent5">
                  <a:lumMod val="50000"/>
                </a:schemeClr>
              </a:solidFill>
              <a:latin typeface="Century Gothic" panose="020B0502020202020204" pitchFamily="34" charset="0"/>
            </a:endParaRPr>
          </a:p>
        </p:txBody>
      </p:sp>
      <p:sp>
        <p:nvSpPr>
          <p:cNvPr id="4" name="Rectangle 3">
            <a:extLst>
              <a:ext uri="{FF2B5EF4-FFF2-40B4-BE49-F238E27FC236}">
                <a16:creationId xmlns:a16="http://schemas.microsoft.com/office/drawing/2014/main" xmlns="" id="{7732F011-140B-4942-BAB6-67E602878DCF}"/>
              </a:ext>
            </a:extLst>
          </p:cNvPr>
          <p:cNvSpPr/>
          <p:nvPr/>
        </p:nvSpPr>
        <p:spPr>
          <a:xfrm>
            <a:off x="8811466" y="252557"/>
            <a:ext cx="2501519"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hablar</a:t>
            </a:r>
            <a:endParaRPr lang="en-GB" sz="2800" dirty="0">
              <a:solidFill>
                <a:schemeClr val="accent5">
                  <a:lumMod val="50000"/>
                </a:schemeClr>
              </a:solidFill>
              <a:latin typeface="Century Gothic" panose="020B0502020202020204" pitchFamily="34" charset="0"/>
            </a:endParaRPr>
          </a:p>
        </p:txBody>
      </p:sp>
      <p:sp>
        <p:nvSpPr>
          <p:cNvPr id="5" name="Rectangle 4">
            <a:extLst>
              <a:ext uri="{FF2B5EF4-FFF2-40B4-BE49-F238E27FC236}">
                <a16:creationId xmlns:a16="http://schemas.microsoft.com/office/drawing/2014/main" xmlns="" id="{8ACAF53C-ABA1-4B86-9AA3-C2850BE50D7F}"/>
              </a:ext>
            </a:extLst>
          </p:cNvPr>
          <p:cNvSpPr/>
          <p:nvPr/>
        </p:nvSpPr>
        <p:spPr>
          <a:xfrm>
            <a:off x="6191142" y="252557"/>
            <a:ext cx="2319812"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¿quién?</a:t>
            </a:r>
            <a:endParaRPr lang="en-GB" sz="2800" dirty="0">
              <a:solidFill>
                <a:schemeClr val="accent5">
                  <a:lumMod val="50000"/>
                </a:schemeClr>
              </a:solidFill>
              <a:latin typeface="Century Gothic" panose="020B0502020202020204" pitchFamily="34" charset="0"/>
            </a:endParaRPr>
          </a:p>
        </p:txBody>
      </p:sp>
      <p:sp>
        <p:nvSpPr>
          <p:cNvPr id="6" name="Rectangle 5">
            <a:extLst>
              <a:ext uri="{FF2B5EF4-FFF2-40B4-BE49-F238E27FC236}">
                <a16:creationId xmlns:a16="http://schemas.microsoft.com/office/drawing/2014/main" xmlns="" id="{3B3C75E5-4BCD-4D15-9936-FD9D72F71670}"/>
              </a:ext>
            </a:extLst>
          </p:cNvPr>
          <p:cNvSpPr/>
          <p:nvPr/>
        </p:nvSpPr>
        <p:spPr>
          <a:xfrm>
            <a:off x="8811465" y="1723803"/>
            <a:ext cx="2501519"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temprano</a:t>
            </a:r>
            <a:endParaRPr lang="en-GB" sz="2800" dirty="0">
              <a:solidFill>
                <a:schemeClr val="accent5">
                  <a:lumMod val="50000"/>
                </a:schemeClr>
              </a:solidFill>
              <a:latin typeface="Century Gothic" panose="020B0502020202020204" pitchFamily="34" charset="0"/>
            </a:endParaRPr>
          </a:p>
        </p:txBody>
      </p:sp>
      <p:sp>
        <p:nvSpPr>
          <p:cNvPr id="7" name="Rectangle 6">
            <a:extLst>
              <a:ext uri="{FF2B5EF4-FFF2-40B4-BE49-F238E27FC236}">
                <a16:creationId xmlns:a16="http://schemas.microsoft.com/office/drawing/2014/main" xmlns="" id="{ACF6B479-3E8B-42C2-9DD2-BE3DF0F12A66}"/>
              </a:ext>
            </a:extLst>
          </p:cNvPr>
          <p:cNvSpPr/>
          <p:nvPr/>
        </p:nvSpPr>
        <p:spPr>
          <a:xfrm>
            <a:off x="3571252" y="1723803"/>
            <a:ext cx="2319378"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accent5">
                    <a:lumMod val="50000"/>
                  </a:schemeClr>
                </a:solidFill>
                <a:latin typeface="Century Gothic" panose="020B0502020202020204" pitchFamily="34" charset="0"/>
              </a:rPr>
              <a:t>escuchar</a:t>
            </a:r>
            <a:endParaRPr lang="en-GB" sz="2800" dirty="0">
              <a:solidFill>
                <a:schemeClr val="accent5">
                  <a:lumMod val="50000"/>
                </a:schemeClr>
              </a:solidFill>
              <a:latin typeface="Century Gothic" panose="020B0502020202020204" pitchFamily="34" charset="0"/>
            </a:endParaRPr>
          </a:p>
        </p:txBody>
      </p:sp>
      <p:sp>
        <p:nvSpPr>
          <p:cNvPr id="8" name="Rectangle 7">
            <a:extLst>
              <a:ext uri="{FF2B5EF4-FFF2-40B4-BE49-F238E27FC236}">
                <a16:creationId xmlns:a16="http://schemas.microsoft.com/office/drawing/2014/main" xmlns="" id="{280CC8A2-B84A-4C4C-BD59-CA5EA128616C}"/>
              </a:ext>
            </a:extLst>
          </p:cNvPr>
          <p:cNvSpPr/>
          <p:nvPr/>
        </p:nvSpPr>
        <p:spPr>
          <a:xfrm>
            <a:off x="902462" y="252557"/>
            <a:ext cx="2368278"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una amiga</a:t>
            </a:r>
            <a:endParaRPr lang="en-GB" sz="2800" dirty="0">
              <a:solidFill>
                <a:schemeClr val="accent5">
                  <a:lumMod val="50000"/>
                </a:schemeClr>
              </a:solidFill>
              <a:latin typeface="Century Gothic" panose="020B0502020202020204" pitchFamily="34" charset="0"/>
            </a:endParaRPr>
          </a:p>
        </p:txBody>
      </p:sp>
      <p:sp>
        <p:nvSpPr>
          <p:cNvPr id="9" name="Rectangle 8">
            <a:extLst>
              <a:ext uri="{FF2B5EF4-FFF2-40B4-BE49-F238E27FC236}">
                <a16:creationId xmlns:a16="http://schemas.microsoft.com/office/drawing/2014/main" xmlns="" id="{48030818-A698-4415-A786-C7B125B39754}"/>
              </a:ext>
            </a:extLst>
          </p:cNvPr>
          <p:cNvSpPr/>
          <p:nvPr/>
        </p:nvSpPr>
        <p:spPr>
          <a:xfrm>
            <a:off x="902460" y="1723803"/>
            <a:ext cx="2368279"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música</a:t>
            </a:r>
            <a:endParaRPr lang="en-GB" sz="2800" dirty="0">
              <a:solidFill>
                <a:schemeClr val="accent5">
                  <a:lumMod val="50000"/>
                </a:schemeClr>
              </a:solidFill>
              <a:latin typeface="Century Gothic" panose="020B0502020202020204" pitchFamily="34" charset="0"/>
            </a:endParaRPr>
          </a:p>
        </p:txBody>
      </p:sp>
      <p:sp>
        <p:nvSpPr>
          <p:cNvPr id="10" name="Rectangle 9">
            <a:extLst>
              <a:ext uri="{FF2B5EF4-FFF2-40B4-BE49-F238E27FC236}">
                <a16:creationId xmlns:a16="http://schemas.microsoft.com/office/drawing/2014/main" xmlns="" id="{0685372A-1F2F-499F-85D5-4F96133BD8D2}"/>
              </a:ext>
            </a:extLst>
          </p:cNvPr>
          <p:cNvSpPr/>
          <p:nvPr/>
        </p:nvSpPr>
        <p:spPr>
          <a:xfrm>
            <a:off x="902460" y="3195049"/>
            <a:ext cx="2368278"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tarde</a:t>
            </a:r>
            <a:endParaRPr lang="en-GB" sz="2800" dirty="0">
              <a:solidFill>
                <a:schemeClr val="accent5">
                  <a:lumMod val="50000"/>
                </a:schemeClr>
              </a:solidFill>
              <a:latin typeface="Century Gothic" panose="020B0502020202020204" pitchFamily="34" charset="0"/>
            </a:endParaRPr>
          </a:p>
        </p:txBody>
      </p:sp>
      <p:sp>
        <p:nvSpPr>
          <p:cNvPr id="11" name="Rectangle 10">
            <a:extLst>
              <a:ext uri="{FF2B5EF4-FFF2-40B4-BE49-F238E27FC236}">
                <a16:creationId xmlns:a16="http://schemas.microsoft.com/office/drawing/2014/main" xmlns="" id="{D9E150CA-A3C7-4DC0-8ABA-B8609CC60907}"/>
              </a:ext>
            </a:extLst>
          </p:cNvPr>
          <p:cNvSpPr/>
          <p:nvPr/>
        </p:nvSpPr>
        <p:spPr>
          <a:xfrm>
            <a:off x="3571252" y="3195049"/>
            <a:ext cx="2319378"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llegar</a:t>
            </a:r>
            <a:endParaRPr lang="en-GB" sz="2800" dirty="0">
              <a:solidFill>
                <a:schemeClr val="accent5">
                  <a:lumMod val="50000"/>
                </a:schemeClr>
              </a:solidFill>
              <a:latin typeface="Century Gothic" panose="020B0502020202020204" pitchFamily="34" charset="0"/>
            </a:endParaRPr>
          </a:p>
        </p:txBody>
      </p:sp>
      <p:sp>
        <p:nvSpPr>
          <p:cNvPr id="12" name="Rectangle 11">
            <a:extLst>
              <a:ext uri="{FF2B5EF4-FFF2-40B4-BE49-F238E27FC236}">
                <a16:creationId xmlns:a16="http://schemas.microsoft.com/office/drawing/2014/main" xmlns="" id="{47BA7869-0DF3-4CE9-8555-F0DE95E1A8FF}"/>
              </a:ext>
            </a:extLst>
          </p:cNvPr>
          <p:cNvSpPr/>
          <p:nvPr/>
        </p:nvSpPr>
        <p:spPr>
          <a:xfrm>
            <a:off x="6191142" y="3195049"/>
            <a:ext cx="2319812"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bien</a:t>
            </a:r>
            <a:endParaRPr lang="en-GB" sz="2800" dirty="0">
              <a:solidFill>
                <a:schemeClr val="accent5">
                  <a:lumMod val="50000"/>
                </a:schemeClr>
              </a:solidFill>
              <a:latin typeface="Century Gothic" panose="020B0502020202020204" pitchFamily="34" charset="0"/>
            </a:endParaRPr>
          </a:p>
        </p:txBody>
      </p:sp>
      <p:sp>
        <p:nvSpPr>
          <p:cNvPr id="13" name="Rectangle 12">
            <a:extLst>
              <a:ext uri="{FF2B5EF4-FFF2-40B4-BE49-F238E27FC236}">
                <a16:creationId xmlns:a16="http://schemas.microsoft.com/office/drawing/2014/main" xmlns="" id="{AFFA4ED7-129A-4729-9901-C59CAED7672C}"/>
              </a:ext>
            </a:extLst>
          </p:cNvPr>
          <p:cNvSpPr/>
          <p:nvPr/>
        </p:nvSpPr>
        <p:spPr>
          <a:xfrm>
            <a:off x="8811464" y="3195049"/>
            <a:ext cx="2501519"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con</a:t>
            </a:r>
            <a:endParaRPr lang="en-GB" sz="2800" dirty="0">
              <a:solidFill>
                <a:schemeClr val="accent5">
                  <a:lumMod val="50000"/>
                </a:schemeClr>
              </a:solidFill>
              <a:latin typeface="Century Gothic" panose="020B0502020202020204" pitchFamily="34" charset="0"/>
            </a:endParaRPr>
          </a:p>
        </p:txBody>
      </p:sp>
      <p:sp>
        <p:nvSpPr>
          <p:cNvPr id="14" name="Rectangle 13">
            <a:extLst>
              <a:ext uri="{FF2B5EF4-FFF2-40B4-BE49-F238E27FC236}">
                <a16:creationId xmlns:a16="http://schemas.microsoft.com/office/drawing/2014/main" xmlns="" id="{C720D4DE-ACA2-4160-A7F0-407F407669C2}"/>
              </a:ext>
            </a:extLst>
          </p:cNvPr>
          <p:cNvSpPr/>
          <p:nvPr/>
        </p:nvSpPr>
        <p:spPr>
          <a:xfrm>
            <a:off x="4730941" y="4859726"/>
            <a:ext cx="2501519" cy="1266092"/>
          </a:xfrm>
          <a:prstGeom prst="rect">
            <a:avLst/>
          </a:prstGeom>
          <a:solidFill>
            <a:schemeClr val="accent2">
              <a:lumMod val="60000"/>
              <a:lumOff val="40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accent5">
                    <a:lumMod val="50000"/>
                  </a:schemeClr>
                </a:solidFill>
                <a:latin typeface="Century Gothic" panose="020B0502020202020204" pitchFamily="34" charset="0"/>
              </a:rPr>
              <a:t>early</a:t>
            </a:r>
          </a:p>
        </p:txBody>
      </p:sp>
      <p:sp>
        <p:nvSpPr>
          <p:cNvPr id="15" name="Title 14">
            <a:extLst>
              <a:ext uri="{FF2B5EF4-FFF2-40B4-BE49-F238E27FC236}">
                <a16:creationId xmlns:a16="http://schemas.microsoft.com/office/drawing/2014/main" xmlns="" id="{57DBBEA8-1E31-4B81-9BAC-0AD85651403E}"/>
              </a:ext>
            </a:extLst>
          </p:cNvPr>
          <p:cNvSpPr>
            <a:spLocks noGrp="1"/>
          </p:cNvSpPr>
          <p:nvPr>
            <p:ph type="title"/>
          </p:nvPr>
        </p:nvSpPr>
        <p:spPr>
          <a:xfrm>
            <a:off x="0" y="-4776627"/>
            <a:ext cx="10515600" cy="1325563"/>
          </a:xfrm>
        </p:spPr>
        <p:txBody>
          <a:bodyPr/>
          <a:lstStyle/>
          <a:p>
            <a:r>
              <a:rPr lang="en-GB" sz="100" dirty="0" err="1">
                <a:solidFill>
                  <a:schemeClr val="bg1"/>
                </a:solidFill>
              </a:rPr>
              <a:t>temprano</a:t>
            </a:r>
            <a:endParaRPr lang="en-GB" sz="100" dirty="0">
              <a:solidFill>
                <a:schemeClr val="bg1"/>
              </a:solidFill>
            </a:endParaRPr>
          </a:p>
        </p:txBody>
      </p:sp>
    </p:spTree>
    <p:extLst>
      <p:ext uri="{BB962C8B-B14F-4D97-AF65-F5344CB8AC3E}">
        <p14:creationId xmlns:p14="http://schemas.microsoft.com/office/powerpoint/2010/main" val="40100359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grpId="0" nodeType="clickEffect">
                                  <p:stCondLst>
                                    <p:cond delay="0"/>
                                  </p:stCondLst>
                                  <p:childTnLst>
                                    <p:animMotion origin="layout" path="M -4.16667E-7 1.48148E-6 L -0.12721 0.45648 " pathEditMode="relative" rAng="0" ptsTypes="AA">
                                      <p:cBhvr>
                                        <p:cTn id="13" dur="2000" fill="hold"/>
                                        <p:tgtEl>
                                          <p:spTgt spid="6"/>
                                        </p:tgtEl>
                                        <p:attrNameLst>
                                          <p:attrName>ppt_x</p:attrName>
                                          <p:attrName>ppt_y</p:attrName>
                                        </p:attrNameLst>
                                      </p:cBhvr>
                                      <p:rCtr x="-6367" y="228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E3B7E0A7-CF38-47AD-AA72-633FC04AC482}"/>
              </a:ext>
            </a:extLst>
          </p:cNvPr>
          <p:cNvSpPr/>
          <p:nvPr/>
        </p:nvSpPr>
        <p:spPr>
          <a:xfrm>
            <a:off x="3571252" y="252557"/>
            <a:ext cx="2319378"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accent5">
                    <a:lumMod val="50000"/>
                  </a:schemeClr>
                </a:solidFill>
                <a:latin typeface="Century Gothic" panose="020B0502020202020204" pitchFamily="34" charset="0"/>
              </a:rPr>
              <a:t>bailar</a:t>
            </a:r>
            <a:endParaRPr lang="en-GB" sz="2800" dirty="0">
              <a:solidFill>
                <a:schemeClr val="accent5">
                  <a:lumMod val="50000"/>
                </a:schemeClr>
              </a:solidFill>
              <a:latin typeface="Century Gothic" panose="020B0502020202020204" pitchFamily="34" charset="0"/>
            </a:endParaRPr>
          </a:p>
        </p:txBody>
      </p:sp>
      <p:sp>
        <p:nvSpPr>
          <p:cNvPr id="3" name="Rectangle 2">
            <a:extLst>
              <a:ext uri="{FF2B5EF4-FFF2-40B4-BE49-F238E27FC236}">
                <a16:creationId xmlns:a16="http://schemas.microsoft.com/office/drawing/2014/main" xmlns="" id="{0582F298-AD41-439E-BDD4-39FD1BF672F8}"/>
              </a:ext>
            </a:extLst>
          </p:cNvPr>
          <p:cNvSpPr/>
          <p:nvPr/>
        </p:nvSpPr>
        <p:spPr>
          <a:xfrm>
            <a:off x="6191142" y="1723803"/>
            <a:ext cx="2319812"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comprar</a:t>
            </a:r>
            <a:endParaRPr lang="en-GB" sz="2800" dirty="0">
              <a:solidFill>
                <a:schemeClr val="accent5">
                  <a:lumMod val="50000"/>
                </a:schemeClr>
              </a:solidFill>
              <a:latin typeface="Century Gothic" panose="020B0502020202020204" pitchFamily="34" charset="0"/>
            </a:endParaRPr>
          </a:p>
        </p:txBody>
      </p:sp>
      <p:sp>
        <p:nvSpPr>
          <p:cNvPr id="4" name="Rectangle 3">
            <a:extLst>
              <a:ext uri="{FF2B5EF4-FFF2-40B4-BE49-F238E27FC236}">
                <a16:creationId xmlns:a16="http://schemas.microsoft.com/office/drawing/2014/main" xmlns="" id="{FEE57839-ED44-4419-9676-7B0BF57911AB}"/>
              </a:ext>
            </a:extLst>
          </p:cNvPr>
          <p:cNvSpPr/>
          <p:nvPr/>
        </p:nvSpPr>
        <p:spPr>
          <a:xfrm>
            <a:off x="8811466" y="252557"/>
            <a:ext cx="2501519"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hablar</a:t>
            </a:r>
            <a:endParaRPr lang="en-GB" sz="2800" dirty="0">
              <a:solidFill>
                <a:schemeClr val="accent5">
                  <a:lumMod val="50000"/>
                </a:schemeClr>
              </a:solidFill>
              <a:latin typeface="Century Gothic" panose="020B0502020202020204" pitchFamily="34" charset="0"/>
            </a:endParaRPr>
          </a:p>
        </p:txBody>
      </p:sp>
      <p:sp>
        <p:nvSpPr>
          <p:cNvPr id="5" name="Rectangle 4">
            <a:extLst>
              <a:ext uri="{FF2B5EF4-FFF2-40B4-BE49-F238E27FC236}">
                <a16:creationId xmlns:a16="http://schemas.microsoft.com/office/drawing/2014/main" xmlns="" id="{082354BE-3B56-4D96-8A7C-91EC037A371F}"/>
              </a:ext>
            </a:extLst>
          </p:cNvPr>
          <p:cNvSpPr/>
          <p:nvPr/>
        </p:nvSpPr>
        <p:spPr>
          <a:xfrm>
            <a:off x="6191142" y="252557"/>
            <a:ext cx="2319812"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¿quién?</a:t>
            </a:r>
            <a:endParaRPr lang="en-GB" sz="2800" dirty="0">
              <a:solidFill>
                <a:schemeClr val="accent5">
                  <a:lumMod val="50000"/>
                </a:schemeClr>
              </a:solidFill>
              <a:latin typeface="Century Gothic" panose="020B0502020202020204" pitchFamily="34" charset="0"/>
            </a:endParaRPr>
          </a:p>
        </p:txBody>
      </p:sp>
      <p:sp>
        <p:nvSpPr>
          <p:cNvPr id="6" name="Rectangle 5">
            <a:extLst>
              <a:ext uri="{FF2B5EF4-FFF2-40B4-BE49-F238E27FC236}">
                <a16:creationId xmlns:a16="http://schemas.microsoft.com/office/drawing/2014/main" xmlns="" id="{3AE665E1-B137-406C-AB98-46CB0B782CDB}"/>
              </a:ext>
            </a:extLst>
          </p:cNvPr>
          <p:cNvSpPr/>
          <p:nvPr/>
        </p:nvSpPr>
        <p:spPr>
          <a:xfrm>
            <a:off x="8811465" y="1723803"/>
            <a:ext cx="2501519"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temprano</a:t>
            </a:r>
            <a:endParaRPr lang="en-GB" sz="2800" dirty="0">
              <a:solidFill>
                <a:schemeClr val="accent5">
                  <a:lumMod val="50000"/>
                </a:schemeClr>
              </a:solidFill>
              <a:latin typeface="Century Gothic" panose="020B0502020202020204" pitchFamily="34" charset="0"/>
            </a:endParaRPr>
          </a:p>
        </p:txBody>
      </p:sp>
      <p:sp>
        <p:nvSpPr>
          <p:cNvPr id="7" name="Rectangle 6">
            <a:extLst>
              <a:ext uri="{FF2B5EF4-FFF2-40B4-BE49-F238E27FC236}">
                <a16:creationId xmlns:a16="http://schemas.microsoft.com/office/drawing/2014/main" xmlns="" id="{DC43F0A9-8E24-43A6-8ECE-19A3B4D0ED43}"/>
              </a:ext>
            </a:extLst>
          </p:cNvPr>
          <p:cNvSpPr/>
          <p:nvPr/>
        </p:nvSpPr>
        <p:spPr>
          <a:xfrm>
            <a:off x="3571252" y="1723803"/>
            <a:ext cx="2319378"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accent5">
                    <a:lumMod val="50000"/>
                  </a:schemeClr>
                </a:solidFill>
                <a:latin typeface="Century Gothic" panose="020B0502020202020204" pitchFamily="34" charset="0"/>
              </a:rPr>
              <a:t>escuchar</a:t>
            </a:r>
            <a:endParaRPr lang="en-GB" sz="2800" dirty="0">
              <a:solidFill>
                <a:schemeClr val="accent5">
                  <a:lumMod val="50000"/>
                </a:schemeClr>
              </a:solidFill>
              <a:latin typeface="Century Gothic" panose="020B0502020202020204" pitchFamily="34" charset="0"/>
            </a:endParaRPr>
          </a:p>
        </p:txBody>
      </p:sp>
      <p:sp>
        <p:nvSpPr>
          <p:cNvPr id="8" name="Rectangle 7">
            <a:extLst>
              <a:ext uri="{FF2B5EF4-FFF2-40B4-BE49-F238E27FC236}">
                <a16:creationId xmlns:a16="http://schemas.microsoft.com/office/drawing/2014/main" xmlns="" id="{A2DD7705-CD71-4582-A9C5-F761F98D0799}"/>
              </a:ext>
            </a:extLst>
          </p:cNvPr>
          <p:cNvSpPr/>
          <p:nvPr/>
        </p:nvSpPr>
        <p:spPr>
          <a:xfrm>
            <a:off x="902462" y="252557"/>
            <a:ext cx="2368278"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una amiga</a:t>
            </a:r>
            <a:endParaRPr lang="en-GB" sz="2800" dirty="0">
              <a:solidFill>
                <a:schemeClr val="accent5">
                  <a:lumMod val="50000"/>
                </a:schemeClr>
              </a:solidFill>
              <a:latin typeface="Century Gothic" panose="020B0502020202020204" pitchFamily="34" charset="0"/>
            </a:endParaRPr>
          </a:p>
        </p:txBody>
      </p:sp>
      <p:sp>
        <p:nvSpPr>
          <p:cNvPr id="9" name="Rectangle 8">
            <a:extLst>
              <a:ext uri="{FF2B5EF4-FFF2-40B4-BE49-F238E27FC236}">
                <a16:creationId xmlns:a16="http://schemas.microsoft.com/office/drawing/2014/main" xmlns="" id="{79CEF569-E8F7-4212-A64D-1FB5C78CA05B}"/>
              </a:ext>
            </a:extLst>
          </p:cNvPr>
          <p:cNvSpPr/>
          <p:nvPr/>
        </p:nvSpPr>
        <p:spPr>
          <a:xfrm>
            <a:off x="902460" y="1723803"/>
            <a:ext cx="2368279"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música</a:t>
            </a:r>
            <a:endParaRPr lang="en-GB" sz="2800" dirty="0">
              <a:solidFill>
                <a:schemeClr val="accent5">
                  <a:lumMod val="50000"/>
                </a:schemeClr>
              </a:solidFill>
              <a:latin typeface="Century Gothic" panose="020B0502020202020204" pitchFamily="34" charset="0"/>
            </a:endParaRPr>
          </a:p>
        </p:txBody>
      </p:sp>
      <p:sp>
        <p:nvSpPr>
          <p:cNvPr id="10" name="Rectangle 9">
            <a:extLst>
              <a:ext uri="{FF2B5EF4-FFF2-40B4-BE49-F238E27FC236}">
                <a16:creationId xmlns:a16="http://schemas.microsoft.com/office/drawing/2014/main" xmlns="" id="{B06BE86E-0ED8-415C-979D-A6D98BDBC744}"/>
              </a:ext>
            </a:extLst>
          </p:cNvPr>
          <p:cNvSpPr/>
          <p:nvPr/>
        </p:nvSpPr>
        <p:spPr>
          <a:xfrm>
            <a:off x="902460" y="3195049"/>
            <a:ext cx="2368278"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tarde</a:t>
            </a:r>
            <a:endParaRPr lang="en-GB" sz="2800" dirty="0">
              <a:solidFill>
                <a:schemeClr val="accent5">
                  <a:lumMod val="50000"/>
                </a:schemeClr>
              </a:solidFill>
              <a:latin typeface="Century Gothic" panose="020B0502020202020204" pitchFamily="34" charset="0"/>
            </a:endParaRPr>
          </a:p>
        </p:txBody>
      </p:sp>
      <p:sp>
        <p:nvSpPr>
          <p:cNvPr id="11" name="Rectangle 10">
            <a:extLst>
              <a:ext uri="{FF2B5EF4-FFF2-40B4-BE49-F238E27FC236}">
                <a16:creationId xmlns:a16="http://schemas.microsoft.com/office/drawing/2014/main" xmlns="" id="{BD3F3131-90B3-42D4-A7EF-7A76EF165294}"/>
              </a:ext>
            </a:extLst>
          </p:cNvPr>
          <p:cNvSpPr/>
          <p:nvPr/>
        </p:nvSpPr>
        <p:spPr>
          <a:xfrm>
            <a:off x="3571252" y="3195049"/>
            <a:ext cx="2319378"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llegar</a:t>
            </a:r>
            <a:endParaRPr lang="en-GB" sz="2800" dirty="0">
              <a:solidFill>
                <a:schemeClr val="accent5">
                  <a:lumMod val="50000"/>
                </a:schemeClr>
              </a:solidFill>
              <a:latin typeface="Century Gothic" panose="020B0502020202020204" pitchFamily="34" charset="0"/>
            </a:endParaRPr>
          </a:p>
        </p:txBody>
      </p:sp>
      <p:sp>
        <p:nvSpPr>
          <p:cNvPr id="12" name="Rectangle 11">
            <a:extLst>
              <a:ext uri="{FF2B5EF4-FFF2-40B4-BE49-F238E27FC236}">
                <a16:creationId xmlns:a16="http://schemas.microsoft.com/office/drawing/2014/main" xmlns="" id="{83AF34E5-F75B-443B-87D2-B0BBBACBD517}"/>
              </a:ext>
            </a:extLst>
          </p:cNvPr>
          <p:cNvSpPr/>
          <p:nvPr/>
        </p:nvSpPr>
        <p:spPr>
          <a:xfrm>
            <a:off x="6191142" y="3195049"/>
            <a:ext cx="2319812"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bien</a:t>
            </a:r>
            <a:endParaRPr lang="en-GB" sz="2800" dirty="0">
              <a:solidFill>
                <a:schemeClr val="accent5">
                  <a:lumMod val="50000"/>
                </a:schemeClr>
              </a:solidFill>
              <a:latin typeface="Century Gothic" panose="020B0502020202020204" pitchFamily="34" charset="0"/>
            </a:endParaRPr>
          </a:p>
        </p:txBody>
      </p:sp>
      <p:sp>
        <p:nvSpPr>
          <p:cNvPr id="13" name="Rectangle 12">
            <a:extLst>
              <a:ext uri="{FF2B5EF4-FFF2-40B4-BE49-F238E27FC236}">
                <a16:creationId xmlns:a16="http://schemas.microsoft.com/office/drawing/2014/main" xmlns="" id="{50FEC856-7A2C-448A-AD2D-31FDC6C350BE}"/>
              </a:ext>
            </a:extLst>
          </p:cNvPr>
          <p:cNvSpPr/>
          <p:nvPr/>
        </p:nvSpPr>
        <p:spPr>
          <a:xfrm>
            <a:off x="8811464" y="3195049"/>
            <a:ext cx="2501519"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con</a:t>
            </a:r>
            <a:endParaRPr lang="en-GB" sz="2800" dirty="0">
              <a:solidFill>
                <a:schemeClr val="accent5">
                  <a:lumMod val="50000"/>
                </a:schemeClr>
              </a:solidFill>
              <a:latin typeface="Century Gothic" panose="020B0502020202020204" pitchFamily="34" charset="0"/>
            </a:endParaRPr>
          </a:p>
        </p:txBody>
      </p:sp>
      <p:sp>
        <p:nvSpPr>
          <p:cNvPr id="14" name="Rectangle 13">
            <a:extLst>
              <a:ext uri="{FF2B5EF4-FFF2-40B4-BE49-F238E27FC236}">
                <a16:creationId xmlns:a16="http://schemas.microsoft.com/office/drawing/2014/main" xmlns="" id="{7358E44A-C920-4AD7-809B-E7F860AC1D19}"/>
              </a:ext>
            </a:extLst>
          </p:cNvPr>
          <p:cNvSpPr/>
          <p:nvPr/>
        </p:nvSpPr>
        <p:spPr>
          <a:xfrm>
            <a:off x="4730941" y="4859726"/>
            <a:ext cx="2501519" cy="1266092"/>
          </a:xfrm>
          <a:prstGeom prst="rect">
            <a:avLst/>
          </a:prstGeom>
          <a:solidFill>
            <a:schemeClr val="accent2">
              <a:lumMod val="60000"/>
              <a:lumOff val="40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accent5">
                    <a:lumMod val="50000"/>
                  </a:schemeClr>
                </a:solidFill>
                <a:latin typeface="Century Gothic" panose="020B0502020202020204" pitchFamily="34" charset="0"/>
              </a:rPr>
              <a:t>music</a:t>
            </a:r>
          </a:p>
        </p:txBody>
      </p:sp>
      <p:sp>
        <p:nvSpPr>
          <p:cNvPr id="15" name="Title 14">
            <a:extLst>
              <a:ext uri="{FF2B5EF4-FFF2-40B4-BE49-F238E27FC236}">
                <a16:creationId xmlns:a16="http://schemas.microsoft.com/office/drawing/2014/main" xmlns="" id="{52E5CFCE-5E1E-460A-A2D0-CF1B1D19CFE0}"/>
              </a:ext>
            </a:extLst>
          </p:cNvPr>
          <p:cNvSpPr>
            <a:spLocks noGrp="1"/>
          </p:cNvSpPr>
          <p:nvPr>
            <p:ph type="title"/>
          </p:nvPr>
        </p:nvSpPr>
        <p:spPr>
          <a:xfrm>
            <a:off x="773938" y="-4852827"/>
            <a:ext cx="10515600" cy="1325563"/>
          </a:xfrm>
        </p:spPr>
        <p:txBody>
          <a:bodyPr/>
          <a:lstStyle/>
          <a:p>
            <a:r>
              <a:rPr lang="en-GB" sz="100" kern="1200" dirty="0" err="1">
                <a:solidFill>
                  <a:schemeClr val="bg1"/>
                </a:solidFill>
                <a:effectLst/>
                <a:latin typeface="Century Gothic" panose="020B0502020202020204" pitchFamily="34" charset="0"/>
                <a:ea typeface="SimSun" panose="02010600030101010101" pitchFamily="2" charset="-122"/>
                <a:cs typeface="Times New Roman" panose="02020603050405020304" pitchFamily="18" charset="0"/>
              </a:rPr>
              <a:t>música</a:t>
            </a:r>
            <a:endParaRPr lang="en-GB" sz="100" dirty="0">
              <a:solidFill>
                <a:schemeClr val="bg1"/>
              </a:solidFill>
            </a:endParaRPr>
          </a:p>
        </p:txBody>
      </p:sp>
    </p:spTree>
    <p:extLst>
      <p:ext uri="{BB962C8B-B14F-4D97-AF65-F5344CB8AC3E}">
        <p14:creationId xmlns:p14="http://schemas.microsoft.com/office/powerpoint/2010/main" val="15055351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grpId="0" nodeType="clickEffect">
                                  <p:stCondLst>
                                    <p:cond delay="0"/>
                                  </p:stCondLst>
                                  <p:childTnLst>
                                    <p:animMotion origin="layout" path="M -3.75E-6 1.48148E-6 L 0.51693 0.45648 " pathEditMode="relative" rAng="0" ptsTypes="AA">
                                      <p:cBhvr>
                                        <p:cTn id="13" dur="2000" fill="hold"/>
                                        <p:tgtEl>
                                          <p:spTgt spid="9"/>
                                        </p:tgtEl>
                                        <p:attrNameLst>
                                          <p:attrName>ppt_x</p:attrName>
                                          <p:attrName>ppt_y</p:attrName>
                                        </p:attrNameLst>
                                      </p:cBhvr>
                                      <p:rCtr x="25846" y="228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C562493A-4C07-4920-BB7E-83296710F57A}"/>
              </a:ext>
            </a:extLst>
          </p:cNvPr>
          <p:cNvSpPr/>
          <p:nvPr/>
        </p:nvSpPr>
        <p:spPr>
          <a:xfrm>
            <a:off x="3571252" y="252557"/>
            <a:ext cx="2319378"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accent5">
                    <a:lumMod val="50000"/>
                  </a:schemeClr>
                </a:solidFill>
                <a:latin typeface="Century Gothic" panose="020B0502020202020204" pitchFamily="34" charset="0"/>
              </a:rPr>
              <a:t>bailar</a:t>
            </a:r>
            <a:endParaRPr lang="en-GB" sz="2800" dirty="0">
              <a:solidFill>
                <a:schemeClr val="accent5">
                  <a:lumMod val="50000"/>
                </a:schemeClr>
              </a:solidFill>
              <a:latin typeface="Century Gothic" panose="020B0502020202020204" pitchFamily="34" charset="0"/>
            </a:endParaRPr>
          </a:p>
        </p:txBody>
      </p:sp>
      <p:sp>
        <p:nvSpPr>
          <p:cNvPr id="3" name="Rectangle 2">
            <a:extLst>
              <a:ext uri="{FF2B5EF4-FFF2-40B4-BE49-F238E27FC236}">
                <a16:creationId xmlns:a16="http://schemas.microsoft.com/office/drawing/2014/main" xmlns="" id="{AD5AB040-4248-40AF-B48B-7E38D447FEFA}"/>
              </a:ext>
            </a:extLst>
          </p:cNvPr>
          <p:cNvSpPr/>
          <p:nvPr/>
        </p:nvSpPr>
        <p:spPr>
          <a:xfrm>
            <a:off x="6191142" y="1723803"/>
            <a:ext cx="2319812"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comprar</a:t>
            </a:r>
            <a:endParaRPr lang="en-GB" sz="2800" dirty="0">
              <a:solidFill>
                <a:schemeClr val="accent5">
                  <a:lumMod val="50000"/>
                </a:schemeClr>
              </a:solidFill>
              <a:latin typeface="Century Gothic" panose="020B0502020202020204" pitchFamily="34" charset="0"/>
            </a:endParaRPr>
          </a:p>
        </p:txBody>
      </p:sp>
      <p:sp>
        <p:nvSpPr>
          <p:cNvPr id="4" name="Rectangle 3">
            <a:extLst>
              <a:ext uri="{FF2B5EF4-FFF2-40B4-BE49-F238E27FC236}">
                <a16:creationId xmlns:a16="http://schemas.microsoft.com/office/drawing/2014/main" xmlns="" id="{A78E8DFD-77EC-4144-9853-ACAD96A4F201}"/>
              </a:ext>
            </a:extLst>
          </p:cNvPr>
          <p:cNvSpPr/>
          <p:nvPr/>
        </p:nvSpPr>
        <p:spPr>
          <a:xfrm>
            <a:off x="8811466" y="252557"/>
            <a:ext cx="2501519"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hablar</a:t>
            </a:r>
            <a:endParaRPr lang="en-GB" sz="2800" dirty="0">
              <a:solidFill>
                <a:schemeClr val="accent5">
                  <a:lumMod val="50000"/>
                </a:schemeClr>
              </a:solidFill>
              <a:latin typeface="Century Gothic" panose="020B0502020202020204" pitchFamily="34" charset="0"/>
            </a:endParaRPr>
          </a:p>
        </p:txBody>
      </p:sp>
      <p:sp>
        <p:nvSpPr>
          <p:cNvPr id="5" name="Rectangle 4">
            <a:extLst>
              <a:ext uri="{FF2B5EF4-FFF2-40B4-BE49-F238E27FC236}">
                <a16:creationId xmlns:a16="http://schemas.microsoft.com/office/drawing/2014/main" xmlns="" id="{51914785-9BD5-46F3-BB58-39E8FCB10988}"/>
              </a:ext>
            </a:extLst>
          </p:cNvPr>
          <p:cNvSpPr/>
          <p:nvPr/>
        </p:nvSpPr>
        <p:spPr>
          <a:xfrm>
            <a:off x="6191142" y="252557"/>
            <a:ext cx="2319812"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¿quién?</a:t>
            </a:r>
            <a:endParaRPr lang="en-GB" sz="2800" dirty="0">
              <a:solidFill>
                <a:schemeClr val="accent5">
                  <a:lumMod val="50000"/>
                </a:schemeClr>
              </a:solidFill>
              <a:latin typeface="Century Gothic" panose="020B0502020202020204" pitchFamily="34" charset="0"/>
            </a:endParaRPr>
          </a:p>
        </p:txBody>
      </p:sp>
      <p:sp>
        <p:nvSpPr>
          <p:cNvPr id="6" name="Rectangle 5">
            <a:extLst>
              <a:ext uri="{FF2B5EF4-FFF2-40B4-BE49-F238E27FC236}">
                <a16:creationId xmlns:a16="http://schemas.microsoft.com/office/drawing/2014/main" xmlns="" id="{653493C4-E2F1-445C-9F2F-8333C402F8D9}"/>
              </a:ext>
            </a:extLst>
          </p:cNvPr>
          <p:cNvSpPr/>
          <p:nvPr/>
        </p:nvSpPr>
        <p:spPr>
          <a:xfrm>
            <a:off x="8811465" y="1723803"/>
            <a:ext cx="2501519"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temprano</a:t>
            </a:r>
            <a:endParaRPr lang="en-GB" sz="2800" dirty="0">
              <a:solidFill>
                <a:schemeClr val="accent5">
                  <a:lumMod val="50000"/>
                </a:schemeClr>
              </a:solidFill>
              <a:latin typeface="Century Gothic" panose="020B0502020202020204" pitchFamily="34" charset="0"/>
            </a:endParaRPr>
          </a:p>
        </p:txBody>
      </p:sp>
      <p:sp>
        <p:nvSpPr>
          <p:cNvPr id="7" name="Rectangle 6">
            <a:extLst>
              <a:ext uri="{FF2B5EF4-FFF2-40B4-BE49-F238E27FC236}">
                <a16:creationId xmlns:a16="http://schemas.microsoft.com/office/drawing/2014/main" xmlns="" id="{59E8EDED-2AF6-4A23-8AD8-69846F936289}"/>
              </a:ext>
            </a:extLst>
          </p:cNvPr>
          <p:cNvSpPr/>
          <p:nvPr/>
        </p:nvSpPr>
        <p:spPr>
          <a:xfrm>
            <a:off x="3571252" y="1723803"/>
            <a:ext cx="2319378"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accent5">
                    <a:lumMod val="50000"/>
                  </a:schemeClr>
                </a:solidFill>
                <a:latin typeface="Century Gothic" panose="020B0502020202020204" pitchFamily="34" charset="0"/>
              </a:rPr>
              <a:t>escuchar</a:t>
            </a:r>
            <a:endParaRPr lang="en-GB" sz="2800" dirty="0">
              <a:solidFill>
                <a:schemeClr val="accent5">
                  <a:lumMod val="50000"/>
                </a:schemeClr>
              </a:solidFill>
              <a:latin typeface="Century Gothic" panose="020B0502020202020204" pitchFamily="34" charset="0"/>
            </a:endParaRPr>
          </a:p>
        </p:txBody>
      </p:sp>
      <p:sp>
        <p:nvSpPr>
          <p:cNvPr id="8" name="Rectangle 7">
            <a:extLst>
              <a:ext uri="{FF2B5EF4-FFF2-40B4-BE49-F238E27FC236}">
                <a16:creationId xmlns:a16="http://schemas.microsoft.com/office/drawing/2014/main" xmlns="" id="{5E8DEDBA-DB31-4BBB-BE43-5F085DF473DE}"/>
              </a:ext>
            </a:extLst>
          </p:cNvPr>
          <p:cNvSpPr/>
          <p:nvPr/>
        </p:nvSpPr>
        <p:spPr>
          <a:xfrm>
            <a:off x="902462" y="252557"/>
            <a:ext cx="2368278"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una amiga</a:t>
            </a:r>
            <a:endParaRPr lang="en-GB" sz="2800" dirty="0">
              <a:solidFill>
                <a:schemeClr val="accent5">
                  <a:lumMod val="50000"/>
                </a:schemeClr>
              </a:solidFill>
              <a:latin typeface="Century Gothic" panose="020B0502020202020204" pitchFamily="34" charset="0"/>
            </a:endParaRPr>
          </a:p>
        </p:txBody>
      </p:sp>
      <p:sp>
        <p:nvSpPr>
          <p:cNvPr id="9" name="Rectangle 8">
            <a:extLst>
              <a:ext uri="{FF2B5EF4-FFF2-40B4-BE49-F238E27FC236}">
                <a16:creationId xmlns:a16="http://schemas.microsoft.com/office/drawing/2014/main" xmlns="" id="{609A2DD8-4573-4FED-95DB-29426AB61D8D}"/>
              </a:ext>
            </a:extLst>
          </p:cNvPr>
          <p:cNvSpPr/>
          <p:nvPr/>
        </p:nvSpPr>
        <p:spPr>
          <a:xfrm>
            <a:off x="902460" y="1723803"/>
            <a:ext cx="2368279"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música</a:t>
            </a:r>
            <a:endParaRPr lang="en-GB" sz="2800" dirty="0">
              <a:solidFill>
                <a:schemeClr val="accent5">
                  <a:lumMod val="50000"/>
                </a:schemeClr>
              </a:solidFill>
              <a:latin typeface="Century Gothic" panose="020B0502020202020204" pitchFamily="34" charset="0"/>
            </a:endParaRPr>
          </a:p>
        </p:txBody>
      </p:sp>
      <p:sp>
        <p:nvSpPr>
          <p:cNvPr id="10" name="Rectangle 9">
            <a:extLst>
              <a:ext uri="{FF2B5EF4-FFF2-40B4-BE49-F238E27FC236}">
                <a16:creationId xmlns:a16="http://schemas.microsoft.com/office/drawing/2014/main" xmlns="" id="{89E37C10-4A3A-4247-954E-382733A0DD9D}"/>
              </a:ext>
            </a:extLst>
          </p:cNvPr>
          <p:cNvSpPr/>
          <p:nvPr/>
        </p:nvSpPr>
        <p:spPr>
          <a:xfrm>
            <a:off x="902460" y="3195049"/>
            <a:ext cx="2368278"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tarde</a:t>
            </a:r>
            <a:endParaRPr lang="en-GB" sz="2800" dirty="0">
              <a:solidFill>
                <a:schemeClr val="accent5">
                  <a:lumMod val="50000"/>
                </a:schemeClr>
              </a:solidFill>
              <a:latin typeface="Century Gothic" panose="020B0502020202020204" pitchFamily="34" charset="0"/>
            </a:endParaRPr>
          </a:p>
        </p:txBody>
      </p:sp>
      <p:sp>
        <p:nvSpPr>
          <p:cNvPr id="11" name="Rectangle 10">
            <a:extLst>
              <a:ext uri="{FF2B5EF4-FFF2-40B4-BE49-F238E27FC236}">
                <a16:creationId xmlns:a16="http://schemas.microsoft.com/office/drawing/2014/main" xmlns="" id="{BB846A75-7710-4261-BF9B-BCC84C6EBF5F}"/>
              </a:ext>
            </a:extLst>
          </p:cNvPr>
          <p:cNvSpPr/>
          <p:nvPr/>
        </p:nvSpPr>
        <p:spPr>
          <a:xfrm>
            <a:off x="3571252" y="3195049"/>
            <a:ext cx="2319378"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llegar</a:t>
            </a:r>
            <a:endParaRPr lang="en-GB" sz="2800" dirty="0">
              <a:solidFill>
                <a:schemeClr val="accent5">
                  <a:lumMod val="50000"/>
                </a:schemeClr>
              </a:solidFill>
              <a:latin typeface="Century Gothic" panose="020B0502020202020204" pitchFamily="34" charset="0"/>
            </a:endParaRPr>
          </a:p>
        </p:txBody>
      </p:sp>
      <p:sp>
        <p:nvSpPr>
          <p:cNvPr id="12" name="Rectangle 11">
            <a:extLst>
              <a:ext uri="{FF2B5EF4-FFF2-40B4-BE49-F238E27FC236}">
                <a16:creationId xmlns:a16="http://schemas.microsoft.com/office/drawing/2014/main" xmlns="" id="{EC2C8F03-C296-44BA-8F16-63878239C334}"/>
              </a:ext>
            </a:extLst>
          </p:cNvPr>
          <p:cNvSpPr/>
          <p:nvPr/>
        </p:nvSpPr>
        <p:spPr>
          <a:xfrm>
            <a:off x="6191142" y="3195049"/>
            <a:ext cx="2319812"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bien</a:t>
            </a:r>
            <a:endParaRPr lang="en-GB" sz="2800" dirty="0">
              <a:solidFill>
                <a:schemeClr val="accent5">
                  <a:lumMod val="50000"/>
                </a:schemeClr>
              </a:solidFill>
              <a:latin typeface="Century Gothic" panose="020B0502020202020204" pitchFamily="34" charset="0"/>
            </a:endParaRPr>
          </a:p>
        </p:txBody>
      </p:sp>
      <p:sp>
        <p:nvSpPr>
          <p:cNvPr id="13" name="Rectangle 12">
            <a:extLst>
              <a:ext uri="{FF2B5EF4-FFF2-40B4-BE49-F238E27FC236}">
                <a16:creationId xmlns:a16="http://schemas.microsoft.com/office/drawing/2014/main" xmlns="" id="{EF44A09E-C6E5-4E59-84FE-12157155A576}"/>
              </a:ext>
            </a:extLst>
          </p:cNvPr>
          <p:cNvSpPr/>
          <p:nvPr/>
        </p:nvSpPr>
        <p:spPr>
          <a:xfrm>
            <a:off x="8811464" y="3195049"/>
            <a:ext cx="2501519"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con</a:t>
            </a:r>
            <a:endParaRPr lang="en-GB" sz="2800" dirty="0">
              <a:solidFill>
                <a:schemeClr val="accent5">
                  <a:lumMod val="50000"/>
                </a:schemeClr>
              </a:solidFill>
              <a:latin typeface="Century Gothic" panose="020B0502020202020204" pitchFamily="34" charset="0"/>
            </a:endParaRPr>
          </a:p>
        </p:txBody>
      </p:sp>
      <p:sp>
        <p:nvSpPr>
          <p:cNvPr id="14" name="Rectangle 13">
            <a:extLst>
              <a:ext uri="{FF2B5EF4-FFF2-40B4-BE49-F238E27FC236}">
                <a16:creationId xmlns:a16="http://schemas.microsoft.com/office/drawing/2014/main" xmlns="" id="{B30C26CC-A1A4-428D-91DC-A970DBC53F69}"/>
              </a:ext>
            </a:extLst>
          </p:cNvPr>
          <p:cNvSpPr/>
          <p:nvPr/>
        </p:nvSpPr>
        <p:spPr>
          <a:xfrm>
            <a:off x="4730941" y="4859726"/>
            <a:ext cx="2501519" cy="1266092"/>
          </a:xfrm>
          <a:prstGeom prst="rect">
            <a:avLst/>
          </a:prstGeom>
          <a:solidFill>
            <a:schemeClr val="accent2">
              <a:lumMod val="60000"/>
              <a:lumOff val="40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accent5">
                    <a:lumMod val="50000"/>
                  </a:schemeClr>
                </a:solidFill>
                <a:latin typeface="Century Gothic" panose="020B0502020202020204" pitchFamily="34" charset="0"/>
              </a:rPr>
              <a:t>to buy</a:t>
            </a:r>
          </a:p>
        </p:txBody>
      </p:sp>
      <p:sp>
        <p:nvSpPr>
          <p:cNvPr id="15" name="Title 14">
            <a:extLst>
              <a:ext uri="{FF2B5EF4-FFF2-40B4-BE49-F238E27FC236}">
                <a16:creationId xmlns:a16="http://schemas.microsoft.com/office/drawing/2014/main" xmlns="" id="{7107E013-4B07-467A-BA0B-04D30C5E3DD1}"/>
              </a:ext>
            </a:extLst>
          </p:cNvPr>
          <p:cNvSpPr>
            <a:spLocks noGrp="1"/>
          </p:cNvSpPr>
          <p:nvPr>
            <p:ph type="title"/>
          </p:nvPr>
        </p:nvSpPr>
        <p:spPr>
          <a:xfrm>
            <a:off x="0" y="-5005227"/>
            <a:ext cx="10515600" cy="1325563"/>
          </a:xfrm>
        </p:spPr>
        <p:txBody>
          <a:bodyPr/>
          <a:lstStyle/>
          <a:p>
            <a:r>
              <a:rPr lang="en-GB" sz="100" dirty="0" err="1">
                <a:solidFill>
                  <a:schemeClr val="bg1"/>
                </a:solidFill>
              </a:rPr>
              <a:t>comprar</a:t>
            </a:r>
            <a:endParaRPr lang="en-GB" sz="100" dirty="0">
              <a:solidFill>
                <a:schemeClr val="bg1"/>
              </a:solidFill>
            </a:endParaRPr>
          </a:p>
        </p:txBody>
      </p:sp>
    </p:spTree>
    <p:extLst>
      <p:ext uri="{BB962C8B-B14F-4D97-AF65-F5344CB8AC3E}">
        <p14:creationId xmlns:p14="http://schemas.microsoft.com/office/powerpoint/2010/main" val="42595479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grpId="0" nodeType="clickEffect">
                                  <p:stCondLst>
                                    <p:cond delay="0"/>
                                  </p:stCondLst>
                                  <p:childTnLst>
                                    <p:animMotion origin="layout" path="M -4.58333E-6 1.48148E-6 L 0.08516 0.45648 " pathEditMode="relative" rAng="0" ptsTypes="AA">
                                      <p:cBhvr>
                                        <p:cTn id="13" dur="2000" fill="hold"/>
                                        <p:tgtEl>
                                          <p:spTgt spid="3"/>
                                        </p:tgtEl>
                                        <p:attrNameLst>
                                          <p:attrName>ppt_x</p:attrName>
                                          <p:attrName>ppt_y</p:attrName>
                                        </p:attrNameLst>
                                      </p:cBhvr>
                                      <p:rCtr x="4258" y="228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C88C5A2F-9005-4D5E-99E6-BDAB313941D9}"/>
              </a:ext>
            </a:extLst>
          </p:cNvPr>
          <p:cNvSpPr/>
          <p:nvPr/>
        </p:nvSpPr>
        <p:spPr>
          <a:xfrm>
            <a:off x="3571252" y="252557"/>
            <a:ext cx="2319378"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accent5">
                    <a:lumMod val="50000"/>
                  </a:schemeClr>
                </a:solidFill>
                <a:latin typeface="Century Gothic" panose="020B0502020202020204" pitchFamily="34" charset="0"/>
              </a:rPr>
              <a:t>bailar</a:t>
            </a:r>
            <a:endParaRPr lang="en-GB" sz="2800" dirty="0">
              <a:solidFill>
                <a:schemeClr val="accent5">
                  <a:lumMod val="50000"/>
                </a:schemeClr>
              </a:solidFill>
              <a:latin typeface="Century Gothic" panose="020B0502020202020204" pitchFamily="34" charset="0"/>
            </a:endParaRPr>
          </a:p>
        </p:txBody>
      </p:sp>
      <p:sp>
        <p:nvSpPr>
          <p:cNvPr id="3" name="Rectangle 2">
            <a:extLst>
              <a:ext uri="{FF2B5EF4-FFF2-40B4-BE49-F238E27FC236}">
                <a16:creationId xmlns:a16="http://schemas.microsoft.com/office/drawing/2014/main" xmlns="" id="{87E8D5DB-0293-4A8E-B5BA-B3C19C6803BB}"/>
              </a:ext>
            </a:extLst>
          </p:cNvPr>
          <p:cNvSpPr/>
          <p:nvPr/>
        </p:nvSpPr>
        <p:spPr>
          <a:xfrm>
            <a:off x="6191142" y="1723803"/>
            <a:ext cx="2319812"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comprar</a:t>
            </a:r>
            <a:endParaRPr lang="en-GB" sz="2800" dirty="0">
              <a:solidFill>
                <a:schemeClr val="accent5">
                  <a:lumMod val="50000"/>
                </a:schemeClr>
              </a:solidFill>
              <a:latin typeface="Century Gothic" panose="020B0502020202020204" pitchFamily="34" charset="0"/>
            </a:endParaRPr>
          </a:p>
        </p:txBody>
      </p:sp>
      <p:sp>
        <p:nvSpPr>
          <p:cNvPr id="4" name="Rectangle 3">
            <a:extLst>
              <a:ext uri="{FF2B5EF4-FFF2-40B4-BE49-F238E27FC236}">
                <a16:creationId xmlns:a16="http://schemas.microsoft.com/office/drawing/2014/main" xmlns="" id="{D6F710AD-E41F-4FBB-B6BD-3F80203856A2}"/>
              </a:ext>
            </a:extLst>
          </p:cNvPr>
          <p:cNvSpPr/>
          <p:nvPr/>
        </p:nvSpPr>
        <p:spPr>
          <a:xfrm>
            <a:off x="8811466" y="252557"/>
            <a:ext cx="2501519"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hablar</a:t>
            </a:r>
            <a:endParaRPr lang="en-GB" sz="2800" dirty="0">
              <a:solidFill>
                <a:schemeClr val="accent5">
                  <a:lumMod val="50000"/>
                </a:schemeClr>
              </a:solidFill>
              <a:latin typeface="Century Gothic" panose="020B0502020202020204" pitchFamily="34" charset="0"/>
            </a:endParaRPr>
          </a:p>
        </p:txBody>
      </p:sp>
      <p:sp>
        <p:nvSpPr>
          <p:cNvPr id="5" name="Rectangle 4">
            <a:extLst>
              <a:ext uri="{FF2B5EF4-FFF2-40B4-BE49-F238E27FC236}">
                <a16:creationId xmlns:a16="http://schemas.microsoft.com/office/drawing/2014/main" xmlns="" id="{83BF6136-8020-4AEA-8C60-F0321E89213E}"/>
              </a:ext>
            </a:extLst>
          </p:cNvPr>
          <p:cNvSpPr/>
          <p:nvPr/>
        </p:nvSpPr>
        <p:spPr>
          <a:xfrm>
            <a:off x="6191142" y="252557"/>
            <a:ext cx="2319812"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¿quién?</a:t>
            </a:r>
            <a:endParaRPr lang="en-GB" sz="2800" dirty="0">
              <a:solidFill>
                <a:schemeClr val="accent5">
                  <a:lumMod val="50000"/>
                </a:schemeClr>
              </a:solidFill>
              <a:latin typeface="Century Gothic" panose="020B0502020202020204" pitchFamily="34" charset="0"/>
            </a:endParaRPr>
          </a:p>
        </p:txBody>
      </p:sp>
      <p:sp>
        <p:nvSpPr>
          <p:cNvPr id="6" name="Rectangle 5">
            <a:extLst>
              <a:ext uri="{FF2B5EF4-FFF2-40B4-BE49-F238E27FC236}">
                <a16:creationId xmlns:a16="http://schemas.microsoft.com/office/drawing/2014/main" xmlns="" id="{E2700CFB-E3DD-4D8A-A14B-8516E13CF72B}"/>
              </a:ext>
            </a:extLst>
          </p:cNvPr>
          <p:cNvSpPr/>
          <p:nvPr/>
        </p:nvSpPr>
        <p:spPr>
          <a:xfrm>
            <a:off x="8811465" y="1723803"/>
            <a:ext cx="2501519"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temprano</a:t>
            </a:r>
            <a:endParaRPr lang="en-GB" sz="2800" dirty="0">
              <a:solidFill>
                <a:schemeClr val="accent5">
                  <a:lumMod val="50000"/>
                </a:schemeClr>
              </a:solidFill>
              <a:latin typeface="Century Gothic" panose="020B0502020202020204" pitchFamily="34" charset="0"/>
            </a:endParaRPr>
          </a:p>
        </p:txBody>
      </p:sp>
      <p:sp>
        <p:nvSpPr>
          <p:cNvPr id="7" name="Rectangle 6">
            <a:extLst>
              <a:ext uri="{FF2B5EF4-FFF2-40B4-BE49-F238E27FC236}">
                <a16:creationId xmlns:a16="http://schemas.microsoft.com/office/drawing/2014/main" xmlns="" id="{62D01567-F4A7-4537-9FD8-90EF5FD9411D}"/>
              </a:ext>
            </a:extLst>
          </p:cNvPr>
          <p:cNvSpPr/>
          <p:nvPr/>
        </p:nvSpPr>
        <p:spPr>
          <a:xfrm>
            <a:off x="3571252" y="1723803"/>
            <a:ext cx="2319378"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accent5">
                    <a:lumMod val="50000"/>
                  </a:schemeClr>
                </a:solidFill>
                <a:latin typeface="Century Gothic" panose="020B0502020202020204" pitchFamily="34" charset="0"/>
              </a:rPr>
              <a:t>escuchar</a:t>
            </a:r>
            <a:endParaRPr lang="en-GB" sz="2800" dirty="0">
              <a:solidFill>
                <a:schemeClr val="accent5">
                  <a:lumMod val="50000"/>
                </a:schemeClr>
              </a:solidFill>
              <a:latin typeface="Century Gothic" panose="020B0502020202020204" pitchFamily="34" charset="0"/>
            </a:endParaRPr>
          </a:p>
        </p:txBody>
      </p:sp>
      <p:sp>
        <p:nvSpPr>
          <p:cNvPr id="8" name="Rectangle 7">
            <a:extLst>
              <a:ext uri="{FF2B5EF4-FFF2-40B4-BE49-F238E27FC236}">
                <a16:creationId xmlns:a16="http://schemas.microsoft.com/office/drawing/2014/main" xmlns="" id="{D0CA0F1A-008F-4D53-8058-4E9E8F30E0FD}"/>
              </a:ext>
            </a:extLst>
          </p:cNvPr>
          <p:cNvSpPr/>
          <p:nvPr/>
        </p:nvSpPr>
        <p:spPr>
          <a:xfrm>
            <a:off x="902462" y="252557"/>
            <a:ext cx="2368278"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una amiga</a:t>
            </a:r>
            <a:endParaRPr lang="en-GB" sz="2800" dirty="0">
              <a:solidFill>
                <a:schemeClr val="accent5">
                  <a:lumMod val="50000"/>
                </a:schemeClr>
              </a:solidFill>
              <a:latin typeface="Century Gothic" panose="020B0502020202020204" pitchFamily="34" charset="0"/>
            </a:endParaRPr>
          </a:p>
        </p:txBody>
      </p:sp>
      <p:sp>
        <p:nvSpPr>
          <p:cNvPr id="9" name="Rectangle 8">
            <a:extLst>
              <a:ext uri="{FF2B5EF4-FFF2-40B4-BE49-F238E27FC236}">
                <a16:creationId xmlns:a16="http://schemas.microsoft.com/office/drawing/2014/main" xmlns="" id="{469C3040-F5F3-4D13-9520-504B357C849F}"/>
              </a:ext>
            </a:extLst>
          </p:cNvPr>
          <p:cNvSpPr/>
          <p:nvPr/>
        </p:nvSpPr>
        <p:spPr>
          <a:xfrm>
            <a:off x="902460" y="1723803"/>
            <a:ext cx="2368279"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música</a:t>
            </a:r>
            <a:endParaRPr lang="en-GB" sz="2800" dirty="0">
              <a:solidFill>
                <a:schemeClr val="accent5">
                  <a:lumMod val="50000"/>
                </a:schemeClr>
              </a:solidFill>
              <a:latin typeface="Century Gothic" panose="020B0502020202020204" pitchFamily="34" charset="0"/>
            </a:endParaRPr>
          </a:p>
        </p:txBody>
      </p:sp>
      <p:sp>
        <p:nvSpPr>
          <p:cNvPr id="10" name="Rectangle 9">
            <a:extLst>
              <a:ext uri="{FF2B5EF4-FFF2-40B4-BE49-F238E27FC236}">
                <a16:creationId xmlns:a16="http://schemas.microsoft.com/office/drawing/2014/main" xmlns="" id="{41080D28-26C2-4251-B97C-A4C659F6C821}"/>
              </a:ext>
            </a:extLst>
          </p:cNvPr>
          <p:cNvSpPr/>
          <p:nvPr/>
        </p:nvSpPr>
        <p:spPr>
          <a:xfrm>
            <a:off x="902460" y="3195049"/>
            <a:ext cx="2368278"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tarde</a:t>
            </a:r>
            <a:endParaRPr lang="en-GB" sz="2800" dirty="0">
              <a:solidFill>
                <a:schemeClr val="accent5">
                  <a:lumMod val="50000"/>
                </a:schemeClr>
              </a:solidFill>
              <a:latin typeface="Century Gothic" panose="020B0502020202020204" pitchFamily="34" charset="0"/>
            </a:endParaRPr>
          </a:p>
        </p:txBody>
      </p:sp>
      <p:sp>
        <p:nvSpPr>
          <p:cNvPr id="11" name="Rectangle 10">
            <a:extLst>
              <a:ext uri="{FF2B5EF4-FFF2-40B4-BE49-F238E27FC236}">
                <a16:creationId xmlns:a16="http://schemas.microsoft.com/office/drawing/2014/main" xmlns="" id="{55F87484-9294-4577-BB98-68D6DCFAD47C}"/>
              </a:ext>
            </a:extLst>
          </p:cNvPr>
          <p:cNvSpPr/>
          <p:nvPr/>
        </p:nvSpPr>
        <p:spPr>
          <a:xfrm>
            <a:off x="3571252" y="3195049"/>
            <a:ext cx="2319378"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llegar</a:t>
            </a:r>
            <a:endParaRPr lang="en-GB" sz="2800" dirty="0">
              <a:solidFill>
                <a:schemeClr val="accent5">
                  <a:lumMod val="50000"/>
                </a:schemeClr>
              </a:solidFill>
              <a:latin typeface="Century Gothic" panose="020B0502020202020204" pitchFamily="34" charset="0"/>
            </a:endParaRPr>
          </a:p>
        </p:txBody>
      </p:sp>
      <p:sp>
        <p:nvSpPr>
          <p:cNvPr id="12" name="Rectangle 11">
            <a:extLst>
              <a:ext uri="{FF2B5EF4-FFF2-40B4-BE49-F238E27FC236}">
                <a16:creationId xmlns:a16="http://schemas.microsoft.com/office/drawing/2014/main" xmlns="" id="{230BF8D1-C0DB-4349-AFA6-CD31EAF2C704}"/>
              </a:ext>
            </a:extLst>
          </p:cNvPr>
          <p:cNvSpPr/>
          <p:nvPr/>
        </p:nvSpPr>
        <p:spPr>
          <a:xfrm>
            <a:off x="6191142" y="3195049"/>
            <a:ext cx="2319812"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bien</a:t>
            </a:r>
            <a:endParaRPr lang="en-GB" sz="2800" dirty="0">
              <a:solidFill>
                <a:schemeClr val="accent5">
                  <a:lumMod val="50000"/>
                </a:schemeClr>
              </a:solidFill>
              <a:latin typeface="Century Gothic" panose="020B0502020202020204" pitchFamily="34" charset="0"/>
            </a:endParaRPr>
          </a:p>
        </p:txBody>
      </p:sp>
      <p:sp>
        <p:nvSpPr>
          <p:cNvPr id="13" name="Rectangle 12">
            <a:extLst>
              <a:ext uri="{FF2B5EF4-FFF2-40B4-BE49-F238E27FC236}">
                <a16:creationId xmlns:a16="http://schemas.microsoft.com/office/drawing/2014/main" xmlns="" id="{D5F286FE-7DE0-4673-AC35-AE0908804316}"/>
              </a:ext>
            </a:extLst>
          </p:cNvPr>
          <p:cNvSpPr/>
          <p:nvPr/>
        </p:nvSpPr>
        <p:spPr>
          <a:xfrm>
            <a:off x="8811464" y="3195049"/>
            <a:ext cx="2501519"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con</a:t>
            </a:r>
            <a:endParaRPr lang="en-GB" sz="2800" dirty="0">
              <a:solidFill>
                <a:schemeClr val="accent5">
                  <a:lumMod val="50000"/>
                </a:schemeClr>
              </a:solidFill>
              <a:latin typeface="Century Gothic" panose="020B0502020202020204" pitchFamily="34" charset="0"/>
            </a:endParaRPr>
          </a:p>
        </p:txBody>
      </p:sp>
      <p:sp>
        <p:nvSpPr>
          <p:cNvPr id="14" name="Rectangle 13">
            <a:extLst>
              <a:ext uri="{FF2B5EF4-FFF2-40B4-BE49-F238E27FC236}">
                <a16:creationId xmlns:a16="http://schemas.microsoft.com/office/drawing/2014/main" xmlns="" id="{7457C9CF-702C-45B0-BE17-9FF680AD8CF5}"/>
              </a:ext>
            </a:extLst>
          </p:cNvPr>
          <p:cNvSpPr/>
          <p:nvPr/>
        </p:nvSpPr>
        <p:spPr>
          <a:xfrm>
            <a:off x="4730941" y="4859726"/>
            <a:ext cx="2501519" cy="1266092"/>
          </a:xfrm>
          <a:prstGeom prst="rect">
            <a:avLst/>
          </a:prstGeom>
          <a:solidFill>
            <a:schemeClr val="accent2">
              <a:lumMod val="60000"/>
              <a:lumOff val="40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accent5">
                    <a:lumMod val="50000"/>
                  </a:schemeClr>
                </a:solidFill>
                <a:latin typeface="Century Gothic" panose="020B0502020202020204" pitchFamily="34" charset="0"/>
              </a:rPr>
              <a:t>late</a:t>
            </a:r>
          </a:p>
        </p:txBody>
      </p:sp>
      <p:sp>
        <p:nvSpPr>
          <p:cNvPr id="15" name="Title 14">
            <a:extLst>
              <a:ext uri="{FF2B5EF4-FFF2-40B4-BE49-F238E27FC236}">
                <a16:creationId xmlns:a16="http://schemas.microsoft.com/office/drawing/2014/main" xmlns="" id="{4A42DBCF-3D17-4761-808B-8747402791B3}"/>
              </a:ext>
            </a:extLst>
          </p:cNvPr>
          <p:cNvSpPr>
            <a:spLocks noGrp="1"/>
          </p:cNvSpPr>
          <p:nvPr>
            <p:ph type="title"/>
          </p:nvPr>
        </p:nvSpPr>
        <p:spPr>
          <a:xfrm>
            <a:off x="632830" y="-4586127"/>
            <a:ext cx="10515600" cy="1325563"/>
          </a:xfrm>
        </p:spPr>
        <p:txBody>
          <a:bodyPr/>
          <a:lstStyle/>
          <a:p>
            <a:r>
              <a:rPr lang="en-GB" sz="100" dirty="0" err="1">
                <a:solidFill>
                  <a:schemeClr val="bg1"/>
                </a:solidFill>
              </a:rPr>
              <a:t>tarde</a:t>
            </a:r>
            <a:endParaRPr lang="en-GB" sz="100" dirty="0">
              <a:solidFill>
                <a:schemeClr val="bg1"/>
              </a:solidFill>
            </a:endParaRPr>
          </a:p>
        </p:txBody>
      </p:sp>
    </p:spTree>
    <p:extLst>
      <p:ext uri="{BB962C8B-B14F-4D97-AF65-F5344CB8AC3E}">
        <p14:creationId xmlns:p14="http://schemas.microsoft.com/office/powerpoint/2010/main" val="34363145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grpId="0" nodeType="clickEffect">
                                  <p:stCondLst>
                                    <p:cond delay="0"/>
                                  </p:stCondLst>
                                  <p:childTnLst>
                                    <p:animMotion origin="layout" path="M -3.75E-6 -1.85185E-6 L 0.51693 0.2419 " pathEditMode="relative" rAng="0" ptsTypes="AA">
                                      <p:cBhvr>
                                        <p:cTn id="13" dur="2000" fill="hold"/>
                                        <p:tgtEl>
                                          <p:spTgt spid="10"/>
                                        </p:tgtEl>
                                        <p:attrNameLst>
                                          <p:attrName>ppt_x</p:attrName>
                                          <p:attrName>ppt_y</p:attrName>
                                        </p:attrNameLst>
                                      </p:cBhvr>
                                      <p:rCtr x="25846" y="120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6162162B-D109-46ED-BD19-4A9A24E23ACD}"/>
              </a:ext>
            </a:extLst>
          </p:cNvPr>
          <p:cNvSpPr/>
          <p:nvPr/>
        </p:nvSpPr>
        <p:spPr>
          <a:xfrm>
            <a:off x="3571252" y="252557"/>
            <a:ext cx="2319378"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accent5">
                    <a:lumMod val="50000"/>
                  </a:schemeClr>
                </a:solidFill>
                <a:latin typeface="Century Gothic" panose="020B0502020202020204" pitchFamily="34" charset="0"/>
              </a:rPr>
              <a:t>bailar</a:t>
            </a:r>
            <a:endParaRPr lang="en-GB" sz="2800" dirty="0">
              <a:solidFill>
                <a:schemeClr val="accent5">
                  <a:lumMod val="50000"/>
                </a:schemeClr>
              </a:solidFill>
              <a:latin typeface="Century Gothic" panose="020B0502020202020204" pitchFamily="34" charset="0"/>
            </a:endParaRPr>
          </a:p>
        </p:txBody>
      </p:sp>
      <p:sp>
        <p:nvSpPr>
          <p:cNvPr id="3" name="Rectangle 2">
            <a:extLst>
              <a:ext uri="{FF2B5EF4-FFF2-40B4-BE49-F238E27FC236}">
                <a16:creationId xmlns:a16="http://schemas.microsoft.com/office/drawing/2014/main" xmlns="" id="{5DC5E8E5-7D50-41F9-AF42-322D24BBC017}"/>
              </a:ext>
            </a:extLst>
          </p:cNvPr>
          <p:cNvSpPr/>
          <p:nvPr/>
        </p:nvSpPr>
        <p:spPr>
          <a:xfrm>
            <a:off x="6191142" y="1723803"/>
            <a:ext cx="2319812"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comprar</a:t>
            </a:r>
            <a:endParaRPr lang="en-GB" sz="2800" dirty="0">
              <a:solidFill>
                <a:schemeClr val="accent5">
                  <a:lumMod val="50000"/>
                </a:schemeClr>
              </a:solidFill>
              <a:latin typeface="Century Gothic" panose="020B0502020202020204" pitchFamily="34" charset="0"/>
            </a:endParaRPr>
          </a:p>
        </p:txBody>
      </p:sp>
      <p:sp>
        <p:nvSpPr>
          <p:cNvPr id="4" name="Rectangle 3">
            <a:extLst>
              <a:ext uri="{FF2B5EF4-FFF2-40B4-BE49-F238E27FC236}">
                <a16:creationId xmlns:a16="http://schemas.microsoft.com/office/drawing/2014/main" xmlns="" id="{E61D9ED2-BA94-4E84-84D9-57EBF85E5B49}"/>
              </a:ext>
            </a:extLst>
          </p:cNvPr>
          <p:cNvSpPr/>
          <p:nvPr/>
        </p:nvSpPr>
        <p:spPr>
          <a:xfrm>
            <a:off x="8811466" y="252557"/>
            <a:ext cx="2501519"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hablar</a:t>
            </a:r>
            <a:endParaRPr lang="en-GB" sz="2800" dirty="0">
              <a:solidFill>
                <a:schemeClr val="accent5">
                  <a:lumMod val="50000"/>
                </a:schemeClr>
              </a:solidFill>
              <a:latin typeface="Century Gothic" panose="020B0502020202020204" pitchFamily="34" charset="0"/>
            </a:endParaRPr>
          </a:p>
        </p:txBody>
      </p:sp>
      <p:sp>
        <p:nvSpPr>
          <p:cNvPr id="5" name="Rectangle 4">
            <a:extLst>
              <a:ext uri="{FF2B5EF4-FFF2-40B4-BE49-F238E27FC236}">
                <a16:creationId xmlns:a16="http://schemas.microsoft.com/office/drawing/2014/main" xmlns="" id="{6BEA6CD7-866E-4676-B9A0-2AC6F5D04E27}"/>
              </a:ext>
            </a:extLst>
          </p:cNvPr>
          <p:cNvSpPr/>
          <p:nvPr/>
        </p:nvSpPr>
        <p:spPr>
          <a:xfrm>
            <a:off x="6191142" y="252557"/>
            <a:ext cx="2319812"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¿quién?</a:t>
            </a:r>
            <a:endParaRPr lang="en-GB" sz="2800" dirty="0">
              <a:solidFill>
                <a:schemeClr val="accent5">
                  <a:lumMod val="50000"/>
                </a:schemeClr>
              </a:solidFill>
              <a:latin typeface="Century Gothic" panose="020B0502020202020204" pitchFamily="34" charset="0"/>
            </a:endParaRPr>
          </a:p>
        </p:txBody>
      </p:sp>
      <p:sp>
        <p:nvSpPr>
          <p:cNvPr id="6" name="Rectangle 5">
            <a:extLst>
              <a:ext uri="{FF2B5EF4-FFF2-40B4-BE49-F238E27FC236}">
                <a16:creationId xmlns:a16="http://schemas.microsoft.com/office/drawing/2014/main" xmlns="" id="{96CFC741-74A0-4005-AABE-81394060AF03}"/>
              </a:ext>
            </a:extLst>
          </p:cNvPr>
          <p:cNvSpPr/>
          <p:nvPr/>
        </p:nvSpPr>
        <p:spPr>
          <a:xfrm>
            <a:off x="8811465" y="1723803"/>
            <a:ext cx="2501519"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temprano</a:t>
            </a:r>
            <a:endParaRPr lang="en-GB" sz="2800" dirty="0">
              <a:solidFill>
                <a:schemeClr val="accent5">
                  <a:lumMod val="50000"/>
                </a:schemeClr>
              </a:solidFill>
              <a:latin typeface="Century Gothic" panose="020B0502020202020204" pitchFamily="34" charset="0"/>
            </a:endParaRPr>
          </a:p>
        </p:txBody>
      </p:sp>
      <p:sp>
        <p:nvSpPr>
          <p:cNvPr id="7" name="Rectangle 6">
            <a:extLst>
              <a:ext uri="{FF2B5EF4-FFF2-40B4-BE49-F238E27FC236}">
                <a16:creationId xmlns:a16="http://schemas.microsoft.com/office/drawing/2014/main" xmlns="" id="{D1461E3E-38C9-40A6-B63D-9DD431F52806}"/>
              </a:ext>
            </a:extLst>
          </p:cNvPr>
          <p:cNvSpPr/>
          <p:nvPr/>
        </p:nvSpPr>
        <p:spPr>
          <a:xfrm>
            <a:off x="3571252" y="1723803"/>
            <a:ext cx="2319378"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accent5">
                    <a:lumMod val="50000"/>
                  </a:schemeClr>
                </a:solidFill>
                <a:latin typeface="Century Gothic" panose="020B0502020202020204" pitchFamily="34" charset="0"/>
              </a:rPr>
              <a:t>escuchar</a:t>
            </a:r>
            <a:endParaRPr lang="en-GB" sz="2800" dirty="0">
              <a:solidFill>
                <a:schemeClr val="accent5">
                  <a:lumMod val="50000"/>
                </a:schemeClr>
              </a:solidFill>
              <a:latin typeface="Century Gothic" panose="020B0502020202020204" pitchFamily="34" charset="0"/>
            </a:endParaRPr>
          </a:p>
        </p:txBody>
      </p:sp>
      <p:sp>
        <p:nvSpPr>
          <p:cNvPr id="8" name="Rectangle 7">
            <a:extLst>
              <a:ext uri="{FF2B5EF4-FFF2-40B4-BE49-F238E27FC236}">
                <a16:creationId xmlns:a16="http://schemas.microsoft.com/office/drawing/2014/main" xmlns="" id="{7C6B3ADD-3B05-4863-842B-B692F2C89B85}"/>
              </a:ext>
            </a:extLst>
          </p:cNvPr>
          <p:cNvSpPr/>
          <p:nvPr/>
        </p:nvSpPr>
        <p:spPr>
          <a:xfrm>
            <a:off x="902462" y="252557"/>
            <a:ext cx="2368278"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una amiga</a:t>
            </a:r>
            <a:endParaRPr lang="en-GB" sz="2800" dirty="0">
              <a:solidFill>
                <a:schemeClr val="accent5">
                  <a:lumMod val="50000"/>
                </a:schemeClr>
              </a:solidFill>
              <a:latin typeface="Century Gothic" panose="020B0502020202020204" pitchFamily="34" charset="0"/>
            </a:endParaRPr>
          </a:p>
        </p:txBody>
      </p:sp>
      <p:sp>
        <p:nvSpPr>
          <p:cNvPr id="9" name="Rectangle 8">
            <a:extLst>
              <a:ext uri="{FF2B5EF4-FFF2-40B4-BE49-F238E27FC236}">
                <a16:creationId xmlns:a16="http://schemas.microsoft.com/office/drawing/2014/main" xmlns="" id="{0AFC7F6E-58E2-46C0-BB2E-23C934959D21}"/>
              </a:ext>
            </a:extLst>
          </p:cNvPr>
          <p:cNvSpPr/>
          <p:nvPr/>
        </p:nvSpPr>
        <p:spPr>
          <a:xfrm>
            <a:off x="902460" y="1723803"/>
            <a:ext cx="2368279"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música</a:t>
            </a:r>
            <a:endParaRPr lang="en-GB" sz="2800" dirty="0">
              <a:solidFill>
                <a:schemeClr val="accent5">
                  <a:lumMod val="50000"/>
                </a:schemeClr>
              </a:solidFill>
              <a:latin typeface="Century Gothic" panose="020B0502020202020204" pitchFamily="34" charset="0"/>
            </a:endParaRPr>
          </a:p>
        </p:txBody>
      </p:sp>
      <p:sp>
        <p:nvSpPr>
          <p:cNvPr id="10" name="Rectangle 9">
            <a:extLst>
              <a:ext uri="{FF2B5EF4-FFF2-40B4-BE49-F238E27FC236}">
                <a16:creationId xmlns:a16="http://schemas.microsoft.com/office/drawing/2014/main" xmlns="" id="{E5FA27CB-F071-47AD-B583-CD5C3605A044}"/>
              </a:ext>
            </a:extLst>
          </p:cNvPr>
          <p:cNvSpPr/>
          <p:nvPr/>
        </p:nvSpPr>
        <p:spPr>
          <a:xfrm>
            <a:off x="902460" y="3195049"/>
            <a:ext cx="2368278"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tarde</a:t>
            </a:r>
            <a:endParaRPr lang="en-GB" sz="2800" dirty="0">
              <a:solidFill>
                <a:schemeClr val="accent5">
                  <a:lumMod val="50000"/>
                </a:schemeClr>
              </a:solidFill>
              <a:latin typeface="Century Gothic" panose="020B0502020202020204" pitchFamily="34" charset="0"/>
            </a:endParaRPr>
          </a:p>
        </p:txBody>
      </p:sp>
      <p:sp>
        <p:nvSpPr>
          <p:cNvPr id="11" name="Rectangle 10">
            <a:extLst>
              <a:ext uri="{FF2B5EF4-FFF2-40B4-BE49-F238E27FC236}">
                <a16:creationId xmlns:a16="http://schemas.microsoft.com/office/drawing/2014/main" xmlns="" id="{32C99F28-B282-46C4-B4B6-AE3C27F3BAA5}"/>
              </a:ext>
            </a:extLst>
          </p:cNvPr>
          <p:cNvSpPr/>
          <p:nvPr/>
        </p:nvSpPr>
        <p:spPr>
          <a:xfrm>
            <a:off x="3571252" y="3195049"/>
            <a:ext cx="2319378"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llegar</a:t>
            </a:r>
            <a:endParaRPr lang="en-GB" sz="2800" dirty="0">
              <a:solidFill>
                <a:schemeClr val="accent5">
                  <a:lumMod val="50000"/>
                </a:schemeClr>
              </a:solidFill>
              <a:latin typeface="Century Gothic" panose="020B0502020202020204" pitchFamily="34" charset="0"/>
            </a:endParaRPr>
          </a:p>
        </p:txBody>
      </p:sp>
      <p:sp>
        <p:nvSpPr>
          <p:cNvPr id="12" name="Rectangle 11">
            <a:extLst>
              <a:ext uri="{FF2B5EF4-FFF2-40B4-BE49-F238E27FC236}">
                <a16:creationId xmlns:a16="http://schemas.microsoft.com/office/drawing/2014/main" xmlns="" id="{AC5C7E2E-FF37-4824-ACE7-69ACB709E0F8}"/>
              </a:ext>
            </a:extLst>
          </p:cNvPr>
          <p:cNvSpPr/>
          <p:nvPr/>
        </p:nvSpPr>
        <p:spPr>
          <a:xfrm>
            <a:off x="6191142" y="3195049"/>
            <a:ext cx="2319812"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bien</a:t>
            </a:r>
            <a:endParaRPr lang="en-GB" sz="2800" dirty="0">
              <a:solidFill>
                <a:schemeClr val="accent5">
                  <a:lumMod val="50000"/>
                </a:schemeClr>
              </a:solidFill>
              <a:latin typeface="Century Gothic" panose="020B0502020202020204" pitchFamily="34" charset="0"/>
            </a:endParaRPr>
          </a:p>
        </p:txBody>
      </p:sp>
      <p:sp>
        <p:nvSpPr>
          <p:cNvPr id="13" name="Rectangle 12">
            <a:extLst>
              <a:ext uri="{FF2B5EF4-FFF2-40B4-BE49-F238E27FC236}">
                <a16:creationId xmlns:a16="http://schemas.microsoft.com/office/drawing/2014/main" xmlns="" id="{BD5F9848-F0FE-4E61-96D1-20E03EA3CB85}"/>
              </a:ext>
            </a:extLst>
          </p:cNvPr>
          <p:cNvSpPr/>
          <p:nvPr/>
        </p:nvSpPr>
        <p:spPr>
          <a:xfrm>
            <a:off x="8811464" y="3195049"/>
            <a:ext cx="2501519"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con</a:t>
            </a:r>
            <a:endParaRPr lang="en-GB" sz="2800" dirty="0">
              <a:solidFill>
                <a:schemeClr val="accent5">
                  <a:lumMod val="50000"/>
                </a:schemeClr>
              </a:solidFill>
              <a:latin typeface="Century Gothic" panose="020B0502020202020204" pitchFamily="34" charset="0"/>
            </a:endParaRPr>
          </a:p>
        </p:txBody>
      </p:sp>
      <p:sp>
        <p:nvSpPr>
          <p:cNvPr id="14" name="Rectangle 13">
            <a:extLst>
              <a:ext uri="{FF2B5EF4-FFF2-40B4-BE49-F238E27FC236}">
                <a16:creationId xmlns:a16="http://schemas.microsoft.com/office/drawing/2014/main" xmlns="" id="{4A6184F4-7921-4C65-80B1-A2E3BEAB8C66}"/>
              </a:ext>
            </a:extLst>
          </p:cNvPr>
          <p:cNvSpPr/>
          <p:nvPr/>
        </p:nvSpPr>
        <p:spPr>
          <a:xfrm>
            <a:off x="4730941" y="4859726"/>
            <a:ext cx="2501519" cy="1266092"/>
          </a:xfrm>
          <a:prstGeom prst="rect">
            <a:avLst/>
          </a:prstGeom>
          <a:solidFill>
            <a:schemeClr val="accent2">
              <a:lumMod val="60000"/>
              <a:lumOff val="40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accent5">
                    <a:lumMod val="50000"/>
                  </a:schemeClr>
                </a:solidFill>
                <a:latin typeface="Century Gothic" panose="020B0502020202020204" pitchFamily="34" charset="0"/>
              </a:rPr>
              <a:t>a friend (female)</a:t>
            </a:r>
          </a:p>
        </p:txBody>
      </p:sp>
      <p:sp>
        <p:nvSpPr>
          <p:cNvPr id="15" name="Title 14">
            <a:extLst>
              <a:ext uri="{FF2B5EF4-FFF2-40B4-BE49-F238E27FC236}">
                <a16:creationId xmlns:a16="http://schemas.microsoft.com/office/drawing/2014/main" xmlns="" id="{71159FB1-1115-4FD3-8026-CD4607F9B83E}"/>
              </a:ext>
            </a:extLst>
          </p:cNvPr>
          <p:cNvSpPr>
            <a:spLocks noGrp="1"/>
          </p:cNvSpPr>
          <p:nvPr>
            <p:ph type="title"/>
          </p:nvPr>
        </p:nvSpPr>
        <p:spPr>
          <a:xfrm>
            <a:off x="260838" y="-4624227"/>
            <a:ext cx="10515600" cy="1325563"/>
          </a:xfrm>
        </p:spPr>
        <p:txBody>
          <a:bodyPr>
            <a:normAutofit/>
          </a:bodyPr>
          <a:lstStyle/>
          <a:p>
            <a:r>
              <a:rPr lang="en-GB" sz="100" dirty="0">
                <a:solidFill>
                  <a:schemeClr val="bg1"/>
                </a:solidFill>
              </a:rPr>
              <a:t>una amiga</a:t>
            </a:r>
          </a:p>
        </p:txBody>
      </p:sp>
    </p:spTree>
    <p:extLst>
      <p:ext uri="{BB962C8B-B14F-4D97-AF65-F5344CB8AC3E}">
        <p14:creationId xmlns:p14="http://schemas.microsoft.com/office/powerpoint/2010/main" val="37489076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grpId="0" nodeType="clickEffect">
                                  <p:stCondLst>
                                    <p:cond delay="0"/>
                                  </p:stCondLst>
                                  <p:childTnLst>
                                    <p:animMotion origin="layout" path="M -3.75E-6 3.33333E-6 L 0.5155 0.67083 " pathEditMode="relative" rAng="0" ptsTypes="AA">
                                      <p:cBhvr>
                                        <p:cTn id="13" dur="2000" fill="hold"/>
                                        <p:tgtEl>
                                          <p:spTgt spid="8"/>
                                        </p:tgtEl>
                                        <p:attrNameLst>
                                          <p:attrName>ppt_x</p:attrName>
                                          <p:attrName>ppt_y</p:attrName>
                                        </p:attrNameLst>
                                      </p:cBhvr>
                                      <p:rCtr x="25768" y="3354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4301028" cy="1325563"/>
          </a:xfrm>
        </p:spPr>
        <p:txBody>
          <a:bodyPr>
            <a:normAutofit/>
          </a:bodyPr>
          <a:lstStyle/>
          <a:p>
            <a:pPr lvl="0" algn="ctr">
              <a:lnSpc>
                <a:spcPct val="100000"/>
              </a:lnSpc>
              <a:spcBef>
                <a:spcPts val="0"/>
              </a:spcBef>
              <a:defRPr/>
            </a:pPr>
            <a:r>
              <a:rPr lang="en-GB" sz="3600" b="1" kern="0" dirty="0" smtClean="0">
                <a:solidFill>
                  <a:schemeClr val="bg1"/>
                </a:solidFill>
                <a:cs typeface="Calibri" panose="020F0502020204030204" pitchFamily="34" charset="0"/>
              </a:rPr>
              <a:t>¿CUE</a:t>
            </a:r>
            <a:r>
              <a:rPr lang="en-GB" sz="3600" b="1" kern="0" dirty="0">
                <a:solidFill>
                  <a:schemeClr val="bg1"/>
                </a:solidFill>
                <a:cs typeface="Calibri" panose="020F0502020204030204" pitchFamily="34" charset="0"/>
              </a:rPr>
              <a:t>, CUA </a:t>
            </a:r>
            <a:r>
              <a:rPr lang="en-GB" sz="3600" b="1" kern="0" dirty="0" smtClean="0">
                <a:solidFill>
                  <a:schemeClr val="bg1"/>
                </a:solidFill>
                <a:cs typeface="Calibri" panose="020F0502020204030204" pitchFamily="34" charset="0"/>
              </a:rPr>
              <a:t>o </a:t>
            </a:r>
            <a:r>
              <a:rPr lang="en-GB" sz="3600" b="1" kern="0" dirty="0">
                <a:solidFill>
                  <a:schemeClr val="bg1"/>
                </a:solidFill>
                <a:cs typeface="Calibri" panose="020F0502020204030204" pitchFamily="34" charset="0"/>
              </a:rPr>
              <a:t>CUI?</a:t>
            </a:r>
          </a:p>
        </p:txBody>
      </p:sp>
      <p:sp>
        <p:nvSpPr>
          <p:cNvPr id="4" name="Rounded Rectangle 11">
            <a:extLst>
              <a:ext uri="{FF2B5EF4-FFF2-40B4-BE49-F238E27FC236}">
                <a16:creationId xmlns:a16="http://schemas.microsoft.com/office/drawing/2014/main" xmlns=""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2" name="Picture 4" descr="http://www.clker.com/cliparts/7/e/a/9/11949845501937991943silhouette_male_2.svg.hi.png">
            <a:extLst>
              <a:ext uri="{FF2B5EF4-FFF2-40B4-BE49-F238E27FC236}">
                <a16:creationId xmlns:a16="http://schemas.microsoft.com/office/drawing/2014/main" xmlns="" id="{AAF0042B-4E67-4DEB-B026-6374DD861B3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91463" y="3950144"/>
            <a:ext cx="631787" cy="234895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http://www.clker.com/cliparts/H/e/L/H/P/2/school-building-hi.png">
            <a:extLst>
              <a:ext uri="{FF2B5EF4-FFF2-40B4-BE49-F238E27FC236}">
                <a16:creationId xmlns:a16="http://schemas.microsoft.com/office/drawing/2014/main" xmlns="" id="{651CC07F-1E4B-45F6-AABA-433F4A2D9B9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5200" y="1325563"/>
            <a:ext cx="2928898" cy="149861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http://www.clker.com/cliparts/Z/V/F/n/z/Q/blue-number-four-md.png">
            <a:extLst>
              <a:ext uri="{FF2B5EF4-FFF2-40B4-BE49-F238E27FC236}">
                <a16:creationId xmlns:a16="http://schemas.microsoft.com/office/drawing/2014/main" xmlns="" id="{562B7327-7ECF-4CB2-B9CF-8C3576104E3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203369">
            <a:off x="791150" y="3664217"/>
            <a:ext cx="1693536" cy="1693536"/>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5" name="Picture 6" descr="http://www.clker.com/cliparts/e/f/c/6/1194984474799472689picture_frame_jakob_chao_.svg.hi.png">
            <a:extLst>
              <a:ext uri="{FF2B5EF4-FFF2-40B4-BE49-F238E27FC236}">
                <a16:creationId xmlns:a16="http://schemas.microsoft.com/office/drawing/2014/main" xmlns="" id="{77C87DC5-0629-4CB0-9FA0-1C3C99F049D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20885" y="3951163"/>
            <a:ext cx="2183751" cy="1725163"/>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xmlns="" id="{B54180DB-FCBB-4F32-8BB7-02247B526A64}"/>
              </a:ext>
            </a:extLst>
          </p:cNvPr>
          <p:cNvSpPr txBox="1"/>
          <p:nvPr/>
        </p:nvSpPr>
        <p:spPr>
          <a:xfrm rot="21103582">
            <a:off x="4883486" y="2051625"/>
            <a:ext cx="2864298" cy="1077218"/>
          </a:xfrm>
          <a:prstGeom prst="rect">
            <a:avLst/>
          </a:prstGeom>
          <a:noFill/>
        </p:spPr>
        <p:txBody>
          <a:bodyPr wrap="square" rtlCol="0">
            <a:spAutoFit/>
          </a:bodyPr>
          <a:lstStyle/>
          <a:p>
            <a:r>
              <a:rPr lang="en-GB" sz="3200" dirty="0">
                <a:solidFill>
                  <a:srgbClr val="4472C4">
                    <a:lumMod val="50000"/>
                  </a:srgbClr>
                </a:solidFill>
                <a:cs typeface="Calibri" panose="020F0502020204030204" pitchFamily="34" charset="0"/>
              </a:rPr>
              <a:t>[to look after; take care of]</a:t>
            </a:r>
          </a:p>
        </p:txBody>
      </p:sp>
      <p:sp>
        <p:nvSpPr>
          <p:cNvPr id="37" name="TextBox 36">
            <a:extLst>
              <a:ext uri="{FF2B5EF4-FFF2-40B4-BE49-F238E27FC236}">
                <a16:creationId xmlns:a16="http://schemas.microsoft.com/office/drawing/2014/main" xmlns="" id="{0DBDFA40-CD9E-4EEB-9D50-1EE3C6CB1352}"/>
              </a:ext>
            </a:extLst>
          </p:cNvPr>
          <p:cNvSpPr txBox="1"/>
          <p:nvPr/>
        </p:nvSpPr>
        <p:spPr>
          <a:xfrm>
            <a:off x="338647" y="2707690"/>
            <a:ext cx="3492810"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err="1">
                <a:ln>
                  <a:noFill/>
                </a:ln>
                <a:solidFill>
                  <a:srgbClr val="4472C4">
                    <a:lumMod val="75000"/>
                  </a:srgbClr>
                </a:solidFill>
                <a:effectLst/>
                <a:uLnTx/>
                <a:uFillTx/>
              </a:rPr>
              <a:t>es</a:t>
            </a:r>
            <a:r>
              <a:rPr kumimoji="0" lang="en-GB" sz="5400" b="1" i="0" u="none" strike="noStrike" kern="0" cap="none" spc="0" normalizeH="0" baseline="0" noProof="0" dirty="0">
                <a:ln>
                  <a:noFill/>
                </a:ln>
                <a:solidFill>
                  <a:srgbClr val="4472C4">
                    <a:lumMod val="75000"/>
                  </a:srgbClr>
                </a:solidFill>
                <a:effectLst/>
                <a:uLnTx/>
                <a:uFillTx/>
              </a:rPr>
              <a:t>____la</a:t>
            </a:r>
          </a:p>
        </p:txBody>
      </p:sp>
      <p:sp>
        <p:nvSpPr>
          <p:cNvPr id="38" name="TextBox 37">
            <a:extLst>
              <a:ext uri="{FF2B5EF4-FFF2-40B4-BE49-F238E27FC236}">
                <a16:creationId xmlns:a16="http://schemas.microsoft.com/office/drawing/2014/main" xmlns="" id="{83C7C042-304D-4271-A7AB-2BADCAB95825}"/>
              </a:ext>
            </a:extLst>
          </p:cNvPr>
          <p:cNvSpPr txBox="1"/>
          <p:nvPr/>
        </p:nvSpPr>
        <p:spPr>
          <a:xfrm>
            <a:off x="1099194" y="2709673"/>
            <a:ext cx="1918888"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srgbClr val="ED7D31"/>
                </a:solidFill>
                <a:effectLst/>
                <a:uLnTx/>
                <a:uFillTx/>
              </a:rPr>
              <a:t>cue</a:t>
            </a:r>
            <a:endParaRPr kumimoji="0" lang="en-GB" sz="4400" b="1" i="0" u="none" strike="noStrike" kern="0" cap="none" spc="0" normalizeH="0" baseline="0" noProof="0" dirty="0">
              <a:ln>
                <a:noFill/>
              </a:ln>
              <a:solidFill>
                <a:srgbClr val="ED7D31"/>
              </a:solidFill>
              <a:effectLst/>
              <a:uLnTx/>
              <a:uFillTx/>
            </a:endParaRPr>
          </a:p>
        </p:txBody>
      </p:sp>
      <p:sp>
        <p:nvSpPr>
          <p:cNvPr id="39" name="TextBox 38">
            <a:extLst>
              <a:ext uri="{FF2B5EF4-FFF2-40B4-BE49-F238E27FC236}">
                <a16:creationId xmlns:a16="http://schemas.microsoft.com/office/drawing/2014/main" xmlns="" id="{D8E5A41E-3234-4AC0-8BCA-DAF5EFD1E64A}"/>
              </a:ext>
            </a:extLst>
          </p:cNvPr>
          <p:cNvSpPr txBox="1"/>
          <p:nvPr/>
        </p:nvSpPr>
        <p:spPr>
          <a:xfrm>
            <a:off x="562337" y="5474818"/>
            <a:ext cx="3492810"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srgbClr val="4472C4">
                    <a:lumMod val="75000"/>
                  </a:srgbClr>
                </a:solidFill>
                <a:effectLst/>
                <a:uLnTx/>
                <a:uFillTx/>
              </a:rPr>
              <a:t>____tro</a:t>
            </a:r>
          </a:p>
        </p:txBody>
      </p:sp>
      <p:sp>
        <p:nvSpPr>
          <p:cNvPr id="40" name="TextBox 39">
            <a:extLst>
              <a:ext uri="{FF2B5EF4-FFF2-40B4-BE49-F238E27FC236}">
                <a16:creationId xmlns:a16="http://schemas.microsoft.com/office/drawing/2014/main" xmlns="" id="{2F603EC5-F369-41C9-A995-E8A05D8FE1E8}"/>
              </a:ext>
            </a:extLst>
          </p:cNvPr>
          <p:cNvSpPr txBox="1"/>
          <p:nvPr/>
        </p:nvSpPr>
        <p:spPr>
          <a:xfrm>
            <a:off x="617660" y="5474818"/>
            <a:ext cx="1918888"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srgbClr val="ED7D31"/>
                </a:solidFill>
                <a:effectLst/>
                <a:uLnTx/>
                <a:uFillTx/>
              </a:rPr>
              <a:t>cua</a:t>
            </a:r>
            <a:endParaRPr kumimoji="0" lang="en-GB" sz="4400" b="1" i="0" u="none" strike="noStrike" kern="0" cap="none" spc="0" normalizeH="0" baseline="0" noProof="0" dirty="0">
              <a:ln>
                <a:noFill/>
              </a:ln>
              <a:solidFill>
                <a:srgbClr val="ED7D31"/>
              </a:solidFill>
              <a:effectLst/>
              <a:uLnTx/>
              <a:uFillTx/>
            </a:endParaRPr>
          </a:p>
        </p:txBody>
      </p:sp>
      <p:sp>
        <p:nvSpPr>
          <p:cNvPr id="41" name="TextBox 40">
            <a:extLst>
              <a:ext uri="{FF2B5EF4-FFF2-40B4-BE49-F238E27FC236}">
                <a16:creationId xmlns:a16="http://schemas.microsoft.com/office/drawing/2014/main" xmlns="" id="{7C469215-E5C7-4A56-A695-61EFE21FB5E0}"/>
              </a:ext>
            </a:extLst>
          </p:cNvPr>
          <p:cNvSpPr txBox="1"/>
          <p:nvPr/>
        </p:nvSpPr>
        <p:spPr>
          <a:xfrm>
            <a:off x="4793611" y="3078078"/>
            <a:ext cx="3492810"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srgbClr val="4472C4">
                    <a:lumMod val="75000"/>
                  </a:srgbClr>
                </a:solidFill>
                <a:effectLst/>
                <a:uLnTx/>
                <a:uFillTx/>
              </a:rPr>
              <a:t>___dar</a:t>
            </a:r>
          </a:p>
        </p:txBody>
      </p:sp>
      <p:sp>
        <p:nvSpPr>
          <p:cNvPr id="42" name="TextBox 41">
            <a:extLst>
              <a:ext uri="{FF2B5EF4-FFF2-40B4-BE49-F238E27FC236}">
                <a16:creationId xmlns:a16="http://schemas.microsoft.com/office/drawing/2014/main" xmlns="" id="{24F9AAE6-D0E9-44BB-8EE7-3F8EDC224564}"/>
              </a:ext>
            </a:extLst>
          </p:cNvPr>
          <p:cNvSpPr txBox="1"/>
          <p:nvPr/>
        </p:nvSpPr>
        <p:spPr>
          <a:xfrm>
            <a:off x="4793611" y="3076160"/>
            <a:ext cx="1918888"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srgbClr val="ED7D31"/>
                </a:solidFill>
                <a:effectLst/>
                <a:uLnTx/>
                <a:uFillTx/>
              </a:rPr>
              <a:t>cui</a:t>
            </a:r>
            <a:endParaRPr kumimoji="0" lang="en-GB" sz="4400" b="1" i="0" u="none" strike="noStrike" kern="0" cap="none" spc="0" normalizeH="0" baseline="0" noProof="0" dirty="0">
              <a:ln>
                <a:noFill/>
              </a:ln>
              <a:solidFill>
                <a:srgbClr val="ED7D31"/>
              </a:solidFill>
              <a:effectLst/>
              <a:uLnTx/>
              <a:uFillTx/>
            </a:endParaRPr>
          </a:p>
        </p:txBody>
      </p:sp>
      <p:sp>
        <p:nvSpPr>
          <p:cNvPr id="43" name="TextBox 42">
            <a:extLst>
              <a:ext uri="{FF2B5EF4-FFF2-40B4-BE49-F238E27FC236}">
                <a16:creationId xmlns:a16="http://schemas.microsoft.com/office/drawing/2014/main" xmlns="" id="{27BB4437-74BA-46C8-A23F-FA2319050E54}"/>
              </a:ext>
            </a:extLst>
          </p:cNvPr>
          <p:cNvSpPr txBox="1"/>
          <p:nvPr/>
        </p:nvSpPr>
        <p:spPr>
          <a:xfrm>
            <a:off x="9579511" y="5467152"/>
            <a:ext cx="3492810"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srgbClr val="4472C4">
                    <a:lumMod val="75000"/>
                  </a:srgbClr>
                </a:solidFill>
                <a:effectLst/>
                <a:uLnTx/>
                <a:uFillTx/>
              </a:rPr>
              <a:t>___rpo</a:t>
            </a:r>
          </a:p>
        </p:txBody>
      </p:sp>
      <p:sp>
        <p:nvSpPr>
          <p:cNvPr id="44" name="TextBox 43">
            <a:extLst>
              <a:ext uri="{FF2B5EF4-FFF2-40B4-BE49-F238E27FC236}">
                <a16:creationId xmlns:a16="http://schemas.microsoft.com/office/drawing/2014/main" xmlns="" id="{E91FE448-F9E6-458D-9682-0F6DF8DBC42E}"/>
              </a:ext>
            </a:extLst>
          </p:cNvPr>
          <p:cNvSpPr txBox="1"/>
          <p:nvPr/>
        </p:nvSpPr>
        <p:spPr>
          <a:xfrm>
            <a:off x="9323250" y="5467152"/>
            <a:ext cx="1918888"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srgbClr val="ED7D31"/>
                </a:solidFill>
                <a:effectLst/>
                <a:uLnTx/>
                <a:uFillTx/>
              </a:rPr>
              <a:t>cue</a:t>
            </a:r>
            <a:endParaRPr kumimoji="0" lang="en-GB" sz="4400" b="1" i="0" u="none" strike="noStrike" kern="0" cap="none" spc="0" normalizeH="0" baseline="0" noProof="0" dirty="0">
              <a:ln>
                <a:noFill/>
              </a:ln>
              <a:solidFill>
                <a:srgbClr val="ED7D31"/>
              </a:solidFill>
              <a:effectLst/>
              <a:uLnTx/>
              <a:uFillTx/>
            </a:endParaRPr>
          </a:p>
        </p:txBody>
      </p:sp>
      <p:sp>
        <p:nvSpPr>
          <p:cNvPr id="45" name="TextBox 44">
            <a:extLst>
              <a:ext uri="{FF2B5EF4-FFF2-40B4-BE49-F238E27FC236}">
                <a16:creationId xmlns:a16="http://schemas.microsoft.com/office/drawing/2014/main" xmlns="" id="{E29B124B-EE42-48E1-8934-5AD8797D20C5}"/>
              </a:ext>
            </a:extLst>
          </p:cNvPr>
          <p:cNvSpPr txBox="1"/>
          <p:nvPr/>
        </p:nvSpPr>
        <p:spPr>
          <a:xfrm>
            <a:off x="5009769" y="5496673"/>
            <a:ext cx="3492810"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srgbClr val="4472C4">
                    <a:lumMod val="75000"/>
                  </a:srgbClr>
                </a:solidFill>
                <a:effectLst/>
                <a:uLnTx/>
                <a:uFillTx/>
              </a:rPr>
              <a:t>___dro</a:t>
            </a:r>
          </a:p>
        </p:txBody>
      </p:sp>
      <p:sp>
        <p:nvSpPr>
          <p:cNvPr id="46" name="TextBox 45">
            <a:extLst>
              <a:ext uri="{FF2B5EF4-FFF2-40B4-BE49-F238E27FC236}">
                <a16:creationId xmlns:a16="http://schemas.microsoft.com/office/drawing/2014/main" xmlns="" id="{E6025469-FB74-4286-8E2F-3C72DB1505EB}"/>
              </a:ext>
            </a:extLst>
          </p:cNvPr>
          <p:cNvSpPr txBox="1"/>
          <p:nvPr/>
        </p:nvSpPr>
        <p:spPr>
          <a:xfrm>
            <a:off x="4750858" y="5496673"/>
            <a:ext cx="1918888"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srgbClr val="ED7D31"/>
                </a:solidFill>
                <a:effectLst/>
                <a:uLnTx/>
                <a:uFillTx/>
              </a:rPr>
              <a:t>cua</a:t>
            </a:r>
            <a:endParaRPr kumimoji="0" lang="en-GB" sz="4400" b="1" i="0" u="none" strike="noStrike" kern="0" cap="none" spc="0" normalizeH="0" baseline="0" noProof="0" dirty="0">
              <a:ln>
                <a:noFill/>
              </a:ln>
              <a:solidFill>
                <a:srgbClr val="ED7D31"/>
              </a:solidFill>
              <a:effectLst/>
              <a:uLnTx/>
              <a:uFillTx/>
            </a:endParaRPr>
          </a:p>
        </p:txBody>
      </p:sp>
      <p:sp>
        <p:nvSpPr>
          <p:cNvPr id="48" name="Action Button: Custom 22">
            <a:hlinkClick r:id="" action="ppaction://noaction" highlightClick="1">
              <a:snd r:embed="rId8" name="ESCUELA.wav"/>
            </a:hlinkClick>
            <a:extLst>
              <a:ext uri="{FF2B5EF4-FFF2-40B4-BE49-F238E27FC236}">
                <a16:creationId xmlns:a16="http://schemas.microsoft.com/office/drawing/2014/main" xmlns="" id="{1742AB76-8BAC-437E-B8EF-51C39031D6D4}"/>
              </a:ext>
            </a:extLst>
          </p:cNvPr>
          <p:cNvSpPr/>
          <p:nvPr/>
        </p:nvSpPr>
        <p:spPr>
          <a:xfrm>
            <a:off x="42684" y="2077051"/>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1</a:t>
            </a:r>
          </a:p>
        </p:txBody>
      </p:sp>
      <p:sp>
        <p:nvSpPr>
          <p:cNvPr id="49" name="Action Button: Custom 23">
            <a:hlinkClick r:id="" action="ppaction://noaction" highlightClick="1">
              <a:snd r:embed="rId9" name="CUATRO.wav"/>
            </a:hlinkClick>
            <a:extLst>
              <a:ext uri="{FF2B5EF4-FFF2-40B4-BE49-F238E27FC236}">
                <a16:creationId xmlns:a16="http://schemas.microsoft.com/office/drawing/2014/main" xmlns="" id="{3B1A6B0A-6300-4961-80E0-8F3A5BB2741D}"/>
              </a:ext>
            </a:extLst>
          </p:cNvPr>
          <p:cNvSpPr/>
          <p:nvPr/>
        </p:nvSpPr>
        <p:spPr>
          <a:xfrm>
            <a:off x="190197" y="4355389"/>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2</a:t>
            </a:r>
          </a:p>
        </p:txBody>
      </p:sp>
      <p:sp>
        <p:nvSpPr>
          <p:cNvPr id="50" name="Action Button: Custom 24">
            <a:hlinkClick r:id="" action="ppaction://noaction" highlightClick="1">
              <a:snd r:embed="rId10" name="CUIDAR.wav"/>
            </a:hlinkClick>
            <a:extLst>
              <a:ext uri="{FF2B5EF4-FFF2-40B4-BE49-F238E27FC236}">
                <a16:creationId xmlns:a16="http://schemas.microsoft.com/office/drawing/2014/main" xmlns="" id="{9544BC92-AB76-43C8-AE59-AB8324263B47}"/>
              </a:ext>
            </a:extLst>
          </p:cNvPr>
          <p:cNvSpPr/>
          <p:nvPr/>
        </p:nvSpPr>
        <p:spPr>
          <a:xfrm>
            <a:off x="4152912" y="2081428"/>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3</a:t>
            </a:r>
          </a:p>
        </p:txBody>
      </p:sp>
      <p:sp>
        <p:nvSpPr>
          <p:cNvPr id="51" name="Action Button: Custom 25">
            <a:hlinkClick r:id="" action="ppaction://noaction" highlightClick="1">
              <a:snd r:embed="rId11" name="CUADRO.wav"/>
            </a:hlinkClick>
            <a:extLst>
              <a:ext uri="{FF2B5EF4-FFF2-40B4-BE49-F238E27FC236}">
                <a16:creationId xmlns:a16="http://schemas.microsoft.com/office/drawing/2014/main" xmlns="" id="{4630F409-F30F-4A84-BAE6-E4364BAE3DD2}"/>
              </a:ext>
            </a:extLst>
          </p:cNvPr>
          <p:cNvSpPr/>
          <p:nvPr/>
        </p:nvSpPr>
        <p:spPr>
          <a:xfrm>
            <a:off x="4253367" y="4359983"/>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4</a:t>
            </a:r>
          </a:p>
        </p:txBody>
      </p:sp>
      <p:sp>
        <p:nvSpPr>
          <p:cNvPr id="52" name="Action Button: Custom 26">
            <a:hlinkClick r:id="" action="ppaction://noaction" highlightClick="1">
              <a:snd r:embed="rId12" name="CUIDADO.wav"/>
            </a:hlinkClick>
            <a:extLst>
              <a:ext uri="{FF2B5EF4-FFF2-40B4-BE49-F238E27FC236}">
                <a16:creationId xmlns:a16="http://schemas.microsoft.com/office/drawing/2014/main" xmlns="" id="{194D23E5-8791-4794-9322-3CCE8234772B}"/>
              </a:ext>
            </a:extLst>
          </p:cNvPr>
          <p:cNvSpPr/>
          <p:nvPr/>
        </p:nvSpPr>
        <p:spPr>
          <a:xfrm>
            <a:off x="8210807" y="2458408"/>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5</a:t>
            </a:r>
          </a:p>
        </p:txBody>
      </p:sp>
      <p:sp>
        <p:nvSpPr>
          <p:cNvPr id="53" name="TextBox 52">
            <a:extLst>
              <a:ext uri="{FF2B5EF4-FFF2-40B4-BE49-F238E27FC236}">
                <a16:creationId xmlns:a16="http://schemas.microsoft.com/office/drawing/2014/main" xmlns="" id="{A45FF925-9E86-4242-909A-756B9944A8E0}"/>
              </a:ext>
            </a:extLst>
          </p:cNvPr>
          <p:cNvSpPr txBox="1"/>
          <p:nvPr/>
        </p:nvSpPr>
        <p:spPr>
          <a:xfrm>
            <a:off x="8757091" y="1917081"/>
            <a:ext cx="3492810"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srgbClr val="4472C4">
                    <a:lumMod val="75000"/>
                  </a:srgbClr>
                </a:solidFill>
                <a:effectLst/>
                <a:uLnTx/>
                <a:uFillTx/>
              </a:rPr>
              <a:t>___dado!</a:t>
            </a:r>
          </a:p>
        </p:txBody>
      </p:sp>
      <p:sp>
        <p:nvSpPr>
          <p:cNvPr id="54" name="TextBox 53">
            <a:extLst>
              <a:ext uri="{FF2B5EF4-FFF2-40B4-BE49-F238E27FC236}">
                <a16:creationId xmlns:a16="http://schemas.microsoft.com/office/drawing/2014/main" xmlns="" id="{194EEEDD-D80A-413F-A566-5DA765FB50AF}"/>
              </a:ext>
            </a:extLst>
          </p:cNvPr>
          <p:cNvSpPr txBox="1"/>
          <p:nvPr/>
        </p:nvSpPr>
        <p:spPr>
          <a:xfrm>
            <a:off x="8530461" y="1909464"/>
            <a:ext cx="1918888"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srgbClr val="ED7D31"/>
                </a:solidFill>
                <a:effectLst/>
                <a:uLnTx/>
                <a:uFillTx/>
              </a:rPr>
              <a:t>¡cui</a:t>
            </a:r>
            <a:endParaRPr kumimoji="0" lang="en-GB" sz="4400" b="1" i="0" u="none" strike="noStrike" kern="0" cap="none" spc="0" normalizeH="0" baseline="0" noProof="0" dirty="0">
              <a:ln>
                <a:noFill/>
              </a:ln>
              <a:solidFill>
                <a:srgbClr val="ED7D31"/>
              </a:solidFill>
              <a:effectLst/>
              <a:uLnTx/>
              <a:uFillTx/>
            </a:endParaRPr>
          </a:p>
        </p:txBody>
      </p:sp>
      <p:pic>
        <p:nvPicPr>
          <p:cNvPr id="55" name="Picture 2" descr="http://www.clker.com/cliparts/H/J/f/T/j/B/danger-md.png">
            <a:extLst>
              <a:ext uri="{FF2B5EF4-FFF2-40B4-BE49-F238E27FC236}">
                <a16:creationId xmlns:a16="http://schemas.microsoft.com/office/drawing/2014/main" xmlns="" id="{A464532D-1DBC-41AE-ABF9-0BDA0A8F91A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639393" y="2855557"/>
            <a:ext cx="1207532" cy="1061166"/>
          </a:xfrm>
          <a:prstGeom prst="rect">
            <a:avLst/>
          </a:prstGeom>
          <a:noFill/>
          <a:extLst>
            <a:ext uri="{909E8E84-426E-40dd-AFC4-6F175D3DCCD1}">
              <a14:hiddenFill xmlns:a14="http://schemas.microsoft.com/office/drawing/2010/main">
                <a:solidFill>
                  <a:srgbClr val="FFFFFF"/>
                </a:solidFill>
              </a14:hiddenFill>
            </a:ext>
          </a:extLst>
        </p:spPr>
      </p:pic>
      <p:sp>
        <p:nvSpPr>
          <p:cNvPr id="56" name="Action Button: Custom 32">
            <a:hlinkClick r:id="" action="ppaction://noaction" highlightClick="1">
              <a:snd r:embed="rId14" name="CUERPO.wav"/>
            </a:hlinkClick>
            <a:extLst>
              <a:ext uri="{FF2B5EF4-FFF2-40B4-BE49-F238E27FC236}">
                <a16:creationId xmlns:a16="http://schemas.microsoft.com/office/drawing/2014/main" xmlns="" id="{2D97E36E-D936-4EB4-BFC9-E4AD89AA3A42}"/>
              </a:ext>
            </a:extLst>
          </p:cNvPr>
          <p:cNvSpPr/>
          <p:nvPr/>
        </p:nvSpPr>
        <p:spPr>
          <a:xfrm>
            <a:off x="8250342" y="4239075"/>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w="0"/>
                <a:solidFill>
                  <a:prstClr val="white"/>
                </a:solidFill>
                <a:effectLst>
                  <a:outerShdw blurRad="38100" dist="25400" dir="5400000" algn="ctr" rotWithShape="0">
                    <a:srgbClr val="6E747A">
                      <a:alpha val="43000"/>
                    </a:srgbClr>
                  </a:outerShdw>
                </a:effectLst>
                <a:uLnTx/>
                <a:uFillTx/>
                <a:latin typeface="Tw Cen MT" panose="020B0602020104020603"/>
                <a:ea typeface="+mn-ea"/>
                <a:cs typeface="+mn-cs"/>
              </a:rPr>
              <a:t>6</a:t>
            </a:r>
          </a:p>
        </p:txBody>
      </p:sp>
    </p:spTree>
    <p:extLst>
      <p:ext uri="{BB962C8B-B14F-4D97-AF65-F5344CB8AC3E}">
        <p14:creationId xmlns:p14="http://schemas.microsoft.com/office/powerpoint/2010/main" val="10706430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0" grpId="0"/>
      <p:bldP spid="42" grpId="0"/>
      <p:bldP spid="44" grpId="0"/>
      <p:bldP spid="46" grpId="0"/>
      <p:bldP spid="54"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F1514E3-2DB9-4174-993A-512B60F883DB}"/>
              </a:ext>
            </a:extLst>
          </p:cNvPr>
          <p:cNvSpPr/>
          <p:nvPr/>
        </p:nvSpPr>
        <p:spPr>
          <a:xfrm>
            <a:off x="3571252" y="252557"/>
            <a:ext cx="2319378"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accent5">
                    <a:lumMod val="50000"/>
                  </a:schemeClr>
                </a:solidFill>
                <a:latin typeface="Century Gothic" panose="020B0502020202020204" pitchFamily="34" charset="0"/>
              </a:rPr>
              <a:t>bailar</a:t>
            </a:r>
            <a:endParaRPr lang="en-GB" sz="2800" dirty="0">
              <a:solidFill>
                <a:schemeClr val="accent5">
                  <a:lumMod val="50000"/>
                </a:schemeClr>
              </a:solidFill>
              <a:latin typeface="Century Gothic" panose="020B0502020202020204" pitchFamily="34" charset="0"/>
            </a:endParaRPr>
          </a:p>
        </p:txBody>
      </p:sp>
      <p:sp>
        <p:nvSpPr>
          <p:cNvPr id="3" name="Rectangle 2">
            <a:extLst>
              <a:ext uri="{FF2B5EF4-FFF2-40B4-BE49-F238E27FC236}">
                <a16:creationId xmlns:a16="http://schemas.microsoft.com/office/drawing/2014/main" xmlns="" id="{9718A611-B679-4651-9123-4928E13F293D}"/>
              </a:ext>
            </a:extLst>
          </p:cNvPr>
          <p:cNvSpPr/>
          <p:nvPr/>
        </p:nvSpPr>
        <p:spPr>
          <a:xfrm>
            <a:off x="6191142" y="1723803"/>
            <a:ext cx="2319812"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comprar</a:t>
            </a:r>
            <a:endParaRPr lang="en-GB" sz="2800" dirty="0">
              <a:solidFill>
                <a:schemeClr val="accent5">
                  <a:lumMod val="50000"/>
                </a:schemeClr>
              </a:solidFill>
              <a:latin typeface="Century Gothic" panose="020B0502020202020204" pitchFamily="34" charset="0"/>
            </a:endParaRPr>
          </a:p>
        </p:txBody>
      </p:sp>
      <p:sp>
        <p:nvSpPr>
          <p:cNvPr id="4" name="Rectangle 3">
            <a:extLst>
              <a:ext uri="{FF2B5EF4-FFF2-40B4-BE49-F238E27FC236}">
                <a16:creationId xmlns:a16="http://schemas.microsoft.com/office/drawing/2014/main" xmlns="" id="{34A5BB19-9709-4DB2-84E5-F7B53BBB7F2E}"/>
              </a:ext>
            </a:extLst>
          </p:cNvPr>
          <p:cNvSpPr/>
          <p:nvPr/>
        </p:nvSpPr>
        <p:spPr>
          <a:xfrm>
            <a:off x="8811466" y="252557"/>
            <a:ext cx="2501519"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hablar</a:t>
            </a:r>
            <a:endParaRPr lang="en-GB" sz="2800" dirty="0">
              <a:solidFill>
                <a:schemeClr val="accent5">
                  <a:lumMod val="50000"/>
                </a:schemeClr>
              </a:solidFill>
              <a:latin typeface="Century Gothic" panose="020B0502020202020204" pitchFamily="34" charset="0"/>
            </a:endParaRPr>
          </a:p>
        </p:txBody>
      </p:sp>
      <p:sp>
        <p:nvSpPr>
          <p:cNvPr id="5" name="Rectangle 4">
            <a:extLst>
              <a:ext uri="{FF2B5EF4-FFF2-40B4-BE49-F238E27FC236}">
                <a16:creationId xmlns:a16="http://schemas.microsoft.com/office/drawing/2014/main" xmlns="" id="{0A3CF9A5-B6EA-4AA2-AE23-B193BF43CC7B}"/>
              </a:ext>
            </a:extLst>
          </p:cNvPr>
          <p:cNvSpPr/>
          <p:nvPr/>
        </p:nvSpPr>
        <p:spPr>
          <a:xfrm>
            <a:off x="6191142" y="252557"/>
            <a:ext cx="2319812"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¿quién?</a:t>
            </a:r>
            <a:endParaRPr lang="en-GB" sz="2800" dirty="0">
              <a:solidFill>
                <a:schemeClr val="accent5">
                  <a:lumMod val="50000"/>
                </a:schemeClr>
              </a:solidFill>
              <a:latin typeface="Century Gothic" panose="020B0502020202020204" pitchFamily="34" charset="0"/>
            </a:endParaRPr>
          </a:p>
        </p:txBody>
      </p:sp>
      <p:sp>
        <p:nvSpPr>
          <p:cNvPr id="6" name="Rectangle 5">
            <a:extLst>
              <a:ext uri="{FF2B5EF4-FFF2-40B4-BE49-F238E27FC236}">
                <a16:creationId xmlns:a16="http://schemas.microsoft.com/office/drawing/2014/main" xmlns="" id="{9EA5538F-91D8-44BD-8E54-A8A444B6BBFC}"/>
              </a:ext>
            </a:extLst>
          </p:cNvPr>
          <p:cNvSpPr/>
          <p:nvPr/>
        </p:nvSpPr>
        <p:spPr>
          <a:xfrm>
            <a:off x="8811465" y="1723803"/>
            <a:ext cx="2501519"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temprano</a:t>
            </a:r>
            <a:endParaRPr lang="en-GB" sz="2800" dirty="0">
              <a:solidFill>
                <a:schemeClr val="accent5">
                  <a:lumMod val="50000"/>
                </a:schemeClr>
              </a:solidFill>
              <a:latin typeface="Century Gothic" panose="020B0502020202020204" pitchFamily="34" charset="0"/>
            </a:endParaRPr>
          </a:p>
        </p:txBody>
      </p:sp>
      <p:sp>
        <p:nvSpPr>
          <p:cNvPr id="7" name="Rectangle 6">
            <a:extLst>
              <a:ext uri="{FF2B5EF4-FFF2-40B4-BE49-F238E27FC236}">
                <a16:creationId xmlns:a16="http://schemas.microsoft.com/office/drawing/2014/main" xmlns="" id="{9FFCD79C-91C9-4E24-A056-E5144C8BC684}"/>
              </a:ext>
            </a:extLst>
          </p:cNvPr>
          <p:cNvSpPr/>
          <p:nvPr/>
        </p:nvSpPr>
        <p:spPr>
          <a:xfrm>
            <a:off x="3571252" y="1723803"/>
            <a:ext cx="2319378"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accent5">
                    <a:lumMod val="50000"/>
                  </a:schemeClr>
                </a:solidFill>
                <a:latin typeface="Century Gothic" panose="020B0502020202020204" pitchFamily="34" charset="0"/>
              </a:rPr>
              <a:t>escuchar</a:t>
            </a:r>
            <a:endParaRPr lang="en-GB" sz="2800" dirty="0">
              <a:solidFill>
                <a:schemeClr val="accent5">
                  <a:lumMod val="50000"/>
                </a:schemeClr>
              </a:solidFill>
              <a:latin typeface="Century Gothic" panose="020B0502020202020204" pitchFamily="34" charset="0"/>
            </a:endParaRPr>
          </a:p>
        </p:txBody>
      </p:sp>
      <p:sp>
        <p:nvSpPr>
          <p:cNvPr id="8" name="Rectangle 7">
            <a:extLst>
              <a:ext uri="{FF2B5EF4-FFF2-40B4-BE49-F238E27FC236}">
                <a16:creationId xmlns:a16="http://schemas.microsoft.com/office/drawing/2014/main" xmlns="" id="{C9FA4BD3-B030-4BB3-B2F4-4AE73A9F4B93}"/>
              </a:ext>
            </a:extLst>
          </p:cNvPr>
          <p:cNvSpPr/>
          <p:nvPr/>
        </p:nvSpPr>
        <p:spPr>
          <a:xfrm>
            <a:off x="902462" y="252557"/>
            <a:ext cx="2368278"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una amiga</a:t>
            </a:r>
            <a:endParaRPr lang="en-GB" sz="2800" dirty="0">
              <a:solidFill>
                <a:schemeClr val="accent5">
                  <a:lumMod val="50000"/>
                </a:schemeClr>
              </a:solidFill>
              <a:latin typeface="Century Gothic" panose="020B0502020202020204" pitchFamily="34" charset="0"/>
            </a:endParaRPr>
          </a:p>
        </p:txBody>
      </p:sp>
      <p:sp>
        <p:nvSpPr>
          <p:cNvPr id="9" name="Rectangle 8">
            <a:extLst>
              <a:ext uri="{FF2B5EF4-FFF2-40B4-BE49-F238E27FC236}">
                <a16:creationId xmlns:a16="http://schemas.microsoft.com/office/drawing/2014/main" xmlns="" id="{40C818EE-4C79-4DBF-82C6-6A77159FFD5C}"/>
              </a:ext>
            </a:extLst>
          </p:cNvPr>
          <p:cNvSpPr/>
          <p:nvPr/>
        </p:nvSpPr>
        <p:spPr>
          <a:xfrm>
            <a:off x="902460" y="1723803"/>
            <a:ext cx="2368279"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música</a:t>
            </a:r>
            <a:endParaRPr lang="en-GB" sz="2800" dirty="0">
              <a:solidFill>
                <a:schemeClr val="accent5">
                  <a:lumMod val="50000"/>
                </a:schemeClr>
              </a:solidFill>
              <a:latin typeface="Century Gothic" panose="020B0502020202020204" pitchFamily="34" charset="0"/>
            </a:endParaRPr>
          </a:p>
        </p:txBody>
      </p:sp>
      <p:sp>
        <p:nvSpPr>
          <p:cNvPr id="10" name="Rectangle 9">
            <a:extLst>
              <a:ext uri="{FF2B5EF4-FFF2-40B4-BE49-F238E27FC236}">
                <a16:creationId xmlns:a16="http://schemas.microsoft.com/office/drawing/2014/main" xmlns="" id="{0B899672-7E00-4691-BF29-69DAEB377C1F}"/>
              </a:ext>
            </a:extLst>
          </p:cNvPr>
          <p:cNvSpPr/>
          <p:nvPr/>
        </p:nvSpPr>
        <p:spPr>
          <a:xfrm>
            <a:off x="902460" y="3195049"/>
            <a:ext cx="2368278"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tarde</a:t>
            </a:r>
            <a:endParaRPr lang="en-GB" sz="2800" dirty="0">
              <a:solidFill>
                <a:schemeClr val="accent5">
                  <a:lumMod val="50000"/>
                </a:schemeClr>
              </a:solidFill>
              <a:latin typeface="Century Gothic" panose="020B0502020202020204" pitchFamily="34" charset="0"/>
            </a:endParaRPr>
          </a:p>
        </p:txBody>
      </p:sp>
      <p:sp>
        <p:nvSpPr>
          <p:cNvPr id="11" name="Rectangle 10">
            <a:extLst>
              <a:ext uri="{FF2B5EF4-FFF2-40B4-BE49-F238E27FC236}">
                <a16:creationId xmlns:a16="http://schemas.microsoft.com/office/drawing/2014/main" xmlns="" id="{2F40FDE3-B7F6-4CEE-93EF-A99E587D706C}"/>
              </a:ext>
            </a:extLst>
          </p:cNvPr>
          <p:cNvSpPr/>
          <p:nvPr/>
        </p:nvSpPr>
        <p:spPr>
          <a:xfrm>
            <a:off x="3571252" y="3195049"/>
            <a:ext cx="2319378"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llegar</a:t>
            </a:r>
            <a:endParaRPr lang="en-GB" sz="2800" dirty="0">
              <a:solidFill>
                <a:schemeClr val="accent5">
                  <a:lumMod val="50000"/>
                </a:schemeClr>
              </a:solidFill>
              <a:latin typeface="Century Gothic" panose="020B0502020202020204" pitchFamily="34" charset="0"/>
            </a:endParaRPr>
          </a:p>
        </p:txBody>
      </p:sp>
      <p:sp>
        <p:nvSpPr>
          <p:cNvPr id="12" name="Rectangle 11">
            <a:extLst>
              <a:ext uri="{FF2B5EF4-FFF2-40B4-BE49-F238E27FC236}">
                <a16:creationId xmlns:a16="http://schemas.microsoft.com/office/drawing/2014/main" xmlns="" id="{6CC34F21-3C59-4A60-86A7-1D03C756377C}"/>
              </a:ext>
            </a:extLst>
          </p:cNvPr>
          <p:cNvSpPr/>
          <p:nvPr/>
        </p:nvSpPr>
        <p:spPr>
          <a:xfrm>
            <a:off x="6191142" y="3195049"/>
            <a:ext cx="2319812"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bien</a:t>
            </a:r>
            <a:endParaRPr lang="en-GB" sz="2800" dirty="0">
              <a:solidFill>
                <a:schemeClr val="accent5">
                  <a:lumMod val="50000"/>
                </a:schemeClr>
              </a:solidFill>
              <a:latin typeface="Century Gothic" panose="020B0502020202020204" pitchFamily="34" charset="0"/>
            </a:endParaRPr>
          </a:p>
        </p:txBody>
      </p:sp>
      <p:sp>
        <p:nvSpPr>
          <p:cNvPr id="13" name="Rectangle 12">
            <a:extLst>
              <a:ext uri="{FF2B5EF4-FFF2-40B4-BE49-F238E27FC236}">
                <a16:creationId xmlns:a16="http://schemas.microsoft.com/office/drawing/2014/main" xmlns="" id="{5E67C822-0FDD-4DD1-8F12-BA343C5FD07A}"/>
              </a:ext>
            </a:extLst>
          </p:cNvPr>
          <p:cNvSpPr/>
          <p:nvPr/>
        </p:nvSpPr>
        <p:spPr>
          <a:xfrm>
            <a:off x="8811464" y="3195049"/>
            <a:ext cx="2501519"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con</a:t>
            </a:r>
            <a:endParaRPr lang="en-GB" sz="2800" dirty="0">
              <a:solidFill>
                <a:schemeClr val="accent5">
                  <a:lumMod val="50000"/>
                </a:schemeClr>
              </a:solidFill>
              <a:latin typeface="Century Gothic" panose="020B0502020202020204" pitchFamily="34" charset="0"/>
            </a:endParaRPr>
          </a:p>
        </p:txBody>
      </p:sp>
      <p:sp>
        <p:nvSpPr>
          <p:cNvPr id="14" name="Rectangle 13">
            <a:extLst>
              <a:ext uri="{FF2B5EF4-FFF2-40B4-BE49-F238E27FC236}">
                <a16:creationId xmlns:a16="http://schemas.microsoft.com/office/drawing/2014/main" xmlns="" id="{9310F248-9BFE-4157-A3AD-9ED93E830EFC}"/>
              </a:ext>
            </a:extLst>
          </p:cNvPr>
          <p:cNvSpPr/>
          <p:nvPr/>
        </p:nvSpPr>
        <p:spPr>
          <a:xfrm>
            <a:off x="4730941" y="4859726"/>
            <a:ext cx="2501519" cy="1266092"/>
          </a:xfrm>
          <a:prstGeom prst="rect">
            <a:avLst/>
          </a:prstGeom>
          <a:solidFill>
            <a:schemeClr val="accent2">
              <a:lumMod val="60000"/>
              <a:lumOff val="40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accent5">
                    <a:lumMod val="50000"/>
                  </a:schemeClr>
                </a:solidFill>
                <a:latin typeface="Century Gothic" panose="020B0502020202020204" pitchFamily="34" charset="0"/>
              </a:rPr>
              <a:t>with</a:t>
            </a:r>
          </a:p>
        </p:txBody>
      </p:sp>
      <p:sp>
        <p:nvSpPr>
          <p:cNvPr id="15" name="Title 14">
            <a:extLst>
              <a:ext uri="{FF2B5EF4-FFF2-40B4-BE49-F238E27FC236}">
                <a16:creationId xmlns:a16="http://schemas.microsoft.com/office/drawing/2014/main" xmlns="" id="{887FD319-7E36-43D8-9DAF-E4EECA3A9F54}"/>
              </a:ext>
            </a:extLst>
          </p:cNvPr>
          <p:cNvSpPr>
            <a:spLocks noGrp="1"/>
          </p:cNvSpPr>
          <p:nvPr>
            <p:ph type="title"/>
          </p:nvPr>
        </p:nvSpPr>
        <p:spPr>
          <a:xfrm>
            <a:off x="70338" y="-5310027"/>
            <a:ext cx="10515600" cy="1325563"/>
          </a:xfrm>
        </p:spPr>
        <p:txBody>
          <a:bodyPr/>
          <a:lstStyle/>
          <a:p>
            <a:r>
              <a:rPr lang="en-GB" sz="100" dirty="0">
                <a:solidFill>
                  <a:schemeClr val="bg1"/>
                </a:solidFill>
              </a:rPr>
              <a:t>con</a:t>
            </a:r>
          </a:p>
        </p:txBody>
      </p:sp>
    </p:spTree>
    <p:extLst>
      <p:ext uri="{BB962C8B-B14F-4D97-AF65-F5344CB8AC3E}">
        <p14:creationId xmlns:p14="http://schemas.microsoft.com/office/powerpoint/2010/main" val="26894191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grpId="0" nodeType="clickEffect">
                                  <p:stCondLst>
                                    <p:cond delay="0"/>
                                  </p:stCondLst>
                                  <p:childTnLst>
                                    <p:animMotion origin="layout" path="M -4.16667E-7 -1.85185E-6 L -0.12721 0.2419 " pathEditMode="relative" rAng="0" ptsTypes="AA">
                                      <p:cBhvr>
                                        <p:cTn id="13" dur="2000" fill="hold"/>
                                        <p:tgtEl>
                                          <p:spTgt spid="13"/>
                                        </p:tgtEl>
                                        <p:attrNameLst>
                                          <p:attrName>ppt_x</p:attrName>
                                          <p:attrName>ppt_y</p:attrName>
                                        </p:attrNameLst>
                                      </p:cBhvr>
                                      <p:rCtr x="-6367" y="120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F29BC932-0FEC-4D45-A691-2B2F12D11BC0}"/>
              </a:ext>
            </a:extLst>
          </p:cNvPr>
          <p:cNvSpPr/>
          <p:nvPr/>
        </p:nvSpPr>
        <p:spPr>
          <a:xfrm>
            <a:off x="3571252" y="252557"/>
            <a:ext cx="2319378"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accent5">
                    <a:lumMod val="50000"/>
                  </a:schemeClr>
                </a:solidFill>
                <a:latin typeface="Century Gothic" panose="020B0502020202020204" pitchFamily="34" charset="0"/>
              </a:rPr>
              <a:t>bailar</a:t>
            </a:r>
            <a:endParaRPr lang="en-GB" sz="2800" dirty="0">
              <a:solidFill>
                <a:schemeClr val="accent5">
                  <a:lumMod val="50000"/>
                </a:schemeClr>
              </a:solidFill>
              <a:latin typeface="Century Gothic" panose="020B0502020202020204" pitchFamily="34" charset="0"/>
            </a:endParaRPr>
          </a:p>
        </p:txBody>
      </p:sp>
      <p:sp>
        <p:nvSpPr>
          <p:cNvPr id="16" name="Rectangle 15">
            <a:extLst>
              <a:ext uri="{FF2B5EF4-FFF2-40B4-BE49-F238E27FC236}">
                <a16:creationId xmlns:a16="http://schemas.microsoft.com/office/drawing/2014/main" xmlns="" id="{D6EC1AD8-86A2-451D-A50E-F49EB5EBAAB8}"/>
              </a:ext>
            </a:extLst>
          </p:cNvPr>
          <p:cNvSpPr/>
          <p:nvPr/>
        </p:nvSpPr>
        <p:spPr>
          <a:xfrm>
            <a:off x="6191142" y="1723803"/>
            <a:ext cx="2319812"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comprar</a:t>
            </a:r>
            <a:endParaRPr lang="en-GB" sz="2800" dirty="0">
              <a:solidFill>
                <a:schemeClr val="accent5">
                  <a:lumMod val="50000"/>
                </a:schemeClr>
              </a:solidFill>
              <a:latin typeface="Century Gothic" panose="020B0502020202020204" pitchFamily="34" charset="0"/>
            </a:endParaRPr>
          </a:p>
        </p:txBody>
      </p:sp>
      <p:sp>
        <p:nvSpPr>
          <p:cNvPr id="17" name="Rectangle 16">
            <a:extLst>
              <a:ext uri="{FF2B5EF4-FFF2-40B4-BE49-F238E27FC236}">
                <a16:creationId xmlns:a16="http://schemas.microsoft.com/office/drawing/2014/main" xmlns="" id="{F035F765-7135-4049-80EB-A5B7B1D9477D}"/>
              </a:ext>
            </a:extLst>
          </p:cNvPr>
          <p:cNvSpPr/>
          <p:nvPr/>
        </p:nvSpPr>
        <p:spPr>
          <a:xfrm>
            <a:off x="8811466" y="252557"/>
            <a:ext cx="2501519"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hablar</a:t>
            </a:r>
            <a:endParaRPr lang="en-GB" sz="2800" dirty="0">
              <a:solidFill>
                <a:schemeClr val="accent5">
                  <a:lumMod val="50000"/>
                </a:schemeClr>
              </a:solidFill>
              <a:latin typeface="Century Gothic" panose="020B0502020202020204" pitchFamily="34" charset="0"/>
            </a:endParaRPr>
          </a:p>
        </p:txBody>
      </p:sp>
      <p:sp>
        <p:nvSpPr>
          <p:cNvPr id="18" name="Rectangle 17">
            <a:extLst>
              <a:ext uri="{FF2B5EF4-FFF2-40B4-BE49-F238E27FC236}">
                <a16:creationId xmlns:a16="http://schemas.microsoft.com/office/drawing/2014/main" xmlns="" id="{77FC3A3D-F958-4445-AB53-7415D2A62BEB}"/>
              </a:ext>
            </a:extLst>
          </p:cNvPr>
          <p:cNvSpPr/>
          <p:nvPr/>
        </p:nvSpPr>
        <p:spPr>
          <a:xfrm>
            <a:off x="6191142" y="252557"/>
            <a:ext cx="2319812"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¿quién?</a:t>
            </a:r>
            <a:endParaRPr lang="en-GB" sz="2800" dirty="0">
              <a:solidFill>
                <a:schemeClr val="accent5">
                  <a:lumMod val="50000"/>
                </a:schemeClr>
              </a:solidFill>
              <a:latin typeface="Century Gothic" panose="020B0502020202020204" pitchFamily="34" charset="0"/>
            </a:endParaRPr>
          </a:p>
        </p:txBody>
      </p:sp>
      <p:sp>
        <p:nvSpPr>
          <p:cNvPr id="19" name="Rectangle 18">
            <a:extLst>
              <a:ext uri="{FF2B5EF4-FFF2-40B4-BE49-F238E27FC236}">
                <a16:creationId xmlns:a16="http://schemas.microsoft.com/office/drawing/2014/main" xmlns="" id="{F2EDAE6D-2F94-4583-8115-D7F41AF957EE}"/>
              </a:ext>
            </a:extLst>
          </p:cNvPr>
          <p:cNvSpPr/>
          <p:nvPr/>
        </p:nvSpPr>
        <p:spPr>
          <a:xfrm>
            <a:off x="8811465" y="1723803"/>
            <a:ext cx="2501519"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temprano</a:t>
            </a:r>
            <a:endParaRPr lang="en-GB" sz="2800" dirty="0">
              <a:solidFill>
                <a:schemeClr val="accent5">
                  <a:lumMod val="50000"/>
                </a:schemeClr>
              </a:solidFill>
              <a:latin typeface="Century Gothic" panose="020B0502020202020204" pitchFamily="34" charset="0"/>
            </a:endParaRPr>
          </a:p>
        </p:txBody>
      </p:sp>
      <p:sp>
        <p:nvSpPr>
          <p:cNvPr id="20" name="Rectangle 19">
            <a:extLst>
              <a:ext uri="{FF2B5EF4-FFF2-40B4-BE49-F238E27FC236}">
                <a16:creationId xmlns:a16="http://schemas.microsoft.com/office/drawing/2014/main" xmlns="" id="{ADDF2DF1-FE83-4356-BAA4-775B72AEEFD5}"/>
              </a:ext>
            </a:extLst>
          </p:cNvPr>
          <p:cNvSpPr/>
          <p:nvPr/>
        </p:nvSpPr>
        <p:spPr>
          <a:xfrm>
            <a:off x="3571252" y="1723803"/>
            <a:ext cx="2319378"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accent5">
                    <a:lumMod val="50000"/>
                  </a:schemeClr>
                </a:solidFill>
                <a:latin typeface="Century Gothic" panose="020B0502020202020204" pitchFamily="34" charset="0"/>
              </a:rPr>
              <a:t>escuchar</a:t>
            </a:r>
            <a:endParaRPr lang="en-GB" sz="2800" dirty="0">
              <a:solidFill>
                <a:schemeClr val="accent5">
                  <a:lumMod val="50000"/>
                </a:schemeClr>
              </a:solidFill>
              <a:latin typeface="Century Gothic" panose="020B0502020202020204" pitchFamily="34" charset="0"/>
            </a:endParaRPr>
          </a:p>
        </p:txBody>
      </p:sp>
      <p:sp>
        <p:nvSpPr>
          <p:cNvPr id="21" name="Rectangle 20">
            <a:extLst>
              <a:ext uri="{FF2B5EF4-FFF2-40B4-BE49-F238E27FC236}">
                <a16:creationId xmlns:a16="http://schemas.microsoft.com/office/drawing/2014/main" xmlns="" id="{FA36FA9F-8C2C-4797-A0F4-F223E3708D07}"/>
              </a:ext>
            </a:extLst>
          </p:cNvPr>
          <p:cNvSpPr/>
          <p:nvPr/>
        </p:nvSpPr>
        <p:spPr>
          <a:xfrm>
            <a:off x="902462" y="252557"/>
            <a:ext cx="2368278"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una amiga</a:t>
            </a:r>
            <a:endParaRPr lang="en-GB" sz="2800" dirty="0">
              <a:solidFill>
                <a:schemeClr val="accent5">
                  <a:lumMod val="50000"/>
                </a:schemeClr>
              </a:solidFill>
              <a:latin typeface="Century Gothic" panose="020B0502020202020204" pitchFamily="34" charset="0"/>
            </a:endParaRPr>
          </a:p>
        </p:txBody>
      </p:sp>
      <p:sp>
        <p:nvSpPr>
          <p:cNvPr id="22" name="Rectangle 21">
            <a:extLst>
              <a:ext uri="{FF2B5EF4-FFF2-40B4-BE49-F238E27FC236}">
                <a16:creationId xmlns:a16="http://schemas.microsoft.com/office/drawing/2014/main" xmlns="" id="{502CD402-4A83-4585-91C0-09B6F0D0412F}"/>
              </a:ext>
            </a:extLst>
          </p:cNvPr>
          <p:cNvSpPr/>
          <p:nvPr/>
        </p:nvSpPr>
        <p:spPr>
          <a:xfrm>
            <a:off x="902460" y="1723803"/>
            <a:ext cx="2368279"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música</a:t>
            </a:r>
            <a:endParaRPr lang="en-GB" sz="2800" dirty="0">
              <a:solidFill>
                <a:schemeClr val="accent5">
                  <a:lumMod val="50000"/>
                </a:schemeClr>
              </a:solidFill>
              <a:latin typeface="Century Gothic" panose="020B0502020202020204" pitchFamily="34" charset="0"/>
            </a:endParaRPr>
          </a:p>
        </p:txBody>
      </p:sp>
      <p:sp>
        <p:nvSpPr>
          <p:cNvPr id="23" name="Rectangle 22">
            <a:extLst>
              <a:ext uri="{FF2B5EF4-FFF2-40B4-BE49-F238E27FC236}">
                <a16:creationId xmlns:a16="http://schemas.microsoft.com/office/drawing/2014/main" xmlns="" id="{38AF4778-9EA5-4F33-9D1A-8602254BA99F}"/>
              </a:ext>
            </a:extLst>
          </p:cNvPr>
          <p:cNvSpPr/>
          <p:nvPr/>
        </p:nvSpPr>
        <p:spPr>
          <a:xfrm>
            <a:off x="902460" y="3195049"/>
            <a:ext cx="2368278"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tarde</a:t>
            </a:r>
            <a:endParaRPr lang="en-GB" sz="2800" dirty="0">
              <a:solidFill>
                <a:schemeClr val="accent5">
                  <a:lumMod val="50000"/>
                </a:schemeClr>
              </a:solidFill>
              <a:latin typeface="Century Gothic" panose="020B0502020202020204" pitchFamily="34" charset="0"/>
            </a:endParaRPr>
          </a:p>
        </p:txBody>
      </p:sp>
      <p:sp>
        <p:nvSpPr>
          <p:cNvPr id="24" name="Rectangle 23">
            <a:extLst>
              <a:ext uri="{FF2B5EF4-FFF2-40B4-BE49-F238E27FC236}">
                <a16:creationId xmlns:a16="http://schemas.microsoft.com/office/drawing/2014/main" xmlns="" id="{C9C046B5-0E46-4D48-B2F4-157033863872}"/>
              </a:ext>
            </a:extLst>
          </p:cNvPr>
          <p:cNvSpPr/>
          <p:nvPr/>
        </p:nvSpPr>
        <p:spPr>
          <a:xfrm>
            <a:off x="3571252" y="3195049"/>
            <a:ext cx="2319378"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llegar</a:t>
            </a:r>
            <a:endParaRPr lang="en-GB" sz="2800" dirty="0">
              <a:solidFill>
                <a:schemeClr val="accent5">
                  <a:lumMod val="50000"/>
                </a:schemeClr>
              </a:solidFill>
              <a:latin typeface="Century Gothic" panose="020B0502020202020204" pitchFamily="34" charset="0"/>
            </a:endParaRPr>
          </a:p>
        </p:txBody>
      </p:sp>
      <p:sp>
        <p:nvSpPr>
          <p:cNvPr id="25" name="Rectangle 24">
            <a:extLst>
              <a:ext uri="{FF2B5EF4-FFF2-40B4-BE49-F238E27FC236}">
                <a16:creationId xmlns:a16="http://schemas.microsoft.com/office/drawing/2014/main" xmlns="" id="{1846105E-D0C1-4640-BB53-FC501455AD57}"/>
              </a:ext>
            </a:extLst>
          </p:cNvPr>
          <p:cNvSpPr/>
          <p:nvPr/>
        </p:nvSpPr>
        <p:spPr>
          <a:xfrm>
            <a:off x="6191142" y="3195049"/>
            <a:ext cx="2319812"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bien</a:t>
            </a:r>
            <a:endParaRPr lang="en-GB" sz="2800" dirty="0">
              <a:solidFill>
                <a:schemeClr val="accent5">
                  <a:lumMod val="50000"/>
                </a:schemeClr>
              </a:solidFill>
              <a:latin typeface="Century Gothic" panose="020B0502020202020204" pitchFamily="34" charset="0"/>
            </a:endParaRPr>
          </a:p>
        </p:txBody>
      </p:sp>
      <p:sp>
        <p:nvSpPr>
          <p:cNvPr id="26" name="Rectangle 25">
            <a:extLst>
              <a:ext uri="{FF2B5EF4-FFF2-40B4-BE49-F238E27FC236}">
                <a16:creationId xmlns:a16="http://schemas.microsoft.com/office/drawing/2014/main" xmlns="" id="{55304DEA-F111-45FF-9BA7-A37D69C37EE6}"/>
              </a:ext>
            </a:extLst>
          </p:cNvPr>
          <p:cNvSpPr/>
          <p:nvPr/>
        </p:nvSpPr>
        <p:spPr>
          <a:xfrm>
            <a:off x="8811464" y="3195049"/>
            <a:ext cx="2501519"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con</a:t>
            </a:r>
            <a:endParaRPr lang="en-GB" sz="2800" dirty="0">
              <a:solidFill>
                <a:schemeClr val="accent5">
                  <a:lumMod val="50000"/>
                </a:schemeClr>
              </a:solidFill>
              <a:latin typeface="Century Gothic" panose="020B0502020202020204" pitchFamily="34" charset="0"/>
            </a:endParaRPr>
          </a:p>
        </p:txBody>
      </p:sp>
      <p:sp>
        <p:nvSpPr>
          <p:cNvPr id="27" name="Rectangle 26">
            <a:extLst>
              <a:ext uri="{FF2B5EF4-FFF2-40B4-BE49-F238E27FC236}">
                <a16:creationId xmlns:a16="http://schemas.microsoft.com/office/drawing/2014/main" xmlns="" id="{C90639E8-F772-45C6-BDB4-E0F4531B4293}"/>
              </a:ext>
            </a:extLst>
          </p:cNvPr>
          <p:cNvSpPr/>
          <p:nvPr/>
        </p:nvSpPr>
        <p:spPr>
          <a:xfrm>
            <a:off x="4730941" y="4859726"/>
            <a:ext cx="2501519" cy="1266092"/>
          </a:xfrm>
          <a:prstGeom prst="rect">
            <a:avLst/>
          </a:prstGeom>
          <a:solidFill>
            <a:schemeClr val="accent2">
              <a:lumMod val="60000"/>
              <a:lumOff val="40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accent5">
                    <a:lumMod val="50000"/>
                  </a:schemeClr>
                </a:solidFill>
                <a:latin typeface="Century Gothic" panose="020B0502020202020204" pitchFamily="34" charset="0"/>
              </a:rPr>
              <a:t>to dance</a:t>
            </a:r>
          </a:p>
        </p:txBody>
      </p:sp>
      <p:sp>
        <p:nvSpPr>
          <p:cNvPr id="28" name="Title 27">
            <a:extLst>
              <a:ext uri="{FF2B5EF4-FFF2-40B4-BE49-F238E27FC236}">
                <a16:creationId xmlns:a16="http://schemas.microsoft.com/office/drawing/2014/main" xmlns="" id="{24500AEB-F0B0-4C1F-846D-64B6B78841C6}"/>
              </a:ext>
            </a:extLst>
          </p:cNvPr>
          <p:cNvSpPr>
            <a:spLocks noGrp="1"/>
          </p:cNvSpPr>
          <p:nvPr>
            <p:ph type="title"/>
          </p:nvPr>
        </p:nvSpPr>
        <p:spPr>
          <a:xfrm>
            <a:off x="0" y="-5043327"/>
            <a:ext cx="10515600" cy="1325563"/>
          </a:xfrm>
        </p:spPr>
        <p:txBody>
          <a:bodyPr/>
          <a:lstStyle/>
          <a:p>
            <a:r>
              <a:rPr lang="en-GB" sz="100" dirty="0" err="1">
                <a:solidFill>
                  <a:schemeClr val="bg1"/>
                </a:solidFill>
              </a:rPr>
              <a:t>bailar</a:t>
            </a:r>
            <a:endParaRPr lang="en-GB" sz="100" dirty="0">
              <a:solidFill>
                <a:schemeClr val="bg1"/>
              </a:solidFill>
            </a:endParaRPr>
          </a:p>
        </p:txBody>
      </p:sp>
    </p:spTree>
    <p:extLst>
      <p:ext uri="{BB962C8B-B14F-4D97-AF65-F5344CB8AC3E}">
        <p14:creationId xmlns:p14="http://schemas.microsoft.com/office/powerpoint/2010/main" val="36234186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grpId="0" nodeType="clickEffect">
                                  <p:stCondLst>
                                    <p:cond delay="0"/>
                                  </p:stCondLst>
                                  <p:childTnLst>
                                    <p:animMotion origin="layout" path="M -8.33333E-7 3.33333E-6 L 0.29857 0.67083 " pathEditMode="relative" rAng="0" ptsTypes="AA">
                                      <p:cBhvr>
                                        <p:cTn id="13" dur="2000" fill="hold"/>
                                        <p:tgtEl>
                                          <p:spTgt spid="15"/>
                                        </p:tgtEl>
                                        <p:attrNameLst>
                                          <p:attrName>ppt_x</p:attrName>
                                          <p:attrName>ppt_y</p:attrName>
                                        </p:attrNameLst>
                                      </p:cBhvr>
                                      <p:rCtr x="14922" y="3354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7"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xmlns="" id="{31E3D5AE-33D4-47B3-B49E-38E4C00202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4334"/>
            <a:ext cx="7258756" cy="867128"/>
          </a:xfrm>
          <a:prstGeom prst="rect">
            <a:avLst/>
          </a:prstGeom>
        </p:spPr>
      </p:pic>
      <p:sp>
        <p:nvSpPr>
          <p:cNvPr id="30" name="TextBox 29">
            <a:extLst>
              <a:ext uri="{FF2B5EF4-FFF2-40B4-BE49-F238E27FC236}">
                <a16:creationId xmlns:a16="http://schemas.microsoft.com/office/drawing/2014/main" xmlns="" id="{AB8E0C60-78C7-4221-AB9A-DA5DB5B0DA0E}"/>
              </a:ext>
            </a:extLst>
          </p:cNvPr>
          <p:cNvSpPr txBox="1"/>
          <p:nvPr/>
        </p:nvSpPr>
        <p:spPr>
          <a:xfrm>
            <a:off x="329115" y="1124238"/>
            <a:ext cx="11567042"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The infinitive form of a verb is the form you see in a dictionary. </a:t>
            </a:r>
          </a:p>
        </p:txBody>
      </p:sp>
      <p:sp>
        <p:nvSpPr>
          <p:cNvPr id="31" name="TextBox 30">
            <a:extLst>
              <a:ext uri="{FF2B5EF4-FFF2-40B4-BE49-F238E27FC236}">
                <a16:creationId xmlns:a16="http://schemas.microsoft.com/office/drawing/2014/main" xmlns="" id="{6ADD2151-DB80-4560-A1AD-F2B83D7F549F}"/>
              </a:ext>
            </a:extLst>
          </p:cNvPr>
          <p:cNvSpPr txBox="1"/>
          <p:nvPr/>
        </p:nvSpPr>
        <p:spPr>
          <a:xfrm>
            <a:off x="329115" y="3434953"/>
            <a:ext cx="5001180"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Es importante </a:t>
            </a:r>
            <a:r>
              <a:rPr lang="en-GB" sz="2800" dirty="0" err="1">
                <a:solidFill>
                  <a:srgbClr val="002060"/>
                </a:solidFill>
                <a:latin typeface="Century Gothic" panose="020B0502020202020204" pitchFamily="34" charset="0"/>
              </a:rPr>
              <a:t>escuch</a:t>
            </a:r>
            <a:r>
              <a:rPr lang="en-GB" sz="2800" dirty="0" err="1">
                <a:solidFill>
                  <a:schemeClr val="accent2"/>
                </a:solidFill>
                <a:latin typeface="Century Gothic" panose="020B0502020202020204" pitchFamily="34" charset="0"/>
              </a:rPr>
              <a:t>ar</a:t>
            </a:r>
            <a:r>
              <a:rPr lang="en-GB" sz="2800" dirty="0">
                <a:solidFill>
                  <a:srgbClr val="002060"/>
                </a:solidFill>
                <a:latin typeface="Century Gothic" panose="020B0502020202020204" pitchFamily="34" charset="0"/>
              </a:rPr>
              <a:t>.</a:t>
            </a:r>
          </a:p>
        </p:txBody>
      </p:sp>
      <p:sp>
        <p:nvSpPr>
          <p:cNvPr id="32" name="TextBox 31">
            <a:extLst>
              <a:ext uri="{FF2B5EF4-FFF2-40B4-BE49-F238E27FC236}">
                <a16:creationId xmlns:a16="http://schemas.microsoft.com/office/drawing/2014/main" xmlns="" id="{E6364A6D-34B8-473B-9DA5-CB73BDE01F56}"/>
              </a:ext>
            </a:extLst>
          </p:cNvPr>
          <p:cNvSpPr txBox="1"/>
          <p:nvPr/>
        </p:nvSpPr>
        <p:spPr>
          <a:xfrm>
            <a:off x="320157" y="4240212"/>
            <a:ext cx="10406457"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You can also </a:t>
            </a:r>
            <a:r>
              <a:rPr lang="en-GB" sz="2800" i="1" dirty="0">
                <a:solidFill>
                  <a:srgbClr val="002060"/>
                </a:solidFill>
                <a:latin typeface="Century Gothic" panose="020B0502020202020204" pitchFamily="34" charset="0"/>
              </a:rPr>
              <a:t>begin</a:t>
            </a:r>
            <a:r>
              <a:rPr lang="en-GB" sz="2800" dirty="0">
                <a:solidFill>
                  <a:srgbClr val="002060"/>
                </a:solidFill>
                <a:latin typeface="Century Gothic" panose="020B0502020202020204" pitchFamily="34" charset="0"/>
              </a:rPr>
              <a:t> a sentence with the infinitive:</a:t>
            </a:r>
          </a:p>
        </p:txBody>
      </p:sp>
      <p:sp>
        <p:nvSpPr>
          <p:cNvPr id="33" name="TextBox 32">
            <a:extLst>
              <a:ext uri="{FF2B5EF4-FFF2-40B4-BE49-F238E27FC236}">
                <a16:creationId xmlns:a16="http://schemas.microsoft.com/office/drawing/2014/main" xmlns="" id="{849480E8-C082-4531-8220-BFAAF9A666AD}"/>
              </a:ext>
            </a:extLst>
          </p:cNvPr>
          <p:cNvSpPr txBox="1"/>
          <p:nvPr/>
        </p:nvSpPr>
        <p:spPr>
          <a:xfrm>
            <a:off x="5110375" y="3423251"/>
            <a:ext cx="4296762"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It’s important to listen.</a:t>
            </a:r>
          </a:p>
        </p:txBody>
      </p:sp>
      <p:sp>
        <p:nvSpPr>
          <p:cNvPr id="34" name="TextBox 33">
            <a:extLst>
              <a:ext uri="{FF2B5EF4-FFF2-40B4-BE49-F238E27FC236}">
                <a16:creationId xmlns:a16="http://schemas.microsoft.com/office/drawing/2014/main" xmlns="" id="{7C1341D0-2A25-425B-B61E-C46239F17C3E}"/>
              </a:ext>
            </a:extLst>
          </p:cNvPr>
          <p:cNvSpPr txBox="1"/>
          <p:nvPr/>
        </p:nvSpPr>
        <p:spPr>
          <a:xfrm>
            <a:off x="320157" y="4774520"/>
            <a:ext cx="5371148"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Escuch</a:t>
            </a:r>
            <a:r>
              <a:rPr lang="en-GB" sz="2800" dirty="0">
                <a:solidFill>
                  <a:schemeClr val="accent2"/>
                </a:solidFill>
                <a:latin typeface="Century Gothic" panose="020B0502020202020204" pitchFamily="34" charset="0"/>
              </a:rPr>
              <a:t>ar</a:t>
            </a:r>
            <a:r>
              <a:rPr lang="en-GB" sz="2800" dirty="0">
                <a:solidFill>
                  <a:srgbClr val="002060"/>
                </a:solidFill>
                <a:latin typeface="Century Gothic" panose="020B0502020202020204" pitchFamily="34" charset="0"/>
              </a:rPr>
              <a:t> es importante.</a:t>
            </a:r>
          </a:p>
        </p:txBody>
      </p:sp>
      <p:sp>
        <p:nvSpPr>
          <p:cNvPr id="35" name="TextBox 34">
            <a:extLst>
              <a:ext uri="{FF2B5EF4-FFF2-40B4-BE49-F238E27FC236}">
                <a16:creationId xmlns:a16="http://schemas.microsoft.com/office/drawing/2014/main" xmlns="" id="{98AB1AF7-BC32-43BD-88B8-C833ABA4463A}"/>
              </a:ext>
            </a:extLst>
          </p:cNvPr>
          <p:cNvSpPr txBox="1"/>
          <p:nvPr/>
        </p:nvSpPr>
        <p:spPr>
          <a:xfrm>
            <a:off x="320157" y="2926209"/>
            <a:ext cx="3431922"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For example:</a:t>
            </a:r>
          </a:p>
        </p:txBody>
      </p:sp>
      <p:sp>
        <p:nvSpPr>
          <p:cNvPr id="36" name="TextBox 35">
            <a:extLst>
              <a:ext uri="{FF2B5EF4-FFF2-40B4-BE49-F238E27FC236}">
                <a16:creationId xmlns:a16="http://schemas.microsoft.com/office/drawing/2014/main" xmlns="" id="{5CAD1FA7-2E0F-4D65-A628-926B8041D195}"/>
              </a:ext>
            </a:extLst>
          </p:cNvPr>
          <p:cNvSpPr txBox="1"/>
          <p:nvPr/>
        </p:nvSpPr>
        <p:spPr>
          <a:xfrm>
            <a:off x="5110375" y="4763432"/>
            <a:ext cx="4296762"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Listening is important.</a:t>
            </a:r>
          </a:p>
        </p:txBody>
      </p:sp>
      <p:sp>
        <p:nvSpPr>
          <p:cNvPr id="37" name="TextBox 36">
            <a:extLst>
              <a:ext uri="{FF2B5EF4-FFF2-40B4-BE49-F238E27FC236}">
                <a16:creationId xmlns:a16="http://schemas.microsoft.com/office/drawing/2014/main" xmlns="" id="{1C046CBC-1286-46EA-AA51-C77272B1EC70}"/>
              </a:ext>
            </a:extLst>
          </p:cNvPr>
          <p:cNvSpPr txBox="1"/>
          <p:nvPr/>
        </p:nvSpPr>
        <p:spPr>
          <a:xfrm>
            <a:off x="329115" y="2168379"/>
            <a:ext cx="9228288"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In Spanish, the infinitive of the verb often ends in </a:t>
            </a:r>
            <a:r>
              <a:rPr lang="en-GB" sz="2800" dirty="0">
                <a:solidFill>
                  <a:schemeClr val="accent2"/>
                </a:solidFill>
                <a:latin typeface="Century Gothic" panose="020B0502020202020204" pitchFamily="34" charset="0"/>
              </a:rPr>
              <a:t>–ar</a:t>
            </a:r>
            <a:r>
              <a:rPr lang="en-GB" sz="2800" dirty="0">
                <a:solidFill>
                  <a:srgbClr val="002060"/>
                </a:solidFill>
                <a:latin typeface="Century Gothic" panose="020B0502020202020204" pitchFamily="34" charset="0"/>
              </a:rPr>
              <a:t>. </a:t>
            </a:r>
          </a:p>
        </p:txBody>
      </p:sp>
      <p:sp>
        <p:nvSpPr>
          <p:cNvPr id="38" name="TextBox 37">
            <a:extLst>
              <a:ext uri="{FF2B5EF4-FFF2-40B4-BE49-F238E27FC236}">
                <a16:creationId xmlns:a16="http://schemas.microsoft.com/office/drawing/2014/main" xmlns="" id="{C93CFD1E-DACC-4428-91ED-4C8040832D4C}"/>
              </a:ext>
            </a:extLst>
          </p:cNvPr>
          <p:cNvSpPr txBox="1"/>
          <p:nvPr/>
        </p:nvSpPr>
        <p:spPr>
          <a:xfrm>
            <a:off x="329115" y="1660448"/>
            <a:ext cx="7583962" cy="830997"/>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In English, this is often written ‘to + verb’. </a:t>
            </a:r>
          </a:p>
          <a:p>
            <a:endParaRPr lang="en-GB" sz="2000" dirty="0"/>
          </a:p>
        </p:txBody>
      </p:sp>
      <p:sp>
        <p:nvSpPr>
          <p:cNvPr id="39" name="TextBox 38">
            <a:extLst>
              <a:ext uri="{FF2B5EF4-FFF2-40B4-BE49-F238E27FC236}">
                <a16:creationId xmlns:a16="http://schemas.microsoft.com/office/drawing/2014/main" xmlns="" id="{71EC6DC8-8D0A-4B5D-BE17-7879B0CBFAD9}"/>
              </a:ext>
            </a:extLst>
          </p:cNvPr>
          <p:cNvSpPr txBox="1"/>
          <p:nvPr/>
        </p:nvSpPr>
        <p:spPr>
          <a:xfrm>
            <a:off x="320157" y="5577376"/>
            <a:ext cx="11567042"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So, the infinitive often describes the </a:t>
            </a:r>
            <a:r>
              <a:rPr lang="en-GB" sz="2800" i="1" dirty="0">
                <a:solidFill>
                  <a:srgbClr val="002060"/>
                </a:solidFill>
                <a:latin typeface="Century Gothic" panose="020B0502020202020204" pitchFamily="34" charset="0"/>
              </a:rPr>
              <a:t>general meaning </a:t>
            </a:r>
            <a:r>
              <a:rPr lang="en-GB" sz="2800" dirty="0">
                <a:solidFill>
                  <a:srgbClr val="002060"/>
                </a:solidFill>
                <a:latin typeface="Century Gothic" panose="020B0502020202020204" pitchFamily="34" charset="0"/>
              </a:rPr>
              <a:t>of the verb. </a:t>
            </a:r>
          </a:p>
        </p:txBody>
      </p:sp>
      <p:sp>
        <p:nvSpPr>
          <p:cNvPr id="2" name="Title 1">
            <a:extLst>
              <a:ext uri="{FF2B5EF4-FFF2-40B4-BE49-F238E27FC236}">
                <a16:creationId xmlns:a16="http://schemas.microsoft.com/office/drawing/2014/main" xmlns="" id="{0599FC71-BA7D-40DB-89C3-CD258977D7A4}"/>
              </a:ext>
            </a:extLst>
          </p:cNvPr>
          <p:cNvSpPr>
            <a:spLocks noGrp="1"/>
          </p:cNvSpPr>
          <p:nvPr>
            <p:ph type="title"/>
          </p:nvPr>
        </p:nvSpPr>
        <p:spPr>
          <a:xfrm>
            <a:off x="0" y="-84558"/>
            <a:ext cx="10515600" cy="1325563"/>
          </a:xfrm>
        </p:spPr>
        <p:txBody>
          <a:bodyPr/>
          <a:lstStyle/>
          <a:p>
            <a:pPr rtl="0" eaLnBrk="1" latinLnBrk="0" hangingPunct="1"/>
            <a:r>
              <a:rPr lang="en-GB" sz="2400" b="1" kern="1200" dirty="0">
                <a:solidFill>
                  <a:srgbClr val="FFFFFF"/>
                </a:solidFill>
                <a:effectLst/>
                <a:latin typeface="Century Gothic" panose="020B0502020202020204" pitchFamily="34" charset="0"/>
                <a:ea typeface="+mn-ea"/>
                <a:cs typeface="+mn-cs"/>
              </a:rPr>
              <a:t>Saying what people do</a:t>
            </a:r>
            <a:endParaRPr lang="en-GB" dirty="0">
              <a:effectLst/>
            </a:endParaRPr>
          </a:p>
          <a:p>
            <a:pPr rtl="0" eaLnBrk="1" latinLnBrk="0" hangingPunct="1"/>
            <a:r>
              <a:rPr lang="en-GB" sz="2400" kern="1200" dirty="0">
                <a:solidFill>
                  <a:srgbClr val="FFFFFF"/>
                </a:solidFill>
                <a:effectLst/>
                <a:latin typeface="Century Gothic" panose="020B0502020202020204" pitchFamily="34" charset="0"/>
                <a:ea typeface="+mn-ea"/>
                <a:cs typeface="+mn-cs"/>
              </a:rPr>
              <a:t>-ar verbs - infinitive and 3</a:t>
            </a:r>
            <a:r>
              <a:rPr lang="en-GB" sz="2400" kern="1200" baseline="30000" dirty="0">
                <a:solidFill>
                  <a:srgbClr val="FFFFFF"/>
                </a:solidFill>
                <a:effectLst/>
                <a:latin typeface="Century Gothic" panose="020B0502020202020204" pitchFamily="34" charset="0"/>
                <a:ea typeface="+mn-ea"/>
                <a:cs typeface="+mn-cs"/>
              </a:rPr>
              <a:t>rd</a:t>
            </a:r>
            <a:r>
              <a:rPr lang="en-GB" sz="2400" kern="1200" dirty="0">
                <a:solidFill>
                  <a:srgbClr val="FFFFFF"/>
                </a:solidFill>
                <a:effectLst/>
                <a:latin typeface="Century Gothic" panose="020B0502020202020204" pitchFamily="34" charset="0"/>
                <a:ea typeface="+mn-ea"/>
                <a:cs typeface="+mn-cs"/>
              </a:rPr>
              <a:t> person singular</a:t>
            </a:r>
            <a:endParaRPr lang="en-GB" dirty="0">
              <a:effectLst/>
            </a:endParaRPr>
          </a:p>
        </p:txBody>
      </p:sp>
    </p:spTree>
    <p:extLst>
      <p:ext uri="{BB962C8B-B14F-4D97-AF65-F5344CB8AC3E}">
        <p14:creationId xmlns:p14="http://schemas.microsoft.com/office/powerpoint/2010/main" val="5003751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P spid="35" grpId="0"/>
      <p:bldP spid="36" grpId="0"/>
      <p:bldP spid="37" grpId="0"/>
      <p:bldP spid="38" grpId="0"/>
      <p:bldP spid="39"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A3FA08-3EEE-4D94-BA5E-D4612317EA7D}"/>
              </a:ext>
            </a:extLst>
          </p:cNvPr>
          <p:cNvSpPr>
            <a:spLocks noGrp="1"/>
          </p:cNvSpPr>
          <p:nvPr>
            <p:ph type="title"/>
          </p:nvPr>
        </p:nvSpPr>
        <p:spPr>
          <a:xfrm>
            <a:off x="339208" y="1172254"/>
            <a:ext cx="10515600" cy="1325563"/>
          </a:xfrm>
        </p:spPr>
        <p:txBody>
          <a:bodyPr/>
          <a:lstStyle/>
          <a:p>
            <a:pPr rtl="0" eaLnBrk="1" latinLnBrk="0" hangingPunct="1"/>
            <a:r>
              <a:rPr lang="en-GB" sz="2800" kern="1200" dirty="0">
                <a:solidFill>
                  <a:srgbClr val="002060"/>
                </a:solidFill>
                <a:effectLst/>
                <a:latin typeface="Century Gothic" panose="020B0502020202020204" pitchFamily="34" charset="0"/>
                <a:ea typeface="+mn-ea"/>
                <a:cs typeface="+mn-cs"/>
              </a:rPr>
              <a:t>To mean ‘s/he’ or ‘it’ with a verb, the verb ending changes to </a:t>
            </a:r>
            <a:r>
              <a:rPr lang="en-GB" sz="2800" kern="1200" dirty="0">
                <a:solidFill>
                  <a:srgbClr val="ED7D31"/>
                </a:solidFill>
                <a:effectLst/>
                <a:latin typeface="Century Gothic" panose="020B0502020202020204" pitchFamily="34" charset="0"/>
                <a:ea typeface="+mn-ea"/>
                <a:cs typeface="+mn-cs"/>
              </a:rPr>
              <a:t>–a.</a:t>
            </a:r>
            <a:endParaRPr lang="en-GB" dirty="0">
              <a:effectLst/>
            </a:endParaRPr>
          </a:p>
        </p:txBody>
      </p:sp>
      <p:sp>
        <p:nvSpPr>
          <p:cNvPr id="34" name="TextBox 33">
            <a:extLst>
              <a:ext uri="{FF2B5EF4-FFF2-40B4-BE49-F238E27FC236}">
                <a16:creationId xmlns:a16="http://schemas.microsoft.com/office/drawing/2014/main" xmlns="" id="{69F8AD5E-02CB-4BB3-9B89-5AA6C2B67AFB}"/>
              </a:ext>
            </a:extLst>
          </p:cNvPr>
          <p:cNvSpPr txBox="1"/>
          <p:nvPr/>
        </p:nvSpPr>
        <p:spPr>
          <a:xfrm>
            <a:off x="339208" y="2400054"/>
            <a:ext cx="4088820"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Escuch</a:t>
            </a:r>
            <a:r>
              <a:rPr lang="en-GB" sz="2800" dirty="0">
                <a:solidFill>
                  <a:schemeClr val="accent2"/>
                </a:solidFill>
                <a:latin typeface="Century Gothic" panose="020B0502020202020204" pitchFamily="34" charset="0"/>
              </a:rPr>
              <a:t>a</a:t>
            </a:r>
            <a:r>
              <a:rPr lang="en-GB" sz="2800" dirty="0">
                <a:solidFill>
                  <a:srgbClr val="002060"/>
                </a:solidFill>
                <a:latin typeface="Century Gothic" panose="020B0502020202020204" pitchFamily="34" charset="0"/>
              </a:rPr>
              <a:t> música.</a:t>
            </a:r>
          </a:p>
        </p:txBody>
      </p:sp>
      <p:sp>
        <p:nvSpPr>
          <p:cNvPr id="35" name="TextBox 34">
            <a:extLst>
              <a:ext uri="{FF2B5EF4-FFF2-40B4-BE49-F238E27FC236}">
                <a16:creationId xmlns:a16="http://schemas.microsoft.com/office/drawing/2014/main" xmlns="" id="{D6ED9991-6866-4174-926C-4FAD52D938D7}"/>
              </a:ext>
            </a:extLst>
          </p:cNvPr>
          <p:cNvSpPr txBox="1"/>
          <p:nvPr/>
        </p:nvSpPr>
        <p:spPr>
          <a:xfrm>
            <a:off x="4408977" y="2400054"/>
            <a:ext cx="4088820"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S/he listens to music.</a:t>
            </a:r>
          </a:p>
        </p:txBody>
      </p:sp>
      <p:sp>
        <p:nvSpPr>
          <p:cNvPr id="36" name="TextBox 35">
            <a:extLst>
              <a:ext uri="{FF2B5EF4-FFF2-40B4-BE49-F238E27FC236}">
                <a16:creationId xmlns:a16="http://schemas.microsoft.com/office/drawing/2014/main" xmlns="" id="{B3996589-D895-4CB5-A4E3-62D56102165B}"/>
              </a:ext>
            </a:extLst>
          </p:cNvPr>
          <p:cNvSpPr txBox="1"/>
          <p:nvPr/>
        </p:nvSpPr>
        <p:spPr>
          <a:xfrm>
            <a:off x="1528263" y="1757933"/>
            <a:ext cx="7459074"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For example:</a:t>
            </a:r>
          </a:p>
        </p:txBody>
      </p:sp>
      <p:sp>
        <p:nvSpPr>
          <p:cNvPr id="37" name="Oval Callout 10">
            <a:extLst>
              <a:ext uri="{FF2B5EF4-FFF2-40B4-BE49-F238E27FC236}">
                <a16:creationId xmlns:a16="http://schemas.microsoft.com/office/drawing/2014/main" xmlns="" id="{E9CC730C-2C0A-4C5B-BD89-E0AD8B60F7ED}"/>
              </a:ext>
            </a:extLst>
          </p:cNvPr>
          <p:cNvSpPr/>
          <p:nvPr/>
        </p:nvSpPr>
        <p:spPr>
          <a:xfrm>
            <a:off x="4936913" y="3400454"/>
            <a:ext cx="7121769" cy="2851604"/>
          </a:xfrm>
          <a:prstGeom prst="wedgeEllipseCallout">
            <a:avLst>
              <a:gd name="adj1" fmla="val -56929"/>
              <a:gd name="adj2" fmla="val -63382"/>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400" dirty="0">
              <a:solidFill>
                <a:srgbClr val="002060"/>
              </a:solidFill>
              <a:latin typeface="Century Gothic" panose="020B0502020202020204" pitchFamily="34" charset="0"/>
            </a:endParaRPr>
          </a:p>
          <a:p>
            <a:endParaRPr lang="en-GB" sz="2400" dirty="0">
              <a:solidFill>
                <a:srgbClr val="002060"/>
              </a:solidFill>
              <a:latin typeface="Century Gothic" panose="020B0502020202020204" pitchFamily="34" charset="0"/>
            </a:endParaRPr>
          </a:p>
          <a:p>
            <a:r>
              <a:rPr lang="en-GB" sz="2400" dirty="0">
                <a:solidFill>
                  <a:srgbClr val="002060"/>
                </a:solidFill>
                <a:latin typeface="Century Gothic" panose="020B0502020202020204" pitchFamily="34" charset="0"/>
              </a:rPr>
              <a:t>In English, we say ‘he’ or ‘she’ to say </a:t>
            </a:r>
            <a:r>
              <a:rPr lang="en-GB" sz="2400" i="1" dirty="0">
                <a:solidFill>
                  <a:srgbClr val="002060"/>
                </a:solidFill>
                <a:latin typeface="Century Gothic" panose="020B0502020202020204" pitchFamily="34" charset="0"/>
              </a:rPr>
              <a:t>who</a:t>
            </a:r>
            <a:r>
              <a:rPr lang="en-GB" sz="2400" dirty="0">
                <a:solidFill>
                  <a:srgbClr val="002060"/>
                </a:solidFill>
                <a:latin typeface="Century Gothic" panose="020B0502020202020204" pitchFamily="34" charset="0"/>
              </a:rPr>
              <a:t> does the action.</a:t>
            </a:r>
          </a:p>
          <a:p>
            <a:endParaRPr lang="en-GB" sz="2400" dirty="0">
              <a:solidFill>
                <a:srgbClr val="002060"/>
              </a:solidFill>
              <a:latin typeface="Century Gothic" panose="020B0502020202020204" pitchFamily="34" charset="0"/>
            </a:endParaRPr>
          </a:p>
          <a:p>
            <a:r>
              <a:rPr lang="en-GB" sz="2400" dirty="0">
                <a:solidFill>
                  <a:srgbClr val="002060"/>
                </a:solidFill>
                <a:latin typeface="Century Gothic" panose="020B0502020202020204" pitchFamily="34" charset="0"/>
              </a:rPr>
              <a:t>In Spanish, the </a:t>
            </a:r>
            <a:r>
              <a:rPr lang="en-GB" sz="2400" b="1" dirty="0">
                <a:solidFill>
                  <a:srgbClr val="002060"/>
                </a:solidFill>
                <a:latin typeface="Century Gothic" panose="020B0502020202020204" pitchFamily="34" charset="0"/>
              </a:rPr>
              <a:t>verb ending </a:t>
            </a:r>
            <a:r>
              <a:rPr lang="en-GB" sz="2400" dirty="0">
                <a:solidFill>
                  <a:srgbClr val="002060"/>
                </a:solidFill>
                <a:latin typeface="Century Gothic" panose="020B0502020202020204" pitchFamily="34" charset="0"/>
              </a:rPr>
              <a:t>tells us this. There is often no need for the word for ‘s/he’.</a:t>
            </a:r>
          </a:p>
          <a:p>
            <a:endParaRPr lang="en-GB" sz="2000" dirty="0">
              <a:solidFill>
                <a:srgbClr val="002060"/>
              </a:solidFill>
            </a:endParaRPr>
          </a:p>
          <a:p>
            <a:pPr algn="ctr"/>
            <a:endParaRPr lang="en-GB" dirty="0">
              <a:solidFill>
                <a:srgbClr val="002060"/>
              </a:solidFill>
              <a:latin typeface="Century Gothic" panose="020B0502020202020204" pitchFamily="34" charset="0"/>
            </a:endParaRPr>
          </a:p>
          <a:p>
            <a:pPr algn="ctr"/>
            <a:endParaRPr lang="en-GB" dirty="0"/>
          </a:p>
        </p:txBody>
      </p:sp>
      <p:pic>
        <p:nvPicPr>
          <p:cNvPr id="9" name="Picture 8">
            <a:extLst>
              <a:ext uri="{FF2B5EF4-FFF2-40B4-BE49-F238E27FC236}">
                <a16:creationId xmlns:a16="http://schemas.microsoft.com/office/drawing/2014/main" xmlns="" id="{31E3D5AE-33D4-47B3-B49E-38E4C00202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4334"/>
            <a:ext cx="7258756" cy="867128"/>
          </a:xfrm>
          <a:prstGeom prst="rect">
            <a:avLst/>
          </a:prstGeom>
        </p:spPr>
      </p:pic>
      <p:sp>
        <p:nvSpPr>
          <p:cNvPr id="10" name="Title 1">
            <a:extLst>
              <a:ext uri="{FF2B5EF4-FFF2-40B4-BE49-F238E27FC236}">
                <a16:creationId xmlns:a16="http://schemas.microsoft.com/office/drawing/2014/main" xmlns="" id="{0599FC71-BA7D-40DB-89C3-CD258977D7A4}"/>
              </a:ext>
            </a:extLst>
          </p:cNvPr>
          <p:cNvSpPr txBox="1">
            <a:spLocks/>
          </p:cNvSpPr>
          <p:nvPr/>
        </p:nvSpPr>
        <p:spPr>
          <a:xfrm>
            <a:off x="0" y="-8455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2400" b="1">
                <a:solidFill>
                  <a:srgbClr val="FFFFFF"/>
                </a:solidFill>
                <a:latin typeface="Century Gothic" panose="020B0502020202020204" pitchFamily="34" charset="0"/>
                <a:ea typeface="+mn-ea"/>
                <a:cs typeface="+mn-cs"/>
              </a:rPr>
              <a:t>Saying what people do</a:t>
            </a:r>
            <a:endParaRPr lang="en-GB"/>
          </a:p>
          <a:p>
            <a:r>
              <a:rPr lang="en-GB" sz="2400">
                <a:solidFill>
                  <a:srgbClr val="FFFFFF"/>
                </a:solidFill>
                <a:latin typeface="Century Gothic" panose="020B0502020202020204" pitchFamily="34" charset="0"/>
                <a:ea typeface="+mn-ea"/>
                <a:cs typeface="+mn-cs"/>
              </a:rPr>
              <a:t>-ar verbs - infinitive and 3</a:t>
            </a:r>
            <a:r>
              <a:rPr lang="en-GB" sz="2400" baseline="30000">
                <a:solidFill>
                  <a:srgbClr val="FFFFFF"/>
                </a:solidFill>
                <a:latin typeface="Century Gothic" panose="020B0502020202020204" pitchFamily="34" charset="0"/>
                <a:ea typeface="+mn-ea"/>
                <a:cs typeface="+mn-cs"/>
              </a:rPr>
              <a:t>rd</a:t>
            </a:r>
            <a:r>
              <a:rPr lang="en-GB" sz="2400">
                <a:solidFill>
                  <a:srgbClr val="FFFFFF"/>
                </a:solidFill>
                <a:latin typeface="Century Gothic" panose="020B0502020202020204" pitchFamily="34" charset="0"/>
                <a:ea typeface="+mn-ea"/>
                <a:cs typeface="+mn-cs"/>
              </a:rPr>
              <a:t> person singular</a:t>
            </a:r>
            <a:endParaRPr lang="en-GB" dirty="0"/>
          </a:p>
        </p:txBody>
      </p:sp>
    </p:spTree>
    <p:extLst>
      <p:ext uri="{BB962C8B-B14F-4D97-AF65-F5344CB8AC3E}">
        <p14:creationId xmlns:p14="http://schemas.microsoft.com/office/powerpoint/2010/main" val="4985318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4" grpId="0"/>
      <p:bldP spid="35" grpId="0"/>
      <p:bldP spid="36" grpId="0"/>
      <p:bldP spid="3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xmlns="" id="{A316DD52-7894-4A75-969C-CA0645DA2978}"/>
              </a:ext>
            </a:extLst>
          </p:cNvPr>
          <p:cNvSpPr/>
          <p:nvPr/>
        </p:nvSpPr>
        <p:spPr>
          <a:xfrm>
            <a:off x="11201400" y="258166"/>
            <a:ext cx="7267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pic>
        <p:nvPicPr>
          <p:cNvPr id="94" name="Picture 2" descr="close up of  white ripped piece of paper on white background">
            <a:extLst>
              <a:ext uri="{FF2B5EF4-FFF2-40B4-BE49-F238E27FC236}">
                <a16:creationId xmlns:a16="http://schemas.microsoft.com/office/drawing/2014/main" xmlns="" id="{D698F139-BEAA-48AA-AB75-7A287793AA8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546907" y="1006821"/>
            <a:ext cx="3762120" cy="473835"/>
          </a:xfrm>
          <a:prstGeom prst="rect">
            <a:avLst/>
          </a:prstGeom>
          <a:noFill/>
          <a:extLst>
            <a:ext uri="{909E8E84-426E-40dd-AFC4-6F175D3DCCD1}">
              <a14:hiddenFill xmlns:a14="http://schemas.microsoft.com/office/drawing/2010/main">
                <a:solidFill>
                  <a:srgbClr val="FFFFFF"/>
                </a:solidFill>
              </a14:hiddenFill>
            </a:ext>
          </a:extLst>
        </p:spPr>
      </p:pic>
      <p:sp>
        <p:nvSpPr>
          <p:cNvPr id="95" name="TextBox 94">
            <a:extLst>
              <a:ext uri="{FF2B5EF4-FFF2-40B4-BE49-F238E27FC236}">
                <a16:creationId xmlns:a16="http://schemas.microsoft.com/office/drawing/2014/main" xmlns="" id="{587CF647-3118-4D8C-A167-9D6F4B499382}"/>
              </a:ext>
            </a:extLst>
          </p:cNvPr>
          <p:cNvSpPr txBox="1"/>
          <p:nvPr/>
        </p:nvSpPr>
        <p:spPr>
          <a:xfrm>
            <a:off x="926949" y="993469"/>
            <a:ext cx="322731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solidFill>
                  <a:srgbClr val="4472C4">
                    <a:lumMod val="50000"/>
                  </a:srgbClr>
                </a:solidFill>
                <a:effectLst/>
                <a:uLnTx/>
                <a:uFillTx/>
              </a:rPr>
              <a:t>habla</a:t>
            </a:r>
            <a:r>
              <a:rPr kumimoji="0" lang="en-GB" sz="2400" b="0" i="0" u="none" strike="noStrike" kern="0" cap="none" spc="0" normalizeH="0" baseline="0" noProof="0" dirty="0">
                <a:ln>
                  <a:noFill/>
                </a:ln>
                <a:solidFill>
                  <a:srgbClr val="4472C4">
                    <a:lumMod val="50000"/>
                  </a:srgbClr>
                </a:solidFill>
                <a:effectLst/>
                <a:uLnTx/>
                <a:uFillTx/>
              </a:rPr>
              <a:t> con un amigo </a:t>
            </a:r>
          </a:p>
        </p:txBody>
      </p:sp>
      <p:pic>
        <p:nvPicPr>
          <p:cNvPr id="96" name="Picture 2" descr="close up of  white ripped piece of paper on white background">
            <a:extLst>
              <a:ext uri="{FF2B5EF4-FFF2-40B4-BE49-F238E27FC236}">
                <a16:creationId xmlns:a16="http://schemas.microsoft.com/office/drawing/2014/main" xmlns="" id="{75643CA6-5297-4331-97B6-B335C27FA7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764789" y="1586069"/>
            <a:ext cx="2450689" cy="451814"/>
          </a:xfrm>
          <a:prstGeom prst="rect">
            <a:avLst/>
          </a:prstGeom>
          <a:noFill/>
          <a:extLst>
            <a:ext uri="{909E8E84-426E-40dd-AFC4-6F175D3DCCD1}">
              <a14:hiddenFill xmlns:a14="http://schemas.microsoft.com/office/drawing/2010/main">
                <a:solidFill>
                  <a:srgbClr val="FFFFFF"/>
                </a:solidFill>
              </a14:hiddenFill>
            </a:ext>
          </a:extLst>
        </p:spPr>
      </p:pic>
      <p:sp>
        <p:nvSpPr>
          <p:cNvPr id="97" name="TextBox 96">
            <a:extLst>
              <a:ext uri="{FF2B5EF4-FFF2-40B4-BE49-F238E27FC236}">
                <a16:creationId xmlns:a16="http://schemas.microsoft.com/office/drawing/2014/main" xmlns="" id="{5C359998-E268-47DB-BE36-1F4DDE812942}"/>
              </a:ext>
            </a:extLst>
          </p:cNvPr>
          <p:cNvSpPr txBox="1"/>
          <p:nvPr/>
        </p:nvSpPr>
        <p:spPr>
          <a:xfrm>
            <a:off x="1151257" y="1575471"/>
            <a:ext cx="190710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solidFill>
                  <a:srgbClr val="4472C4">
                    <a:lumMod val="50000"/>
                  </a:srgbClr>
                </a:solidFill>
                <a:effectLst/>
                <a:uLnTx/>
                <a:uFillTx/>
              </a:rPr>
              <a:t>llega</a:t>
            </a:r>
            <a:r>
              <a:rPr kumimoji="0" lang="en-GB" sz="2400" b="0" i="0" u="none" strike="noStrike" kern="0" cap="none" spc="0" normalizeH="0" baseline="0" noProof="0" dirty="0">
                <a:ln>
                  <a:noFill/>
                </a:ln>
                <a:solidFill>
                  <a:srgbClr val="4472C4">
                    <a:lumMod val="50000"/>
                  </a:srgbClr>
                </a:solidFill>
                <a:effectLst/>
                <a:uLnTx/>
                <a:uFillTx/>
              </a:rPr>
              <a:t> tarde</a:t>
            </a:r>
          </a:p>
        </p:txBody>
      </p:sp>
      <p:pic>
        <p:nvPicPr>
          <p:cNvPr id="98" name="Picture 2" descr="close up of  white ripped piece of paper on white background">
            <a:extLst>
              <a:ext uri="{FF2B5EF4-FFF2-40B4-BE49-F238E27FC236}">
                <a16:creationId xmlns:a16="http://schemas.microsoft.com/office/drawing/2014/main" xmlns="" id="{E09DC201-3534-4A01-A7CF-E72C1BA739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815330" y="2115174"/>
            <a:ext cx="2467082" cy="474456"/>
          </a:xfrm>
          <a:prstGeom prst="rect">
            <a:avLst/>
          </a:prstGeom>
          <a:noFill/>
          <a:extLst>
            <a:ext uri="{909E8E84-426E-40dd-AFC4-6F175D3DCCD1}">
              <a14:hiddenFill xmlns:a14="http://schemas.microsoft.com/office/drawing/2010/main">
                <a:solidFill>
                  <a:srgbClr val="FFFFFF"/>
                </a:solidFill>
              </a14:hiddenFill>
            </a:ext>
          </a:extLst>
        </p:spPr>
      </p:pic>
      <p:sp>
        <p:nvSpPr>
          <p:cNvPr id="99" name="TextBox 98">
            <a:extLst>
              <a:ext uri="{FF2B5EF4-FFF2-40B4-BE49-F238E27FC236}">
                <a16:creationId xmlns:a16="http://schemas.microsoft.com/office/drawing/2014/main" xmlns="" id="{8B76CA21-6FF4-4B4D-B304-50415AE8F199}"/>
              </a:ext>
            </a:extLst>
          </p:cNvPr>
          <p:cNvSpPr txBox="1"/>
          <p:nvPr/>
        </p:nvSpPr>
        <p:spPr>
          <a:xfrm>
            <a:off x="1125004" y="2111515"/>
            <a:ext cx="2553421"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bailar salsa</a:t>
            </a:r>
          </a:p>
        </p:txBody>
      </p:sp>
      <p:pic>
        <p:nvPicPr>
          <p:cNvPr id="100" name="Picture 2" descr="close up of  white ripped piece of paper on white background">
            <a:extLst>
              <a:ext uri="{FF2B5EF4-FFF2-40B4-BE49-F238E27FC236}">
                <a16:creationId xmlns:a16="http://schemas.microsoft.com/office/drawing/2014/main" xmlns="" id="{59EC6071-6E60-44AD-85D6-A49FD07EBF5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642802" y="2599655"/>
            <a:ext cx="3375526" cy="499907"/>
          </a:xfrm>
          <a:prstGeom prst="rect">
            <a:avLst/>
          </a:prstGeom>
          <a:noFill/>
          <a:extLst>
            <a:ext uri="{909E8E84-426E-40dd-AFC4-6F175D3DCCD1}">
              <a14:hiddenFill xmlns:a14="http://schemas.microsoft.com/office/drawing/2010/main">
                <a:solidFill>
                  <a:srgbClr val="FFFFFF"/>
                </a:solidFill>
              </a14:hiddenFill>
            </a:ext>
          </a:extLst>
        </p:spPr>
      </p:pic>
      <p:sp>
        <p:nvSpPr>
          <p:cNvPr id="101" name="TextBox 100">
            <a:extLst>
              <a:ext uri="{FF2B5EF4-FFF2-40B4-BE49-F238E27FC236}">
                <a16:creationId xmlns:a16="http://schemas.microsoft.com/office/drawing/2014/main" xmlns="" id="{25AE2C94-E7E2-4097-8891-2F3CD26C26AB}"/>
              </a:ext>
            </a:extLst>
          </p:cNvPr>
          <p:cNvSpPr txBox="1"/>
          <p:nvPr/>
        </p:nvSpPr>
        <p:spPr>
          <a:xfrm>
            <a:off x="1041944" y="2587158"/>
            <a:ext cx="277204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solidFill>
                  <a:srgbClr val="4472C4">
                    <a:lumMod val="50000"/>
                  </a:srgbClr>
                </a:solidFill>
                <a:effectLst/>
                <a:uLnTx/>
                <a:uFillTx/>
              </a:rPr>
              <a:t>compra</a:t>
            </a:r>
            <a:r>
              <a:rPr kumimoji="0" lang="en-GB" sz="2400" b="0" i="0" u="none" strike="noStrike" kern="0" cap="none" spc="0" normalizeH="0" baseline="0" noProof="0" dirty="0">
                <a:ln>
                  <a:noFill/>
                </a:ln>
                <a:solidFill>
                  <a:srgbClr val="4472C4">
                    <a:lumMod val="50000"/>
                  </a:srgbClr>
                </a:solidFill>
                <a:effectLst/>
                <a:uLnTx/>
                <a:uFillTx/>
              </a:rPr>
              <a:t> un libro</a:t>
            </a:r>
          </a:p>
        </p:txBody>
      </p:sp>
      <p:sp>
        <p:nvSpPr>
          <p:cNvPr id="102" name="Action Button: Custom 14">
            <a:hlinkClick r:id="" action="ppaction://noaction" highlightClick="1"/>
            <a:extLst>
              <a:ext uri="{FF2B5EF4-FFF2-40B4-BE49-F238E27FC236}">
                <a16:creationId xmlns:a16="http://schemas.microsoft.com/office/drawing/2014/main" xmlns="" id="{E0414DFB-5A37-4ECD-85CE-A6972F027780}"/>
              </a:ext>
            </a:extLst>
          </p:cNvPr>
          <p:cNvSpPr/>
          <p:nvPr/>
        </p:nvSpPr>
        <p:spPr>
          <a:xfrm>
            <a:off x="385260" y="1116492"/>
            <a:ext cx="247490" cy="320251"/>
          </a:xfrm>
          <a:prstGeom prst="actionButtonBlank">
            <a:avLst/>
          </a:prstGeom>
          <a:solidFill>
            <a:srgbClr val="E7E6E6"/>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70C0"/>
                </a:solidFill>
                <a:effectLst/>
                <a:uLnTx/>
                <a:uFillTx/>
                <a:latin typeface="Tw Cen MT" panose="020B0602020104020603"/>
                <a:ea typeface="+mn-ea"/>
                <a:cs typeface="+mn-cs"/>
              </a:rPr>
              <a:t>1</a:t>
            </a:r>
          </a:p>
        </p:txBody>
      </p:sp>
      <p:sp>
        <p:nvSpPr>
          <p:cNvPr id="103" name="Action Button: Custom 16">
            <a:hlinkClick r:id="" action="ppaction://noaction" highlightClick="1"/>
            <a:extLst>
              <a:ext uri="{FF2B5EF4-FFF2-40B4-BE49-F238E27FC236}">
                <a16:creationId xmlns:a16="http://schemas.microsoft.com/office/drawing/2014/main" xmlns="" id="{B33A979C-3F05-4839-AD80-EE487B836D8E}"/>
              </a:ext>
            </a:extLst>
          </p:cNvPr>
          <p:cNvSpPr/>
          <p:nvPr/>
        </p:nvSpPr>
        <p:spPr>
          <a:xfrm>
            <a:off x="385260" y="1623249"/>
            <a:ext cx="247490" cy="320251"/>
          </a:xfrm>
          <a:prstGeom prst="actionButtonBlank">
            <a:avLst/>
          </a:prstGeom>
          <a:solidFill>
            <a:srgbClr val="E7E6E6"/>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70C0"/>
                </a:solidFill>
                <a:effectLst/>
                <a:uLnTx/>
                <a:uFillTx/>
                <a:latin typeface="Tw Cen MT" panose="020B0602020104020603"/>
                <a:ea typeface="+mn-ea"/>
                <a:cs typeface="+mn-cs"/>
              </a:rPr>
              <a:t>2</a:t>
            </a:r>
          </a:p>
        </p:txBody>
      </p:sp>
      <p:sp>
        <p:nvSpPr>
          <p:cNvPr id="104" name="Action Button: Custom 17">
            <a:hlinkClick r:id="" action="ppaction://noaction" highlightClick="1"/>
            <a:extLst>
              <a:ext uri="{FF2B5EF4-FFF2-40B4-BE49-F238E27FC236}">
                <a16:creationId xmlns:a16="http://schemas.microsoft.com/office/drawing/2014/main" xmlns="" id="{A649FBB5-0E9A-493D-B101-F212B7230A66}"/>
              </a:ext>
            </a:extLst>
          </p:cNvPr>
          <p:cNvSpPr/>
          <p:nvPr/>
        </p:nvSpPr>
        <p:spPr>
          <a:xfrm>
            <a:off x="387229" y="2196698"/>
            <a:ext cx="247490" cy="320251"/>
          </a:xfrm>
          <a:prstGeom prst="actionButtonBlank">
            <a:avLst/>
          </a:prstGeom>
          <a:solidFill>
            <a:srgbClr val="E7E6E6"/>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70C0"/>
                </a:solidFill>
                <a:effectLst/>
                <a:uLnTx/>
                <a:uFillTx/>
                <a:latin typeface="Tw Cen MT" panose="020B0602020104020603"/>
                <a:ea typeface="+mn-ea"/>
                <a:cs typeface="+mn-cs"/>
              </a:rPr>
              <a:t>3</a:t>
            </a:r>
          </a:p>
        </p:txBody>
      </p:sp>
      <p:sp>
        <p:nvSpPr>
          <p:cNvPr id="105" name="Action Button: Custom 18">
            <a:hlinkClick r:id="" action="ppaction://noaction" highlightClick="1"/>
            <a:extLst>
              <a:ext uri="{FF2B5EF4-FFF2-40B4-BE49-F238E27FC236}">
                <a16:creationId xmlns:a16="http://schemas.microsoft.com/office/drawing/2014/main" xmlns="" id="{83EA3BF9-FFF6-4432-A356-BA8B8C94E267}"/>
              </a:ext>
            </a:extLst>
          </p:cNvPr>
          <p:cNvSpPr/>
          <p:nvPr/>
        </p:nvSpPr>
        <p:spPr>
          <a:xfrm>
            <a:off x="392169" y="2755054"/>
            <a:ext cx="247490" cy="320251"/>
          </a:xfrm>
          <a:prstGeom prst="actionButtonBlank">
            <a:avLst/>
          </a:prstGeom>
          <a:solidFill>
            <a:srgbClr val="E7E6E6"/>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70C0"/>
                </a:solidFill>
                <a:effectLst/>
                <a:uLnTx/>
                <a:uFillTx/>
                <a:latin typeface="Tw Cen MT" panose="020B0602020104020603"/>
                <a:ea typeface="+mn-ea"/>
                <a:cs typeface="+mn-cs"/>
              </a:rPr>
              <a:t>4</a:t>
            </a:r>
          </a:p>
        </p:txBody>
      </p:sp>
      <p:pic>
        <p:nvPicPr>
          <p:cNvPr id="106" name="Picture 2" descr="close up of  white ripped piece of paper on white background">
            <a:extLst>
              <a:ext uri="{FF2B5EF4-FFF2-40B4-BE49-F238E27FC236}">
                <a16:creationId xmlns:a16="http://schemas.microsoft.com/office/drawing/2014/main" xmlns="" id="{E18901BE-304F-49B2-8E67-9F8B9450A1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663516" y="3187669"/>
            <a:ext cx="3697916" cy="460533"/>
          </a:xfrm>
          <a:prstGeom prst="rect">
            <a:avLst/>
          </a:prstGeom>
          <a:noFill/>
          <a:extLst>
            <a:ext uri="{909E8E84-426E-40dd-AFC4-6F175D3DCCD1}">
              <a14:hiddenFill xmlns:a14="http://schemas.microsoft.com/office/drawing/2010/main">
                <a:solidFill>
                  <a:srgbClr val="FFFFFF"/>
                </a:solidFill>
              </a14:hiddenFill>
            </a:ext>
          </a:extLst>
        </p:spPr>
      </p:pic>
      <p:sp>
        <p:nvSpPr>
          <p:cNvPr id="107" name="TextBox 106">
            <a:extLst>
              <a:ext uri="{FF2B5EF4-FFF2-40B4-BE49-F238E27FC236}">
                <a16:creationId xmlns:a16="http://schemas.microsoft.com/office/drawing/2014/main" xmlns="" id="{55C253F8-D58F-4C93-8B96-7823D9055281}"/>
              </a:ext>
            </a:extLst>
          </p:cNvPr>
          <p:cNvSpPr txBox="1"/>
          <p:nvPr/>
        </p:nvSpPr>
        <p:spPr>
          <a:xfrm>
            <a:off x="1125349" y="3158416"/>
            <a:ext cx="302891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solidFill>
                  <a:srgbClr val="4472C4">
                    <a:lumMod val="50000"/>
                  </a:srgbClr>
                </a:solidFill>
                <a:effectLst/>
                <a:uLnTx/>
                <a:uFillTx/>
              </a:rPr>
              <a:t>escuchar</a:t>
            </a:r>
            <a:r>
              <a:rPr kumimoji="0" lang="en-GB" sz="2400" b="0" i="0" u="none" strike="noStrike" kern="0" cap="none" spc="0" normalizeH="0" baseline="0" noProof="0" dirty="0">
                <a:ln>
                  <a:noFill/>
                </a:ln>
                <a:solidFill>
                  <a:srgbClr val="4472C4">
                    <a:lumMod val="50000"/>
                  </a:srgbClr>
                </a:solidFill>
                <a:effectLst/>
                <a:uLnTx/>
                <a:uFillTx/>
              </a:rPr>
              <a:t> en clase </a:t>
            </a:r>
          </a:p>
        </p:txBody>
      </p:sp>
      <p:sp>
        <p:nvSpPr>
          <p:cNvPr id="108" name="Action Button: Custom 21">
            <a:hlinkClick r:id="" action="ppaction://noaction" highlightClick="1"/>
            <a:extLst>
              <a:ext uri="{FF2B5EF4-FFF2-40B4-BE49-F238E27FC236}">
                <a16:creationId xmlns:a16="http://schemas.microsoft.com/office/drawing/2014/main" xmlns="" id="{19448889-47B2-483C-9BC7-2F20F9E769EC}"/>
              </a:ext>
            </a:extLst>
          </p:cNvPr>
          <p:cNvSpPr/>
          <p:nvPr/>
        </p:nvSpPr>
        <p:spPr>
          <a:xfrm>
            <a:off x="385260" y="3250981"/>
            <a:ext cx="247490" cy="320251"/>
          </a:xfrm>
          <a:prstGeom prst="actionButtonBlank">
            <a:avLst/>
          </a:prstGeom>
          <a:solidFill>
            <a:srgbClr val="E7E6E6"/>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70C0"/>
                </a:solidFill>
                <a:effectLst/>
                <a:uLnTx/>
                <a:uFillTx/>
                <a:latin typeface="Tw Cen MT" panose="020B0602020104020603"/>
                <a:ea typeface="+mn-ea"/>
                <a:cs typeface="+mn-cs"/>
              </a:rPr>
              <a:t>5</a:t>
            </a:r>
          </a:p>
        </p:txBody>
      </p:sp>
      <p:sp>
        <p:nvSpPr>
          <p:cNvPr id="109" name="Action Button: Custom 22">
            <a:hlinkClick r:id="" action="ppaction://noaction" highlightClick="1"/>
            <a:extLst>
              <a:ext uri="{FF2B5EF4-FFF2-40B4-BE49-F238E27FC236}">
                <a16:creationId xmlns:a16="http://schemas.microsoft.com/office/drawing/2014/main" xmlns="" id="{2D10CFDB-C229-4995-AC54-B564FE34FCFB}"/>
              </a:ext>
            </a:extLst>
          </p:cNvPr>
          <p:cNvSpPr/>
          <p:nvPr/>
        </p:nvSpPr>
        <p:spPr>
          <a:xfrm>
            <a:off x="397784" y="3794329"/>
            <a:ext cx="247490" cy="320251"/>
          </a:xfrm>
          <a:prstGeom prst="actionButtonBlank">
            <a:avLst/>
          </a:prstGeom>
          <a:solidFill>
            <a:srgbClr val="E7E6E6"/>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70C0"/>
                </a:solidFill>
                <a:effectLst/>
                <a:uLnTx/>
                <a:uFillTx/>
                <a:latin typeface="Tw Cen MT" panose="020B0602020104020603"/>
                <a:ea typeface="+mn-ea"/>
                <a:cs typeface="+mn-cs"/>
              </a:rPr>
              <a:t>6</a:t>
            </a:r>
          </a:p>
        </p:txBody>
      </p:sp>
      <p:pic>
        <p:nvPicPr>
          <p:cNvPr id="110" name="Picture 2" descr="close up of  white ripped piece of paper on white background">
            <a:extLst>
              <a:ext uri="{FF2B5EF4-FFF2-40B4-BE49-F238E27FC236}">
                <a16:creationId xmlns:a16="http://schemas.microsoft.com/office/drawing/2014/main" xmlns="" id="{C7A7AC1F-DB27-4EEE-81A1-7421761E4C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764789" y="3728357"/>
            <a:ext cx="3697916" cy="504745"/>
          </a:xfrm>
          <a:prstGeom prst="rect">
            <a:avLst/>
          </a:prstGeom>
          <a:noFill/>
          <a:extLst>
            <a:ext uri="{909E8E84-426E-40dd-AFC4-6F175D3DCCD1}">
              <a14:hiddenFill xmlns:a14="http://schemas.microsoft.com/office/drawing/2010/main">
                <a:solidFill>
                  <a:srgbClr val="FFFFFF"/>
                </a:solidFill>
              </a14:hiddenFill>
            </a:ext>
          </a:extLst>
        </p:spPr>
      </p:pic>
      <p:sp>
        <p:nvSpPr>
          <p:cNvPr id="111" name="TextBox 110">
            <a:extLst>
              <a:ext uri="{FF2B5EF4-FFF2-40B4-BE49-F238E27FC236}">
                <a16:creationId xmlns:a16="http://schemas.microsoft.com/office/drawing/2014/main" xmlns="" id="{F94768FB-86EC-49EA-BE6E-D6CA9C5C3FAF}"/>
              </a:ext>
            </a:extLst>
          </p:cNvPr>
          <p:cNvSpPr txBox="1"/>
          <p:nvPr/>
        </p:nvSpPr>
        <p:spPr>
          <a:xfrm>
            <a:off x="1129062" y="3702340"/>
            <a:ext cx="302891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comprar una casa </a:t>
            </a:r>
          </a:p>
        </p:txBody>
      </p:sp>
      <p:sp>
        <p:nvSpPr>
          <p:cNvPr id="112" name="Action Button: Custom 25">
            <a:hlinkClick r:id="" action="ppaction://noaction" highlightClick="1"/>
            <a:extLst>
              <a:ext uri="{FF2B5EF4-FFF2-40B4-BE49-F238E27FC236}">
                <a16:creationId xmlns:a16="http://schemas.microsoft.com/office/drawing/2014/main" xmlns="" id="{F242A897-9F6B-46C7-8CEC-6030292DC322}"/>
              </a:ext>
            </a:extLst>
          </p:cNvPr>
          <p:cNvSpPr/>
          <p:nvPr/>
        </p:nvSpPr>
        <p:spPr>
          <a:xfrm>
            <a:off x="389553" y="4313654"/>
            <a:ext cx="247490" cy="320251"/>
          </a:xfrm>
          <a:prstGeom prst="actionButtonBlank">
            <a:avLst/>
          </a:prstGeom>
          <a:solidFill>
            <a:srgbClr val="E7E6E6"/>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70C0"/>
                </a:solidFill>
                <a:effectLst/>
                <a:uLnTx/>
                <a:uFillTx/>
                <a:latin typeface="Tw Cen MT" panose="020B0602020104020603"/>
                <a:ea typeface="+mn-ea"/>
                <a:cs typeface="+mn-cs"/>
              </a:rPr>
              <a:t>7</a:t>
            </a:r>
          </a:p>
        </p:txBody>
      </p:sp>
      <p:pic>
        <p:nvPicPr>
          <p:cNvPr id="113" name="Picture 2" descr="close up of  white ripped piece of paper on white background">
            <a:extLst>
              <a:ext uri="{FF2B5EF4-FFF2-40B4-BE49-F238E27FC236}">
                <a16:creationId xmlns:a16="http://schemas.microsoft.com/office/drawing/2014/main" xmlns="" id="{CAF21E17-4435-45B1-8D83-0F331363DE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764789" y="4301338"/>
            <a:ext cx="3640783" cy="445939"/>
          </a:xfrm>
          <a:prstGeom prst="rect">
            <a:avLst/>
          </a:prstGeom>
          <a:noFill/>
          <a:extLst>
            <a:ext uri="{909E8E84-426E-40dd-AFC4-6F175D3DCCD1}">
              <a14:hiddenFill xmlns:a14="http://schemas.microsoft.com/office/drawing/2010/main">
                <a:solidFill>
                  <a:srgbClr val="FFFFFF"/>
                </a:solidFill>
              </a14:hiddenFill>
            </a:ext>
          </a:extLst>
        </p:spPr>
      </p:pic>
      <p:sp>
        <p:nvSpPr>
          <p:cNvPr id="114" name="TextBox 113">
            <a:extLst>
              <a:ext uri="{FF2B5EF4-FFF2-40B4-BE49-F238E27FC236}">
                <a16:creationId xmlns:a16="http://schemas.microsoft.com/office/drawing/2014/main" xmlns="" id="{A306D06C-2444-4807-99F7-F80252C5E1C6}"/>
              </a:ext>
            </a:extLst>
          </p:cNvPr>
          <p:cNvSpPr txBox="1"/>
          <p:nvPr/>
        </p:nvSpPr>
        <p:spPr>
          <a:xfrm>
            <a:off x="1120832" y="4290133"/>
            <a:ext cx="329880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solidFill>
                  <a:srgbClr val="4472C4">
                    <a:lumMod val="50000"/>
                  </a:srgbClr>
                </a:solidFill>
                <a:effectLst/>
                <a:uLnTx/>
                <a:uFillTx/>
              </a:rPr>
              <a:t>olvida</a:t>
            </a:r>
            <a:r>
              <a:rPr kumimoji="0" lang="en-GB" sz="2400" b="0" i="0" u="none" strike="noStrike" kern="0" cap="none" spc="0" normalizeH="0" baseline="0" noProof="0" dirty="0">
                <a:ln>
                  <a:noFill/>
                </a:ln>
                <a:solidFill>
                  <a:srgbClr val="4472C4">
                    <a:lumMod val="50000"/>
                  </a:srgbClr>
                </a:solidFill>
                <a:effectLst/>
                <a:uLnTx/>
                <a:uFillTx/>
              </a:rPr>
              <a:t> una palabra    </a:t>
            </a:r>
          </a:p>
        </p:txBody>
      </p:sp>
      <p:sp>
        <p:nvSpPr>
          <p:cNvPr id="115" name="Action Button: Custom 39">
            <a:hlinkClick r:id="" action="ppaction://noaction" highlightClick="1"/>
            <a:extLst>
              <a:ext uri="{FF2B5EF4-FFF2-40B4-BE49-F238E27FC236}">
                <a16:creationId xmlns:a16="http://schemas.microsoft.com/office/drawing/2014/main" xmlns="" id="{02BFA6A6-B5D3-4158-96B1-2D336F32EB1F}"/>
              </a:ext>
            </a:extLst>
          </p:cNvPr>
          <p:cNvSpPr/>
          <p:nvPr/>
        </p:nvSpPr>
        <p:spPr>
          <a:xfrm>
            <a:off x="392169" y="4824662"/>
            <a:ext cx="247490" cy="320251"/>
          </a:xfrm>
          <a:prstGeom prst="actionButtonBlank">
            <a:avLst/>
          </a:prstGeom>
          <a:solidFill>
            <a:srgbClr val="E7E6E6"/>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70C0"/>
                </a:solidFill>
                <a:effectLst/>
                <a:uLnTx/>
                <a:uFillTx/>
                <a:latin typeface="Tw Cen MT" panose="020B0602020104020603"/>
                <a:ea typeface="+mn-ea"/>
                <a:cs typeface="+mn-cs"/>
              </a:rPr>
              <a:t>8</a:t>
            </a:r>
          </a:p>
        </p:txBody>
      </p:sp>
      <p:pic>
        <p:nvPicPr>
          <p:cNvPr id="116" name="Picture 2" descr="close up of  white ripped piece of paper on white background">
            <a:extLst>
              <a:ext uri="{FF2B5EF4-FFF2-40B4-BE49-F238E27FC236}">
                <a16:creationId xmlns:a16="http://schemas.microsoft.com/office/drawing/2014/main" xmlns="" id="{C1EC4CDD-99C0-4FE9-85EA-2E0B6AE9D6F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831723" y="4787302"/>
            <a:ext cx="3186605" cy="428905"/>
          </a:xfrm>
          <a:prstGeom prst="rect">
            <a:avLst/>
          </a:prstGeom>
          <a:noFill/>
          <a:extLst>
            <a:ext uri="{909E8E84-426E-40dd-AFC4-6F175D3DCCD1}">
              <a14:hiddenFill xmlns:a14="http://schemas.microsoft.com/office/drawing/2010/main">
                <a:solidFill>
                  <a:srgbClr val="FFFFFF"/>
                </a:solidFill>
              </a14:hiddenFill>
            </a:ext>
          </a:extLst>
        </p:spPr>
      </p:pic>
      <p:sp>
        <p:nvSpPr>
          <p:cNvPr id="117" name="TextBox 116">
            <a:extLst>
              <a:ext uri="{FF2B5EF4-FFF2-40B4-BE49-F238E27FC236}">
                <a16:creationId xmlns:a16="http://schemas.microsoft.com/office/drawing/2014/main" xmlns="" id="{01A7D31D-DEB6-48A5-B9B6-47BD5E191881}"/>
              </a:ext>
            </a:extLst>
          </p:cNvPr>
          <p:cNvSpPr txBox="1"/>
          <p:nvPr/>
        </p:nvSpPr>
        <p:spPr>
          <a:xfrm>
            <a:off x="1256368" y="4779741"/>
            <a:ext cx="271579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hablar con José    </a:t>
            </a:r>
          </a:p>
        </p:txBody>
      </p:sp>
      <p:sp>
        <p:nvSpPr>
          <p:cNvPr id="118" name="Action Button: Custom 42">
            <a:hlinkClick r:id="" action="ppaction://noaction" highlightClick="1"/>
            <a:extLst>
              <a:ext uri="{FF2B5EF4-FFF2-40B4-BE49-F238E27FC236}">
                <a16:creationId xmlns:a16="http://schemas.microsoft.com/office/drawing/2014/main" xmlns="" id="{FCDBD403-3B05-4E94-9AC4-A269259E32FB}"/>
              </a:ext>
            </a:extLst>
          </p:cNvPr>
          <p:cNvSpPr/>
          <p:nvPr/>
        </p:nvSpPr>
        <p:spPr>
          <a:xfrm>
            <a:off x="394640" y="5343987"/>
            <a:ext cx="247490" cy="320251"/>
          </a:xfrm>
          <a:prstGeom prst="actionButtonBlank">
            <a:avLst/>
          </a:prstGeom>
          <a:solidFill>
            <a:srgbClr val="E7E6E6"/>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70C0"/>
                </a:solidFill>
                <a:effectLst/>
                <a:uLnTx/>
                <a:uFillTx/>
                <a:latin typeface="Tw Cen MT" panose="020B0602020104020603"/>
                <a:ea typeface="+mn-ea"/>
                <a:cs typeface="+mn-cs"/>
              </a:rPr>
              <a:t>9</a:t>
            </a:r>
          </a:p>
        </p:txBody>
      </p:sp>
      <p:pic>
        <p:nvPicPr>
          <p:cNvPr id="119" name="Picture 2" descr="close up of  white ripped piece of paper on white background">
            <a:extLst>
              <a:ext uri="{FF2B5EF4-FFF2-40B4-BE49-F238E27FC236}">
                <a16:creationId xmlns:a16="http://schemas.microsoft.com/office/drawing/2014/main" xmlns="" id="{09D5DCB2-D13B-4169-948E-7BEC99774E0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787957" y="5294458"/>
            <a:ext cx="3501886" cy="498083"/>
          </a:xfrm>
          <a:prstGeom prst="rect">
            <a:avLst/>
          </a:prstGeom>
          <a:noFill/>
          <a:extLst>
            <a:ext uri="{909E8E84-426E-40dd-AFC4-6F175D3DCCD1}">
              <a14:hiddenFill xmlns:a14="http://schemas.microsoft.com/office/drawing/2010/main">
                <a:solidFill>
                  <a:srgbClr val="FFFFFF"/>
                </a:solidFill>
              </a14:hiddenFill>
            </a:ext>
          </a:extLst>
        </p:spPr>
      </p:pic>
      <p:sp>
        <p:nvSpPr>
          <p:cNvPr id="120" name="TextBox 119">
            <a:extLst>
              <a:ext uri="{FF2B5EF4-FFF2-40B4-BE49-F238E27FC236}">
                <a16:creationId xmlns:a16="http://schemas.microsoft.com/office/drawing/2014/main" xmlns="" id="{EC252F1A-B577-4E25-8D2D-FB36D44B93AC}"/>
              </a:ext>
            </a:extLst>
          </p:cNvPr>
          <p:cNvSpPr txBox="1"/>
          <p:nvPr/>
        </p:nvSpPr>
        <p:spPr>
          <a:xfrm>
            <a:off x="1265375" y="5290333"/>
            <a:ext cx="270678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solidFill>
                  <a:srgbClr val="4472C4">
                    <a:lumMod val="50000"/>
                  </a:srgbClr>
                </a:solidFill>
                <a:effectLst/>
                <a:uLnTx/>
                <a:uFillTx/>
              </a:rPr>
              <a:t>llega</a:t>
            </a:r>
            <a:r>
              <a:rPr kumimoji="0" lang="en-GB" sz="2400" b="0" i="0" u="none" strike="noStrike" kern="0" cap="none" spc="0" normalizeH="0" baseline="0" noProof="0" dirty="0">
                <a:ln>
                  <a:noFill/>
                </a:ln>
                <a:solidFill>
                  <a:srgbClr val="4472C4">
                    <a:lumMod val="50000"/>
                  </a:srgbClr>
                </a:solidFill>
                <a:effectLst/>
                <a:uLnTx/>
                <a:uFillTx/>
              </a:rPr>
              <a:t> </a:t>
            </a:r>
            <a:r>
              <a:rPr kumimoji="0" lang="en-GB" sz="2400" b="0" i="0" u="none" strike="noStrike" kern="0" cap="none" spc="0" normalizeH="0" baseline="0" noProof="0" dirty="0" err="1" smtClean="0">
                <a:ln>
                  <a:noFill/>
                </a:ln>
                <a:solidFill>
                  <a:srgbClr val="4472C4">
                    <a:lumMod val="50000"/>
                  </a:srgbClr>
                </a:solidFill>
                <a:effectLst/>
                <a:uLnTx/>
                <a:uFillTx/>
              </a:rPr>
              <a:t>temprano</a:t>
            </a:r>
            <a:endParaRPr kumimoji="0" lang="en-GB" sz="2400" b="0" i="0" u="none" strike="noStrike" kern="0" cap="none" spc="0" normalizeH="0" baseline="0" noProof="0" dirty="0">
              <a:ln>
                <a:noFill/>
              </a:ln>
              <a:solidFill>
                <a:srgbClr val="4472C4">
                  <a:lumMod val="50000"/>
                </a:srgbClr>
              </a:solidFill>
              <a:effectLst/>
              <a:uLnTx/>
              <a:uFillTx/>
            </a:endParaRPr>
          </a:p>
        </p:txBody>
      </p:sp>
      <p:sp>
        <p:nvSpPr>
          <p:cNvPr id="121" name="Action Button: Custom 45">
            <a:hlinkClick r:id="" action="ppaction://noaction" highlightClick="1"/>
            <a:extLst>
              <a:ext uri="{FF2B5EF4-FFF2-40B4-BE49-F238E27FC236}">
                <a16:creationId xmlns:a16="http://schemas.microsoft.com/office/drawing/2014/main" xmlns="" id="{263E6776-84C0-4475-9F41-01B6B3238F4D}"/>
              </a:ext>
            </a:extLst>
          </p:cNvPr>
          <p:cNvSpPr/>
          <p:nvPr/>
        </p:nvSpPr>
        <p:spPr>
          <a:xfrm>
            <a:off x="352457" y="5863312"/>
            <a:ext cx="388901" cy="320251"/>
          </a:xfrm>
          <a:prstGeom prst="actionButtonBlank">
            <a:avLst/>
          </a:prstGeom>
          <a:solidFill>
            <a:srgbClr val="E7E6E6"/>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srgbClr val="0070C0"/>
                </a:solidFill>
                <a:effectLst/>
                <a:uLnTx/>
                <a:uFillTx/>
                <a:latin typeface="Tw Cen MT" panose="020B0602020104020603"/>
                <a:ea typeface="+mn-ea"/>
                <a:cs typeface="+mn-cs"/>
              </a:rPr>
              <a:t>10</a:t>
            </a:r>
          </a:p>
        </p:txBody>
      </p:sp>
      <p:pic>
        <p:nvPicPr>
          <p:cNvPr id="122" name="Picture 2" descr="close up of  white ripped piece of paper on white background">
            <a:extLst>
              <a:ext uri="{FF2B5EF4-FFF2-40B4-BE49-F238E27FC236}">
                <a16:creationId xmlns:a16="http://schemas.microsoft.com/office/drawing/2014/main" xmlns="" id="{4C546EAD-52D9-4263-B099-D253C2DF634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851884" y="5804335"/>
            <a:ext cx="3514601" cy="498083"/>
          </a:xfrm>
          <a:prstGeom prst="rect">
            <a:avLst/>
          </a:prstGeom>
          <a:noFill/>
          <a:extLst>
            <a:ext uri="{909E8E84-426E-40dd-AFC4-6F175D3DCCD1}">
              <a14:hiddenFill xmlns:a14="http://schemas.microsoft.com/office/drawing/2010/main">
                <a:solidFill>
                  <a:srgbClr val="FFFFFF"/>
                </a:solidFill>
              </a14:hiddenFill>
            </a:ext>
          </a:extLst>
        </p:spPr>
      </p:pic>
      <p:sp>
        <p:nvSpPr>
          <p:cNvPr id="123" name="TextBox 122">
            <a:extLst>
              <a:ext uri="{FF2B5EF4-FFF2-40B4-BE49-F238E27FC236}">
                <a16:creationId xmlns:a16="http://schemas.microsoft.com/office/drawing/2014/main" xmlns="" id="{F116363A-110F-4EA6-BBDE-6915A646535E}"/>
              </a:ext>
            </a:extLst>
          </p:cNvPr>
          <p:cNvSpPr txBox="1"/>
          <p:nvPr/>
        </p:nvSpPr>
        <p:spPr>
          <a:xfrm>
            <a:off x="926949" y="5822545"/>
            <a:ext cx="340548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solidFill>
                  <a:srgbClr val="4472C4">
                    <a:lumMod val="50000"/>
                  </a:srgbClr>
                </a:solidFill>
                <a:effectLst/>
                <a:uLnTx/>
                <a:uFillTx/>
              </a:rPr>
              <a:t>baila</a:t>
            </a:r>
            <a:r>
              <a:rPr kumimoji="0" lang="en-GB" sz="2400" b="0" i="0" u="none" strike="noStrike" kern="0" cap="none" spc="0" normalizeH="0" baseline="0" noProof="0" dirty="0">
                <a:ln>
                  <a:noFill/>
                </a:ln>
                <a:solidFill>
                  <a:srgbClr val="4472C4">
                    <a:lumMod val="50000"/>
                  </a:srgbClr>
                </a:solidFill>
                <a:effectLst/>
                <a:uLnTx/>
                <a:uFillTx/>
              </a:rPr>
              <a:t> con Alejandra</a:t>
            </a:r>
          </a:p>
        </p:txBody>
      </p:sp>
      <p:pic>
        <p:nvPicPr>
          <p:cNvPr id="125" name="Picture 4" descr="http://www.clker.com/cliparts/a/6/a/6/1194989844558026598beagle_copper_ganson.svg.med.png">
            <a:extLst>
              <a:ext uri="{FF2B5EF4-FFF2-40B4-BE49-F238E27FC236}">
                <a16:creationId xmlns:a16="http://schemas.microsoft.com/office/drawing/2014/main" xmlns="" id="{AFA2B582-FEA3-405F-AE16-2ACE7AE7409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434857" y="398848"/>
            <a:ext cx="964623" cy="79650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26" name="Table 125">
            <a:extLst>
              <a:ext uri="{FF2B5EF4-FFF2-40B4-BE49-F238E27FC236}">
                <a16:creationId xmlns:a16="http://schemas.microsoft.com/office/drawing/2014/main" xmlns="" id="{9991929C-97CA-4B8B-B2E1-66B61493E496}"/>
              </a:ext>
            </a:extLst>
          </p:cNvPr>
          <p:cNvGraphicFramePr>
            <a:graphicFrameLocks noGrp="1"/>
          </p:cNvGraphicFramePr>
          <p:nvPr>
            <p:extLst>
              <p:ext uri="{D42A27DB-BD31-4B8C-83A1-F6EECF244321}">
                <p14:modId xmlns:p14="http://schemas.microsoft.com/office/powerpoint/2010/main" val="556147621"/>
              </p:ext>
            </p:extLst>
          </p:nvPr>
        </p:nvGraphicFramePr>
        <p:xfrm>
          <a:off x="4425425" y="485948"/>
          <a:ext cx="6710661" cy="5854729"/>
        </p:xfrm>
        <a:graphic>
          <a:graphicData uri="http://schemas.openxmlformats.org/drawingml/2006/table">
            <a:tbl>
              <a:tblPr firstRow="1" bandRow="1"/>
              <a:tblGrid>
                <a:gridCol w="3300395">
                  <a:extLst>
                    <a:ext uri="{9D8B030D-6E8A-4147-A177-3AD203B41FA5}">
                      <a16:colId xmlns:a16="http://schemas.microsoft.com/office/drawing/2014/main" xmlns="" val="2928869905"/>
                    </a:ext>
                  </a:extLst>
                </a:gridCol>
                <a:gridCol w="3410266">
                  <a:extLst>
                    <a:ext uri="{9D8B030D-6E8A-4147-A177-3AD203B41FA5}">
                      <a16:colId xmlns:a16="http://schemas.microsoft.com/office/drawing/2014/main" xmlns="" val="2415405571"/>
                    </a:ext>
                  </a:extLst>
                </a:gridCol>
              </a:tblGrid>
              <a:tr h="559109">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b="1" baseline="0" dirty="0">
                          <a:solidFill>
                            <a:schemeClr val="accent5">
                              <a:lumMod val="75000"/>
                            </a:schemeClr>
                          </a:solidFill>
                          <a:latin typeface="Century Gothic" panose="020B0502020202020204" pitchFamily="34" charset="0"/>
                        </a:rPr>
                        <a:t>the action </a:t>
                      </a:r>
                      <a:r>
                        <a:rPr lang="en-GB" b="1" i="1" baseline="0" dirty="0">
                          <a:solidFill>
                            <a:schemeClr val="accent5">
                              <a:lumMod val="75000"/>
                            </a:schemeClr>
                          </a:solidFill>
                          <a:latin typeface="Century Gothic" panose="020B0502020202020204" pitchFamily="34" charset="0"/>
                        </a:rPr>
                        <a:t>in general</a:t>
                      </a:r>
                      <a:endParaRPr lang="en-GB" b="1" i="1" dirty="0">
                        <a:solidFill>
                          <a:schemeClr val="accent5">
                            <a:lumMod val="75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b="1" baseline="0" dirty="0">
                          <a:solidFill>
                            <a:schemeClr val="accent5">
                              <a:lumMod val="75000"/>
                            </a:schemeClr>
                          </a:solidFill>
                          <a:latin typeface="Century Gothic" panose="020B0502020202020204" pitchFamily="34" charset="0"/>
                        </a:rPr>
                        <a:t>someone does the action</a:t>
                      </a:r>
                      <a:endParaRPr lang="en-GB" b="1" dirty="0">
                        <a:solidFill>
                          <a:schemeClr val="accent5">
                            <a:lumMod val="75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xmlns="" val="924415809"/>
                  </a:ext>
                </a:extLst>
              </a:tr>
              <a:tr h="52956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xmlns="" val="3100476975"/>
                  </a:ext>
                </a:extLst>
              </a:tr>
              <a:tr h="52956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xmlns="" val="3848763795"/>
                  </a:ext>
                </a:extLst>
              </a:tr>
              <a:tr h="52956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xmlns="" val="4107030061"/>
                  </a:ext>
                </a:extLst>
              </a:tr>
              <a:tr h="52956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xmlns="" val="3067270774"/>
                  </a:ext>
                </a:extLst>
              </a:tr>
              <a:tr h="52956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xmlns="" val="4255301201"/>
                  </a:ext>
                </a:extLst>
              </a:tr>
              <a:tr h="52956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xmlns="" val="3623565507"/>
                  </a:ext>
                </a:extLst>
              </a:tr>
              <a:tr h="52956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xmlns="" val="3164601267"/>
                  </a:ext>
                </a:extLst>
              </a:tr>
              <a:tr h="52956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xmlns="" val="961647291"/>
                  </a:ext>
                </a:extLst>
              </a:tr>
              <a:tr h="52956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xmlns="" val="3376119432"/>
                  </a:ext>
                </a:extLst>
              </a:tr>
              <a:tr h="52956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xmlns="" val="2429530778"/>
                  </a:ext>
                </a:extLst>
              </a:tr>
            </a:tbl>
          </a:graphicData>
        </a:graphic>
      </p:graphicFrame>
      <p:pic>
        <p:nvPicPr>
          <p:cNvPr id="127" name="Picture 2" descr="http://www.clker.com/cliparts/j/p/l/D/8/K/green-tick-md.png">
            <a:extLst>
              <a:ext uri="{FF2B5EF4-FFF2-40B4-BE49-F238E27FC236}">
                <a16:creationId xmlns:a16="http://schemas.microsoft.com/office/drawing/2014/main" xmlns="" id="{515AF73C-37D4-49D2-8D9B-AE9CEB74400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10404" y="1113061"/>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2" descr="http://www.clker.com/cliparts/j/p/l/D/8/K/green-tick-md.png">
            <a:extLst>
              <a:ext uri="{FF2B5EF4-FFF2-40B4-BE49-F238E27FC236}">
                <a16:creationId xmlns:a16="http://schemas.microsoft.com/office/drawing/2014/main" xmlns="" id="{D8DD71F0-1A30-4469-8C13-16191BCC33A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95504" y="1611992"/>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2" descr="http://www.clker.com/cliparts/j/p/l/D/8/K/green-tick-md.png">
            <a:extLst>
              <a:ext uri="{FF2B5EF4-FFF2-40B4-BE49-F238E27FC236}">
                <a16:creationId xmlns:a16="http://schemas.microsoft.com/office/drawing/2014/main" xmlns="" id="{C1BC98E4-661A-42B5-81C2-253DBFF352B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18853" y="2132378"/>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2" descr="http://www.clker.com/cliparts/j/p/l/D/8/K/green-tick-md.png">
            <a:extLst>
              <a:ext uri="{FF2B5EF4-FFF2-40B4-BE49-F238E27FC236}">
                <a16:creationId xmlns:a16="http://schemas.microsoft.com/office/drawing/2014/main" xmlns="" id="{EBAEA1D0-C096-40D8-9A84-52D92AAF51F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10404" y="2679152"/>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2" descr="http://www.clker.com/cliparts/j/p/l/D/8/K/green-tick-md.png">
            <a:extLst>
              <a:ext uri="{FF2B5EF4-FFF2-40B4-BE49-F238E27FC236}">
                <a16:creationId xmlns:a16="http://schemas.microsoft.com/office/drawing/2014/main" xmlns="" id="{59F5C349-645B-4675-9CAD-F91FF6C020D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02311" y="3180034"/>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2" descr="http://www.clker.com/cliparts/j/p/l/D/8/K/green-tick-md.png">
            <a:extLst>
              <a:ext uri="{FF2B5EF4-FFF2-40B4-BE49-F238E27FC236}">
                <a16:creationId xmlns:a16="http://schemas.microsoft.com/office/drawing/2014/main" xmlns="" id="{E823DAB7-0AF1-4251-96C5-6CE9CF0EE54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18853" y="3734430"/>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2" descr="http://www.clker.com/cliparts/j/p/l/D/8/K/green-tick-md.png">
            <a:extLst>
              <a:ext uri="{FF2B5EF4-FFF2-40B4-BE49-F238E27FC236}">
                <a16:creationId xmlns:a16="http://schemas.microsoft.com/office/drawing/2014/main" xmlns="" id="{E1FDC5CB-6C9D-4867-A0F0-AB8D783C820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95504" y="4230392"/>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2" descr="http://www.clker.com/cliparts/j/p/l/D/8/K/green-tick-md.png">
            <a:extLst>
              <a:ext uri="{FF2B5EF4-FFF2-40B4-BE49-F238E27FC236}">
                <a16:creationId xmlns:a16="http://schemas.microsoft.com/office/drawing/2014/main" xmlns="" id="{5F8E36EB-DD07-4A0C-B8AB-F8E96D27798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02311" y="4790549"/>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2" descr="http://www.clker.com/cliparts/j/p/l/D/8/K/green-tick-md.png">
            <a:extLst>
              <a:ext uri="{FF2B5EF4-FFF2-40B4-BE49-F238E27FC236}">
                <a16:creationId xmlns:a16="http://schemas.microsoft.com/office/drawing/2014/main" xmlns="" id="{B15FCE11-AD86-437B-B8AB-59E5AAE7481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84278" y="5311951"/>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36" name="Picture 2" descr="http://www.clker.com/cliparts/j/p/l/D/8/K/green-tick-md.png">
            <a:extLst>
              <a:ext uri="{FF2B5EF4-FFF2-40B4-BE49-F238E27FC236}">
                <a16:creationId xmlns:a16="http://schemas.microsoft.com/office/drawing/2014/main" xmlns="" id="{A00AB24A-D18C-4BBD-90E7-84B0273B7B6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84278" y="5862371"/>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137" name="Title 136">
            <a:extLst>
              <a:ext uri="{FF2B5EF4-FFF2-40B4-BE49-F238E27FC236}">
                <a16:creationId xmlns:a16="http://schemas.microsoft.com/office/drawing/2014/main" xmlns="" id="{27A3C138-DF8E-46B6-BCEA-38A258C078C4}"/>
              </a:ext>
            </a:extLst>
          </p:cNvPr>
          <p:cNvSpPr>
            <a:spLocks noGrp="1"/>
          </p:cNvSpPr>
          <p:nvPr>
            <p:ph type="title"/>
          </p:nvPr>
        </p:nvSpPr>
        <p:spPr>
          <a:xfrm>
            <a:off x="111834" y="-439091"/>
            <a:ext cx="10515600" cy="1325563"/>
          </a:xfrm>
        </p:spPr>
        <p:txBody>
          <a:bodyPr/>
          <a:lstStyle/>
          <a:p>
            <a:pPr rtl="0" eaLnBrk="1" fontAlgn="auto" latinLnBrk="0" hangingPunct="1"/>
            <a:r>
              <a:rPr lang="en-GB" sz="2000" b="0" i="0" spc="0" baseline="0" dirty="0">
                <a:ln>
                  <a:noFill/>
                </a:ln>
                <a:solidFill>
                  <a:srgbClr val="2F5597"/>
                </a:solidFill>
                <a:effectLst/>
                <a:latin typeface="Century Gothic" panose="020B0502020202020204" pitchFamily="34" charset="0"/>
                <a:ea typeface="+mn-ea"/>
                <a:cs typeface="+mn-cs"/>
              </a:rPr>
              <a:t>The dog ate your Spanish homework!  What do the text pieces talk about?</a:t>
            </a:r>
            <a:endParaRPr lang="en-GB" dirty="0">
              <a:effectLst/>
            </a:endParaRPr>
          </a:p>
        </p:txBody>
      </p:sp>
    </p:spTree>
    <p:extLst>
      <p:ext uri="{BB962C8B-B14F-4D97-AF65-F5344CB8AC3E}">
        <p14:creationId xmlns:p14="http://schemas.microsoft.com/office/powerpoint/2010/main" val="7071330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xmlns=""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4" name="Picture 2" descr="close up of  white ripped piece of paper on white background">
            <a:extLst>
              <a:ext uri="{FF2B5EF4-FFF2-40B4-BE49-F238E27FC236}">
                <a16:creationId xmlns:a16="http://schemas.microsoft.com/office/drawing/2014/main" xmlns="" id="{BD4AFA3E-3246-4154-B1FE-BDE3160890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5549627" y="1625565"/>
            <a:ext cx="2941823" cy="460533"/>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xmlns="" id="{B5466AE6-3B20-4233-9FB6-5ACDDCE526EB}"/>
              </a:ext>
            </a:extLst>
          </p:cNvPr>
          <p:cNvSpPr txBox="1"/>
          <p:nvPr/>
        </p:nvSpPr>
        <p:spPr>
          <a:xfrm>
            <a:off x="6140552" y="1618324"/>
            <a:ext cx="235089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es importante</a:t>
            </a:r>
          </a:p>
        </p:txBody>
      </p:sp>
      <p:sp>
        <p:nvSpPr>
          <p:cNvPr id="56" name="TextBox 55">
            <a:extLst>
              <a:ext uri="{FF2B5EF4-FFF2-40B4-BE49-F238E27FC236}">
                <a16:creationId xmlns:a16="http://schemas.microsoft.com/office/drawing/2014/main" xmlns="" id="{A4637145-BF78-4D0A-9DE1-850544342BDC}"/>
              </a:ext>
            </a:extLst>
          </p:cNvPr>
          <p:cNvSpPr txBox="1"/>
          <p:nvPr/>
        </p:nvSpPr>
        <p:spPr>
          <a:xfrm>
            <a:off x="148171" y="574568"/>
            <a:ext cx="11311952"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75000"/>
                  </a:srgbClr>
                </a:solidFill>
                <a:effectLst/>
                <a:uLnTx/>
                <a:uFillTx/>
              </a:rPr>
              <a:t>Which of the text fragments could these have gone with?</a:t>
            </a:r>
          </a:p>
        </p:txBody>
      </p:sp>
      <p:pic>
        <p:nvPicPr>
          <p:cNvPr id="57" name="Picture 2" descr="close up of  white ripped piece of paper on white background">
            <a:extLst>
              <a:ext uri="{FF2B5EF4-FFF2-40B4-BE49-F238E27FC236}">
                <a16:creationId xmlns:a16="http://schemas.microsoft.com/office/drawing/2014/main" xmlns="" id="{4E087BE9-D451-4DE1-AE61-79E3792B1D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384015" y="1434408"/>
            <a:ext cx="3762120" cy="473835"/>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a:extLst>
              <a:ext uri="{FF2B5EF4-FFF2-40B4-BE49-F238E27FC236}">
                <a16:creationId xmlns:a16="http://schemas.microsoft.com/office/drawing/2014/main" xmlns="" id="{CE118528-8F51-4356-9D27-2355C8F88CF1}"/>
              </a:ext>
            </a:extLst>
          </p:cNvPr>
          <p:cNvSpPr txBox="1"/>
          <p:nvPr/>
        </p:nvSpPr>
        <p:spPr>
          <a:xfrm>
            <a:off x="735926" y="1453894"/>
            <a:ext cx="3227312"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solidFill>
                  <a:srgbClr val="4472C4">
                    <a:lumMod val="50000"/>
                  </a:srgbClr>
                </a:solidFill>
                <a:effectLst/>
                <a:uLnTx/>
                <a:uFillTx/>
              </a:rPr>
              <a:t>habla</a:t>
            </a:r>
            <a:r>
              <a:rPr kumimoji="0" lang="en-GB" sz="2000" b="0" i="0" u="none" strike="noStrike" kern="0" cap="none" spc="0" normalizeH="0" baseline="0" noProof="0" dirty="0">
                <a:ln>
                  <a:noFill/>
                </a:ln>
                <a:solidFill>
                  <a:srgbClr val="4472C4">
                    <a:lumMod val="50000"/>
                  </a:srgbClr>
                </a:solidFill>
                <a:effectLst/>
                <a:uLnTx/>
                <a:uFillTx/>
              </a:rPr>
              <a:t> con un amigo </a:t>
            </a:r>
          </a:p>
        </p:txBody>
      </p:sp>
      <p:pic>
        <p:nvPicPr>
          <p:cNvPr id="59" name="Picture 2" descr="close up of  white ripped piece of paper on white background">
            <a:extLst>
              <a:ext uri="{FF2B5EF4-FFF2-40B4-BE49-F238E27FC236}">
                <a16:creationId xmlns:a16="http://schemas.microsoft.com/office/drawing/2014/main" xmlns="" id="{9144DF89-E717-4C11-91F9-B600654375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579702" y="1905376"/>
            <a:ext cx="2450689" cy="451814"/>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59">
            <a:extLst>
              <a:ext uri="{FF2B5EF4-FFF2-40B4-BE49-F238E27FC236}">
                <a16:creationId xmlns:a16="http://schemas.microsoft.com/office/drawing/2014/main" xmlns="" id="{4D035054-DA50-46CC-B6A2-AFEF201CC638}"/>
              </a:ext>
            </a:extLst>
          </p:cNvPr>
          <p:cNvSpPr txBox="1"/>
          <p:nvPr/>
        </p:nvSpPr>
        <p:spPr>
          <a:xfrm>
            <a:off x="966170" y="1894778"/>
            <a:ext cx="1907107"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solidFill>
                  <a:srgbClr val="4472C4">
                    <a:lumMod val="50000"/>
                  </a:srgbClr>
                </a:solidFill>
                <a:effectLst/>
                <a:uLnTx/>
                <a:uFillTx/>
              </a:rPr>
              <a:t>llega</a:t>
            </a:r>
            <a:r>
              <a:rPr kumimoji="0" lang="en-GB" sz="2000" b="0" i="0" u="none" strike="noStrike" kern="0" cap="none" spc="0" normalizeH="0" baseline="0" noProof="0" dirty="0">
                <a:ln>
                  <a:noFill/>
                </a:ln>
                <a:solidFill>
                  <a:srgbClr val="4472C4">
                    <a:lumMod val="50000"/>
                  </a:srgbClr>
                </a:solidFill>
                <a:effectLst/>
                <a:uLnTx/>
                <a:uFillTx/>
              </a:rPr>
              <a:t> tarde</a:t>
            </a:r>
          </a:p>
        </p:txBody>
      </p:sp>
      <p:pic>
        <p:nvPicPr>
          <p:cNvPr id="61" name="Picture 2" descr="close up of  white ripped piece of paper on white background">
            <a:extLst>
              <a:ext uri="{FF2B5EF4-FFF2-40B4-BE49-F238E27FC236}">
                <a16:creationId xmlns:a16="http://schemas.microsoft.com/office/drawing/2014/main" xmlns="" id="{92BB49B5-A1C0-409A-B1CD-B29E96A673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605411" y="2389654"/>
            <a:ext cx="2467082" cy="474456"/>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xmlns="" id="{DCF0792F-0159-495A-82FE-F349695FA6FB}"/>
              </a:ext>
            </a:extLst>
          </p:cNvPr>
          <p:cNvSpPr txBox="1"/>
          <p:nvPr/>
        </p:nvSpPr>
        <p:spPr>
          <a:xfrm>
            <a:off x="915085" y="2385995"/>
            <a:ext cx="2553421"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rPr>
              <a:t>bailar salsa</a:t>
            </a:r>
          </a:p>
        </p:txBody>
      </p:sp>
      <p:pic>
        <p:nvPicPr>
          <p:cNvPr id="63" name="Picture 2" descr="close up of  white ripped piece of paper on white background">
            <a:extLst>
              <a:ext uri="{FF2B5EF4-FFF2-40B4-BE49-F238E27FC236}">
                <a16:creationId xmlns:a16="http://schemas.microsoft.com/office/drawing/2014/main" xmlns="" id="{046C7B1E-0550-4353-A4B8-7A01F16911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500940" y="2877577"/>
            <a:ext cx="3375526" cy="499907"/>
          </a:xfrm>
          <a:prstGeom prst="rect">
            <a:avLst/>
          </a:prstGeom>
          <a:noFill/>
          <a:extLst>
            <a:ext uri="{909E8E84-426E-40dd-AFC4-6F175D3DCCD1}">
              <a14:hiddenFill xmlns:a14="http://schemas.microsoft.com/office/drawing/2010/main">
                <a:solidFill>
                  <a:srgbClr val="FFFFFF"/>
                </a:solidFill>
              </a14:hiddenFill>
            </a:ext>
          </a:extLst>
        </p:spPr>
      </p:pic>
      <p:sp>
        <p:nvSpPr>
          <p:cNvPr id="64" name="TextBox 63">
            <a:extLst>
              <a:ext uri="{FF2B5EF4-FFF2-40B4-BE49-F238E27FC236}">
                <a16:creationId xmlns:a16="http://schemas.microsoft.com/office/drawing/2014/main" xmlns="" id="{334DFAB9-8308-4E64-A964-34CE628DA7CA}"/>
              </a:ext>
            </a:extLst>
          </p:cNvPr>
          <p:cNvSpPr txBox="1"/>
          <p:nvPr/>
        </p:nvSpPr>
        <p:spPr>
          <a:xfrm>
            <a:off x="900082" y="2865080"/>
            <a:ext cx="2772048"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solidFill>
                  <a:srgbClr val="4472C4">
                    <a:lumMod val="50000"/>
                  </a:srgbClr>
                </a:solidFill>
                <a:effectLst/>
                <a:uLnTx/>
                <a:uFillTx/>
              </a:rPr>
              <a:t>compra</a:t>
            </a:r>
            <a:r>
              <a:rPr kumimoji="0" lang="en-GB" sz="2000" b="0" i="0" u="none" strike="noStrike" kern="0" cap="none" spc="0" normalizeH="0" baseline="0" noProof="0" dirty="0">
                <a:ln>
                  <a:noFill/>
                </a:ln>
                <a:solidFill>
                  <a:srgbClr val="4472C4">
                    <a:lumMod val="50000"/>
                  </a:srgbClr>
                </a:solidFill>
                <a:effectLst/>
                <a:uLnTx/>
                <a:uFillTx/>
              </a:rPr>
              <a:t> un libro</a:t>
            </a:r>
          </a:p>
        </p:txBody>
      </p:sp>
      <p:pic>
        <p:nvPicPr>
          <p:cNvPr id="65" name="Picture 2" descr="close up of  white ripped piece of paper on white background">
            <a:extLst>
              <a:ext uri="{FF2B5EF4-FFF2-40B4-BE49-F238E27FC236}">
                <a16:creationId xmlns:a16="http://schemas.microsoft.com/office/drawing/2014/main" xmlns="" id="{0E61591B-CF15-439D-A934-8EE7B5726F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506139" y="3399480"/>
            <a:ext cx="3697916" cy="460533"/>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a:extLst>
              <a:ext uri="{FF2B5EF4-FFF2-40B4-BE49-F238E27FC236}">
                <a16:creationId xmlns:a16="http://schemas.microsoft.com/office/drawing/2014/main" xmlns="" id="{975685EB-20D5-429D-8F59-ECA1ED42FB43}"/>
              </a:ext>
            </a:extLst>
          </p:cNvPr>
          <p:cNvSpPr txBox="1"/>
          <p:nvPr/>
        </p:nvSpPr>
        <p:spPr>
          <a:xfrm>
            <a:off x="967972" y="3370227"/>
            <a:ext cx="3028912"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solidFill>
                  <a:srgbClr val="4472C4">
                    <a:lumMod val="50000"/>
                  </a:srgbClr>
                </a:solidFill>
                <a:effectLst/>
                <a:uLnTx/>
                <a:uFillTx/>
              </a:rPr>
              <a:t>escuchar</a:t>
            </a:r>
            <a:r>
              <a:rPr kumimoji="0" lang="en-GB" sz="2000" b="0" i="0" u="none" strike="noStrike" kern="0" cap="none" spc="0" normalizeH="0" baseline="0" noProof="0" dirty="0">
                <a:ln>
                  <a:noFill/>
                </a:ln>
                <a:solidFill>
                  <a:srgbClr val="4472C4">
                    <a:lumMod val="50000"/>
                  </a:srgbClr>
                </a:solidFill>
                <a:effectLst/>
                <a:uLnTx/>
                <a:uFillTx/>
              </a:rPr>
              <a:t> en clase </a:t>
            </a:r>
          </a:p>
        </p:txBody>
      </p:sp>
      <p:pic>
        <p:nvPicPr>
          <p:cNvPr id="67" name="Picture 2" descr="close up of  white ripped piece of paper on white background">
            <a:extLst>
              <a:ext uri="{FF2B5EF4-FFF2-40B4-BE49-F238E27FC236}">
                <a16:creationId xmlns:a16="http://schemas.microsoft.com/office/drawing/2014/main" xmlns="" id="{A2C8BEFD-9581-409B-B66B-CF7171F2FD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625654" y="3875899"/>
            <a:ext cx="3697916" cy="504745"/>
          </a:xfrm>
          <a:prstGeom prst="rect">
            <a:avLst/>
          </a:prstGeom>
          <a:noFill/>
          <a:extLst>
            <a:ext uri="{909E8E84-426E-40dd-AFC4-6F175D3DCCD1}">
              <a14:hiddenFill xmlns:a14="http://schemas.microsoft.com/office/drawing/2010/main">
                <a:solidFill>
                  <a:srgbClr val="FFFFFF"/>
                </a:solidFill>
              </a14:hiddenFill>
            </a:ext>
          </a:extLst>
        </p:spPr>
      </p:pic>
      <p:sp>
        <p:nvSpPr>
          <p:cNvPr id="68" name="TextBox 67">
            <a:extLst>
              <a:ext uri="{FF2B5EF4-FFF2-40B4-BE49-F238E27FC236}">
                <a16:creationId xmlns:a16="http://schemas.microsoft.com/office/drawing/2014/main" xmlns="" id="{2A0A451C-E711-41E9-98B8-F24026D5AA50}"/>
              </a:ext>
            </a:extLst>
          </p:cNvPr>
          <p:cNvSpPr txBox="1"/>
          <p:nvPr/>
        </p:nvSpPr>
        <p:spPr>
          <a:xfrm>
            <a:off x="989927" y="3849882"/>
            <a:ext cx="3028912"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rPr>
              <a:t>comprar un barco</a:t>
            </a:r>
          </a:p>
        </p:txBody>
      </p:sp>
      <p:pic>
        <p:nvPicPr>
          <p:cNvPr id="69" name="Picture 2" descr="close up of  white ripped piece of paper on white background">
            <a:extLst>
              <a:ext uri="{FF2B5EF4-FFF2-40B4-BE49-F238E27FC236}">
                <a16:creationId xmlns:a16="http://schemas.microsoft.com/office/drawing/2014/main" xmlns="" id="{AAAA5A0A-EB25-4081-BD6C-A195EE6E79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647947" y="4340787"/>
            <a:ext cx="3640783" cy="445939"/>
          </a:xfrm>
          <a:prstGeom prst="rect">
            <a:avLst/>
          </a:prstGeom>
          <a:noFill/>
          <a:extLst>
            <a:ext uri="{909E8E84-426E-40dd-AFC4-6F175D3DCCD1}">
              <a14:hiddenFill xmlns:a14="http://schemas.microsoft.com/office/drawing/2010/main">
                <a:solidFill>
                  <a:srgbClr val="FFFFFF"/>
                </a:solidFill>
              </a14:hiddenFill>
            </a:ext>
          </a:extLst>
        </p:spPr>
      </p:pic>
      <p:sp>
        <p:nvSpPr>
          <p:cNvPr id="70" name="TextBox 69">
            <a:extLst>
              <a:ext uri="{FF2B5EF4-FFF2-40B4-BE49-F238E27FC236}">
                <a16:creationId xmlns:a16="http://schemas.microsoft.com/office/drawing/2014/main" xmlns="" id="{E550A8E2-3916-48E4-9B87-5E43EB66D4BD}"/>
              </a:ext>
            </a:extLst>
          </p:cNvPr>
          <p:cNvSpPr txBox="1"/>
          <p:nvPr/>
        </p:nvSpPr>
        <p:spPr>
          <a:xfrm>
            <a:off x="989928" y="4353671"/>
            <a:ext cx="3298802"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solidFill>
                  <a:srgbClr val="4472C4">
                    <a:lumMod val="50000"/>
                  </a:srgbClr>
                </a:solidFill>
                <a:effectLst/>
                <a:uLnTx/>
                <a:uFillTx/>
              </a:rPr>
              <a:t>olvida</a:t>
            </a:r>
            <a:r>
              <a:rPr kumimoji="0" lang="en-GB" sz="2000" b="0" i="0" u="none" strike="noStrike" kern="0" cap="none" spc="0" normalizeH="0" baseline="0" noProof="0" dirty="0">
                <a:ln>
                  <a:noFill/>
                </a:ln>
                <a:solidFill>
                  <a:srgbClr val="4472C4">
                    <a:lumMod val="50000"/>
                  </a:srgbClr>
                </a:solidFill>
                <a:effectLst/>
                <a:uLnTx/>
                <a:uFillTx/>
              </a:rPr>
              <a:t> una palabra    </a:t>
            </a:r>
          </a:p>
        </p:txBody>
      </p:sp>
      <p:pic>
        <p:nvPicPr>
          <p:cNvPr id="71" name="Picture 2" descr="close up of  white ripped piece of paper on white background">
            <a:extLst>
              <a:ext uri="{FF2B5EF4-FFF2-40B4-BE49-F238E27FC236}">
                <a16:creationId xmlns:a16="http://schemas.microsoft.com/office/drawing/2014/main" xmlns="" id="{BA14A2AE-59AA-444B-B08F-6D4C57C139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708444" y="4820833"/>
            <a:ext cx="3186605" cy="428905"/>
          </a:xfrm>
          <a:prstGeom prst="rect">
            <a:avLst/>
          </a:prstGeom>
          <a:noFill/>
          <a:extLst>
            <a:ext uri="{909E8E84-426E-40dd-AFC4-6F175D3DCCD1}">
              <a14:hiddenFill xmlns:a14="http://schemas.microsoft.com/office/drawing/2010/main">
                <a:solidFill>
                  <a:srgbClr val="FFFFFF"/>
                </a:solidFill>
              </a14:hiddenFill>
            </a:ext>
          </a:extLst>
        </p:spPr>
      </p:pic>
      <p:sp>
        <p:nvSpPr>
          <p:cNvPr id="72" name="TextBox 71">
            <a:extLst>
              <a:ext uri="{FF2B5EF4-FFF2-40B4-BE49-F238E27FC236}">
                <a16:creationId xmlns:a16="http://schemas.microsoft.com/office/drawing/2014/main" xmlns="" id="{9089EC1D-A270-47E1-842C-E47B9279F4E9}"/>
              </a:ext>
            </a:extLst>
          </p:cNvPr>
          <p:cNvSpPr txBox="1"/>
          <p:nvPr/>
        </p:nvSpPr>
        <p:spPr>
          <a:xfrm>
            <a:off x="1135176" y="4778626"/>
            <a:ext cx="271579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rPr>
              <a:t>hablar con José    </a:t>
            </a:r>
          </a:p>
        </p:txBody>
      </p:sp>
      <p:pic>
        <p:nvPicPr>
          <p:cNvPr id="73" name="Picture 2" descr="close up of  white ripped piece of paper on white background">
            <a:extLst>
              <a:ext uri="{FF2B5EF4-FFF2-40B4-BE49-F238E27FC236}">
                <a16:creationId xmlns:a16="http://schemas.microsoft.com/office/drawing/2014/main" xmlns="" id="{ED7BCDE0-ADB2-433D-897A-2940AC2866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847857" y="5206330"/>
            <a:ext cx="2656946" cy="498083"/>
          </a:xfrm>
          <a:prstGeom prst="rect">
            <a:avLst/>
          </a:prstGeom>
          <a:noFill/>
          <a:extLst>
            <a:ext uri="{909E8E84-426E-40dd-AFC4-6F175D3DCCD1}">
              <a14:hiddenFill xmlns:a14="http://schemas.microsoft.com/office/drawing/2010/main">
                <a:solidFill>
                  <a:srgbClr val="FFFFFF"/>
                </a:solidFill>
              </a14:hiddenFill>
            </a:ext>
          </a:extLst>
        </p:spPr>
      </p:pic>
      <p:sp>
        <p:nvSpPr>
          <p:cNvPr id="74" name="TextBox 73">
            <a:extLst>
              <a:ext uri="{FF2B5EF4-FFF2-40B4-BE49-F238E27FC236}">
                <a16:creationId xmlns:a16="http://schemas.microsoft.com/office/drawing/2014/main" xmlns="" id="{DCB0B361-BB93-4DE9-B77B-C7796EA251B8}"/>
              </a:ext>
            </a:extLst>
          </p:cNvPr>
          <p:cNvSpPr txBox="1"/>
          <p:nvPr/>
        </p:nvSpPr>
        <p:spPr>
          <a:xfrm>
            <a:off x="1270816" y="5216182"/>
            <a:ext cx="2253211"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solidFill>
                  <a:srgbClr val="4472C4">
                    <a:lumMod val="50000"/>
                  </a:srgbClr>
                </a:solidFill>
                <a:effectLst/>
                <a:uLnTx/>
                <a:uFillTx/>
              </a:rPr>
              <a:t>llega</a:t>
            </a:r>
            <a:r>
              <a:rPr kumimoji="0" lang="en-GB" sz="2000" b="0" i="0" u="none" strike="noStrike" kern="0" cap="none" spc="0" normalizeH="0" baseline="0" noProof="0" dirty="0">
                <a:ln>
                  <a:noFill/>
                </a:ln>
                <a:solidFill>
                  <a:srgbClr val="4472C4">
                    <a:lumMod val="50000"/>
                  </a:srgbClr>
                </a:solidFill>
                <a:effectLst/>
                <a:uLnTx/>
                <a:uFillTx/>
              </a:rPr>
              <a:t> tarde</a:t>
            </a:r>
          </a:p>
        </p:txBody>
      </p:sp>
      <p:pic>
        <p:nvPicPr>
          <p:cNvPr id="75" name="Picture 2" descr="close up of  white ripped piece of paper on white background">
            <a:extLst>
              <a:ext uri="{FF2B5EF4-FFF2-40B4-BE49-F238E27FC236}">
                <a16:creationId xmlns:a16="http://schemas.microsoft.com/office/drawing/2014/main" xmlns="" id="{B3A00DD1-C8EA-4489-BC22-228C143030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518467" y="5633709"/>
            <a:ext cx="3521195" cy="498083"/>
          </a:xfrm>
          <a:prstGeom prst="rect">
            <a:avLst/>
          </a:prstGeom>
          <a:noFill/>
          <a:extLst>
            <a:ext uri="{909E8E84-426E-40dd-AFC4-6F175D3DCCD1}">
              <a14:hiddenFill xmlns:a14="http://schemas.microsoft.com/office/drawing/2010/main">
                <a:solidFill>
                  <a:srgbClr val="FFFFFF"/>
                </a:solidFill>
              </a14:hiddenFill>
            </a:ext>
          </a:extLst>
        </p:spPr>
      </p:pic>
      <p:sp>
        <p:nvSpPr>
          <p:cNvPr id="76" name="TextBox 75">
            <a:extLst>
              <a:ext uri="{FF2B5EF4-FFF2-40B4-BE49-F238E27FC236}">
                <a16:creationId xmlns:a16="http://schemas.microsoft.com/office/drawing/2014/main" xmlns="" id="{D338340B-89C6-44A9-87BF-ED8FA30BEC65}"/>
              </a:ext>
            </a:extLst>
          </p:cNvPr>
          <p:cNvSpPr txBox="1"/>
          <p:nvPr/>
        </p:nvSpPr>
        <p:spPr>
          <a:xfrm>
            <a:off x="927349" y="5660977"/>
            <a:ext cx="2923617"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solidFill>
                  <a:srgbClr val="4472C4">
                    <a:lumMod val="50000"/>
                  </a:srgbClr>
                </a:solidFill>
                <a:effectLst/>
                <a:uLnTx/>
                <a:uFillTx/>
              </a:rPr>
              <a:t>baila</a:t>
            </a:r>
            <a:r>
              <a:rPr kumimoji="0" lang="en-GB" sz="2000" b="0" i="0" u="none" strike="noStrike" kern="0" cap="none" spc="0" normalizeH="0" baseline="0" noProof="0" dirty="0">
                <a:ln>
                  <a:noFill/>
                </a:ln>
                <a:solidFill>
                  <a:srgbClr val="4472C4">
                    <a:lumMod val="50000"/>
                  </a:srgbClr>
                </a:solidFill>
                <a:effectLst/>
                <a:uLnTx/>
                <a:uFillTx/>
              </a:rPr>
              <a:t> con Alejandra</a:t>
            </a:r>
          </a:p>
        </p:txBody>
      </p:sp>
      <p:pic>
        <p:nvPicPr>
          <p:cNvPr id="77" name="Picture 2" descr="http://www.clker.com/cliparts/j/p/l/D/8/K/green-tick-md.png">
            <a:extLst>
              <a:ext uri="{FF2B5EF4-FFF2-40B4-BE49-F238E27FC236}">
                <a16:creationId xmlns:a16="http://schemas.microsoft.com/office/drawing/2014/main" xmlns="" id="{90C8CE20-3E3C-4314-9359-B661A51A40B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90009" y="2388677"/>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2" descr="http://www.clker.com/cliparts/j/p/l/D/8/K/green-tick-md.png">
            <a:extLst>
              <a:ext uri="{FF2B5EF4-FFF2-40B4-BE49-F238E27FC236}">
                <a16:creationId xmlns:a16="http://schemas.microsoft.com/office/drawing/2014/main" xmlns="" id="{E1B09B49-CC79-4EA4-9F72-53E8B35023D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04055" y="3399480"/>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2" descr="http://www.clker.com/cliparts/j/p/l/D/8/K/green-tick-md.png">
            <a:extLst>
              <a:ext uri="{FF2B5EF4-FFF2-40B4-BE49-F238E27FC236}">
                <a16:creationId xmlns:a16="http://schemas.microsoft.com/office/drawing/2014/main" xmlns="" id="{FDEAFC4E-BD3C-4D6C-90DC-3CE212DEDC2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2558" y="3891339"/>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 descr="http://www.clker.com/cliparts/j/p/l/D/8/K/green-tick-md.png">
            <a:extLst>
              <a:ext uri="{FF2B5EF4-FFF2-40B4-BE49-F238E27FC236}">
                <a16:creationId xmlns:a16="http://schemas.microsoft.com/office/drawing/2014/main" xmlns="" id="{BA54F46B-9E8E-4958-B830-495B2D4AD3E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73624" y="4792274"/>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 descr="close up of  white ripped piece of paper on white background">
            <a:extLst>
              <a:ext uri="{FF2B5EF4-FFF2-40B4-BE49-F238E27FC236}">
                <a16:creationId xmlns:a16="http://schemas.microsoft.com/office/drawing/2014/main" xmlns="" id="{9DD70E1E-27DD-4EBA-8761-C57662C1F2F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5887201" y="2173265"/>
            <a:ext cx="2941823" cy="460533"/>
          </a:xfrm>
          <a:prstGeom prst="rect">
            <a:avLst/>
          </a:prstGeom>
          <a:noFill/>
          <a:extLst>
            <a:ext uri="{909E8E84-426E-40dd-AFC4-6F175D3DCCD1}">
              <a14:hiddenFill xmlns:a14="http://schemas.microsoft.com/office/drawing/2010/main">
                <a:solidFill>
                  <a:srgbClr val="FFFFFF"/>
                </a:solidFill>
              </a14:hiddenFill>
            </a:ext>
          </a:extLst>
        </p:spPr>
      </p:pic>
      <p:sp>
        <p:nvSpPr>
          <p:cNvPr id="82" name="TextBox 81">
            <a:extLst>
              <a:ext uri="{FF2B5EF4-FFF2-40B4-BE49-F238E27FC236}">
                <a16:creationId xmlns:a16="http://schemas.microsoft.com/office/drawing/2014/main" xmlns="" id="{B31220FB-545D-40F1-BDE2-7FD676230345}"/>
              </a:ext>
            </a:extLst>
          </p:cNvPr>
          <p:cNvSpPr txBox="1"/>
          <p:nvPr/>
        </p:nvSpPr>
        <p:spPr>
          <a:xfrm>
            <a:off x="6140552" y="2114090"/>
            <a:ext cx="235089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es fantástico</a:t>
            </a:r>
          </a:p>
        </p:txBody>
      </p:sp>
      <p:sp>
        <p:nvSpPr>
          <p:cNvPr id="83" name="TextBox 82">
            <a:extLst>
              <a:ext uri="{FF2B5EF4-FFF2-40B4-BE49-F238E27FC236}">
                <a16:creationId xmlns:a16="http://schemas.microsoft.com/office/drawing/2014/main" xmlns="" id="{A87BE8D2-EABE-4C29-B261-49B7BD6A76B8}"/>
              </a:ext>
            </a:extLst>
          </p:cNvPr>
          <p:cNvSpPr txBox="1"/>
          <p:nvPr/>
        </p:nvSpPr>
        <p:spPr>
          <a:xfrm>
            <a:off x="5113421" y="3180739"/>
            <a:ext cx="6775905" cy="181588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75000"/>
                  </a:srgbClr>
                </a:solidFill>
                <a:effectLst/>
                <a:uLnTx/>
                <a:uFillTx/>
              </a:rPr>
              <a:t>Write four sentences combining the new pieces with four of the old ones!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75000"/>
                </a:srgbClr>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75000"/>
                  </a:srgbClr>
                </a:solidFill>
                <a:effectLst/>
                <a:uLnTx/>
                <a:uFillTx/>
              </a:rPr>
              <a:t>Then translate them into English.</a:t>
            </a:r>
          </a:p>
        </p:txBody>
      </p:sp>
      <p:pic>
        <p:nvPicPr>
          <p:cNvPr id="84" name="Picture 2" descr="close up of  white ripped piece of paper on white background">
            <a:extLst>
              <a:ext uri="{FF2B5EF4-FFF2-40B4-BE49-F238E27FC236}">
                <a16:creationId xmlns:a16="http://schemas.microsoft.com/office/drawing/2014/main" xmlns="" id="{7CDADED1-BA7D-4728-B44F-280C934F6FF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8476559" y="1625000"/>
            <a:ext cx="2941823" cy="460533"/>
          </a:xfrm>
          <a:prstGeom prst="rect">
            <a:avLst/>
          </a:prstGeom>
          <a:noFill/>
          <a:extLst>
            <a:ext uri="{909E8E84-426E-40dd-AFC4-6F175D3DCCD1}">
              <a14:hiddenFill xmlns:a14="http://schemas.microsoft.com/office/drawing/2010/main">
                <a:solidFill>
                  <a:srgbClr val="FFFFFF"/>
                </a:solidFill>
              </a14:hiddenFill>
            </a:ext>
          </a:extLst>
        </p:spPr>
      </p:pic>
      <p:sp>
        <p:nvSpPr>
          <p:cNvPr id="85" name="TextBox 84">
            <a:extLst>
              <a:ext uri="{FF2B5EF4-FFF2-40B4-BE49-F238E27FC236}">
                <a16:creationId xmlns:a16="http://schemas.microsoft.com/office/drawing/2014/main" xmlns="" id="{B6FC14A8-82DA-4C47-BE6D-DDFEA7F53807}"/>
              </a:ext>
            </a:extLst>
          </p:cNvPr>
          <p:cNvSpPr txBox="1"/>
          <p:nvPr/>
        </p:nvSpPr>
        <p:spPr>
          <a:xfrm>
            <a:off x="8893110" y="1625000"/>
            <a:ext cx="235089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es excelente</a:t>
            </a:r>
          </a:p>
        </p:txBody>
      </p:sp>
      <p:pic>
        <p:nvPicPr>
          <p:cNvPr id="86" name="Picture 2" descr="close up of  white ripped piece of paper on white background">
            <a:extLst>
              <a:ext uri="{FF2B5EF4-FFF2-40B4-BE49-F238E27FC236}">
                <a16:creationId xmlns:a16="http://schemas.microsoft.com/office/drawing/2014/main" xmlns="" id="{2D37FC2A-F634-480F-998A-E141AEA000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8491450" y="2064019"/>
            <a:ext cx="2941823" cy="460533"/>
          </a:xfrm>
          <a:prstGeom prst="rect">
            <a:avLst/>
          </a:prstGeom>
          <a:noFill/>
          <a:extLst>
            <a:ext uri="{909E8E84-426E-40dd-AFC4-6F175D3DCCD1}">
              <a14:hiddenFill xmlns:a14="http://schemas.microsoft.com/office/drawing/2010/main">
                <a:solidFill>
                  <a:srgbClr val="FFFFFF"/>
                </a:solidFill>
              </a14:hiddenFill>
            </a:ext>
          </a:extLst>
        </p:spPr>
      </p:pic>
      <p:sp>
        <p:nvSpPr>
          <p:cNvPr id="87" name="TextBox 86">
            <a:extLst>
              <a:ext uri="{FF2B5EF4-FFF2-40B4-BE49-F238E27FC236}">
                <a16:creationId xmlns:a16="http://schemas.microsoft.com/office/drawing/2014/main" xmlns="" id="{11A639E6-79A9-4F8B-9A30-8D22374D6323}"/>
              </a:ext>
            </a:extLst>
          </p:cNvPr>
          <p:cNvSpPr txBox="1"/>
          <p:nvPr/>
        </p:nvSpPr>
        <p:spPr>
          <a:xfrm>
            <a:off x="8908001" y="2064019"/>
            <a:ext cx="235089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es normal</a:t>
            </a:r>
          </a:p>
        </p:txBody>
      </p:sp>
      <p:sp>
        <p:nvSpPr>
          <p:cNvPr id="88" name="Action Button: Custom 70">
            <a:hlinkClick r:id="" action="ppaction://noaction" highlightClick="1"/>
            <a:extLst>
              <a:ext uri="{FF2B5EF4-FFF2-40B4-BE49-F238E27FC236}">
                <a16:creationId xmlns:a16="http://schemas.microsoft.com/office/drawing/2014/main" xmlns="" id="{AF5E498B-FCAA-44D5-A97A-BC33CD65C5FE}"/>
              </a:ext>
            </a:extLst>
          </p:cNvPr>
          <p:cNvSpPr/>
          <p:nvPr/>
        </p:nvSpPr>
        <p:spPr>
          <a:xfrm>
            <a:off x="371760" y="1477404"/>
            <a:ext cx="247490" cy="320251"/>
          </a:xfrm>
          <a:prstGeom prst="actionButtonBlank">
            <a:avLst/>
          </a:prstGeom>
          <a:solidFill>
            <a:srgbClr val="E7E6E6"/>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70C0"/>
                </a:solidFill>
                <a:effectLst/>
                <a:uLnTx/>
                <a:uFillTx/>
                <a:latin typeface="Tw Cen MT" panose="020B0602020104020603"/>
                <a:ea typeface="+mn-ea"/>
                <a:cs typeface="+mn-cs"/>
              </a:rPr>
              <a:t>1</a:t>
            </a:r>
          </a:p>
        </p:txBody>
      </p:sp>
      <p:sp>
        <p:nvSpPr>
          <p:cNvPr id="89" name="Action Button: Custom 71">
            <a:hlinkClick r:id="" action="ppaction://noaction" highlightClick="1"/>
            <a:extLst>
              <a:ext uri="{FF2B5EF4-FFF2-40B4-BE49-F238E27FC236}">
                <a16:creationId xmlns:a16="http://schemas.microsoft.com/office/drawing/2014/main" xmlns="" id="{BED12C0B-8051-4B65-B1CD-724F4022D7A5}"/>
              </a:ext>
            </a:extLst>
          </p:cNvPr>
          <p:cNvSpPr/>
          <p:nvPr/>
        </p:nvSpPr>
        <p:spPr>
          <a:xfrm>
            <a:off x="385260" y="1925077"/>
            <a:ext cx="247490" cy="320251"/>
          </a:xfrm>
          <a:prstGeom prst="actionButtonBlank">
            <a:avLst/>
          </a:prstGeom>
          <a:solidFill>
            <a:srgbClr val="E7E6E6"/>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70C0"/>
                </a:solidFill>
                <a:effectLst/>
                <a:uLnTx/>
                <a:uFillTx/>
                <a:latin typeface="Tw Cen MT" panose="020B0602020104020603"/>
                <a:ea typeface="+mn-ea"/>
                <a:cs typeface="+mn-cs"/>
              </a:rPr>
              <a:t>2</a:t>
            </a:r>
          </a:p>
        </p:txBody>
      </p:sp>
      <p:sp>
        <p:nvSpPr>
          <p:cNvPr id="90" name="Action Button: Custom 84">
            <a:hlinkClick r:id="" action="ppaction://noaction" highlightClick="1"/>
            <a:extLst>
              <a:ext uri="{FF2B5EF4-FFF2-40B4-BE49-F238E27FC236}">
                <a16:creationId xmlns:a16="http://schemas.microsoft.com/office/drawing/2014/main" xmlns="" id="{B4C9BB00-0CBF-4E20-96F0-C68783C733FC}"/>
              </a:ext>
            </a:extLst>
          </p:cNvPr>
          <p:cNvSpPr/>
          <p:nvPr/>
        </p:nvSpPr>
        <p:spPr>
          <a:xfrm>
            <a:off x="374962" y="2413396"/>
            <a:ext cx="247490" cy="320251"/>
          </a:xfrm>
          <a:prstGeom prst="actionButtonBlank">
            <a:avLst/>
          </a:prstGeom>
          <a:solidFill>
            <a:srgbClr val="E7E6E6"/>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70C0"/>
                </a:solidFill>
                <a:effectLst/>
                <a:uLnTx/>
                <a:uFillTx/>
                <a:latin typeface="Tw Cen MT" panose="020B0602020104020603"/>
                <a:ea typeface="+mn-ea"/>
                <a:cs typeface="+mn-cs"/>
              </a:rPr>
              <a:t>3</a:t>
            </a:r>
          </a:p>
        </p:txBody>
      </p:sp>
      <p:sp>
        <p:nvSpPr>
          <p:cNvPr id="91" name="Action Button: Custom 85">
            <a:hlinkClick r:id="" action="ppaction://noaction" highlightClick="1"/>
            <a:extLst>
              <a:ext uri="{FF2B5EF4-FFF2-40B4-BE49-F238E27FC236}">
                <a16:creationId xmlns:a16="http://schemas.microsoft.com/office/drawing/2014/main" xmlns="" id="{1711710E-6B98-4C6B-81F9-980A763C76E7}"/>
              </a:ext>
            </a:extLst>
          </p:cNvPr>
          <p:cNvSpPr/>
          <p:nvPr/>
        </p:nvSpPr>
        <p:spPr>
          <a:xfrm>
            <a:off x="380522" y="2899557"/>
            <a:ext cx="247490" cy="320251"/>
          </a:xfrm>
          <a:prstGeom prst="actionButtonBlank">
            <a:avLst/>
          </a:prstGeom>
          <a:solidFill>
            <a:srgbClr val="E7E6E6"/>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70C0"/>
                </a:solidFill>
                <a:effectLst/>
                <a:uLnTx/>
                <a:uFillTx/>
                <a:latin typeface="Tw Cen MT" panose="020B0602020104020603"/>
                <a:ea typeface="+mn-ea"/>
                <a:cs typeface="+mn-cs"/>
              </a:rPr>
              <a:t>4</a:t>
            </a:r>
          </a:p>
        </p:txBody>
      </p:sp>
      <p:sp>
        <p:nvSpPr>
          <p:cNvPr id="92" name="Action Button: Custom 86">
            <a:hlinkClick r:id="" action="ppaction://noaction" highlightClick="1"/>
            <a:extLst>
              <a:ext uri="{FF2B5EF4-FFF2-40B4-BE49-F238E27FC236}">
                <a16:creationId xmlns:a16="http://schemas.microsoft.com/office/drawing/2014/main" xmlns="" id="{A19F2690-D5FA-4889-BA00-6122D0CDA54D}"/>
              </a:ext>
            </a:extLst>
          </p:cNvPr>
          <p:cNvSpPr/>
          <p:nvPr/>
        </p:nvSpPr>
        <p:spPr>
          <a:xfrm>
            <a:off x="385260" y="3420063"/>
            <a:ext cx="247490" cy="320251"/>
          </a:xfrm>
          <a:prstGeom prst="actionButtonBlank">
            <a:avLst/>
          </a:prstGeom>
          <a:solidFill>
            <a:srgbClr val="E7E6E6"/>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70C0"/>
                </a:solidFill>
                <a:effectLst/>
                <a:uLnTx/>
                <a:uFillTx/>
                <a:latin typeface="Tw Cen MT" panose="020B0602020104020603"/>
                <a:ea typeface="+mn-ea"/>
                <a:cs typeface="+mn-cs"/>
              </a:rPr>
              <a:t>5</a:t>
            </a:r>
          </a:p>
        </p:txBody>
      </p:sp>
      <p:sp>
        <p:nvSpPr>
          <p:cNvPr id="93" name="Action Button: Custom 87">
            <a:hlinkClick r:id="" action="ppaction://noaction" highlightClick="1"/>
            <a:extLst>
              <a:ext uri="{FF2B5EF4-FFF2-40B4-BE49-F238E27FC236}">
                <a16:creationId xmlns:a16="http://schemas.microsoft.com/office/drawing/2014/main" xmlns="" id="{DB9C34DD-FC80-4351-90C0-5622638E483F}"/>
              </a:ext>
            </a:extLst>
          </p:cNvPr>
          <p:cNvSpPr/>
          <p:nvPr/>
        </p:nvSpPr>
        <p:spPr>
          <a:xfrm>
            <a:off x="395721" y="3878116"/>
            <a:ext cx="247490" cy="320251"/>
          </a:xfrm>
          <a:prstGeom prst="actionButtonBlank">
            <a:avLst/>
          </a:prstGeom>
          <a:solidFill>
            <a:srgbClr val="E7E6E6"/>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70C0"/>
                </a:solidFill>
                <a:effectLst/>
                <a:uLnTx/>
                <a:uFillTx/>
                <a:latin typeface="Tw Cen MT" panose="020B0602020104020603"/>
                <a:ea typeface="+mn-ea"/>
                <a:cs typeface="+mn-cs"/>
              </a:rPr>
              <a:t>6</a:t>
            </a:r>
          </a:p>
        </p:txBody>
      </p:sp>
      <p:sp>
        <p:nvSpPr>
          <p:cNvPr id="94" name="Action Button: Custom 88">
            <a:hlinkClick r:id="" action="ppaction://noaction" highlightClick="1"/>
            <a:extLst>
              <a:ext uri="{FF2B5EF4-FFF2-40B4-BE49-F238E27FC236}">
                <a16:creationId xmlns:a16="http://schemas.microsoft.com/office/drawing/2014/main" xmlns="" id="{92DFCEBA-B7AA-4C4B-BEFB-507EA721FC65}"/>
              </a:ext>
            </a:extLst>
          </p:cNvPr>
          <p:cNvSpPr/>
          <p:nvPr/>
        </p:nvSpPr>
        <p:spPr>
          <a:xfrm>
            <a:off x="402442" y="4423290"/>
            <a:ext cx="247490" cy="320251"/>
          </a:xfrm>
          <a:prstGeom prst="actionButtonBlank">
            <a:avLst/>
          </a:prstGeom>
          <a:solidFill>
            <a:srgbClr val="E7E6E6"/>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70C0"/>
                </a:solidFill>
                <a:effectLst/>
                <a:uLnTx/>
                <a:uFillTx/>
                <a:latin typeface="Tw Cen MT" panose="020B0602020104020603"/>
                <a:ea typeface="+mn-ea"/>
                <a:cs typeface="+mn-cs"/>
              </a:rPr>
              <a:t>7</a:t>
            </a:r>
          </a:p>
        </p:txBody>
      </p:sp>
      <p:sp>
        <p:nvSpPr>
          <p:cNvPr id="95" name="Action Button: Custom 89">
            <a:hlinkClick r:id="" action="ppaction://noaction" highlightClick="1"/>
            <a:extLst>
              <a:ext uri="{FF2B5EF4-FFF2-40B4-BE49-F238E27FC236}">
                <a16:creationId xmlns:a16="http://schemas.microsoft.com/office/drawing/2014/main" xmlns="" id="{4FAF27B5-43E5-454B-A891-11C0B4718798}"/>
              </a:ext>
            </a:extLst>
          </p:cNvPr>
          <p:cNvSpPr/>
          <p:nvPr/>
        </p:nvSpPr>
        <p:spPr>
          <a:xfrm>
            <a:off x="392169" y="4907376"/>
            <a:ext cx="247490" cy="320251"/>
          </a:xfrm>
          <a:prstGeom prst="actionButtonBlank">
            <a:avLst/>
          </a:prstGeom>
          <a:solidFill>
            <a:srgbClr val="E7E6E6"/>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70C0"/>
                </a:solidFill>
                <a:effectLst/>
                <a:uLnTx/>
                <a:uFillTx/>
                <a:latin typeface="Tw Cen MT" panose="020B0602020104020603"/>
                <a:ea typeface="+mn-ea"/>
                <a:cs typeface="+mn-cs"/>
              </a:rPr>
              <a:t>8</a:t>
            </a:r>
          </a:p>
        </p:txBody>
      </p:sp>
      <p:sp>
        <p:nvSpPr>
          <p:cNvPr id="96" name="Action Button: Custom 90">
            <a:hlinkClick r:id="" action="ppaction://noaction" highlightClick="1"/>
            <a:extLst>
              <a:ext uri="{FF2B5EF4-FFF2-40B4-BE49-F238E27FC236}">
                <a16:creationId xmlns:a16="http://schemas.microsoft.com/office/drawing/2014/main" xmlns="" id="{4506613B-535B-4847-A6AC-763B182BA50A}"/>
              </a:ext>
            </a:extLst>
          </p:cNvPr>
          <p:cNvSpPr/>
          <p:nvPr/>
        </p:nvSpPr>
        <p:spPr>
          <a:xfrm>
            <a:off x="394640" y="5343987"/>
            <a:ext cx="247490" cy="320251"/>
          </a:xfrm>
          <a:prstGeom prst="actionButtonBlank">
            <a:avLst/>
          </a:prstGeom>
          <a:solidFill>
            <a:srgbClr val="E7E6E6"/>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70C0"/>
                </a:solidFill>
                <a:effectLst/>
                <a:uLnTx/>
                <a:uFillTx/>
                <a:latin typeface="Tw Cen MT" panose="020B0602020104020603"/>
                <a:ea typeface="+mn-ea"/>
                <a:cs typeface="+mn-cs"/>
              </a:rPr>
              <a:t>9</a:t>
            </a:r>
          </a:p>
        </p:txBody>
      </p:sp>
      <p:sp>
        <p:nvSpPr>
          <p:cNvPr id="97" name="Action Button: Custom 91">
            <a:hlinkClick r:id="" action="ppaction://noaction" highlightClick="1"/>
            <a:extLst>
              <a:ext uri="{FF2B5EF4-FFF2-40B4-BE49-F238E27FC236}">
                <a16:creationId xmlns:a16="http://schemas.microsoft.com/office/drawing/2014/main" xmlns="" id="{A6B81973-512C-4CE7-8982-646F30F0D2EC}"/>
              </a:ext>
            </a:extLst>
          </p:cNvPr>
          <p:cNvSpPr/>
          <p:nvPr/>
        </p:nvSpPr>
        <p:spPr>
          <a:xfrm>
            <a:off x="347025" y="5793834"/>
            <a:ext cx="388901" cy="320251"/>
          </a:xfrm>
          <a:prstGeom prst="actionButtonBlank">
            <a:avLst/>
          </a:prstGeom>
          <a:solidFill>
            <a:srgbClr val="E7E6E6"/>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srgbClr val="0070C0"/>
                </a:solidFill>
                <a:effectLst/>
                <a:uLnTx/>
                <a:uFillTx/>
                <a:latin typeface="Tw Cen MT" panose="020B0602020104020603"/>
                <a:ea typeface="+mn-ea"/>
                <a:cs typeface="+mn-cs"/>
              </a:rPr>
              <a:t>10</a:t>
            </a:r>
          </a:p>
        </p:txBody>
      </p:sp>
      <p:sp>
        <p:nvSpPr>
          <p:cNvPr id="98" name="Title 97">
            <a:extLst>
              <a:ext uri="{FF2B5EF4-FFF2-40B4-BE49-F238E27FC236}">
                <a16:creationId xmlns:a16="http://schemas.microsoft.com/office/drawing/2014/main" xmlns="" id="{566CCBCD-8934-47CD-8958-BCE46CF619A5}"/>
              </a:ext>
            </a:extLst>
          </p:cNvPr>
          <p:cNvSpPr>
            <a:spLocks noGrp="1"/>
          </p:cNvSpPr>
          <p:nvPr>
            <p:ph type="title"/>
          </p:nvPr>
        </p:nvSpPr>
        <p:spPr>
          <a:xfrm>
            <a:off x="127293" y="-286046"/>
            <a:ext cx="10515600" cy="1325563"/>
          </a:xfrm>
        </p:spPr>
        <p:txBody>
          <a:bodyPr/>
          <a:lstStyle/>
          <a:p>
            <a:pPr rtl="0" eaLnBrk="1" fontAlgn="auto" latinLnBrk="0" hangingPunct="1"/>
            <a:r>
              <a:rPr lang="en-GB" sz="2800" b="0" i="0" spc="0" baseline="0" dirty="0">
                <a:ln>
                  <a:noFill/>
                </a:ln>
                <a:solidFill>
                  <a:srgbClr val="2F5597"/>
                </a:solidFill>
                <a:effectLst/>
                <a:latin typeface="Century Gothic" panose="020B0502020202020204" pitchFamily="34" charset="0"/>
                <a:ea typeface="+mn-ea"/>
                <a:cs typeface="+mn-cs"/>
              </a:rPr>
              <a:t>You find four more pieces! </a:t>
            </a:r>
            <a:endParaRPr lang="en-GB" dirty="0">
              <a:effectLst/>
            </a:endParaRPr>
          </a:p>
        </p:txBody>
      </p:sp>
    </p:spTree>
    <p:extLst>
      <p:ext uri="{BB962C8B-B14F-4D97-AF65-F5344CB8AC3E}">
        <p14:creationId xmlns:p14="http://schemas.microsoft.com/office/powerpoint/2010/main" val="7491135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par>
                                <p:cTn id="8" presetID="10" presetClass="entr" presetSubtype="0" fill="hold" nodeType="withEffect">
                                  <p:stCondLst>
                                    <p:cond delay="0"/>
                                  </p:stCondLst>
                                  <p:childTnLst>
                                    <p:set>
                                      <p:cBhvr>
                                        <p:cTn id="9" dur="1" fill="hold">
                                          <p:stCondLst>
                                            <p:cond delay="0"/>
                                          </p:stCondLst>
                                        </p:cTn>
                                        <p:tgtEl>
                                          <p:spTgt spid="81"/>
                                        </p:tgtEl>
                                        <p:attrNameLst>
                                          <p:attrName>style.visibility</p:attrName>
                                        </p:attrNameLst>
                                      </p:cBhvr>
                                      <p:to>
                                        <p:strVal val="visible"/>
                                      </p:to>
                                    </p:set>
                                    <p:animEffect transition="in" filter="fade">
                                      <p:cBhvr>
                                        <p:cTn id="10" dur="500"/>
                                        <p:tgtEl>
                                          <p:spTgt spid="8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2"/>
                                        </p:tgtEl>
                                        <p:attrNameLst>
                                          <p:attrName>style.visibility</p:attrName>
                                        </p:attrNameLst>
                                      </p:cBhvr>
                                      <p:to>
                                        <p:strVal val="visible"/>
                                      </p:to>
                                    </p:set>
                                    <p:animEffect transition="in" filter="fade">
                                      <p:cBhvr>
                                        <p:cTn id="13" dur="500"/>
                                        <p:tgtEl>
                                          <p:spTgt spid="82"/>
                                        </p:tgtEl>
                                      </p:cBhvr>
                                    </p:animEffect>
                                  </p:childTnLst>
                                </p:cTn>
                              </p:par>
                              <p:par>
                                <p:cTn id="14" presetID="10" presetClass="entr" presetSubtype="0" fill="hold" nodeType="withEffect">
                                  <p:stCondLst>
                                    <p:cond delay="0"/>
                                  </p:stCondLst>
                                  <p:childTnLst>
                                    <p:set>
                                      <p:cBhvr>
                                        <p:cTn id="15" dur="1" fill="hold">
                                          <p:stCondLst>
                                            <p:cond delay="0"/>
                                          </p:stCondLst>
                                        </p:cTn>
                                        <p:tgtEl>
                                          <p:spTgt spid="84"/>
                                        </p:tgtEl>
                                        <p:attrNameLst>
                                          <p:attrName>style.visibility</p:attrName>
                                        </p:attrNameLst>
                                      </p:cBhvr>
                                      <p:to>
                                        <p:strVal val="visible"/>
                                      </p:to>
                                    </p:set>
                                    <p:animEffect transition="in" filter="fade">
                                      <p:cBhvr>
                                        <p:cTn id="16" dur="500"/>
                                        <p:tgtEl>
                                          <p:spTgt spid="8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7"/>
                                        </p:tgtEl>
                                        <p:attrNameLst>
                                          <p:attrName>style.visibility</p:attrName>
                                        </p:attrNameLst>
                                      </p:cBhvr>
                                      <p:to>
                                        <p:strVal val="visible"/>
                                      </p:to>
                                    </p:set>
                                    <p:animEffect transition="in" filter="fade">
                                      <p:cBhvr>
                                        <p:cTn id="19" dur="500"/>
                                        <p:tgtEl>
                                          <p:spTgt spid="8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5"/>
                                        </p:tgtEl>
                                        <p:attrNameLst>
                                          <p:attrName>style.visibility</p:attrName>
                                        </p:attrNameLst>
                                      </p:cBhvr>
                                      <p:to>
                                        <p:strVal val="visible"/>
                                      </p:to>
                                    </p:set>
                                    <p:animEffect transition="in" filter="fade">
                                      <p:cBhvr>
                                        <p:cTn id="22" dur="500"/>
                                        <p:tgtEl>
                                          <p:spTgt spid="85"/>
                                        </p:tgtEl>
                                      </p:cBhvr>
                                    </p:animEffect>
                                  </p:childTnLst>
                                </p:cTn>
                              </p:par>
                              <p:par>
                                <p:cTn id="23" presetID="10" presetClass="entr" presetSubtype="0" fill="hold" nodeType="withEffect">
                                  <p:stCondLst>
                                    <p:cond delay="0"/>
                                  </p:stCondLst>
                                  <p:childTnLst>
                                    <p:set>
                                      <p:cBhvr>
                                        <p:cTn id="24" dur="1" fill="hold">
                                          <p:stCondLst>
                                            <p:cond delay="0"/>
                                          </p:stCondLst>
                                        </p:cTn>
                                        <p:tgtEl>
                                          <p:spTgt spid="86"/>
                                        </p:tgtEl>
                                        <p:attrNameLst>
                                          <p:attrName>style.visibility</p:attrName>
                                        </p:attrNameLst>
                                      </p:cBhvr>
                                      <p:to>
                                        <p:strVal val="visible"/>
                                      </p:to>
                                    </p:set>
                                    <p:animEffect transition="in" filter="fade">
                                      <p:cBhvr>
                                        <p:cTn id="25" dur="500"/>
                                        <p:tgtEl>
                                          <p:spTgt spid="86"/>
                                        </p:tgtEl>
                                      </p:cBhvr>
                                    </p:animEffect>
                                  </p:childTnLst>
                                </p:cTn>
                              </p:par>
                              <p:par>
                                <p:cTn id="26" presetID="10" presetClass="entr" presetSubtype="0" fill="hold" nodeType="withEffect">
                                  <p:stCondLst>
                                    <p:cond delay="0"/>
                                  </p:stCondLst>
                                  <p:childTnLst>
                                    <p:set>
                                      <p:cBhvr>
                                        <p:cTn id="27" dur="1" fill="hold">
                                          <p:stCondLst>
                                            <p:cond delay="0"/>
                                          </p:stCondLst>
                                        </p:cTn>
                                        <p:tgtEl>
                                          <p:spTgt spid="54"/>
                                        </p:tgtEl>
                                        <p:attrNameLst>
                                          <p:attrName>style.visibility</p:attrName>
                                        </p:attrNameLst>
                                      </p:cBhvr>
                                      <p:to>
                                        <p:strVal val="visible"/>
                                      </p:to>
                                    </p:set>
                                    <p:animEffect transition="in" filter="fade">
                                      <p:cBhvr>
                                        <p:cTn id="28" dur="500"/>
                                        <p:tgtEl>
                                          <p:spTgt spid="5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6"/>
                                        </p:tgtEl>
                                        <p:attrNameLst>
                                          <p:attrName>style.visibility</p:attrName>
                                        </p:attrNameLst>
                                      </p:cBhvr>
                                      <p:to>
                                        <p:strVal val="visible"/>
                                      </p:to>
                                    </p:set>
                                    <p:animEffect transition="in" filter="fade">
                                      <p:cBhvr>
                                        <p:cTn id="33" dur="500"/>
                                        <p:tgtEl>
                                          <p:spTgt spid="56"/>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7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78"/>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79"/>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80"/>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82" grpId="0"/>
      <p:bldP spid="83" grpId="0"/>
      <p:bldP spid="85" grpId="0"/>
      <p:bldP spid="8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xmlns="" id="{A316DD52-7894-4A75-969C-CA0645DA2978}"/>
              </a:ext>
            </a:extLst>
          </p:cNvPr>
          <p:cNvSpPr/>
          <p:nvPr/>
        </p:nvSpPr>
        <p:spPr>
          <a:xfrm>
            <a:off x="10528300" y="258166"/>
            <a:ext cx="1399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2" name="Action Button: Custom 38">
            <a:hlinkClick r:id="" action="ppaction://noaction" highlightClick="1">
              <a:snd r:embed="rId4" name="ESCUCHA.wav"/>
            </a:hlinkClick>
            <a:extLst>
              <a:ext uri="{FF2B5EF4-FFF2-40B4-BE49-F238E27FC236}">
                <a16:creationId xmlns:a16="http://schemas.microsoft.com/office/drawing/2014/main" xmlns="" id="{288AAD69-7911-4A6F-8A8A-639A5A577E8E}"/>
              </a:ext>
            </a:extLst>
          </p:cNvPr>
          <p:cNvSpPr/>
          <p:nvPr/>
        </p:nvSpPr>
        <p:spPr>
          <a:xfrm>
            <a:off x="558842" y="2655233"/>
            <a:ext cx="414926" cy="366847"/>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1</a:t>
            </a:r>
          </a:p>
        </p:txBody>
      </p:sp>
      <p:sp>
        <p:nvSpPr>
          <p:cNvPr id="33" name="Action Button: Custom 39">
            <a:hlinkClick r:id="" action="ppaction://noaction" highlightClick="1">
              <a:snd r:embed="rId5" name="COMPRA.wav"/>
            </a:hlinkClick>
            <a:extLst>
              <a:ext uri="{FF2B5EF4-FFF2-40B4-BE49-F238E27FC236}">
                <a16:creationId xmlns:a16="http://schemas.microsoft.com/office/drawing/2014/main" xmlns="" id="{1C396544-1BB1-4FFF-ABE3-1587BE6F5BB3}"/>
              </a:ext>
            </a:extLst>
          </p:cNvPr>
          <p:cNvSpPr/>
          <p:nvPr/>
        </p:nvSpPr>
        <p:spPr>
          <a:xfrm>
            <a:off x="558842" y="3300432"/>
            <a:ext cx="414926" cy="366847"/>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2</a:t>
            </a:r>
          </a:p>
        </p:txBody>
      </p:sp>
      <p:sp>
        <p:nvSpPr>
          <p:cNvPr id="34" name="Action Button: Custom 40">
            <a:hlinkClick r:id="" action="ppaction://noaction" highlightClick="1">
              <a:snd r:embed="rId6" name="LLEGA.wav"/>
            </a:hlinkClick>
            <a:extLst>
              <a:ext uri="{FF2B5EF4-FFF2-40B4-BE49-F238E27FC236}">
                <a16:creationId xmlns:a16="http://schemas.microsoft.com/office/drawing/2014/main" xmlns="" id="{3257AEFA-8F17-419A-9EB9-140653725105}"/>
              </a:ext>
            </a:extLst>
          </p:cNvPr>
          <p:cNvSpPr/>
          <p:nvPr/>
        </p:nvSpPr>
        <p:spPr>
          <a:xfrm>
            <a:off x="558842" y="3945631"/>
            <a:ext cx="414926" cy="366847"/>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3</a:t>
            </a:r>
          </a:p>
        </p:txBody>
      </p:sp>
      <p:sp>
        <p:nvSpPr>
          <p:cNvPr id="35" name="Action Button: Custom 41">
            <a:hlinkClick r:id="" action="ppaction://noaction" highlightClick="1">
              <a:snd r:embed="rId7" name="HABLA.wav"/>
            </a:hlinkClick>
            <a:extLst>
              <a:ext uri="{FF2B5EF4-FFF2-40B4-BE49-F238E27FC236}">
                <a16:creationId xmlns:a16="http://schemas.microsoft.com/office/drawing/2014/main" xmlns="" id="{D23E94B9-6871-4D77-948C-B6ECD79F710D}"/>
              </a:ext>
            </a:extLst>
          </p:cNvPr>
          <p:cNvSpPr/>
          <p:nvPr/>
        </p:nvSpPr>
        <p:spPr>
          <a:xfrm>
            <a:off x="558842" y="4584017"/>
            <a:ext cx="414926" cy="366847"/>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4</a:t>
            </a:r>
          </a:p>
        </p:txBody>
      </p:sp>
      <p:sp>
        <p:nvSpPr>
          <p:cNvPr id="36" name="Action Button: Custom 42">
            <a:hlinkClick r:id="" action="ppaction://noaction" highlightClick="1">
              <a:snd r:embed="rId8" name="BAILA.wav"/>
            </a:hlinkClick>
            <a:extLst>
              <a:ext uri="{FF2B5EF4-FFF2-40B4-BE49-F238E27FC236}">
                <a16:creationId xmlns:a16="http://schemas.microsoft.com/office/drawing/2014/main" xmlns="" id="{77B7F554-9434-4FA6-B63C-E1798E65939B}"/>
              </a:ext>
            </a:extLst>
          </p:cNvPr>
          <p:cNvSpPr/>
          <p:nvPr/>
        </p:nvSpPr>
        <p:spPr>
          <a:xfrm>
            <a:off x="558842" y="5232608"/>
            <a:ext cx="414926" cy="366847"/>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5</a:t>
            </a:r>
          </a:p>
        </p:txBody>
      </p:sp>
      <p:sp>
        <p:nvSpPr>
          <p:cNvPr id="37" name="TextBox 36">
            <a:extLst>
              <a:ext uri="{FF2B5EF4-FFF2-40B4-BE49-F238E27FC236}">
                <a16:creationId xmlns:a16="http://schemas.microsoft.com/office/drawing/2014/main" xmlns="" id="{273714DF-A113-4773-9212-344098E8AA89}"/>
              </a:ext>
            </a:extLst>
          </p:cNvPr>
          <p:cNvSpPr txBox="1"/>
          <p:nvPr/>
        </p:nvSpPr>
        <p:spPr>
          <a:xfrm>
            <a:off x="328642" y="1070960"/>
            <a:ext cx="11392393"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75000"/>
                  </a:srgbClr>
                </a:solidFill>
                <a:effectLst/>
                <a:uLnTx/>
                <a:uFillTx/>
              </a:rPr>
              <a:t>Listen to what </a:t>
            </a:r>
            <a:r>
              <a:rPr kumimoji="0" lang="en-GB" sz="2400" b="0" i="0" u="none" strike="noStrike" kern="0" cap="none" spc="0" normalizeH="0" baseline="0" noProof="0" dirty="0" err="1">
                <a:ln>
                  <a:noFill/>
                </a:ln>
                <a:solidFill>
                  <a:srgbClr val="4472C4">
                    <a:lumMod val="75000"/>
                  </a:srgbClr>
                </a:solidFill>
                <a:effectLst/>
                <a:uLnTx/>
                <a:uFillTx/>
              </a:rPr>
              <a:t>Lucía</a:t>
            </a:r>
            <a:r>
              <a:rPr kumimoji="0" lang="en-GB" sz="2400" b="0" i="0" u="none" strike="noStrike" kern="0" cap="none" spc="0" normalizeH="0" baseline="0" noProof="0" dirty="0">
                <a:ln>
                  <a:noFill/>
                </a:ln>
                <a:solidFill>
                  <a:srgbClr val="4472C4">
                    <a:lumMod val="75000"/>
                  </a:srgbClr>
                </a:solidFill>
                <a:effectLst/>
                <a:uLnTx/>
                <a:uFillTx/>
              </a:rPr>
              <a:t> does. Write 1 – 5.</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75000"/>
                  </a:srgbClr>
                </a:solidFill>
                <a:effectLst/>
                <a:uLnTx/>
                <a:uFillTx/>
              </a:rPr>
              <a:t>Listen and match the action verb you hear to the picture. </a:t>
            </a:r>
          </a:p>
        </p:txBody>
      </p:sp>
      <p:pic>
        <p:nvPicPr>
          <p:cNvPr id="38" name="Picture 37">
            <a:extLst>
              <a:ext uri="{FF2B5EF4-FFF2-40B4-BE49-F238E27FC236}">
                <a16:creationId xmlns:a16="http://schemas.microsoft.com/office/drawing/2014/main" xmlns="" id="{E94B898D-A064-4145-91E7-FEF203DB098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358888">
            <a:off x="8364067" y="4515008"/>
            <a:ext cx="2959556" cy="1664750"/>
          </a:xfrm>
          <a:prstGeom prst="rect">
            <a:avLst/>
          </a:prstGeom>
          <a:ln w="25400">
            <a:solidFill>
              <a:srgbClr val="ED7D31"/>
            </a:solidFill>
          </a:ln>
        </p:spPr>
      </p:pic>
      <p:sp>
        <p:nvSpPr>
          <p:cNvPr id="39" name="TextBox 38">
            <a:extLst>
              <a:ext uri="{FF2B5EF4-FFF2-40B4-BE49-F238E27FC236}">
                <a16:creationId xmlns:a16="http://schemas.microsoft.com/office/drawing/2014/main" xmlns="" id="{95F269C4-8BBF-4FD3-AD24-639D40620303}"/>
              </a:ext>
            </a:extLst>
          </p:cNvPr>
          <p:cNvSpPr txBox="1"/>
          <p:nvPr/>
        </p:nvSpPr>
        <p:spPr>
          <a:xfrm rot="1122857">
            <a:off x="10187934" y="4800858"/>
            <a:ext cx="1069457"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black"/>
                </a:solidFill>
                <a:effectLst/>
                <a:uLnTx/>
                <a:uFillTx/>
              </a:rPr>
              <a:t>¡Hola!</a:t>
            </a:r>
          </a:p>
        </p:txBody>
      </p:sp>
      <p:pic>
        <p:nvPicPr>
          <p:cNvPr id="40" name="Picture 39">
            <a:extLst>
              <a:ext uri="{FF2B5EF4-FFF2-40B4-BE49-F238E27FC236}">
                <a16:creationId xmlns:a16="http://schemas.microsoft.com/office/drawing/2014/main" xmlns="" id="{452B42D4-E686-4DBE-B42E-65456C767DE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375589">
            <a:off x="4121481" y="4360236"/>
            <a:ext cx="3312258" cy="1863145"/>
          </a:xfrm>
          <a:prstGeom prst="rect">
            <a:avLst/>
          </a:prstGeom>
          <a:ln w="25400">
            <a:solidFill>
              <a:srgbClr val="ED7D31"/>
            </a:solidFill>
          </a:ln>
        </p:spPr>
      </p:pic>
      <p:pic>
        <p:nvPicPr>
          <p:cNvPr id="41" name="Picture 40">
            <a:extLst>
              <a:ext uri="{FF2B5EF4-FFF2-40B4-BE49-F238E27FC236}">
                <a16:creationId xmlns:a16="http://schemas.microsoft.com/office/drawing/2014/main" xmlns="" id="{D8375AC2-F38F-40A7-BAEE-81ABF2787D2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8315" r="22866"/>
          <a:stretch/>
        </p:blipFill>
        <p:spPr>
          <a:xfrm>
            <a:off x="9517015" y="1810882"/>
            <a:ext cx="2120524" cy="2443305"/>
          </a:xfrm>
          <a:prstGeom prst="rect">
            <a:avLst/>
          </a:prstGeom>
          <a:ln w="19050">
            <a:solidFill>
              <a:srgbClr val="ED7D31"/>
            </a:solidFill>
          </a:ln>
        </p:spPr>
      </p:pic>
      <p:sp>
        <p:nvSpPr>
          <p:cNvPr id="42" name="TextBox 41">
            <a:extLst>
              <a:ext uri="{FF2B5EF4-FFF2-40B4-BE49-F238E27FC236}">
                <a16:creationId xmlns:a16="http://schemas.microsoft.com/office/drawing/2014/main" xmlns="" id="{85F2C22E-27B8-4934-A48D-632AD652DA6E}"/>
              </a:ext>
            </a:extLst>
          </p:cNvPr>
          <p:cNvSpPr txBox="1"/>
          <p:nvPr/>
        </p:nvSpPr>
        <p:spPr>
          <a:xfrm rot="21160439">
            <a:off x="9539510" y="1800790"/>
            <a:ext cx="257872"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black"/>
                </a:solidFill>
                <a:effectLst/>
                <a:uLnTx/>
                <a:uFillTx/>
              </a:rPr>
              <a:t>C</a:t>
            </a:r>
          </a:p>
        </p:txBody>
      </p:sp>
      <p:sp>
        <p:nvSpPr>
          <p:cNvPr id="43" name="TextBox 42">
            <a:extLst>
              <a:ext uri="{FF2B5EF4-FFF2-40B4-BE49-F238E27FC236}">
                <a16:creationId xmlns:a16="http://schemas.microsoft.com/office/drawing/2014/main" xmlns="" id="{72D9724D-7EA9-4566-8C2C-CFFFAC1F57F2}"/>
              </a:ext>
            </a:extLst>
          </p:cNvPr>
          <p:cNvSpPr txBox="1"/>
          <p:nvPr/>
        </p:nvSpPr>
        <p:spPr>
          <a:xfrm rot="21160439">
            <a:off x="4086734" y="4405253"/>
            <a:ext cx="257872"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black"/>
                </a:solidFill>
                <a:effectLst/>
                <a:uLnTx/>
                <a:uFillTx/>
              </a:rPr>
              <a:t>D</a:t>
            </a:r>
          </a:p>
        </p:txBody>
      </p:sp>
      <p:sp>
        <p:nvSpPr>
          <p:cNvPr id="44" name="TextBox 43">
            <a:extLst>
              <a:ext uri="{FF2B5EF4-FFF2-40B4-BE49-F238E27FC236}">
                <a16:creationId xmlns:a16="http://schemas.microsoft.com/office/drawing/2014/main" xmlns="" id="{AC3F2955-4F00-4DAC-894F-2B0CEFD42532}"/>
              </a:ext>
            </a:extLst>
          </p:cNvPr>
          <p:cNvSpPr txBox="1"/>
          <p:nvPr/>
        </p:nvSpPr>
        <p:spPr>
          <a:xfrm rot="21160439">
            <a:off x="8422179" y="4347129"/>
            <a:ext cx="257872"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black"/>
                </a:solidFill>
                <a:effectLst/>
                <a:uLnTx/>
                <a:uFillTx/>
              </a:rPr>
              <a:t>E</a:t>
            </a:r>
          </a:p>
        </p:txBody>
      </p:sp>
      <p:sp>
        <p:nvSpPr>
          <p:cNvPr id="45" name="TextBox 44">
            <a:extLst>
              <a:ext uri="{FF2B5EF4-FFF2-40B4-BE49-F238E27FC236}">
                <a16:creationId xmlns:a16="http://schemas.microsoft.com/office/drawing/2014/main" xmlns="" id="{724F76CE-963D-433E-BF00-11EBCA7935BA}"/>
              </a:ext>
            </a:extLst>
          </p:cNvPr>
          <p:cNvSpPr txBox="1"/>
          <p:nvPr/>
        </p:nvSpPr>
        <p:spPr>
          <a:xfrm>
            <a:off x="1121558" y="2589296"/>
            <a:ext cx="517313"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4472C4">
                    <a:lumMod val="75000"/>
                  </a:srgbClr>
                </a:solidFill>
                <a:effectLst/>
                <a:uLnTx/>
                <a:uFillTx/>
              </a:rPr>
              <a:t>A</a:t>
            </a:r>
          </a:p>
        </p:txBody>
      </p:sp>
      <p:sp>
        <p:nvSpPr>
          <p:cNvPr id="46" name="TextBox 45">
            <a:extLst>
              <a:ext uri="{FF2B5EF4-FFF2-40B4-BE49-F238E27FC236}">
                <a16:creationId xmlns:a16="http://schemas.microsoft.com/office/drawing/2014/main" xmlns="" id="{E6629E65-D8B9-4E20-9E45-A73352C8B31E}"/>
              </a:ext>
            </a:extLst>
          </p:cNvPr>
          <p:cNvSpPr txBox="1"/>
          <p:nvPr/>
        </p:nvSpPr>
        <p:spPr>
          <a:xfrm>
            <a:off x="1121558" y="3222245"/>
            <a:ext cx="517313"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4472C4">
                    <a:lumMod val="75000"/>
                  </a:srgbClr>
                </a:solidFill>
                <a:effectLst/>
                <a:uLnTx/>
                <a:uFillTx/>
              </a:rPr>
              <a:t>C</a:t>
            </a:r>
          </a:p>
        </p:txBody>
      </p:sp>
      <p:sp>
        <p:nvSpPr>
          <p:cNvPr id="47" name="TextBox 46">
            <a:extLst>
              <a:ext uri="{FF2B5EF4-FFF2-40B4-BE49-F238E27FC236}">
                <a16:creationId xmlns:a16="http://schemas.microsoft.com/office/drawing/2014/main" xmlns="" id="{18B58747-A170-4BCE-86D3-E4CE3F39813C}"/>
              </a:ext>
            </a:extLst>
          </p:cNvPr>
          <p:cNvSpPr txBox="1"/>
          <p:nvPr/>
        </p:nvSpPr>
        <p:spPr>
          <a:xfrm>
            <a:off x="1121558" y="3867444"/>
            <a:ext cx="517313"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4472C4">
                    <a:lumMod val="75000"/>
                  </a:srgbClr>
                </a:solidFill>
                <a:effectLst/>
                <a:uLnTx/>
                <a:uFillTx/>
              </a:rPr>
              <a:t>D</a:t>
            </a:r>
          </a:p>
        </p:txBody>
      </p:sp>
      <p:sp>
        <p:nvSpPr>
          <p:cNvPr id="48" name="TextBox 47">
            <a:extLst>
              <a:ext uri="{FF2B5EF4-FFF2-40B4-BE49-F238E27FC236}">
                <a16:creationId xmlns:a16="http://schemas.microsoft.com/office/drawing/2014/main" xmlns="" id="{A7AFC99F-E0F5-489A-9A94-877446014BED}"/>
              </a:ext>
            </a:extLst>
          </p:cNvPr>
          <p:cNvSpPr txBox="1"/>
          <p:nvPr/>
        </p:nvSpPr>
        <p:spPr>
          <a:xfrm>
            <a:off x="1157016" y="4479079"/>
            <a:ext cx="517313"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4472C4">
                    <a:lumMod val="75000"/>
                  </a:srgbClr>
                </a:solidFill>
                <a:effectLst/>
                <a:uLnTx/>
                <a:uFillTx/>
              </a:rPr>
              <a:t>E</a:t>
            </a:r>
          </a:p>
        </p:txBody>
      </p:sp>
      <p:sp>
        <p:nvSpPr>
          <p:cNvPr id="49" name="TextBox 48">
            <a:extLst>
              <a:ext uri="{FF2B5EF4-FFF2-40B4-BE49-F238E27FC236}">
                <a16:creationId xmlns:a16="http://schemas.microsoft.com/office/drawing/2014/main" xmlns="" id="{17FDC904-0753-4D7C-B5CC-26F9C9AFD7CF}"/>
              </a:ext>
            </a:extLst>
          </p:cNvPr>
          <p:cNvSpPr txBox="1"/>
          <p:nvPr/>
        </p:nvSpPr>
        <p:spPr>
          <a:xfrm>
            <a:off x="1157016" y="5154421"/>
            <a:ext cx="517313"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4472C4">
                    <a:lumMod val="75000"/>
                  </a:srgbClr>
                </a:solidFill>
                <a:effectLst/>
                <a:uLnTx/>
                <a:uFillTx/>
              </a:rPr>
              <a:t>B</a:t>
            </a:r>
          </a:p>
        </p:txBody>
      </p:sp>
      <p:pic>
        <p:nvPicPr>
          <p:cNvPr id="50" name="Picture 49">
            <a:extLst>
              <a:ext uri="{FF2B5EF4-FFF2-40B4-BE49-F238E27FC236}">
                <a16:creationId xmlns:a16="http://schemas.microsoft.com/office/drawing/2014/main" xmlns="" id="{C765EB3B-8693-46A8-88DA-3A2C5B0D36B0}"/>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6919" r="24289"/>
          <a:stretch/>
        </p:blipFill>
        <p:spPr>
          <a:xfrm rot="21212326">
            <a:off x="2152157" y="2005162"/>
            <a:ext cx="2477845" cy="2370712"/>
          </a:xfrm>
          <a:prstGeom prst="rect">
            <a:avLst/>
          </a:prstGeom>
          <a:ln w="22225">
            <a:solidFill>
              <a:srgbClr val="ED7D31"/>
            </a:solidFill>
          </a:ln>
        </p:spPr>
      </p:pic>
      <p:pic>
        <p:nvPicPr>
          <p:cNvPr id="51" name="Picture 50">
            <a:extLst>
              <a:ext uri="{FF2B5EF4-FFF2-40B4-BE49-F238E27FC236}">
                <a16:creationId xmlns:a16="http://schemas.microsoft.com/office/drawing/2014/main" xmlns="" id="{48FEB443-26C2-435A-A802-CB48100A9626}"/>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6085" r="15958"/>
          <a:stretch/>
        </p:blipFill>
        <p:spPr>
          <a:xfrm>
            <a:off x="5613434" y="1999065"/>
            <a:ext cx="2533641" cy="2097158"/>
          </a:xfrm>
          <a:prstGeom prst="rect">
            <a:avLst/>
          </a:prstGeom>
          <a:ln w="22225">
            <a:solidFill>
              <a:srgbClr val="ED7D31"/>
            </a:solidFill>
          </a:ln>
        </p:spPr>
      </p:pic>
      <p:sp>
        <p:nvSpPr>
          <p:cNvPr id="52" name="TextBox 51">
            <a:extLst>
              <a:ext uri="{FF2B5EF4-FFF2-40B4-BE49-F238E27FC236}">
                <a16:creationId xmlns:a16="http://schemas.microsoft.com/office/drawing/2014/main" xmlns="" id="{707A2C84-9C6D-4239-8082-253E78D4907C}"/>
              </a:ext>
            </a:extLst>
          </p:cNvPr>
          <p:cNvSpPr txBox="1"/>
          <p:nvPr/>
        </p:nvSpPr>
        <p:spPr>
          <a:xfrm rot="61857">
            <a:off x="5553489" y="1940868"/>
            <a:ext cx="299104"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black"/>
                </a:solidFill>
                <a:effectLst/>
                <a:uLnTx/>
                <a:uFillTx/>
              </a:rPr>
              <a:t>B</a:t>
            </a:r>
          </a:p>
        </p:txBody>
      </p:sp>
      <p:sp>
        <p:nvSpPr>
          <p:cNvPr id="53" name="TextBox 52">
            <a:extLst>
              <a:ext uri="{FF2B5EF4-FFF2-40B4-BE49-F238E27FC236}">
                <a16:creationId xmlns:a16="http://schemas.microsoft.com/office/drawing/2014/main" xmlns="" id="{BBF2FBEA-D967-4C36-8990-F81EB8738770}"/>
              </a:ext>
            </a:extLst>
          </p:cNvPr>
          <p:cNvSpPr txBox="1"/>
          <p:nvPr/>
        </p:nvSpPr>
        <p:spPr>
          <a:xfrm rot="20772765">
            <a:off x="2077683" y="2154919"/>
            <a:ext cx="257872"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black"/>
                </a:solidFill>
                <a:effectLst/>
                <a:uLnTx/>
                <a:uFillTx/>
              </a:rPr>
              <a:t>A</a:t>
            </a:r>
          </a:p>
        </p:txBody>
      </p:sp>
      <p:sp>
        <p:nvSpPr>
          <p:cNvPr id="54" name="TextBox 53">
            <a:extLst>
              <a:ext uri="{FF2B5EF4-FFF2-40B4-BE49-F238E27FC236}">
                <a16:creationId xmlns:a16="http://schemas.microsoft.com/office/drawing/2014/main" xmlns="" id="{8E3E6EC5-2202-468C-A26A-852F6C43B1FC}"/>
              </a:ext>
            </a:extLst>
          </p:cNvPr>
          <p:cNvSpPr txBox="1"/>
          <p:nvPr/>
        </p:nvSpPr>
        <p:spPr>
          <a:xfrm rot="21312464">
            <a:off x="5461299" y="4494920"/>
            <a:ext cx="1269402"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black"/>
                </a:solidFill>
                <a:effectLst/>
                <a:uLnTx/>
                <a:uFillTx/>
              </a:rPr>
              <a:t>[arrives]</a:t>
            </a:r>
          </a:p>
        </p:txBody>
      </p:sp>
    </p:spTree>
    <p:extLst>
      <p:ext uri="{BB962C8B-B14F-4D97-AF65-F5344CB8AC3E}">
        <p14:creationId xmlns:p14="http://schemas.microsoft.com/office/powerpoint/2010/main" val="30240880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p:bldP spid="48" grpId="0"/>
      <p:bldP spid="49"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1DA3BB43-39CE-408D-85C9-5066F15CEA95}"/>
              </a:ext>
            </a:extLst>
          </p:cNvPr>
          <p:cNvSpPr txBox="1"/>
          <p:nvPr/>
        </p:nvSpPr>
        <p:spPr>
          <a:xfrm>
            <a:off x="1092385" y="1612829"/>
            <a:ext cx="4209181" cy="461665"/>
          </a:xfrm>
          <a:prstGeom prst="rect">
            <a:avLst/>
          </a:prstGeom>
          <a:noFill/>
        </p:spPr>
        <p:txBody>
          <a:bodyPr wrap="square" rtlCol="0">
            <a:spAutoFit/>
          </a:bodyPr>
          <a:lstStyle/>
          <a:p>
            <a:r>
              <a:rPr lang="en-GB" sz="2400" dirty="0">
                <a:solidFill>
                  <a:schemeClr val="accent5">
                    <a:lumMod val="75000"/>
                  </a:schemeClr>
                </a:solidFill>
                <a:latin typeface="Century Gothic" panose="020B0502020202020204" pitchFamily="34" charset="0"/>
              </a:rPr>
              <a:t>She dances in a boat.</a:t>
            </a:r>
          </a:p>
        </p:txBody>
      </p:sp>
      <p:sp>
        <p:nvSpPr>
          <p:cNvPr id="8" name="Action Button: Custom 12">
            <a:hlinkClick r:id="" action="ppaction://noaction" highlightClick="1">
              <a:snd r:embed="rId3" name="BAILA EN UN BARCO.wav"/>
            </a:hlinkClick>
            <a:extLst>
              <a:ext uri="{FF2B5EF4-FFF2-40B4-BE49-F238E27FC236}">
                <a16:creationId xmlns:a16="http://schemas.microsoft.com/office/drawing/2014/main" xmlns="" id="{9B223328-3DD8-4C5E-A7EB-7CC243F37C8C}"/>
              </a:ext>
            </a:extLst>
          </p:cNvPr>
          <p:cNvSpPr/>
          <p:nvPr/>
        </p:nvSpPr>
        <p:spPr>
          <a:xfrm>
            <a:off x="497404" y="1456513"/>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1</a:t>
            </a:r>
          </a:p>
        </p:txBody>
      </p:sp>
      <p:sp>
        <p:nvSpPr>
          <p:cNvPr id="9" name="Action Button: Custom 13">
            <a:hlinkClick r:id="" action="ppaction://noaction" highlightClick="1">
              <a:snd r:embed="rId4" name="COMPRA UNA REVISTA.wav"/>
            </a:hlinkClick>
            <a:extLst>
              <a:ext uri="{FF2B5EF4-FFF2-40B4-BE49-F238E27FC236}">
                <a16:creationId xmlns:a16="http://schemas.microsoft.com/office/drawing/2014/main" xmlns="" id="{92477F23-14DF-4EDC-9E2D-0748064C8EB6}"/>
              </a:ext>
            </a:extLst>
          </p:cNvPr>
          <p:cNvSpPr/>
          <p:nvPr/>
        </p:nvSpPr>
        <p:spPr>
          <a:xfrm>
            <a:off x="497404" y="2546215"/>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2</a:t>
            </a:r>
          </a:p>
        </p:txBody>
      </p:sp>
      <p:sp>
        <p:nvSpPr>
          <p:cNvPr id="10" name="Action Button: Custom 14">
            <a:hlinkClick r:id="" action="ppaction://noaction" highlightClick="1">
              <a:snd r:embed="rId5" name="ESCUCHA MUSICA.wav"/>
            </a:hlinkClick>
            <a:extLst>
              <a:ext uri="{FF2B5EF4-FFF2-40B4-BE49-F238E27FC236}">
                <a16:creationId xmlns:a16="http://schemas.microsoft.com/office/drawing/2014/main" xmlns="" id="{D993B2BB-A4A2-4471-B143-0790EABDB518}"/>
              </a:ext>
            </a:extLst>
          </p:cNvPr>
          <p:cNvSpPr/>
          <p:nvPr/>
        </p:nvSpPr>
        <p:spPr>
          <a:xfrm>
            <a:off x="497404" y="3611402"/>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3</a:t>
            </a:r>
          </a:p>
        </p:txBody>
      </p:sp>
      <p:sp>
        <p:nvSpPr>
          <p:cNvPr id="12" name="Action Button: Custom 15">
            <a:hlinkClick r:id="" action="ppaction://noaction" highlightClick="1">
              <a:snd r:embed="rId6" name="LLEGA TARDE.wav"/>
            </a:hlinkClick>
            <a:extLst>
              <a:ext uri="{FF2B5EF4-FFF2-40B4-BE49-F238E27FC236}">
                <a16:creationId xmlns:a16="http://schemas.microsoft.com/office/drawing/2014/main" xmlns="" id="{6FF9D6D6-D507-42DC-8BF7-4349E7FCF800}"/>
              </a:ext>
            </a:extLst>
          </p:cNvPr>
          <p:cNvSpPr/>
          <p:nvPr/>
        </p:nvSpPr>
        <p:spPr>
          <a:xfrm>
            <a:off x="497404" y="4645230"/>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4</a:t>
            </a:r>
          </a:p>
        </p:txBody>
      </p:sp>
      <p:sp>
        <p:nvSpPr>
          <p:cNvPr id="13" name="Action Button: Custom 16">
            <a:hlinkClick r:id="" action="ppaction://noaction" highlightClick="1">
              <a:snd r:embed="rId7" name="HABLA CON UN AMIGO.wav"/>
            </a:hlinkClick>
            <a:extLst>
              <a:ext uri="{FF2B5EF4-FFF2-40B4-BE49-F238E27FC236}">
                <a16:creationId xmlns:a16="http://schemas.microsoft.com/office/drawing/2014/main" xmlns="" id="{F1D7C794-5154-4FDB-AFE9-93972B85C821}"/>
              </a:ext>
            </a:extLst>
          </p:cNvPr>
          <p:cNvSpPr/>
          <p:nvPr/>
        </p:nvSpPr>
        <p:spPr>
          <a:xfrm>
            <a:off x="497404" y="5679058"/>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5</a:t>
            </a:r>
          </a:p>
        </p:txBody>
      </p:sp>
      <p:sp>
        <p:nvSpPr>
          <p:cNvPr id="14" name="Action Button: Custom 17">
            <a:hlinkClick r:id="" action="ppaction://noaction" highlightClick="1">
              <a:snd r:embed="rId8" name="ESCUCHA EN CLASE.wav"/>
            </a:hlinkClick>
            <a:extLst>
              <a:ext uri="{FF2B5EF4-FFF2-40B4-BE49-F238E27FC236}">
                <a16:creationId xmlns:a16="http://schemas.microsoft.com/office/drawing/2014/main" xmlns="" id="{B2D3A525-2A37-4022-ACEA-3D5C867A7692}"/>
              </a:ext>
            </a:extLst>
          </p:cNvPr>
          <p:cNvSpPr/>
          <p:nvPr/>
        </p:nvSpPr>
        <p:spPr>
          <a:xfrm>
            <a:off x="6234777" y="1456512"/>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6</a:t>
            </a:r>
          </a:p>
        </p:txBody>
      </p:sp>
      <p:sp>
        <p:nvSpPr>
          <p:cNvPr id="15" name="Action Button: Custom 18">
            <a:hlinkClick r:id="" action="ppaction://noaction" highlightClick="1">
              <a:snd r:embed="rId9" name="LLEGA TEMPRANO.wav"/>
            </a:hlinkClick>
            <a:extLst>
              <a:ext uri="{FF2B5EF4-FFF2-40B4-BE49-F238E27FC236}">
                <a16:creationId xmlns:a16="http://schemas.microsoft.com/office/drawing/2014/main" xmlns="" id="{2EDF2C6D-D05F-4718-91A9-2114A0A551D7}"/>
              </a:ext>
            </a:extLst>
          </p:cNvPr>
          <p:cNvSpPr/>
          <p:nvPr/>
        </p:nvSpPr>
        <p:spPr>
          <a:xfrm>
            <a:off x="6234777" y="2539821"/>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7</a:t>
            </a:r>
          </a:p>
        </p:txBody>
      </p:sp>
      <p:sp>
        <p:nvSpPr>
          <p:cNvPr id="16" name="Action Button: Custom 19">
            <a:hlinkClick r:id="" action="ppaction://noaction" highlightClick="1">
              <a:snd r:embed="rId10" name="HABLA CON UNA AMIGA.wav"/>
            </a:hlinkClick>
            <a:extLst>
              <a:ext uri="{FF2B5EF4-FFF2-40B4-BE49-F238E27FC236}">
                <a16:creationId xmlns:a16="http://schemas.microsoft.com/office/drawing/2014/main" xmlns="" id="{EB752975-0AFF-4331-8A5A-C84FE8FCB0FC}"/>
              </a:ext>
            </a:extLst>
          </p:cNvPr>
          <p:cNvSpPr/>
          <p:nvPr/>
        </p:nvSpPr>
        <p:spPr>
          <a:xfrm>
            <a:off x="6248408" y="3605083"/>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8</a:t>
            </a:r>
          </a:p>
        </p:txBody>
      </p:sp>
      <p:sp>
        <p:nvSpPr>
          <p:cNvPr id="17" name="Action Button: Custom 20">
            <a:hlinkClick r:id="" action="ppaction://noaction" highlightClick="1">
              <a:snd r:embed="rId11" name="BAILA EN UNA CASA.wav"/>
            </a:hlinkClick>
            <a:extLst>
              <a:ext uri="{FF2B5EF4-FFF2-40B4-BE49-F238E27FC236}">
                <a16:creationId xmlns:a16="http://schemas.microsoft.com/office/drawing/2014/main" xmlns="" id="{393CF270-5A2A-47EB-AACC-F4A2751AF991}"/>
              </a:ext>
            </a:extLst>
          </p:cNvPr>
          <p:cNvSpPr/>
          <p:nvPr/>
        </p:nvSpPr>
        <p:spPr>
          <a:xfrm>
            <a:off x="6248408" y="4645229"/>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9</a:t>
            </a:r>
          </a:p>
        </p:txBody>
      </p:sp>
      <p:sp>
        <p:nvSpPr>
          <p:cNvPr id="18" name="Action Button: Custom 21">
            <a:hlinkClick r:id="" action="ppaction://noaction" highlightClick="1">
              <a:snd r:embed="rId12" name="COMPRA UN LIBRO.wav"/>
            </a:hlinkClick>
            <a:extLst>
              <a:ext uri="{FF2B5EF4-FFF2-40B4-BE49-F238E27FC236}">
                <a16:creationId xmlns:a16="http://schemas.microsoft.com/office/drawing/2014/main" xmlns="" id="{36DBC4AF-025D-4882-B9C2-A1AE98408B9B}"/>
              </a:ext>
            </a:extLst>
          </p:cNvPr>
          <p:cNvSpPr/>
          <p:nvPr/>
        </p:nvSpPr>
        <p:spPr>
          <a:xfrm>
            <a:off x="6231933" y="5679057"/>
            <a:ext cx="417770"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prstClr val="white"/>
                </a:solidFill>
                <a:latin typeface="Century Gothic" panose="020B0502020202020204" pitchFamily="34" charset="0"/>
              </a:rPr>
              <a:t>10</a:t>
            </a:r>
          </a:p>
        </p:txBody>
      </p:sp>
      <p:sp>
        <p:nvSpPr>
          <p:cNvPr id="19" name="TextBox 18">
            <a:extLst>
              <a:ext uri="{FF2B5EF4-FFF2-40B4-BE49-F238E27FC236}">
                <a16:creationId xmlns:a16="http://schemas.microsoft.com/office/drawing/2014/main" xmlns="" id="{36D74718-EAEB-4155-882D-A317D93C58EE}"/>
              </a:ext>
            </a:extLst>
          </p:cNvPr>
          <p:cNvSpPr txBox="1"/>
          <p:nvPr/>
        </p:nvSpPr>
        <p:spPr>
          <a:xfrm>
            <a:off x="1092384" y="1178272"/>
            <a:ext cx="4209181" cy="461665"/>
          </a:xfrm>
          <a:prstGeom prst="rect">
            <a:avLst/>
          </a:prstGeom>
          <a:noFill/>
        </p:spPr>
        <p:txBody>
          <a:bodyPr wrap="square" rtlCol="0">
            <a:spAutoFit/>
          </a:bodyPr>
          <a:lstStyle/>
          <a:p>
            <a:r>
              <a:rPr lang="en-GB" sz="2400" dirty="0">
                <a:solidFill>
                  <a:schemeClr val="accent2"/>
                </a:solidFill>
                <a:latin typeface="Century Gothic" panose="020B0502020202020204" pitchFamily="34" charset="0"/>
              </a:rPr>
              <a:t>Baila en un barco.</a:t>
            </a:r>
          </a:p>
        </p:txBody>
      </p:sp>
      <p:sp>
        <p:nvSpPr>
          <p:cNvPr id="20" name="TextBox 19">
            <a:extLst>
              <a:ext uri="{FF2B5EF4-FFF2-40B4-BE49-F238E27FC236}">
                <a16:creationId xmlns:a16="http://schemas.microsoft.com/office/drawing/2014/main" xmlns="" id="{340D401A-4985-47E0-97D1-8CD59E8A3111}"/>
              </a:ext>
            </a:extLst>
          </p:cNvPr>
          <p:cNvSpPr txBox="1"/>
          <p:nvPr/>
        </p:nvSpPr>
        <p:spPr>
          <a:xfrm>
            <a:off x="1092383" y="2315382"/>
            <a:ext cx="4209181" cy="461665"/>
          </a:xfrm>
          <a:prstGeom prst="rect">
            <a:avLst/>
          </a:prstGeom>
          <a:noFill/>
        </p:spPr>
        <p:txBody>
          <a:bodyPr wrap="square" rtlCol="0">
            <a:spAutoFit/>
          </a:bodyPr>
          <a:lstStyle/>
          <a:p>
            <a:r>
              <a:rPr lang="en-GB" sz="2400" dirty="0">
                <a:solidFill>
                  <a:schemeClr val="accent2"/>
                </a:solidFill>
                <a:latin typeface="Century Gothic" panose="020B0502020202020204" pitchFamily="34" charset="0"/>
              </a:rPr>
              <a:t>Compra una revista.</a:t>
            </a:r>
          </a:p>
        </p:txBody>
      </p:sp>
      <p:sp>
        <p:nvSpPr>
          <p:cNvPr id="21" name="TextBox 20">
            <a:extLst>
              <a:ext uri="{FF2B5EF4-FFF2-40B4-BE49-F238E27FC236}">
                <a16:creationId xmlns:a16="http://schemas.microsoft.com/office/drawing/2014/main" xmlns="" id="{900C19E9-40B9-49EC-9F6C-E4A7948DBC02}"/>
              </a:ext>
            </a:extLst>
          </p:cNvPr>
          <p:cNvSpPr txBox="1"/>
          <p:nvPr/>
        </p:nvSpPr>
        <p:spPr>
          <a:xfrm>
            <a:off x="1092382" y="2660179"/>
            <a:ext cx="4209181" cy="461665"/>
          </a:xfrm>
          <a:prstGeom prst="rect">
            <a:avLst/>
          </a:prstGeom>
          <a:noFill/>
        </p:spPr>
        <p:txBody>
          <a:bodyPr wrap="square" rtlCol="0">
            <a:spAutoFit/>
          </a:bodyPr>
          <a:lstStyle/>
          <a:p>
            <a:r>
              <a:rPr lang="en-GB" sz="2400" dirty="0">
                <a:solidFill>
                  <a:schemeClr val="accent5">
                    <a:lumMod val="75000"/>
                  </a:schemeClr>
                </a:solidFill>
                <a:latin typeface="Century Gothic" panose="020B0502020202020204" pitchFamily="34" charset="0"/>
              </a:rPr>
              <a:t>She buys a magazine. </a:t>
            </a:r>
          </a:p>
        </p:txBody>
      </p:sp>
      <p:sp>
        <p:nvSpPr>
          <p:cNvPr id="22" name="TextBox 21">
            <a:extLst>
              <a:ext uri="{FF2B5EF4-FFF2-40B4-BE49-F238E27FC236}">
                <a16:creationId xmlns:a16="http://schemas.microsoft.com/office/drawing/2014/main" xmlns="" id="{A6C35A56-5696-4248-B0EA-5D94399E1056}"/>
              </a:ext>
            </a:extLst>
          </p:cNvPr>
          <p:cNvSpPr txBox="1"/>
          <p:nvPr/>
        </p:nvSpPr>
        <p:spPr>
          <a:xfrm>
            <a:off x="1092382" y="3431923"/>
            <a:ext cx="4209181" cy="461665"/>
          </a:xfrm>
          <a:prstGeom prst="rect">
            <a:avLst/>
          </a:prstGeom>
          <a:noFill/>
        </p:spPr>
        <p:txBody>
          <a:bodyPr wrap="square" rtlCol="0">
            <a:spAutoFit/>
          </a:bodyPr>
          <a:lstStyle/>
          <a:p>
            <a:r>
              <a:rPr lang="en-GB" sz="2400" dirty="0">
                <a:solidFill>
                  <a:schemeClr val="accent2"/>
                </a:solidFill>
                <a:latin typeface="Century Gothic" panose="020B0502020202020204" pitchFamily="34" charset="0"/>
              </a:rPr>
              <a:t>Escucha música.</a:t>
            </a:r>
          </a:p>
        </p:txBody>
      </p:sp>
      <p:sp>
        <p:nvSpPr>
          <p:cNvPr id="23" name="TextBox 22">
            <a:extLst>
              <a:ext uri="{FF2B5EF4-FFF2-40B4-BE49-F238E27FC236}">
                <a16:creationId xmlns:a16="http://schemas.microsoft.com/office/drawing/2014/main" xmlns="" id="{45E998C7-2A42-4839-B54F-C17355793D44}"/>
              </a:ext>
            </a:extLst>
          </p:cNvPr>
          <p:cNvSpPr txBox="1"/>
          <p:nvPr/>
        </p:nvSpPr>
        <p:spPr>
          <a:xfrm>
            <a:off x="1092382" y="3783322"/>
            <a:ext cx="4209181" cy="461665"/>
          </a:xfrm>
          <a:prstGeom prst="rect">
            <a:avLst/>
          </a:prstGeom>
          <a:noFill/>
        </p:spPr>
        <p:txBody>
          <a:bodyPr wrap="square" rtlCol="0">
            <a:spAutoFit/>
          </a:bodyPr>
          <a:lstStyle/>
          <a:p>
            <a:r>
              <a:rPr lang="en-GB" sz="2400" dirty="0">
                <a:solidFill>
                  <a:schemeClr val="accent5">
                    <a:lumMod val="75000"/>
                  </a:schemeClr>
                </a:solidFill>
                <a:latin typeface="Century Gothic" panose="020B0502020202020204" pitchFamily="34" charset="0"/>
              </a:rPr>
              <a:t>She listens to music.</a:t>
            </a:r>
          </a:p>
        </p:txBody>
      </p:sp>
      <p:sp>
        <p:nvSpPr>
          <p:cNvPr id="24" name="TextBox 23">
            <a:extLst>
              <a:ext uri="{FF2B5EF4-FFF2-40B4-BE49-F238E27FC236}">
                <a16:creationId xmlns:a16="http://schemas.microsoft.com/office/drawing/2014/main" xmlns="" id="{26A0FB93-CD82-4355-AB90-D501FFBFB8D9}"/>
              </a:ext>
            </a:extLst>
          </p:cNvPr>
          <p:cNvSpPr txBox="1"/>
          <p:nvPr/>
        </p:nvSpPr>
        <p:spPr>
          <a:xfrm>
            <a:off x="1092382" y="4429845"/>
            <a:ext cx="4209181" cy="461665"/>
          </a:xfrm>
          <a:prstGeom prst="rect">
            <a:avLst/>
          </a:prstGeom>
          <a:noFill/>
        </p:spPr>
        <p:txBody>
          <a:bodyPr wrap="square" rtlCol="0">
            <a:spAutoFit/>
          </a:bodyPr>
          <a:lstStyle/>
          <a:p>
            <a:r>
              <a:rPr lang="en-GB" sz="2400" dirty="0">
                <a:solidFill>
                  <a:schemeClr val="accent2"/>
                </a:solidFill>
                <a:latin typeface="Century Gothic" panose="020B0502020202020204" pitchFamily="34" charset="0"/>
              </a:rPr>
              <a:t>Llega tarde.</a:t>
            </a:r>
          </a:p>
        </p:txBody>
      </p:sp>
      <p:sp>
        <p:nvSpPr>
          <p:cNvPr id="25" name="TextBox 24">
            <a:extLst>
              <a:ext uri="{FF2B5EF4-FFF2-40B4-BE49-F238E27FC236}">
                <a16:creationId xmlns:a16="http://schemas.microsoft.com/office/drawing/2014/main" xmlns="" id="{D84C8DE0-97D7-4797-BA14-8F93EA97E242}"/>
              </a:ext>
            </a:extLst>
          </p:cNvPr>
          <p:cNvSpPr txBox="1"/>
          <p:nvPr/>
        </p:nvSpPr>
        <p:spPr>
          <a:xfrm>
            <a:off x="1092382" y="4781244"/>
            <a:ext cx="4209181" cy="461665"/>
          </a:xfrm>
          <a:prstGeom prst="rect">
            <a:avLst/>
          </a:prstGeom>
          <a:noFill/>
        </p:spPr>
        <p:txBody>
          <a:bodyPr wrap="square" rtlCol="0">
            <a:spAutoFit/>
          </a:bodyPr>
          <a:lstStyle/>
          <a:p>
            <a:r>
              <a:rPr lang="en-GB" sz="2400" dirty="0">
                <a:solidFill>
                  <a:schemeClr val="accent5">
                    <a:lumMod val="75000"/>
                  </a:schemeClr>
                </a:solidFill>
                <a:latin typeface="Century Gothic" panose="020B0502020202020204" pitchFamily="34" charset="0"/>
              </a:rPr>
              <a:t>She arrives late.</a:t>
            </a:r>
          </a:p>
        </p:txBody>
      </p:sp>
      <p:sp>
        <p:nvSpPr>
          <p:cNvPr id="26" name="TextBox 25">
            <a:extLst>
              <a:ext uri="{FF2B5EF4-FFF2-40B4-BE49-F238E27FC236}">
                <a16:creationId xmlns:a16="http://schemas.microsoft.com/office/drawing/2014/main" xmlns="" id="{1191B4B9-B388-4107-B9F9-65EB22EAE369}"/>
              </a:ext>
            </a:extLst>
          </p:cNvPr>
          <p:cNvSpPr txBox="1"/>
          <p:nvPr/>
        </p:nvSpPr>
        <p:spPr>
          <a:xfrm>
            <a:off x="1092382" y="5463673"/>
            <a:ext cx="4209181" cy="461665"/>
          </a:xfrm>
          <a:prstGeom prst="rect">
            <a:avLst/>
          </a:prstGeom>
          <a:noFill/>
        </p:spPr>
        <p:txBody>
          <a:bodyPr wrap="square" rtlCol="0">
            <a:spAutoFit/>
          </a:bodyPr>
          <a:lstStyle/>
          <a:p>
            <a:r>
              <a:rPr lang="en-GB" sz="2400" dirty="0">
                <a:solidFill>
                  <a:schemeClr val="accent2"/>
                </a:solidFill>
                <a:latin typeface="Century Gothic" panose="020B0502020202020204" pitchFamily="34" charset="0"/>
              </a:rPr>
              <a:t>Habla con un amigo.</a:t>
            </a:r>
          </a:p>
        </p:txBody>
      </p:sp>
      <p:sp>
        <p:nvSpPr>
          <p:cNvPr id="27" name="TextBox 26">
            <a:extLst>
              <a:ext uri="{FF2B5EF4-FFF2-40B4-BE49-F238E27FC236}">
                <a16:creationId xmlns:a16="http://schemas.microsoft.com/office/drawing/2014/main" xmlns="" id="{C7D0406C-0BFB-49D5-86E2-E16B1AF947EC}"/>
              </a:ext>
            </a:extLst>
          </p:cNvPr>
          <p:cNvSpPr txBox="1"/>
          <p:nvPr/>
        </p:nvSpPr>
        <p:spPr>
          <a:xfrm>
            <a:off x="1092382" y="5815072"/>
            <a:ext cx="5108393" cy="461665"/>
          </a:xfrm>
          <a:prstGeom prst="rect">
            <a:avLst/>
          </a:prstGeom>
          <a:noFill/>
        </p:spPr>
        <p:txBody>
          <a:bodyPr wrap="square" rtlCol="0">
            <a:spAutoFit/>
          </a:bodyPr>
          <a:lstStyle/>
          <a:p>
            <a:r>
              <a:rPr lang="en-GB" sz="2400" dirty="0">
                <a:solidFill>
                  <a:schemeClr val="accent5">
                    <a:lumMod val="75000"/>
                  </a:schemeClr>
                </a:solidFill>
                <a:latin typeface="Century Gothic" panose="020B0502020202020204" pitchFamily="34" charset="0"/>
              </a:rPr>
              <a:t>She speaks with a (male) friend.</a:t>
            </a:r>
          </a:p>
        </p:txBody>
      </p:sp>
      <p:sp>
        <p:nvSpPr>
          <p:cNvPr id="28" name="TextBox 27">
            <a:extLst>
              <a:ext uri="{FF2B5EF4-FFF2-40B4-BE49-F238E27FC236}">
                <a16:creationId xmlns:a16="http://schemas.microsoft.com/office/drawing/2014/main" xmlns="" id="{332BC49B-E75F-49C9-905F-60F525B830AA}"/>
              </a:ext>
            </a:extLst>
          </p:cNvPr>
          <p:cNvSpPr txBox="1"/>
          <p:nvPr/>
        </p:nvSpPr>
        <p:spPr>
          <a:xfrm>
            <a:off x="6988360" y="1612829"/>
            <a:ext cx="4209181" cy="461665"/>
          </a:xfrm>
          <a:prstGeom prst="rect">
            <a:avLst/>
          </a:prstGeom>
          <a:noFill/>
        </p:spPr>
        <p:txBody>
          <a:bodyPr wrap="square" rtlCol="0">
            <a:spAutoFit/>
          </a:bodyPr>
          <a:lstStyle/>
          <a:p>
            <a:r>
              <a:rPr lang="en-GB" sz="2400" dirty="0">
                <a:solidFill>
                  <a:schemeClr val="accent5">
                    <a:lumMod val="75000"/>
                  </a:schemeClr>
                </a:solidFill>
                <a:latin typeface="Century Gothic" panose="020B0502020202020204" pitchFamily="34" charset="0"/>
              </a:rPr>
              <a:t>She listens in class.</a:t>
            </a:r>
          </a:p>
        </p:txBody>
      </p:sp>
      <p:sp>
        <p:nvSpPr>
          <p:cNvPr id="29" name="TextBox 28">
            <a:extLst>
              <a:ext uri="{FF2B5EF4-FFF2-40B4-BE49-F238E27FC236}">
                <a16:creationId xmlns:a16="http://schemas.microsoft.com/office/drawing/2014/main" xmlns="" id="{1F0DA85E-29C7-4570-A0B2-0A2555D0D825}"/>
              </a:ext>
            </a:extLst>
          </p:cNvPr>
          <p:cNvSpPr txBox="1"/>
          <p:nvPr/>
        </p:nvSpPr>
        <p:spPr>
          <a:xfrm>
            <a:off x="6988359" y="1232565"/>
            <a:ext cx="4209181" cy="461665"/>
          </a:xfrm>
          <a:prstGeom prst="rect">
            <a:avLst/>
          </a:prstGeom>
          <a:noFill/>
        </p:spPr>
        <p:txBody>
          <a:bodyPr wrap="square" rtlCol="0">
            <a:spAutoFit/>
          </a:bodyPr>
          <a:lstStyle/>
          <a:p>
            <a:r>
              <a:rPr lang="en-GB" sz="2400" dirty="0">
                <a:solidFill>
                  <a:schemeClr val="accent2"/>
                </a:solidFill>
                <a:latin typeface="Century Gothic" panose="020B0502020202020204" pitchFamily="34" charset="0"/>
              </a:rPr>
              <a:t>Escucha en clase.</a:t>
            </a:r>
          </a:p>
        </p:txBody>
      </p:sp>
      <p:sp>
        <p:nvSpPr>
          <p:cNvPr id="30" name="TextBox 29">
            <a:extLst>
              <a:ext uri="{FF2B5EF4-FFF2-40B4-BE49-F238E27FC236}">
                <a16:creationId xmlns:a16="http://schemas.microsoft.com/office/drawing/2014/main" xmlns="" id="{CDC23164-9CF3-4F4D-8E8F-7C18D80722A3}"/>
              </a:ext>
            </a:extLst>
          </p:cNvPr>
          <p:cNvSpPr txBox="1"/>
          <p:nvPr/>
        </p:nvSpPr>
        <p:spPr>
          <a:xfrm>
            <a:off x="6988360" y="2725299"/>
            <a:ext cx="4209181" cy="461665"/>
          </a:xfrm>
          <a:prstGeom prst="rect">
            <a:avLst/>
          </a:prstGeom>
          <a:noFill/>
        </p:spPr>
        <p:txBody>
          <a:bodyPr wrap="square" rtlCol="0">
            <a:spAutoFit/>
          </a:bodyPr>
          <a:lstStyle/>
          <a:p>
            <a:r>
              <a:rPr lang="en-GB" sz="2400" dirty="0">
                <a:solidFill>
                  <a:schemeClr val="accent5">
                    <a:lumMod val="75000"/>
                  </a:schemeClr>
                </a:solidFill>
                <a:latin typeface="Century Gothic" panose="020B0502020202020204" pitchFamily="34" charset="0"/>
              </a:rPr>
              <a:t>She arrives early.</a:t>
            </a:r>
          </a:p>
        </p:txBody>
      </p:sp>
      <p:sp>
        <p:nvSpPr>
          <p:cNvPr id="31" name="TextBox 30">
            <a:extLst>
              <a:ext uri="{FF2B5EF4-FFF2-40B4-BE49-F238E27FC236}">
                <a16:creationId xmlns:a16="http://schemas.microsoft.com/office/drawing/2014/main" xmlns="" id="{0F3BD3A1-F2EE-4062-8AE6-FD98290EB772}"/>
              </a:ext>
            </a:extLst>
          </p:cNvPr>
          <p:cNvSpPr txBox="1"/>
          <p:nvPr/>
        </p:nvSpPr>
        <p:spPr>
          <a:xfrm>
            <a:off x="6988359" y="2290742"/>
            <a:ext cx="4209181" cy="461665"/>
          </a:xfrm>
          <a:prstGeom prst="rect">
            <a:avLst/>
          </a:prstGeom>
          <a:noFill/>
        </p:spPr>
        <p:txBody>
          <a:bodyPr wrap="square" rtlCol="0">
            <a:spAutoFit/>
          </a:bodyPr>
          <a:lstStyle/>
          <a:p>
            <a:r>
              <a:rPr lang="en-GB" sz="2400" dirty="0">
                <a:solidFill>
                  <a:schemeClr val="accent2"/>
                </a:solidFill>
                <a:latin typeface="Century Gothic" panose="020B0502020202020204" pitchFamily="34" charset="0"/>
              </a:rPr>
              <a:t>Llega temprano.</a:t>
            </a:r>
          </a:p>
        </p:txBody>
      </p:sp>
      <p:sp>
        <p:nvSpPr>
          <p:cNvPr id="32" name="TextBox 31">
            <a:extLst>
              <a:ext uri="{FF2B5EF4-FFF2-40B4-BE49-F238E27FC236}">
                <a16:creationId xmlns:a16="http://schemas.microsoft.com/office/drawing/2014/main" xmlns="" id="{E8B47C10-330F-466D-A582-B788D5684B3E}"/>
              </a:ext>
            </a:extLst>
          </p:cNvPr>
          <p:cNvSpPr txBox="1"/>
          <p:nvPr/>
        </p:nvSpPr>
        <p:spPr>
          <a:xfrm>
            <a:off x="6988360" y="3741097"/>
            <a:ext cx="5619602" cy="461665"/>
          </a:xfrm>
          <a:prstGeom prst="rect">
            <a:avLst/>
          </a:prstGeom>
          <a:noFill/>
        </p:spPr>
        <p:txBody>
          <a:bodyPr wrap="square" rtlCol="0">
            <a:spAutoFit/>
          </a:bodyPr>
          <a:lstStyle/>
          <a:p>
            <a:r>
              <a:rPr lang="en-GB" sz="2400" dirty="0">
                <a:solidFill>
                  <a:schemeClr val="accent5">
                    <a:lumMod val="75000"/>
                  </a:schemeClr>
                </a:solidFill>
                <a:latin typeface="Century Gothic" panose="020B0502020202020204" pitchFamily="34" charset="0"/>
              </a:rPr>
              <a:t>She speaks with a (female) friend.</a:t>
            </a:r>
          </a:p>
        </p:txBody>
      </p:sp>
      <p:sp>
        <p:nvSpPr>
          <p:cNvPr id="33" name="TextBox 32">
            <a:extLst>
              <a:ext uri="{FF2B5EF4-FFF2-40B4-BE49-F238E27FC236}">
                <a16:creationId xmlns:a16="http://schemas.microsoft.com/office/drawing/2014/main" xmlns="" id="{10018A6D-C7AA-4A6B-9D1B-B796F6F54EA3}"/>
              </a:ext>
            </a:extLst>
          </p:cNvPr>
          <p:cNvSpPr txBox="1"/>
          <p:nvPr/>
        </p:nvSpPr>
        <p:spPr>
          <a:xfrm>
            <a:off x="6988359" y="3306540"/>
            <a:ext cx="4209181" cy="461665"/>
          </a:xfrm>
          <a:prstGeom prst="rect">
            <a:avLst/>
          </a:prstGeom>
          <a:noFill/>
        </p:spPr>
        <p:txBody>
          <a:bodyPr wrap="square" rtlCol="0">
            <a:spAutoFit/>
          </a:bodyPr>
          <a:lstStyle/>
          <a:p>
            <a:r>
              <a:rPr lang="en-GB" sz="2400" dirty="0">
                <a:solidFill>
                  <a:schemeClr val="accent2"/>
                </a:solidFill>
                <a:latin typeface="Century Gothic" panose="020B0502020202020204" pitchFamily="34" charset="0"/>
              </a:rPr>
              <a:t>Habla con una amiga.</a:t>
            </a:r>
          </a:p>
        </p:txBody>
      </p:sp>
      <p:sp>
        <p:nvSpPr>
          <p:cNvPr id="34" name="TextBox 33">
            <a:extLst>
              <a:ext uri="{FF2B5EF4-FFF2-40B4-BE49-F238E27FC236}">
                <a16:creationId xmlns:a16="http://schemas.microsoft.com/office/drawing/2014/main" xmlns="" id="{3DDD1CAA-AC00-496C-AA71-6346564AD771}"/>
              </a:ext>
            </a:extLst>
          </p:cNvPr>
          <p:cNvSpPr txBox="1"/>
          <p:nvPr/>
        </p:nvSpPr>
        <p:spPr>
          <a:xfrm>
            <a:off x="6988360" y="4822166"/>
            <a:ext cx="4209181" cy="461665"/>
          </a:xfrm>
          <a:prstGeom prst="rect">
            <a:avLst/>
          </a:prstGeom>
          <a:noFill/>
        </p:spPr>
        <p:txBody>
          <a:bodyPr wrap="square" rtlCol="0">
            <a:spAutoFit/>
          </a:bodyPr>
          <a:lstStyle/>
          <a:p>
            <a:r>
              <a:rPr lang="en-GB" sz="2400" dirty="0">
                <a:solidFill>
                  <a:schemeClr val="accent5">
                    <a:lumMod val="75000"/>
                  </a:schemeClr>
                </a:solidFill>
                <a:latin typeface="Century Gothic" panose="020B0502020202020204" pitchFamily="34" charset="0"/>
              </a:rPr>
              <a:t>She dances in a house.</a:t>
            </a:r>
          </a:p>
        </p:txBody>
      </p:sp>
      <p:sp>
        <p:nvSpPr>
          <p:cNvPr id="35" name="TextBox 34">
            <a:extLst>
              <a:ext uri="{FF2B5EF4-FFF2-40B4-BE49-F238E27FC236}">
                <a16:creationId xmlns:a16="http://schemas.microsoft.com/office/drawing/2014/main" xmlns="" id="{4593C70D-864D-46DF-8534-F849108DA3EA}"/>
              </a:ext>
            </a:extLst>
          </p:cNvPr>
          <p:cNvSpPr txBox="1"/>
          <p:nvPr/>
        </p:nvSpPr>
        <p:spPr>
          <a:xfrm>
            <a:off x="6988359" y="4387609"/>
            <a:ext cx="4209181" cy="461665"/>
          </a:xfrm>
          <a:prstGeom prst="rect">
            <a:avLst/>
          </a:prstGeom>
          <a:noFill/>
        </p:spPr>
        <p:txBody>
          <a:bodyPr wrap="square" rtlCol="0">
            <a:spAutoFit/>
          </a:bodyPr>
          <a:lstStyle/>
          <a:p>
            <a:r>
              <a:rPr lang="en-GB" sz="2400" dirty="0">
                <a:solidFill>
                  <a:schemeClr val="accent2"/>
                </a:solidFill>
                <a:latin typeface="Century Gothic" panose="020B0502020202020204" pitchFamily="34" charset="0"/>
              </a:rPr>
              <a:t>Baila en una casa.</a:t>
            </a:r>
          </a:p>
        </p:txBody>
      </p:sp>
      <p:sp>
        <p:nvSpPr>
          <p:cNvPr id="36" name="TextBox 35">
            <a:extLst>
              <a:ext uri="{FF2B5EF4-FFF2-40B4-BE49-F238E27FC236}">
                <a16:creationId xmlns:a16="http://schemas.microsoft.com/office/drawing/2014/main" xmlns="" id="{8BEEA1B1-4189-499B-A2D1-C3B18B582E12}"/>
              </a:ext>
            </a:extLst>
          </p:cNvPr>
          <p:cNvSpPr txBox="1"/>
          <p:nvPr/>
        </p:nvSpPr>
        <p:spPr>
          <a:xfrm>
            <a:off x="6988359" y="5815072"/>
            <a:ext cx="4209181" cy="461665"/>
          </a:xfrm>
          <a:prstGeom prst="rect">
            <a:avLst/>
          </a:prstGeom>
          <a:noFill/>
        </p:spPr>
        <p:txBody>
          <a:bodyPr wrap="square" rtlCol="0">
            <a:spAutoFit/>
          </a:bodyPr>
          <a:lstStyle/>
          <a:p>
            <a:r>
              <a:rPr lang="en-GB" sz="2400" dirty="0">
                <a:solidFill>
                  <a:schemeClr val="accent5">
                    <a:lumMod val="75000"/>
                  </a:schemeClr>
                </a:solidFill>
                <a:latin typeface="Century Gothic" panose="020B0502020202020204" pitchFamily="34" charset="0"/>
              </a:rPr>
              <a:t>She buys a book.</a:t>
            </a:r>
          </a:p>
        </p:txBody>
      </p:sp>
      <p:sp>
        <p:nvSpPr>
          <p:cNvPr id="37" name="TextBox 36">
            <a:extLst>
              <a:ext uri="{FF2B5EF4-FFF2-40B4-BE49-F238E27FC236}">
                <a16:creationId xmlns:a16="http://schemas.microsoft.com/office/drawing/2014/main" xmlns="" id="{9B88D3EA-541A-4AAE-B617-43A29A0BEE90}"/>
              </a:ext>
            </a:extLst>
          </p:cNvPr>
          <p:cNvSpPr txBox="1"/>
          <p:nvPr/>
        </p:nvSpPr>
        <p:spPr>
          <a:xfrm>
            <a:off x="6988359" y="5487104"/>
            <a:ext cx="4209181" cy="461665"/>
          </a:xfrm>
          <a:prstGeom prst="rect">
            <a:avLst/>
          </a:prstGeom>
          <a:noFill/>
        </p:spPr>
        <p:txBody>
          <a:bodyPr wrap="square" rtlCol="0">
            <a:spAutoFit/>
          </a:bodyPr>
          <a:lstStyle/>
          <a:p>
            <a:r>
              <a:rPr lang="en-GB" sz="2400" dirty="0">
                <a:solidFill>
                  <a:schemeClr val="accent2"/>
                </a:solidFill>
                <a:latin typeface="Century Gothic" panose="020B0502020202020204" pitchFamily="34" charset="0"/>
              </a:rPr>
              <a:t>Compra un libro.</a:t>
            </a:r>
          </a:p>
        </p:txBody>
      </p:sp>
      <p:pic>
        <p:nvPicPr>
          <p:cNvPr id="38" name="Picture 37">
            <a:extLst>
              <a:ext uri="{FF2B5EF4-FFF2-40B4-BE49-F238E27FC236}">
                <a16:creationId xmlns:a16="http://schemas.microsoft.com/office/drawing/2014/main" xmlns="" id="{1E9948DC-FEA9-430B-844A-AB33E4224F17}"/>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34045" r="36356"/>
          <a:stretch/>
        </p:blipFill>
        <p:spPr>
          <a:xfrm>
            <a:off x="10739203" y="1037782"/>
            <a:ext cx="1090810" cy="2073009"/>
          </a:xfrm>
          <a:prstGeom prst="rect">
            <a:avLst/>
          </a:prstGeom>
        </p:spPr>
      </p:pic>
      <p:sp>
        <p:nvSpPr>
          <p:cNvPr id="4" name="Title 3">
            <a:extLst>
              <a:ext uri="{FF2B5EF4-FFF2-40B4-BE49-F238E27FC236}">
                <a16:creationId xmlns:a16="http://schemas.microsoft.com/office/drawing/2014/main" xmlns="" id="{83908783-D198-4609-BB1C-5C5657E0AD48}"/>
              </a:ext>
            </a:extLst>
          </p:cNvPr>
          <p:cNvSpPr>
            <a:spLocks noGrp="1"/>
          </p:cNvSpPr>
          <p:nvPr>
            <p:ph type="title"/>
          </p:nvPr>
        </p:nvSpPr>
        <p:spPr>
          <a:xfrm>
            <a:off x="223603" y="-52265"/>
            <a:ext cx="10515600" cy="1325563"/>
          </a:xfrm>
        </p:spPr>
        <p:txBody>
          <a:bodyPr/>
          <a:lstStyle/>
          <a:p>
            <a:pPr rtl="0" eaLnBrk="1" latinLnBrk="0" hangingPunct="1"/>
            <a:r>
              <a:rPr lang="en-GB" sz="2400" kern="1200" dirty="0">
                <a:solidFill>
                  <a:srgbClr val="2F5597"/>
                </a:solidFill>
                <a:effectLst/>
                <a:latin typeface="Century Gothic" panose="020B0502020202020204" pitchFamily="34" charset="0"/>
                <a:ea typeface="+mn-ea"/>
                <a:cs typeface="+mn-cs"/>
              </a:rPr>
              <a:t>Now listen to </a:t>
            </a:r>
            <a:r>
              <a:rPr lang="en-GB" sz="2400" dirty="0">
                <a:solidFill>
                  <a:srgbClr val="2F5597"/>
                </a:solidFill>
                <a:latin typeface="Century Gothic" panose="020B0502020202020204" pitchFamily="34" charset="0"/>
                <a:ea typeface="+mn-ea"/>
                <a:cs typeface="+mn-cs"/>
              </a:rPr>
              <a:t>the</a:t>
            </a:r>
            <a:r>
              <a:rPr lang="en-GB" sz="2400" kern="1200" dirty="0">
                <a:solidFill>
                  <a:srgbClr val="2F5597"/>
                </a:solidFill>
                <a:effectLst/>
                <a:latin typeface="Century Gothic" panose="020B0502020202020204" pitchFamily="34" charset="0"/>
                <a:ea typeface="+mn-ea"/>
                <a:cs typeface="+mn-cs"/>
              </a:rPr>
              <a:t> whole sentence about </a:t>
            </a:r>
            <a:r>
              <a:rPr lang="en-GB" sz="2400" kern="1200" dirty="0" err="1">
                <a:solidFill>
                  <a:srgbClr val="2F5597"/>
                </a:solidFill>
                <a:effectLst/>
                <a:latin typeface="Century Gothic" panose="020B0502020202020204" pitchFamily="34" charset="0"/>
                <a:ea typeface="+mn-ea"/>
                <a:cs typeface="+mn-cs"/>
              </a:rPr>
              <a:t>Lucía</a:t>
            </a:r>
            <a:r>
              <a:rPr lang="en-GB" sz="2400" kern="1200" dirty="0">
                <a:solidFill>
                  <a:srgbClr val="2F5597"/>
                </a:solidFill>
                <a:effectLst/>
                <a:latin typeface="Century Gothic" panose="020B0502020202020204" pitchFamily="34" charset="0"/>
                <a:ea typeface="+mn-ea"/>
                <a:cs typeface="+mn-cs"/>
              </a:rPr>
              <a:t>.</a:t>
            </a:r>
            <a:endParaRPr lang="en-GB" dirty="0">
              <a:effectLst/>
            </a:endParaRPr>
          </a:p>
          <a:p>
            <a:r>
              <a:rPr lang="en-GB" sz="2400" kern="1200" dirty="0">
                <a:solidFill>
                  <a:srgbClr val="2F5597"/>
                </a:solidFill>
                <a:effectLst/>
                <a:latin typeface="Century Gothic" panose="020B0502020202020204" pitchFamily="34" charset="0"/>
                <a:ea typeface="+mn-ea"/>
                <a:cs typeface="+mn-cs"/>
              </a:rPr>
              <a:t>Write down what you hear. Afterwards, translate the sentences</a:t>
            </a:r>
            <a:endParaRPr lang="en-GB" dirty="0"/>
          </a:p>
        </p:txBody>
      </p:sp>
      <p:sp>
        <p:nvSpPr>
          <p:cNvPr id="39" name="Rounded Rectangle 11">
            <a:extLst>
              <a:ext uri="{FF2B5EF4-FFF2-40B4-BE49-F238E27FC236}">
                <a16:creationId xmlns:a16="http://schemas.microsoft.com/office/drawing/2014/main" xmlns="" id="{A316DD52-7894-4A75-969C-CA0645DA2978}"/>
              </a:ext>
            </a:extLst>
          </p:cNvPr>
          <p:cNvSpPr/>
          <p:nvPr/>
        </p:nvSpPr>
        <p:spPr>
          <a:xfrm>
            <a:off x="10528300" y="258166"/>
            <a:ext cx="1399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936794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xmlns="" id="{B5CC682C-9FB4-4A64-8FC7-F4A61BC05C01}"/>
              </a:ext>
            </a:extLst>
          </p:cNvPr>
          <p:cNvSpPr/>
          <p:nvPr/>
        </p:nvSpPr>
        <p:spPr>
          <a:xfrm>
            <a:off x="755935" y="2039938"/>
            <a:ext cx="10836569" cy="2677656"/>
          </a:xfrm>
          <a:prstGeom prst="rect">
            <a:avLst/>
          </a:prstGeom>
        </p:spPr>
        <p:txBody>
          <a:bodyPr wrap="square">
            <a:spAutoFit/>
          </a:bodyPr>
          <a:lstStyle/>
          <a:p>
            <a:r>
              <a:rPr lang="en-GB" sz="2800" b="1" dirty="0">
                <a:solidFill>
                  <a:srgbClr val="002060"/>
                </a:solidFill>
                <a:latin typeface="Century Gothic" panose="020B0502020202020204" pitchFamily="34" charset="0"/>
              </a:rPr>
              <a:t>Student A</a:t>
            </a:r>
            <a:r>
              <a:rPr lang="en-GB" sz="2800" dirty="0">
                <a:solidFill>
                  <a:srgbClr val="002060"/>
                </a:solidFill>
                <a:latin typeface="Century Gothic" panose="020B0502020202020204" pitchFamily="34" charset="0"/>
              </a:rPr>
              <a:t>: tell your friend what Daniel does &amp; what is important for him to do.</a:t>
            </a:r>
          </a:p>
          <a:p>
            <a:endParaRPr lang="en-GB" sz="2800" dirty="0">
              <a:solidFill>
                <a:srgbClr val="002060"/>
              </a:solidFill>
              <a:latin typeface="Century Gothic" panose="020B0502020202020204" pitchFamily="34" charset="0"/>
            </a:endParaRPr>
          </a:p>
          <a:p>
            <a:r>
              <a:rPr lang="en-GB" sz="2800" b="1" dirty="0">
                <a:solidFill>
                  <a:srgbClr val="002060"/>
                </a:solidFill>
                <a:latin typeface="Century Gothic" panose="020B0502020202020204" pitchFamily="34" charset="0"/>
              </a:rPr>
              <a:t>Student B</a:t>
            </a:r>
            <a:r>
              <a:rPr lang="en-GB" sz="2800" dirty="0">
                <a:solidFill>
                  <a:srgbClr val="002060"/>
                </a:solidFill>
                <a:latin typeface="Century Gothic" panose="020B0502020202020204" pitchFamily="34" charset="0"/>
              </a:rPr>
              <a:t>: listen and write in English:</a:t>
            </a:r>
          </a:p>
          <a:p>
            <a:pPr marL="514350" indent="-514350">
              <a:buAutoNum type="arabicParenR"/>
            </a:pPr>
            <a:r>
              <a:rPr lang="en-GB" sz="2800" dirty="0">
                <a:solidFill>
                  <a:srgbClr val="002060"/>
                </a:solidFill>
                <a:latin typeface="Century Gothic" panose="020B0502020202020204" pitchFamily="34" charset="0"/>
              </a:rPr>
              <a:t>what Daniel does.</a:t>
            </a:r>
          </a:p>
          <a:p>
            <a:pPr marL="514350" indent="-514350">
              <a:buAutoNum type="arabicParenR"/>
            </a:pPr>
            <a:r>
              <a:rPr lang="en-GB" sz="2800" dirty="0">
                <a:solidFill>
                  <a:srgbClr val="002060"/>
                </a:solidFill>
                <a:latin typeface="Century Gothic" panose="020B0502020202020204" pitchFamily="34" charset="0"/>
              </a:rPr>
              <a:t>what it’s important for him to do.</a:t>
            </a:r>
          </a:p>
        </p:txBody>
      </p:sp>
      <p:sp>
        <p:nvSpPr>
          <p:cNvPr id="41" name="Rectangle 40">
            <a:extLst>
              <a:ext uri="{FF2B5EF4-FFF2-40B4-BE49-F238E27FC236}">
                <a16:creationId xmlns:a16="http://schemas.microsoft.com/office/drawing/2014/main" xmlns="" id="{AC3292AD-6A04-495C-B098-5B24A7463B31}"/>
              </a:ext>
            </a:extLst>
          </p:cNvPr>
          <p:cNvSpPr/>
          <p:nvPr/>
        </p:nvSpPr>
        <p:spPr>
          <a:xfrm>
            <a:off x="840156" y="5195249"/>
            <a:ext cx="7311617" cy="523220"/>
          </a:xfrm>
          <a:prstGeom prst="rect">
            <a:avLst/>
          </a:prstGeom>
        </p:spPr>
        <p:txBody>
          <a:bodyPr wrap="none">
            <a:spAutoFit/>
          </a:bodyPr>
          <a:lstStyle/>
          <a:p>
            <a:r>
              <a:rPr lang="en-GB" sz="2800" dirty="0">
                <a:solidFill>
                  <a:srgbClr val="002060"/>
                </a:solidFill>
                <a:latin typeface="Century Gothic" panose="020B0502020202020204" pitchFamily="34" charset="0"/>
              </a:rPr>
              <a:t>Then swap roles. Your cards are different.</a:t>
            </a:r>
          </a:p>
        </p:txBody>
      </p:sp>
      <p:pic>
        <p:nvPicPr>
          <p:cNvPr id="42" name="Picture 41">
            <a:extLst>
              <a:ext uri="{FF2B5EF4-FFF2-40B4-BE49-F238E27FC236}">
                <a16:creationId xmlns:a16="http://schemas.microsoft.com/office/drawing/2014/main" xmlns="" id="{DE55A5F7-D9D2-473A-821A-3B4DBDA46C7E}"/>
              </a:ext>
            </a:extLst>
          </p:cNvPr>
          <p:cNvPicPr>
            <a:picLocks noChangeAspect="1"/>
          </p:cNvPicPr>
          <p:nvPr/>
        </p:nvPicPr>
        <p:blipFill rotWithShape="1">
          <a:blip r:embed="rId3" cstate="print">
            <a:clrChange>
              <a:clrFrom>
                <a:srgbClr val="FCFAFB"/>
              </a:clrFrom>
              <a:clrTo>
                <a:srgbClr val="FCFAFB">
                  <a:alpha val="0"/>
                </a:srgbClr>
              </a:clrTo>
            </a:clrChange>
            <a:extLst>
              <a:ext uri="{28A0092B-C50C-407E-A947-70E740481C1C}">
                <a14:useLocalDpi xmlns:a14="http://schemas.microsoft.com/office/drawing/2010/main" val="0"/>
              </a:ext>
            </a:extLst>
          </a:blip>
          <a:srcRect l="27273" r="28940"/>
          <a:stretch/>
        </p:blipFill>
        <p:spPr>
          <a:xfrm>
            <a:off x="9029700" y="3311350"/>
            <a:ext cx="1799721" cy="2145509"/>
          </a:xfrm>
          <a:prstGeom prst="rect">
            <a:avLst/>
          </a:prstGeom>
        </p:spPr>
      </p:pic>
      <p:sp>
        <p:nvSpPr>
          <p:cNvPr id="2" name="Title 1">
            <a:extLst>
              <a:ext uri="{FF2B5EF4-FFF2-40B4-BE49-F238E27FC236}">
                <a16:creationId xmlns:a16="http://schemas.microsoft.com/office/drawing/2014/main" xmlns="" id="{28F54336-D11B-4487-84C1-D522F3BD5D9F}"/>
              </a:ext>
            </a:extLst>
          </p:cNvPr>
          <p:cNvSpPr>
            <a:spLocks noGrp="1"/>
          </p:cNvSpPr>
          <p:nvPr>
            <p:ph type="title"/>
          </p:nvPr>
        </p:nvSpPr>
        <p:spPr>
          <a:xfrm>
            <a:off x="755935" y="440072"/>
            <a:ext cx="10515600" cy="1325563"/>
          </a:xfrm>
        </p:spPr>
        <p:txBody>
          <a:bodyPr/>
          <a:lstStyle/>
          <a:p>
            <a:pPr rtl="0" eaLnBrk="1" latinLnBrk="0" hangingPunct="1"/>
            <a:r>
              <a:rPr lang="en-GB" sz="2800" kern="1200" dirty="0">
                <a:solidFill>
                  <a:srgbClr val="002060"/>
                </a:solidFill>
                <a:effectLst/>
                <a:latin typeface="Century Gothic" panose="020B0502020202020204" pitchFamily="34" charset="0"/>
                <a:ea typeface="+mn-ea"/>
                <a:cs typeface="+mn-cs"/>
              </a:rPr>
              <a:t>You tell a friend about Daniel.</a:t>
            </a:r>
            <a:endParaRPr lang="en-GB" dirty="0">
              <a:effectLst/>
            </a:endParaRPr>
          </a:p>
        </p:txBody>
      </p:sp>
      <p:sp>
        <p:nvSpPr>
          <p:cNvPr id="6" name="Rounded Rectangle 11">
            <a:extLst>
              <a:ext uri="{FF2B5EF4-FFF2-40B4-BE49-F238E27FC236}">
                <a16:creationId xmlns:a16="http://schemas.microsoft.com/office/drawing/2014/main" xmlns="" id="{A316DD52-7894-4A75-969C-CA0645DA2978}"/>
              </a:ext>
            </a:extLst>
          </p:cNvPr>
          <p:cNvSpPr/>
          <p:nvPr/>
        </p:nvSpPr>
        <p:spPr>
          <a:xfrm>
            <a:off x="9375006" y="258166"/>
            <a:ext cx="2553138"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hablar</a:t>
            </a:r>
          </a:p>
        </p:txBody>
      </p:sp>
    </p:spTree>
    <p:extLst>
      <p:ext uri="{BB962C8B-B14F-4D97-AF65-F5344CB8AC3E}">
        <p14:creationId xmlns:p14="http://schemas.microsoft.com/office/powerpoint/2010/main" val="23771659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BFEB5914-30AC-48BE-8324-53B0B94E1E3D}"/>
              </a:ext>
            </a:extLst>
          </p:cNvPr>
          <p:cNvSpPr txBox="1"/>
          <p:nvPr/>
        </p:nvSpPr>
        <p:spPr>
          <a:xfrm>
            <a:off x="494429" y="5889094"/>
            <a:ext cx="152400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[music]</a:t>
            </a:r>
          </a:p>
        </p:txBody>
      </p:sp>
      <p:sp>
        <p:nvSpPr>
          <p:cNvPr id="7" name="TextBox 6">
            <a:extLst>
              <a:ext uri="{FF2B5EF4-FFF2-40B4-BE49-F238E27FC236}">
                <a16:creationId xmlns:a16="http://schemas.microsoft.com/office/drawing/2014/main" xmlns="" id="{A5A0FDB5-3C2C-49FE-8D52-C27CC1EA2F22}"/>
              </a:ext>
            </a:extLst>
          </p:cNvPr>
          <p:cNvSpPr txBox="1"/>
          <p:nvPr/>
        </p:nvSpPr>
        <p:spPr>
          <a:xfrm>
            <a:off x="10080515" y="2550805"/>
            <a:ext cx="2250726"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 magazine]</a:t>
            </a:r>
          </a:p>
        </p:txBody>
      </p:sp>
      <p:grpSp>
        <p:nvGrpSpPr>
          <p:cNvPr id="8" name="Group 7">
            <a:extLst>
              <a:ext uri="{FF2B5EF4-FFF2-40B4-BE49-F238E27FC236}">
                <a16:creationId xmlns:a16="http://schemas.microsoft.com/office/drawing/2014/main" xmlns="" id="{F3E06BD1-91BA-4A84-9470-8022E6A90F76}"/>
              </a:ext>
            </a:extLst>
          </p:cNvPr>
          <p:cNvGrpSpPr/>
          <p:nvPr/>
        </p:nvGrpSpPr>
        <p:grpSpPr>
          <a:xfrm>
            <a:off x="193638" y="96819"/>
            <a:ext cx="11727664" cy="6105861"/>
            <a:chOff x="193638" y="96819"/>
            <a:chExt cx="11727664" cy="6105861"/>
          </a:xfrm>
        </p:grpSpPr>
        <p:pic>
          <p:nvPicPr>
            <p:cNvPr id="10" name="Picture 9">
              <a:extLst>
                <a:ext uri="{FF2B5EF4-FFF2-40B4-BE49-F238E27FC236}">
                  <a16:creationId xmlns:a16="http://schemas.microsoft.com/office/drawing/2014/main" xmlns="" id="{0CC0D6BF-4748-4C3A-B11A-947493750140}"/>
                </a:ext>
              </a:extLst>
            </p:cNvPr>
            <p:cNvPicPr>
              <a:picLocks noChangeAspect="1"/>
            </p:cNvPicPr>
            <p:nvPr/>
          </p:nvPicPr>
          <p:blipFill rotWithShape="1">
            <a:blip r:embed="rId3" cstate="print">
              <a:clrChange>
                <a:clrFrom>
                  <a:srgbClr val="FCFAFB"/>
                </a:clrFrom>
                <a:clrTo>
                  <a:srgbClr val="FCFAFB">
                    <a:alpha val="0"/>
                  </a:srgbClr>
                </a:clrTo>
              </a:clrChange>
              <a:extLst>
                <a:ext uri="{28A0092B-C50C-407E-A947-70E740481C1C}">
                  <a14:useLocalDpi xmlns:a14="http://schemas.microsoft.com/office/drawing/2010/main" val="0"/>
                </a:ext>
              </a:extLst>
            </a:blip>
            <a:srcRect l="27878" r="29395"/>
            <a:stretch/>
          </p:blipFill>
          <p:spPr>
            <a:xfrm>
              <a:off x="193638" y="983142"/>
              <a:ext cx="1652883" cy="2176003"/>
            </a:xfrm>
            <a:prstGeom prst="rect">
              <a:avLst/>
            </a:prstGeom>
          </p:spPr>
        </p:pic>
        <p:sp>
          <p:nvSpPr>
            <p:cNvPr id="11" name="TextBox 10">
              <a:extLst>
                <a:ext uri="{FF2B5EF4-FFF2-40B4-BE49-F238E27FC236}">
                  <a16:creationId xmlns:a16="http://schemas.microsoft.com/office/drawing/2014/main" xmlns="" id="{E22740D0-B609-44F1-90BE-6E85AE5CA4D1}"/>
                </a:ext>
              </a:extLst>
            </p:cNvPr>
            <p:cNvSpPr txBox="1"/>
            <p:nvPr/>
          </p:nvSpPr>
          <p:spPr>
            <a:xfrm>
              <a:off x="1006120" y="196713"/>
              <a:ext cx="4221480"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Daniel already does it</a:t>
              </a:r>
            </a:p>
          </p:txBody>
        </p:sp>
        <p:sp>
          <p:nvSpPr>
            <p:cNvPr id="12" name="TextBox 11">
              <a:extLst>
                <a:ext uri="{FF2B5EF4-FFF2-40B4-BE49-F238E27FC236}">
                  <a16:creationId xmlns:a16="http://schemas.microsoft.com/office/drawing/2014/main" xmlns="" id="{60C5B987-56C1-4879-9353-25789B9BCE4F}"/>
                </a:ext>
              </a:extLst>
            </p:cNvPr>
            <p:cNvSpPr txBox="1"/>
            <p:nvPr/>
          </p:nvSpPr>
          <p:spPr>
            <a:xfrm>
              <a:off x="322521" y="2928312"/>
              <a:ext cx="152400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[salsa]</a:t>
              </a:r>
            </a:p>
          </p:txBody>
        </p:sp>
        <p:cxnSp>
          <p:nvCxnSpPr>
            <p:cNvPr id="13" name="Straight Connector 12">
              <a:extLst>
                <a:ext uri="{FF2B5EF4-FFF2-40B4-BE49-F238E27FC236}">
                  <a16:creationId xmlns:a16="http://schemas.microsoft.com/office/drawing/2014/main" xmlns="" id="{D3B586BF-0ACB-461C-9924-8366DC0FD339}"/>
                </a:ext>
              </a:extLst>
            </p:cNvPr>
            <p:cNvCxnSpPr/>
            <p:nvPr/>
          </p:nvCxnSpPr>
          <p:spPr>
            <a:xfrm>
              <a:off x="6156960" y="96819"/>
              <a:ext cx="0" cy="6105861"/>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xmlns="" id="{FF6DE442-95F6-4A2B-97EB-E56446C71375}"/>
                </a:ext>
              </a:extLst>
            </p:cNvPr>
            <p:cNvPicPr>
              <a:picLocks noChangeAspect="1"/>
            </p:cNvPicPr>
            <p:nvPr/>
          </p:nvPicPr>
          <p:blipFill rotWithShape="1">
            <a:blip r:embed="rId4" cstate="print">
              <a:clrChange>
                <a:clrFrom>
                  <a:srgbClr val="FBF9FA"/>
                </a:clrFrom>
                <a:clrTo>
                  <a:srgbClr val="FBF9FA">
                    <a:alpha val="0"/>
                  </a:srgbClr>
                </a:clrTo>
              </a:clrChange>
              <a:extLst>
                <a:ext uri="{28A0092B-C50C-407E-A947-70E740481C1C}">
                  <a14:useLocalDpi xmlns:a14="http://schemas.microsoft.com/office/drawing/2010/main" val="0"/>
                </a:ext>
              </a:extLst>
            </a:blip>
            <a:srcRect l="27273" r="28940"/>
            <a:stretch/>
          </p:blipFill>
          <p:spPr>
            <a:xfrm>
              <a:off x="193638" y="3680319"/>
              <a:ext cx="1852790" cy="2208775"/>
            </a:xfrm>
            <a:prstGeom prst="rect">
              <a:avLst/>
            </a:prstGeom>
          </p:spPr>
        </p:pic>
        <p:pic>
          <p:nvPicPr>
            <p:cNvPr id="15" name="Picture 14">
              <a:extLst>
                <a:ext uri="{FF2B5EF4-FFF2-40B4-BE49-F238E27FC236}">
                  <a16:creationId xmlns:a16="http://schemas.microsoft.com/office/drawing/2014/main" xmlns="" id="{2F176133-9C19-4CC7-8E77-8DDE5ED958C6}"/>
                </a:ext>
              </a:extLst>
            </p:cNvPr>
            <p:cNvPicPr>
              <a:picLocks noChangeAspect="1"/>
            </p:cNvPicPr>
            <p:nvPr/>
          </p:nvPicPr>
          <p:blipFill>
            <a:blip r:embed="rId5" cstate="print">
              <a:clrChange>
                <a:clrFrom>
                  <a:srgbClr val="FCFAFB"/>
                </a:clrFrom>
                <a:clrTo>
                  <a:srgbClr val="FCFAFB">
                    <a:alpha val="0"/>
                  </a:srgbClr>
                </a:clrTo>
              </a:clrChange>
              <a:extLst>
                <a:ext uri="{28A0092B-C50C-407E-A947-70E740481C1C}">
                  <a14:useLocalDpi xmlns:a14="http://schemas.microsoft.com/office/drawing/2010/main" val="0"/>
                </a:ext>
              </a:extLst>
            </a:blip>
            <a:stretch>
              <a:fillRect/>
            </a:stretch>
          </p:blipFill>
          <p:spPr>
            <a:xfrm>
              <a:off x="2046428" y="1081844"/>
              <a:ext cx="3523047" cy="1981714"/>
            </a:xfrm>
            <a:prstGeom prst="rect">
              <a:avLst/>
            </a:prstGeom>
          </p:spPr>
        </p:pic>
        <p:sp>
          <p:nvSpPr>
            <p:cNvPr id="16" name="TextBox 15">
              <a:extLst>
                <a:ext uri="{FF2B5EF4-FFF2-40B4-BE49-F238E27FC236}">
                  <a16:creationId xmlns:a16="http://schemas.microsoft.com/office/drawing/2014/main" xmlns="" id="{14C62C3E-E997-40F9-9474-298B17E31913}"/>
                </a:ext>
              </a:extLst>
            </p:cNvPr>
            <p:cNvSpPr txBox="1"/>
            <p:nvPr/>
          </p:nvSpPr>
          <p:spPr>
            <a:xfrm rot="21285988">
              <a:off x="4210096" y="1259797"/>
              <a:ext cx="1341120" cy="461665"/>
            </a:xfrm>
            <a:prstGeom prst="rect">
              <a:avLst/>
            </a:prstGeom>
            <a:noFill/>
          </p:spPr>
          <p:txBody>
            <a:bodyPr wrap="square" rtlCol="0">
              <a:spAutoFit/>
            </a:bodyPr>
            <a:lstStyle/>
            <a:p>
              <a:r>
                <a:rPr lang="en-GB" sz="2400" dirty="0">
                  <a:solidFill>
                    <a:srgbClr val="002060"/>
                  </a:solidFill>
                </a:rPr>
                <a:t>¡Hola!</a:t>
              </a:r>
            </a:p>
          </p:txBody>
        </p:sp>
        <p:sp>
          <p:nvSpPr>
            <p:cNvPr id="17" name="TextBox 16">
              <a:extLst>
                <a:ext uri="{FF2B5EF4-FFF2-40B4-BE49-F238E27FC236}">
                  <a16:creationId xmlns:a16="http://schemas.microsoft.com/office/drawing/2014/main" xmlns="" id="{5AD1C534-B7E8-40F6-94DF-38A4A44C1C7A}"/>
                </a:ext>
              </a:extLst>
            </p:cNvPr>
            <p:cNvSpPr txBox="1"/>
            <p:nvPr/>
          </p:nvSpPr>
          <p:spPr>
            <a:xfrm>
              <a:off x="2283950" y="2928312"/>
              <a:ext cx="3873007"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[with a male friend]</a:t>
              </a:r>
            </a:p>
          </p:txBody>
        </p:sp>
        <p:pic>
          <p:nvPicPr>
            <p:cNvPr id="18" name="Picture 17">
              <a:extLst>
                <a:ext uri="{FF2B5EF4-FFF2-40B4-BE49-F238E27FC236}">
                  <a16:creationId xmlns:a16="http://schemas.microsoft.com/office/drawing/2014/main" xmlns="" id="{E9CFCC46-AF2B-48BE-8C33-C4209A1BA997}"/>
                </a:ext>
              </a:extLst>
            </p:cNvPr>
            <p:cNvPicPr>
              <a:picLocks noChangeAspect="1"/>
            </p:cNvPicPr>
            <p:nvPr/>
          </p:nvPicPr>
          <p:blipFill>
            <a:blip r:embed="rId6" cstate="print">
              <a:clrChange>
                <a:clrFrom>
                  <a:srgbClr val="FCFAFB"/>
                </a:clrFrom>
                <a:clrTo>
                  <a:srgbClr val="FCFAFB">
                    <a:alpha val="0"/>
                  </a:srgbClr>
                </a:clrTo>
              </a:clrChange>
              <a:extLst>
                <a:ext uri="{28A0092B-C50C-407E-A947-70E740481C1C}">
                  <a14:useLocalDpi xmlns:a14="http://schemas.microsoft.com/office/drawing/2010/main" val="0"/>
                </a:ext>
              </a:extLst>
            </a:blip>
            <a:stretch>
              <a:fillRect/>
            </a:stretch>
          </p:blipFill>
          <p:spPr>
            <a:xfrm>
              <a:off x="2720471" y="3817750"/>
              <a:ext cx="3392995" cy="1908560"/>
            </a:xfrm>
            <a:prstGeom prst="rect">
              <a:avLst/>
            </a:prstGeom>
          </p:spPr>
        </p:pic>
        <p:sp>
          <p:nvSpPr>
            <p:cNvPr id="19" name="TextBox 18">
              <a:extLst>
                <a:ext uri="{FF2B5EF4-FFF2-40B4-BE49-F238E27FC236}">
                  <a16:creationId xmlns:a16="http://schemas.microsoft.com/office/drawing/2014/main" xmlns="" id="{03B71FF4-DF4C-4907-B783-CF74D3D41DE3}"/>
                </a:ext>
              </a:extLst>
            </p:cNvPr>
            <p:cNvSpPr txBox="1"/>
            <p:nvPr/>
          </p:nvSpPr>
          <p:spPr>
            <a:xfrm>
              <a:off x="2891118" y="5717132"/>
              <a:ext cx="200092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[arrives late]</a:t>
              </a:r>
            </a:p>
          </p:txBody>
        </p:sp>
        <p:sp>
          <p:nvSpPr>
            <p:cNvPr id="20" name="TextBox 19">
              <a:extLst>
                <a:ext uri="{FF2B5EF4-FFF2-40B4-BE49-F238E27FC236}">
                  <a16:creationId xmlns:a16="http://schemas.microsoft.com/office/drawing/2014/main" xmlns="" id="{2B970641-5449-4BEC-81AE-2A1FCF781277}"/>
                </a:ext>
              </a:extLst>
            </p:cNvPr>
            <p:cNvSpPr txBox="1"/>
            <p:nvPr/>
          </p:nvSpPr>
          <p:spPr>
            <a:xfrm>
              <a:off x="7084764" y="163173"/>
              <a:ext cx="4221480"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It’s important to…</a:t>
              </a:r>
            </a:p>
          </p:txBody>
        </p:sp>
        <p:pic>
          <p:nvPicPr>
            <p:cNvPr id="21" name="Picture 20">
              <a:extLst>
                <a:ext uri="{FF2B5EF4-FFF2-40B4-BE49-F238E27FC236}">
                  <a16:creationId xmlns:a16="http://schemas.microsoft.com/office/drawing/2014/main" xmlns="" id="{7C088966-AFAC-4E71-B7C0-22C3483AA6C5}"/>
                </a:ext>
              </a:extLst>
            </p:cNvPr>
            <p:cNvPicPr>
              <a:picLocks noChangeAspect="1"/>
            </p:cNvPicPr>
            <p:nvPr/>
          </p:nvPicPr>
          <p:blipFill>
            <a:blip r:embed="rId7" cstate="print">
              <a:clrChange>
                <a:clrFrom>
                  <a:srgbClr val="FBF9FA"/>
                </a:clrFrom>
                <a:clrTo>
                  <a:srgbClr val="FBF9FA">
                    <a:alpha val="0"/>
                  </a:srgbClr>
                </a:clrTo>
              </a:clrChange>
              <a:extLst>
                <a:ext uri="{28A0092B-C50C-407E-A947-70E740481C1C}">
                  <a14:useLocalDpi xmlns:a14="http://schemas.microsoft.com/office/drawing/2010/main" val="0"/>
                </a:ext>
              </a:extLst>
            </a:blip>
            <a:stretch>
              <a:fillRect/>
            </a:stretch>
          </p:blipFill>
          <p:spPr>
            <a:xfrm>
              <a:off x="6356867" y="3817750"/>
              <a:ext cx="3182542" cy="1790180"/>
            </a:xfrm>
            <a:prstGeom prst="rect">
              <a:avLst/>
            </a:prstGeom>
          </p:spPr>
        </p:pic>
        <p:sp>
          <p:nvSpPr>
            <p:cNvPr id="22" name="TextBox 21">
              <a:extLst>
                <a:ext uri="{FF2B5EF4-FFF2-40B4-BE49-F238E27FC236}">
                  <a16:creationId xmlns:a16="http://schemas.microsoft.com/office/drawing/2014/main" xmlns="" id="{CF9677FA-D6EC-497E-A125-BC3273039FE5}"/>
                </a:ext>
              </a:extLst>
            </p:cNvPr>
            <p:cNvSpPr txBox="1"/>
            <p:nvPr/>
          </p:nvSpPr>
          <p:spPr>
            <a:xfrm>
              <a:off x="6527514" y="5598752"/>
              <a:ext cx="2250726"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[arrives early]</a:t>
              </a:r>
            </a:p>
          </p:txBody>
        </p:sp>
        <p:sp>
          <p:nvSpPr>
            <p:cNvPr id="23" name="TextBox 22">
              <a:extLst>
                <a:ext uri="{FF2B5EF4-FFF2-40B4-BE49-F238E27FC236}">
                  <a16:creationId xmlns:a16="http://schemas.microsoft.com/office/drawing/2014/main" xmlns="" id="{9E3BF8C9-2D4A-4797-B8D5-58E8E0C0BD4B}"/>
                </a:ext>
              </a:extLst>
            </p:cNvPr>
            <p:cNvSpPr txBox="1"/>
            <p:nvPr/>
          </p:nvSpPr>
          <p:spPr>
            <a:xfrm>
              <a:off x="6386202" y="2601893"/>
              <a:ext cx="3873007"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[with a female friend]</a:t>
              </a:r>
            </a:p>
          </p:txBody>
        </p:sp>
        <p:grpSp>
          <p:nvGrpSpPr>
            <p:cNvPr id="24" name="Group 23">
              <a:extLst>
                <a:ext uri="{FF2B5EF4-FFF2-40B4-BE49-F238E27FC236}">
                  <a16:creationId xmlns:a16="http://schemas.microsoft.com/office/drawing/2014/main" xmlns="" id="{DDA73319-63BB-40C5-8B53-FD722A6E42DF}"/>
                </a:ext>
              </a:extLst>
            </p:cNvPr>
            <p:cNvGrpSpPr/>
            <p:nvPr/>
          </p:nvGrpSpPr>
          <p:grpSpPr>
            <a:xfrm>
              <a:off x="6356867" y="737481"/>
              <a:ext cx="3530010" cy="1981714"/>
              <a:chOff x="6356867" y="891341"/>
              <a:chExt cx="3524578" cy="1981714"/>
            </a:xfrm>
          </p:grpSpPr>
          <p:pic>
            <p:nvPicPr>
              <p:cNvPr id="28" name="Picture 27">
                <a:extLst>
                  <a:ext uri="{FF2B5EF4-FFF2-40B4-BE49-F238E27FC236}">
                    <a16:creationId xmlns:a16="http://schemas.microsoft.com/office/drawing/2014/main" xmlns="" id="{89419D20-8727-4C82-AE09-6851848D942E}"/>
                  </a:ext>
                </a:extLst>
              </p:cNvPr>
              <p:cNvPicPr>
                <a:picLocks noChangeAspect="1"/>
              </p:cNvPicPr>
              <p:nvPr/>
            </p:nvPicPr>
            <p:blipFill>
              <a:blip r:embed="rId5" cstate="print">
                <a:clrChange>
                  <a:clrFrom>
                    <a:srgbClr val="FCFAFB"/>
                  </a:clrFrom>
                  <a:clrTo>
                    <a:srgbClr val="FCFAFB">
                      <a:alpha val="0"/>
                    </a:srgbClr>
                  </a:clrTo>
                </a:clrChange>
                <a:extLst>
                  <a:ext uri="{28A0092B-C50C-407E-A947-70E740481C1C}">
                    <a14:useLocalDpi xmlns:a14="http://schemas.microsoft.com/office/drawing/2010/main" val="0"/>
                  </a:ext>
                </a:extLst>
              </a:blip>
              <a:stretch>
                <a:fillRect/>
              </a:stretch>
            </p:blipFill>
            <p:spPr>
              <a:xfrm>
                <a:off x="6356867" y="891341"/>
                <a:ext cx="3523047" cy="1981714"/>
              </a:xfrm>
              <a:prstGeom prst="rect">
                <a:avLst/>
              </a:prstGeom>
            </p:spPr>
          </p:pic>
          <p:pic>
            <p:nvPicPr>
              <p:cNvPr id="29" name="Picture 28">
                <a:extLst>
                  <a:ext uri="{FF2B5EF4-FFF2-40B4-BE49-F238E27FC236}">
                    <a16:creationId xmlns:a16="http://schemas.microsoft.com/office/drawing/2014/main" xmlns="" id="{F4ABE313-3663-4B54-8AB8-6FF38C953FE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092" r="58171" b="42627"/>
              <a:stretch/>
            </p:blipFill>
            <p:spPr>
              <a:xfrm rot="21400476">
                <a:off x="6625433" y="938205"/>
                <a:ext cx="1189266" cy="1104849"/>
              </a:xfrm>
              <a:prstGeom prst="rect">
                <a:avLst/>
              </a:prstGeom>
              <a:ln w="25400">
                <a:noFill/>
              </a:ln>
            </p:spPr>
          </p:pic>
          <p:sp>
            <p:nvSpPr>
              <p:cNvPr id="30" name="TextBox 29">
                <a:extLst>
                  <a:ext uri="{FF2B5EF4-FFF2-40B4-BE49-F238E27FC236}">
                    <a16:creationId xmlns:a16="http://schemas.microsoft.com/office/drawing/2014/main" xmlns="" id="{0DA2A15D-EB19-47E2-A75E-1E635B2EDA9C}"/>
                  </a:ext>
                </a:extLst>
              </p:cNvPr>
              <p:cNvSpPr txBox="1"/>
              <p:nvPr/>
            </p:nvSpPr>
            <p:spPr>
              <a:xfrm rot="21285988">
                <a:off x="8540325" y="1155006"/>
                <a:ext cx="1341120" cy="461665"/>
              </a:xfrm>
              <a:prstGeom prst="rect">
                <a:avLst/>
              </a:prstGeom>
              <a:noFill/>
            </p:spPr>
            <p:txBody>
              <a:bodyPr wrap="square" rtlCol="0">
                <a:spAutoFit/>
              </a:bodyPr>
              <a:lstStyle/>
              <a:p>
                <a:r>
                  <a:rPr lang="en-GB" sz="2400" dirty="0">
                    <a:solidFill>
                      <a:srgbClr val="002060"/>
                    </a:solidFill>
                  </a:rPr>
                  <a:t>¡Hola!</a:t>
                </a:r>
              </a:p>
            </p:txBody>
          </p:sp>
        </p:grpSp>
        <p:pic>
          <p:nvPicPr>
            <p:cNvPr id="25" name="Picture 24">
              <a:extLst>
                <a:ext uri="{FF2B5EF4-FFF2-40B4-BE49-F238E27FC236}">
                  <a16:creationId xmlns:a16="http://schemas.microsoft.com/office/drawing/2014/main" xmlns="" id="{7A06FD8D-92B6-48D1-8B3F-A2281D6DFF70}"/>
                </a:ext>
              </a:extLst>
            </p:cNvPr>
            <p:cNvPicPr>
              <a:picLocks noChangeAspect="1"/>
            </p:cNvPicPr>
            <p:nvPr/>
          </p:nvPicPr>
          <p:blipFill rotWithShape="1">
            <a:blip r:embed="rId9" cstate="print">
              <a:clrChange>
                <a:clrFrom>
                  <a:srgbClr val="FCFAFB"/>
                </a:clrFrom>
                <a:clrTo>
                  <a:srgbClr val="FCFAFB">
                    <a:alpha val="0"/>
                  </a:srgbClr>
                </a:clrTo>
              </a:clrChange>
              <a:extLst>
                <a:ext uri="{28A0092B-C50C-407E-A947-70E740481C1C}">
                  <a14:useLocalDpi xmlns:a14="http://schemas.microsoft.com/office/drawing/2010/main" val="0"/>
                </a:ext>
              </a:extLst>
            </a:blip>
            <a:srcRect l="33484" t="4579" r="33182"/>
            <a:stretch/>
          </p:blipFill>
          <p:spPr>
            <a:xfrm>
              <a:off x="10397302" y="96819"/>
              <a:ext cx="1524000" cy="2453986"/>
            </a:xfrm>
            <a:prstGeom prst="rect">
              <a:avLst/>
            </a:prstGeom>
          </p:spPr>
        </p:pic>
        <p:pic>
          <p:nvPicPr>
            <p:cNvPr id="26" name="Picture 25">
              <a:extLst>
                <a:ext uri="{FF2B5EF4-FFF2-40B4-BE49-F238E27FC236}">
                  <a16:creationId xmlns:a16="http://schemas.microsoft.com/office/drawing/2014/main" xmlns="" id="{1C491EA0-4037-43B7-97C2-84F9630F0F04}"/>
                </a:ext>
              </a:extLst>
            </p:cNvPr>
            <p:cNvPicPr>
              <a:picLocks noChangeAspect="1"/>
            </p:cNvPicPr>
            <p:nvPr/>
          </p:nvPicPr>
          <p:blipFill rotWithShape="1">
            <a:blip r:embed="rId3" cstate="print">
              <a:clrChange>
                <a:clrFrom>
                  <a:srgbClr val="FBF9FA"/>
                </a:clrFrom>
                <a:clrTo>
                  <a:srgbClr val="FBF9FA">
                    <a:alpha val="0"/>
                  </a:srgbClr>
                </a:clrTo>
              </a:clrChange>
              <a:extLst>
                <a:ext uri="{28A0092B-C50C-407E-A947-70E740481C1C}">
                  <a14:useLocalDpi xmlns:a14="http://schemas.microsoft.com/office/drawing/2010/main" val="0"/>
                </a:ext>
              </a:extLst>
            </a:blip>
            <a:srcRect l="27878" r="29395"/>
            <a:stretch/>
          </p:blipFill>
          <p:spPr>
            <a:xfrm>
              <a:off x="9905133" y="3327215"/>
              <a:ext cx="1652883" cy="2176003"/>
            </a:xfrm>
            <a:prstGeom prst="rect">
              <a:avLst/>
            </a:prstGeom>
          </p:spPr>
        </p:pic>
        <p:sp>
          <p:nvSpPr>
            <p:cNvPr id="27" name="TextBox 26">
              <a:extLst>
                <a:ext uri="{FF2B5EF4-FFF2-40B4-BE49-F238E27FC236}">
                  <a16:creationId xmlns:a16="http://schemas.microsoft.com/office/drawing/2014/main" xmlns="" id="{9E84924A-CBEB-4412-8C96-18E7914710A0}"/>
                </a:ext>
              </a:extLst>
            </p:cNvPr>
            <p:cNvSpPr txBox="1"/>
            <p:nvPr/>
          </p:nvSpPr>
          <p:spPr>
            <a:xfrm>
              <a:off x="10136214" y="5503218"/>
              <a:ext cx="152400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[in class]</a:t>
              </a:r>
            </a:p>
          </p:txBody>
        </p:sp>
      </p:grpSp>
      <p:sp>
        <p:nvSpPr>
          <p:cNvPr id="2" name="Title 1">
            <a:extLst>
              <a:ext uri="{FF2B5EF4-FFF2-40B4-BE49-F238E27FC236}">
                <a16:creationId xmlns:a16="http://schemas.microsoft.com/office/drawing/2014/main" xmlns="" id="{C4E8B87A-7ABB-4FE9-B996-6882AE964CC8}"/>
              </a:ext>
            </a:extLst>
          </p:cNvPr>
          <p:cNvSpPr>
            <a:spLocks noGrp="1"/>
          </p:cNvSpPr>
          <p:nvPr>
            <p:ph type="title"/>
          </p:nvPr>
        </p:nvSpPr>
        <p:spPr>
          <a:xfrm>
            <a:off x="0" y="-474578"/>
            <a:ext cx="10515600" cy="1325563"/>
          </a:xfrm>
        </p:spPr>
        <p:txBody>
          <a:bodyPr/>
          <a:lstStyle/>
          <a:p>
            <a:pPr rtl="0" eaLnBrk="1" latinLnBrk="0" hangingPunct="1"/>
            <a:r>
              <a:rPr lang="en-GB" sz="1800" b="1" kern="1200" dirty="0">
                <a:solidFill>
                  <a:srgbClr val="2F5597"/>
                </a:solidFill>
                <a:effectLst/>
                <a:latin typeface="Century Gothic" panose="020B0502020202020204" pitchFamily="34" charset="0"/>
                <a:ea typeface="+mn-ea"/>
                <a:cs typeface="+mn-cs"/>
              </a:rPr>
              <a:t>Student A</a:t>
            </a:r>
            <a:endParaRPr lang="en-GB" dirty="0">
              <a:effectLst/>
            </a:endParaRPr>
          </a:p>
        </p:txBody>
      </p:sp>
    </p:spTree>
    <p:extLst>
      <p:ext uri="{BB962C8B-B14F-4D97-AF65-F5344CB8AC3E}">
        <p14:creationId xmlns:p14="http://schemas.microsoft.com/office/powerpoint/2010/main" val="20714397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kern="0" dirty="0">
                <a:solidFill>
                  <a:schemeClr val="bg1"/>
                </a:solidFill>
                <a:cs typeface="Calibri" panose="020F0502020204030204" pitchFamily="34" charset="0"/>
              </a:rPr>
              <a:t>¿CUE, CUA o CUI?</a:t>
            </a:r>
            <a:endParaRPr lang="en-GB" sz="3600" b="1" dirty="0">
              <a:solidFill>
                <a:schemeClr val="bg1"/>
              </a:solidFill>
            </a:endParaRPr>
          </a:p>
        </p:txBody>
      </p:sp>
      <p:sp>
        <p:nvSpPr>
          <p:cNvPr id="4" name="Rounded Rectangle 11">
            <a:extLst>
              <a:ext uri="{FF2B5EF4-FFF2-40B4-BE49-F238E27FC236}">
                <a16:creationId xmlns:a16="http://schemas.microsoft.com/office/drawing/2014/main" xmlns=""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7" name="Picture 4" descr="http://www.clker.com/cliparts/7/e/a/9/11949845501937991943silhouette_male_2.svg.hi.png">
            <a:extLst>
              <a:ext uri="{FF2B5EF4-FFF2-40B4-BE49-F238E27FC236}">
                <a16:creationId xmlns:a16="http://schemas.microsoft.com/office/drawing/2014/main" xmlns="" id="{C1C1D7A3-7608-4C15-A827-0FA899DC123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51944" y="3993788"/>
            <a:ext cx="631787" cy="23489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http://www.clker.com/cliparts/H/e/L/H/P/2/school-building-hi.png">
            <a:extLst>
              <a:ext uri="{FF2B5EF4-FFF2-40B4-BE49-F238E27FC236}">
                <a16:creationId xmlns:a16="http://schemas.microsoft.com/office/drawing/2014/main" xmlns="" id="{9C93C744-CEA3-4D45-819C-65E5569A145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3039" y="1288204"/>
            <a:ext cx="2928898" cy="149861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www.clker.com/cliparts/Z/V/F/n/z/Q/blue-number-four-md.png">
            <a:extLst>
              <a:ext uri="{FF2B5EF4-FFF2-40B4-BE49-F238E27FC236}">
                <a16:creationId xmlns:a16="http://schemas.microsoft.com/office/drawing/2014/main" xmlns="" id="{86F6E236-2C8D-4FBF-8692-4AA1A8C4488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203369">
            <a:off x="754889" y="3809158"/>
            <a:ext cx="1693536" cy="1693536"/>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6" descr="http://www.clker.com/cliparts/e/f/c/6/1194984474799472689picture_frame_jakob_chao_.svg.hi.png">
            <a:extLst>
              <a:ext uri="{FF2B5EF4-FFF2-40B4-BE49-F238E27FC236}">
                <a16:creationId xmlns:a16="http://schemas.microsoft.com/office/drawing/2014/main" xmlns="" id="{3A2C7D34-4938-4057-BA35-D07E3A383C8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62327" y="4045808"/>
            <a:ext cx="2183751" cy="172516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38A77E29-06CC-487F-ABA2-396768B3F128}"/>
              </a:ext>
            </a:extLst>
          </p:cNvPr>
          <p:cNvSpPr txBox="1"/>
          <p:nvPr/>
        </p:nvSpPr>
        <p:spPr>
          <a:xfrm rot="21103582">
            <a:off x="4913395" y="2083041"/>
            <a:ext cx="2864298" cy="1077218"/>
          </a:xfrm>
          <a:prstGeom prst="rect">
            <a:avLst/>
          </a:prstGeom>
          <a:noFill/>
        </p:spPr>
        <p:txBody>
          <a:bodyPr wrap="square" rtlCol="0">
            <a:spAutoFit/>
          </a:bodyPr>
          <a:lstStyle/>
          <a:p>
            <a:r>
              <a:rPr lang="en-GB" sz="3200" dirty="0">
                <a:solidFill>
                  <a:srgbClr val="4472C4">
                    <a:lumMod val="50000"/>
                  </a:srgbClr>
                </a:solidFill>
                <a:cs typeface="Calibri" panose="020F0502020204030204" pitchFamily="34" charset="0"/>
              </a:rPr>
              <a:t>[to look after; take care of]</a:t>
            </a:r>
          </a:p>
        </p:txBody>
      </p:sp>
      <p:sp>
        <p:nvSpPr>
          <p:cNvPr id="12" name="TextBox 11">
            <a:extLst>
              <a:ext uri="{FF2B5EF4-FFF2-40B4-BE49-F238E27FC236}">
                <a16:creationId xmlns:a16="http://schemas.microsoft.com/office/drawing/2014/main" xmlns="" id="{B1AC1C3B-B3C0-4AB2-87AE-DDA0FE6271A1}"/>
              </a:ext>
            </a:extLst>
          </p:cNvPr>
          <p:cNvSpPr txBox="1"/>
          <p:nvPr/>
        </p:nvSpPr>
        <p:spPr>
          <a:xfrm>
            <a:off x="663039" y="2724463"/>
            <a:ext cx="2891662"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err="1">
                <a:ln>
                  <a:noFill/>
                </a:ln>
                <a:solidFill>
                  <a:srgbClr val="4472C4">
                    <a:lumMod val="75000"/>
                  </a:srgbClr>
                </a:solidFill>
                <a:effectLst/>
                <a:uLnTx/>
                <a:uFillTx/>
              </a:rPr>
              <a:t>es</a:t>
            </a:r>
            <a:r>
              <a:rPr kumimoji="0" lang="en-GB" sz="5400" b="1" i="0" u="none" strike="noStrike" kern="0" cap="none" spc="0" normalizeH="0" baseline="0" noProof="0" dirty="0" err="1">
                <a:ln>
                  <a:noFill/>
                </a:ln>
                <a:solidFill>
                  <a:srgbClr val="ED7D31"/>
                </a:solidFill>
                <a:effectLst/>
                <a:uLnTx/>
                <a:uFillTx/>
              </a:rPr>
              <a:t>cue</a:t>
            </a:r>
            <a:r>
              <a:rPr kumimoji="0" lang="en-GB" sz="5400" b="1" i="0" u="none" strike="noStrike" kern="0" cap="none" spc="0" normalizeH="0" baseline="0" noProof="0" dirty="0" err="1">
                <a:ln>
                  <a:noFill/>
                </a:ln>
                <a:solidFill>
                  <a:srgbClr val="4472C4">
                    <a:lumMod val="75000"/>
                  </a:srgbClr>
                </a:solidFill>
                <a:effectLst/>
                <a:uLnTx/>
                <a:uFillTx/>
              </a:rPr>
              <a:t>la</a:t>
            </a:r>
            <a:endParaRPr kumimoji="0" lang="en-GB" sz="4400" b="1" i="0" u="none" strike="noStrike" kern="0" cap="none" spc="0" normalizeH="0" baseline="0" noProof="0" dirty="0">
              <a:ln>
                <a:noFill/>
              </a:ln>
              <a:solidFill>
                <a:srgbClr val="4472C4">
                  <a:lumMod val="75000"/>
                </a:srgbClr>
              </a:solidFill>
              <a:effectLst/>
              <a:uLnTx/>
              <a:uFillTx/>
            </a:endParaRPr>
          </a:p>
        </p:txBody>
      </p:sp>
      <p:sp>
        <p:nvSpPr>
          <p:cNvPr id="13" name="TextBox 12">
            <a:extLst>
              <a:ext uri="{FF2B5EF4-FFF2-40B4-BE49-F238E27FC236}">
                <a16:creationId xmlns:a16="http://schemas.microsoft.com/office/drawing/2014/main" xmlns="" id="{C1F02036-DBF8-421C-89D1-6749D076480E}"/>
              </a:ext>
            </a:extLst>
          </p:cNvPr>
          <p:cNvSpPr txBox="1"/>
          <p:nvPr/>
        </p:nvSpPr>
        <p:spPr>
          <a:xfrm>
            <a:off x="581398" y="5619759"/>
            <a:ext cx="2442927"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srgbClr val="ED7D31"/>
                </a:solidFill>
                <a:effectLst/>
                <a:uLnTx/>
                <a:uFillTx/>
              </a:rPr>
              <a:t>cua</a:t>
            </a:r>
            <a:r>
              <a:rPr kumimoji="0" lang="en-GB" sz="5400" b="1" i="0" u="none" strike="noStrike" kern="0" cap="none" spc="0" normalizeH="0" baseline="0" noProof="0" dirty="0">
                <a:ln>
                  <a:noFill/>
                </a:ln>
                <a:solidFill>
                  <a:srgbClr val="4472C4">
                    <a:lumMod val="75000"/>
                  </a:srgbClr>
                </a:solidFill>
                <a:effectLst/>
                <a:uLnTx/>
                <a:uFillTx/>
              </a:rPr>
              <a:t>tro</a:t>
            </a:r>
            <a:endParaRPr kumimoji="0" lang="en-GB" sz="4400" b="1" i="0" u="none" strike="noStrike" kern="0" cap="none" spc="0" normalizeH="0" baseline="0" noProof="0" dirty="0">
              <a:ln>
                <a:noFill/>
              </a:ln>
              <a:solidFill>
                <a:srgbClr val="4472C4">
                  <a:lumMod val="75000"/>
                </a:srgbClr>
              </a:solidFill>
              <a:effectLst/>
              <a:uLnTx/>
              <a:uFillTx/>
            </a:endParaRPr>
          </a:p>
        </p:txBody>
      </p:sp>
      <p:sp>
        <p:nvSpPr>
          <p:cNvPr id="14" name="TextBox 13">
            <a:extLst>
              <a:ext uri="{FF2B5EF4-FFF2-40B4-BE49-F238E27FC236}">
                <a16:creationId xmlns:a16="http://schemas.microsoft.com/office/drawing/2014/main" xmlns="" id="{C6B362A9-141A-4F58-B133-B12BFEC239A7}"/>
              </a:ext>
            </a:extLst>
          </p:cNvPr>
          <p:cNvSpPr txBox="1"/>
          <p:nvPr/>
        </p:nvSpPr>
        <p:spPr>
          <a:xfrm>
            <a:off x="4794962" y="3220191"/>
            <a:ext cx="3594303"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srgbClr val="ED7D31"/>
                </a:solidFill>
                <a:effectLst/>
                <a:uLnTx/>
                <a:uFillTx/>
              </a:rPr>
              <a:t>cui</a:t>
            </a:r>
            <a:r>
              <a:rPr kumimoji="0" lang="en-GB" sz="5400" b="1" i="0" u="none" strike="noStrike" kern="0" cap="none" spc="0" normalizeH="0" baseline="0" noProof="0" dirty="0">
                <a:ln>
                  <a:noFill/>
                </a:ln>
                <a:solidFill>
                  <a:srgbClr val="4472C4">
                    <a:lumMod val="75000"/>
                  </a:srgbClr>
                </a:solidFill>
                <a:effectLst/>
                <a:uLnTx/>
                <a:uFillTx/>
              </a:rPr>
              <a:t>dar</a:t>
            </a:r>
            <a:endParaRPr kumimoji="0" lang="en-GB" sz="4400" b="1" i="0" u="none" strike="noStrike" kern="0" cap="none" spc="0" normalizeH="0" baseline="0" noProof="0" dirty="0">
              <a:ln>
                <a:noFill/>
              </a:ln>
              <a:solidFill>
                <a:srgbClr val="4472C4">
                  <a:lumMod val="75000"/>
                </a:srgbClr>
              </a:solidFill>
              <a:effectLst/>
              <a:uLnTx/>
              <a:uFillTx/>
            </a:endParaRPr>
          </a:p>
        </p:txBody>
      </p:sp>
      <p:sp>
        <p:nvSpPr>
          <p:cNvPr id="15" name="TextBox 14">
            <a:extLst>
              <a:ext uri="{FF2B5EF4-FFF2-40B4-BE49-F238E27FC236}">
                <a16:creationId xmlns:a16="http://schemas.microsoft.com/office/drawing/2014/main" xmlns="" id="{C800071F-500D-4FC4-8266-0857593E4965}"/>
              </a:ext>
            </a:extLst>
          </p:cNvPr>
          <p:cNvSpPr txBox="1"/>
          <p:nvPr/>
        </p:nvSpPr>
        <p:spPr>
          <a:xfrm>
            <a:off x="9483731" y="5510796"/>
            <a:ext cx="2872498"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srgbClr val="ED7D31"/>
                </a:solidFill>
                <a:effectLst/>
                <a:uLnTx/>
                <a:uFillTx/>
              </a:rPr>
              <a:t>cue</a:t>
            </a:r>
            <a:r>
              <a:rPr kumimoji="0" lang="en-GB" sz="5400" b="1" i="0" u="none" strike="noStrike" kern="0" cap="none" spc="0" normalizeH="0" baseline="0" noProof="0" dirty="0">
                <a:ln>
                  <a:noFill/>
                </a:ln>
                <a:solidFill>
                  <a:srgbClr val="4472C4">
                    <a:lumMod val="75000"/>
                  </a:srgbClr>
                </a:solidFill>
                <a:effectLst/>
                <a:uLnTx/>
                <a:uFillTx/>
              </a:rPr>
              <a:t>rpo</a:t>
            </a:r>
            <a:endParaRPr kumimoji="0" lang="en-GB" sz="4400" b="1" i="0" u="none" strike="noStrike" kern="0" cap="none" spc="0" normalizeH="0" baseline="0" noProof="0" dirty="0">
              <a:ln>
                <a:noFill/>
              </a:ln>
              <a:solidFill>
                <a:srgbClr val="4472C4">
                  <a:lumMod val="75000"/>
                </a:srgbClr>
              </a:solidFill>
              <a:effectLst/>
              <a:uLnTx/>
              <a:uFillTx/>
            </a:endParaRPr>
          </a:p>
        </p:txBody>
      </p:sp>
      <p:sp>
        <p:nvSpPr>
          <p:cNvPr id="16" name="TextBox 15">
            <a:extLst>
              <a:ext uri="{FF2B5EF4-FFF2-40B4-BE49-F238E27FC236}">
                <a16:creationId xmlns:a16="http://schemas.microsoft.com/office/drawing/2014/main" xmlns="" id="{DB82E98C-3EC0-4AD1-997D-7C61CCC86FCB}"/>
              </a:ext>
            </a:extLst>
          </p:cNvPr>
          <p:cNvSpPr txBox="1"/>
          <p:nvPr/>
        </p:nvSpPr>
        <p:spPr>
          <a:xfrm>
            <a:off x="4792300" y="5591318"/>
            <a:ext cx="2923456"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srgbClr val="ED7D31"/>
                </a:solidFill>
                <a:effectLst/>
                <a:uLnTx/>
                <a:uFillTx/>
              </a:rPr>
              <a:t>cua</a:t>
            </a:r>
            <a:r>
              <a:rPr kumimoji="0" lang="en-GB" sz="5400" b="1" i="0" u="none" strike="noStrike" kern="0" cap="none" spc="0" normalizeH="0" baseline="0" noProof="0" dirty="0">
                <a:ln>
                  <a:noFill/>
                </a:ln>
                <a:solidFill>
                  <a:srgbClr val="4472C4">
                    <a:lumMod val="75000"/>
                  </a:srgbClr>
                </a:solidFill>
                <a:effectLst/>
                <a:uLnTx/>
                <a:uFillTx/>
              </a:rPr>
              <a:t>dro</a:t>
            </a:r>
            <a:endParaRPr kumimoji="0" lang="en-GB" sz="4400" b="1" i="0" u="none" strike="noStrike" kern="0" cap="none" spc="0" normalizeH="0" baseline="0" noProof="0" dirty="0">
              <a:ln>
                <a:noFill/>
              </a:ln>
              <a:solidFill>
                <a:srgbClr val="4472C4">
                  <a:lumMod val="75000"/>
                </a:srgbClr>
              </a:solidFill>
              <a:effectLst/>
              <a:uLnTx/>
              <a:uFillTx/>
            </a:endParaRPr>
          </a:p>
        </p:txBody>
      </p:sp>
      <p:sp>
        <p:nvSpPr>
          <p:cNvPr id="18" name="TextBox 17">
            <a:extLst>
              <a:ext uri="{FF2B5EF4-FFF2-40B4-BE49-F238E27FC236}">
                <a16:creationId xmlns:a16="http://schemas.microsoft.com/office/drawing/2014/main" xmlns="" id="{64706BD5-C7EA-4CA8-8D9C-E5C2F749BD7D}"/>
              </a:ext>
            </a:extLst>
          </p:cNvPr>
          <p:cNvSpPr txBox="1"/>
          <p:nvPr/>
        </p:nvSpPr>
        <p:spPr>
          <a:xfrm>
            <a:off x="8615275" y="1933897"/>
            <a:ext cx="3416202"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srgbClr val="ED7D31"/>
                </a:solidFill>
                <a:effectLst/>
                <a:uLnTx/>
                <a:uFillTx/>
              </a:rPr>
              <a:t>¡cui</a:t>
            </a:r>
            <a:r>
              <a:rPr kumimoji="0" lang="en-GB" sz="5400" b="1" i="0" u="none" strike="noStrike" kern="0" cap="none" spc="0" normalizeH="0" baseline="0" noProof="0" dirty="0">
                <a:ln>
                  <a:noFill/>
                </a:ln>
                <a:solidFill>
                  <a:srgbClr val="4472C4">
                    <a:lumMod val="75000"/>
                  </a:srgbClr>
                </a:solidFill>
                <a:effectLst/>
                <a:uLnTx/>
                <a:uFillTx/>
              </a:rPr>
              <a:t>dado!</a:t>
            </a:r>
            <a:endParaRPr kumimoji="0" lang="en-GB" sz="4400" b="1" i="0" u="none" strike="noStrike" kern="0" cap="none" spc="0" normalizeH="0" baseline="0" noProof="0" dirty="0">
              <a:ln>
                <a:noFill/>
              </a:ln>
              <a:solidFill>
                <a:srgbClr val="4472C4">
                  <a:lumMod val="75000"/>
                </a:srgbClr>
              </a:solidFill>
              <a:effectLst/>
              <a:uLnTx/>
              <a:uFillTx/>
            </a:endParaRPr>
          </a:p>
        </p:txBody>
      </p:sp>
      <p:pic>
        <p:nvPicPr>
          <p:cNvPr id="19" name="Picture 2" descr="http://www.clker.com/cliparts/H/J/f/T/j/B/danger-md.png">
            <a:extLst>
              <a:ext uri="{FF2B5EF4-FFF2-40B4-BE49-F238E27FC236}">
                <a16:creationId xmlns:a16="http://schemas.microsoft.com/office/drawing/2014/main" xmlns="" id="{F9DA88E0-D4C0-4D42-BABE-B1190C1DE8B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868037" y="2813791"/>
            <a:ext cx="1207532" cy="1061166"/>
          </a:xfrm>
          <a:prstGeom prst="rect">
            <a:avLst/>
          </a:prstGeom>
          <a:noFill/>
          <a:extLst>
            <a:ext uri="{909E8E84-426E-40dd-AFC4-6F175D3DCCD1}">
              <a14:hiddenFill xmlns:a14="http://schemas.microsoft.com/office/drawing/2010/main">
                <a:solidFill>
                  <a:srgbClr val="FFFFFF"/>
                </a:solidFill>
              </a14:hiddenFill>
            </a:ext>
          </a:extLst>
        </p:spPr>
      </p:pic>
      <p:sp>
        <p:nvSpPr>
          <p:cNvPr id="20" name="Action Button: Custom 21">
            <a:hlinkClick r:id="" action="ppaction://noaction" highlightClick="1">
              <a:snd r:embed="rId9" name="ESCUELA.wav"/>
            </a:hlinkClick>
            <a:extLst>
              <a:ext uri="{FF2B5EF4-FFF2-40B4-BE49-F238E27FC236}">
                <a16:creationId xmlns:a16="http://schemas.microsoft.com/office/drawing/2014/main" xmlns="" id="{2E2AD6C2-F639-42FA-ADBE-805E6236C8EC}"/>
              </a:ext>
            </a:extLst>
          </p:cNvPr>
          <p:cNvSpPr/>
          <p:nvPr/>
        </p:nvSpPr>
        <p:spPr>
          <a:xfrm>
            <a:off x="160523" y="2039692"/>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1</a:t>
            </a:r>
          </a:p>
        </p:txBody>
      </p:sp>
      <p:sp>
        <p:nvSpPr>
          <p:cNvPr id="21" name="Action Button: Custom 27">
            <a:hlinkClick r:id="" action="ppaction://noaction" highlightClick="1">
              <a:snd r:embed="rId10" name="CUATRO.wav"/>
            </a:hlinkClick>
            <a:extLst>
              <a:ext uri="{FF2B5EF4-FFF2-40B4-BE49-F238E27FC236}">
                <a16:creationId xmlns:a16="http://schemas.microsoft.com/office/drawing/2014/main" xmlns="" id="{A6B0A9BE-455B-4152-A489-27F9EC0B7A6A}"/>
              </a:ext>
            </a:extLst>
          </p:cNvPr>
          <p:cNvSpPr/>
          <p:nvPr/>
        </p:nvSpPr>
        <p:spPr>
          <a:xfrm>
            <a:off x="153936" y="4500330"/>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2</a:t>
            </a:r>
          </a:p>
        </p:txBody>
      </p:sp>
      <p:sp>
        <p:nvSpPr>
          <p:cNvPr id="22" name="Action Button: Custom 28">
            <a:hlinkClick r:id="" action="ppaction://noaction" highlightClick="1">
              <a:snd r:embed="rId11" name="CUIDAR.wav"/>
            </a:hlinkClick>
            <a:extLst>
              <a:ext uri="{FF2B5EF4-FFF2-40B4-BE49-F238E27FC236}">
                <a16:creationId xmlns:a16="http://schemas.microsoft.com/office/drawing/2014/main" xmlns="" id="{CF683195-BF1F-4DBB-A51F-2D8C8A83306A}"/>
              </a:ext>
            </a:extLst>
          </p:cNvPr>
          <p:cNvSpPr/>
          <p:nvPr/>
        </p:nvSpPr>
        <p:spPr>
          <a:xfrm>
            <a:off x="4226436" y="2190455"/>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3</a:t>
            </a:r>
          </a:p>
        </p:txBody>
      </p:sp>
      <p:sp>
        <p:nvSpPr>
          <p:cNvPr id="23" name="Action Button: Custom 29">
            <a:hlinkClick r:id="" action="ppaction://noaction" highlightClick="1">
              <a:snd r:embed="rId12" name="CUADRO.wav"/>
            </a:hlinkClick>
            <a:extLst>
              <a:ext uri="{FF2B5EF4-FFF2-40B4-BE49-F238E27FC236}">
                <a16:creationId xmlns:a16="http://schemas.microsoft.com/office/drawing/2014/main" xmlns="" id="{698B4E5F-42DB-4F03-A6F6-14971BDA5ADA}"/>
              </a:ext>
            </a:extLst>
          </p:cNvPr>
          <p:cNvSpPr/>
          <p:nvPr/>
        </p:nvSpPr>
        <p:spPr>
          <a:xfrm>
            <a:off x="4294809" y="4454628"/>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4</a:t>
            </a:r>
          </a:p>
        </p:txBody>
      </p:sp>
      <p:sp>
        <p:nvSpPr>
          <p:cNvPr id="24" name="Action Button: Custom 33">
            <a:hlinkClick r:id="" action="ppaction://noaction" highlightClick="1">
              <a:snd r:embed="rId13" name="CUIDADO.wav"/>
            </a:hlinkClick>
            <a:extLst>
              <a:ext uri="{FF2B5EF4-FFF2-40B4-BE49-F238E27FC236}">
                <a16:creationId xmlns:a16="http://schemas.microsoft.com/office/drawing/2014/main" xmlns="" id="{0D783570-2F72-4865-9284-EF9960E7F5ED}"/>
              </a:ext>
            </a:extLst>
          </p:cNvPr>
          <p:cNvSpPr/>
          <p:nvPr/>
        </p:nvSpPr>
        <p:spPr>
          <a:xfrm>
            <a:off x="8260272" y="2287965"/>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5</a:t>
            </a:r>
          </a:p>
        </p:txBody>
      </p:sp>
      <p:sp>
        <p:nvSpPr>
          <p:cNvPr id="25" name="Action Button: Custom 34">
            <a:hlinkClick r:id="" action="ppaction://noaction" highlightClick="1">
              <a:snd r:embed="rId14" name="CUERPO.wav"/>
            </a:hlinkClick>
            <a:extLst>
              <a:ext uri="{FF2B5EF4-FFF2-40B4-BE49-F238E27FC236}">
                <a16:creationId xmlns:a16="http://schemas.microsoft.com/office/drawing/2014/main" xmlns="" id="{378970AF-17B0-4E73-93B7-AA7149872598}"/>
              </a:ext>
            </a:extLst>
          </p:cNvPr>
          <p:cNvSpPr/>
          <p:nvPr/>
        </p:nvSpPr>
        <p:spPr>
          <a:xfrm>
            <a:off x="8410823" y="4282719"/>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w="0"/>
                <a:solidFill>
                  <a:prstClr val="white"/>
                </a:solidFill>
                <a:effectLst>
                  <a:outerShdw blurRad="38100" dist="25400" dir="5400000" algn="ctr" rotWithShape="0">
                    <a:srgbClr val="6E747A">
                      <a:alpha val="43000"/>
                    </a:srgbClr>
                  </a:outerShdw>
                </a:effectLst>
                <a:uLnTx/>
                <a:uFillTx/>
                <a:latin typeface="Tw Cen MT" panose="020B0602020104020603"/>
                <a:ea typeface="+mn-ea"/>
                <a:cs typeface="+mn-cs"/>
              </a:rPr>
              <a:t>6</a:t>
            </a:r>
          </a:p>
        </p:txBody>
      </p:sp>
    </p:spTree>
    <p:extLst>
      <p:ext uri="{BB962C8B-B14F-4D97-AF65-F5344CB8AC3E}">
        <p14:creationId xmlns:p14="http://schemas.microsoft.com/office/powerpoint/2010/main" val="26093367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8"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xmlns="" id="{5A0265FE-C457-4BC2-8999-D170D8847F11}"/>
              </a:ext>
            </a:extLst>
          </p:cNvPr>
          <p:cNvCxnSpPr/>
          <p:nvPr/>
        </p:nvCxnSpPr>
        <p:spPr>
          <a:xfrm>
            <a:off x="6156960" y="96819"/>
            <a:ext cx="0" cy="6105861"/>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xmlns="" id="{F6C27DDB-9652-4F12-ACA9-3D76A3166454}"/>
              </a:ext>
            </a:extLst>
          </p:cNvPr>
          <p:cNvSpPr txBox="1"/>
          <p:nvPr/>
        </p:nvSpPr>
        <p:spPr>
          <a:xfrm>
            <a:off x="6683260" y="5836445"/>
            <a:ext cx="2250726"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 cat]</a:t>
            </a:r>
          </a:p>
        </p:txBody>
      </p:sp>
      <p:sp>
        <p:nvSpPr>
          <p:cNvPr id="4" name="TextBox 3">
            <a:extLst>
              <a:ext uri="{FF2B5EF4-FFF2-40B4-BE49-F238E27FC236}">
                <a16:creationId xmlns:a16="http://schemas.microsoft.com/office/drawing/2014/main" xmlns="" id="{D73FCC90-6B0A-4C20-9E1A-451A664C9404}"/>
              </a:ext>
            </a:extLst>
          </p:cNvPr>
          <p:cNvSpPr txBox="1"/>
          <p:nvPr/>
        </p:nvSpPr>
        <p:spPr>
          <a:xfrm>
            <a:off x="10295492" y="2894419"/>
            <a:ext cx="2250726"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 house]</a:t>
            </a:r>
          </a:p>
        </p:txBody>
      </p:sp>
      <p:grpSp>
        <p:nvGrpSpPr>
          <p:cNvPr id="5" name="Group 4">
            <a:extLst>
              <a:ext uri="{FF2B5EF4-FFF2-40B4-BE49-F238E27FC236}">
                <a16:creationId xmlns:a16="http://schemas.microsoft.com/office/drawing/2014/main" xmlns="" id="{0619F0A3-5002-4C79-A469-44B53CAA4735}"/>
              </a:ext>
            </a:extLst>
          </p:cNvPr>
          <p:cNvGrpSpPr/>
          <p:nvPr/>
        </p:nvGrpSpPr>
        <p:grpSpPr>
          <a:xfrm>
            <a:off x="0" y="90153"/>
            <a:ext cx="12124964" cy="6029981"/>
            <a:chOff x="0" y="96819"/>
            <a:chExt cx="12124964" cy="6029981"/>
          </a:xfrm>
        </p:grpSpPr>
        <p:pic>
          <p:nvPicPr>
            <p:cNvPr id="6" name="Picture 5">
              <a:extLst>
                <a:ext uri="{FF2B5EF4-FFF2-40B4-BE49-F238E27FC236}">
                  <a16:creationId xmlns:a16="http://schemas.microsoft.com/office/drawing/2014/main" xmlns="" id="{C8CE0D4C-96BF-4763-97B5-14210208789A}"/>
                </a:ext>
              </a:extLst>
            </p:cNvPr>
            <p:cNvPicPr>
              <a:picLocks noChangeAspect="1"/>
            </p:cNvPicPr>
            <p:nvPr/>
          </p:nvPicPr>
          <p:blipFill rotWithShape="1">
            <a:blip r:embed="rId3" cstate="print">
              <a:clrChange>
                <a:clrFrom>
                  <a:srgbClr val="FCFAFB"/>
                </a:clrFrom>
                <a:clrTo>
                  <a:srgbClr val="FCFAFB">
                    <a:alpha val="0"/>
                  </a:srgbClr>
                </a:clrTo>
              </a:clrChange>
              <a:extLst>
                <a:ext uri="{28A0092B-C50C-407E-A947-70E740481C1C}">
                  <a14:useLocalDpi xmlns:a14="http://schemas.microsoft.com/office/drawing/2010/main" val="0"/>
                </a:ext>
              </a:extLst>
            </a:blip>
            <a:srcRect l="33484" t="4579" r="33182"/>
            <a:stretch/>
          </p:blipFill>
          <p:spPr>
            <a:xfrm>
              <a:off x="9879270" y="96819"/>
              <a:ext cx="1743095" cy="2806779"/>
            </a:xfrm>
            <a:prstGeom prst="rect">
              <a:avLst/>
            </a:prstGeom>
          </p:spPr>
        </p:pic>
        <p:sp>
          <p:nvSpPr>
            <p:cNvPr id="8" name="TextBox 7">
              <a:extLst>
                <a:ext uri="{FF2B5EF4-FFF2-40B4-BE49-F238E27FC236}">
                  <a16:creationId xmlns:a16="http://schemas.microsoft.com/office/drawing/2014/main" xmlns="" id="{330AF29F-6078-449F-9CD8-6541340F83E4}"/>
                </a:ext>
              </a:extLst>
            </p:cNvPr>
            <p:cNvSpPr txBox="1"/>
            <p:nvPr/>
          </p:nvSpPr>
          <p:spPr>
            <a:xfrm>
              <a:off x="1562971" y="218006"/>
              <a:ext cx="4221480" cy="523220"/>
            </a:xfrm>
            <a:prstGeom prst="rect">
              <a:avLst/>
            </a:prstGeom>
            <a:noFill/>
          </p:spPr>
          <p:txBody>
            <a:bodyPr wrap="square" rtlCol="0">
              <a:spAutoFit/>
            </a:bodyPr>
            <a:lstStyle/>
            <a:p>
              <a:r>
                <a:rPr lang="en-GB" sz="2800" dirty="0">
                  <a:solidFill>
                    <a:schemeClr val="accent5">
                      <a:lumMod val="50000"/>
                    </a:schemeClr>
                  </a:solidFill>
                  <a:latin typeface="Century Gothic" panose="020B0502020202020204" pitchFamily="34" charset="0"/>
                </a:rPr>
                <a:t>Daniel already does it</a:t>
              </a:r>
            </a:p>
          </p:txBody>
        </p:sp>
        <p:sp>
          <p:nvSpPr>
            <p:cNvPr id="9" name="TextBox 8">
              <a:extLst>
                <a:ext uri="{FF2B5EF4-FFF2-40B4-BE49-F238E27FC236}">
                  <a16:creationId xmlns:a16="http://schemas.microsoft.com/office/drawing/2014/main" xmlns="" id="{98A744AB-05C4-43B7-9DFA-1895232EF24C}"/>
                </a:ext>
              </a:extLst>
            </p:cNvPr>
            <p:cNvSpPr txBox="1"/>
            <p:nvPr/>
          </p:nvSpPr>
          <p:spPr>
            <a:xfrm>
              <a:off x="0" y="2928312"/>
              <a:ext cx="240733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 newspaper]</a:t>
              </a:r>
            </a:p>
          </p:txBody>
        </p:sp>
        <p:pic>
          <p:nvPicPr>
            <p:cNvPr id="10" name="Picture 9">
              <a:extLst>
                <a:ext uri="{FF2B5EF4-FFF2-40B4-BE49-F238E27FC236}">
                  <a16:creationId xmlns:a16="http://schemas.microsoft.com/office/drawing/2014/main" xmlns="" id="{6F770F60-104A-43DC-B99B-906729984ED4}"/>
                </a:ext>
              </a:extLst>
            </p:cNvPr>
            <p:cNvPicPr>
              <a:picLocks noChangeAspect="1"/>
            </p:cNvPicPr>
            <p:nvPr/>
          </p:nvPicPr>
          <p:blipFill rotWithShape="1">
            <a:blip r:embed="rId4" cstate="print">
              <a:clrChange>
                <a:clrFrom>
                  <a:srgbClr val="FCFAFB"/>
                </a:clrFrom>
                <a:clrTo>
                  <a:srgbClr val="FCFAFB">
                    <a:alpha val="0"/>
                  </a:srgbClr>
                </a:clrTo>
              </a:clrChange>
              <a:extLst>
                <a:ext uri="{28A0092B-C50C-407E-A947-70E740481C1C}">
                  <a14:useLocalDpi xmlns:a14="http://schemas.microsoft.com/office/drawing/2010/main" val="0"/>
                </a:ext>
              </a:extLst>
            </a:blip>
            <a:srcRect l="27273" r="28940"/>
            <a:stretch/>
          </p:blipFill>
          <p:spPr>
            <a:xfrm>
              <a:off x="9989078" y="3456360"/>
              <a:ext cx="1852790" cy="2380098"/>
            </a:xfrm>
            <a:prstGeom prst="rect">
              <a:avLst/>
            </a:prstGeom>
          </p:spPr>
        </p:pic>
        <p:sp>
          <p:nvSpPr>
            <p:cNvPr id="11" name="TextBox 10">
              <a:extLst>
                <a:ext uri="{FF2B5EF4-FFF2-40B4-BE49-F238E27FC236}">
                  <a16:creationId xmlns:a16="http://schemas.microsoft.com/office/drawing/2014/main" xmlns="" id="{D02F4A1F-FFED-4C27-B874-7C65C9CB70BC}"/>
                </a:ext>
              </a:extLst>
            </p:cNvPr>
            <p:cNvSpPr txBox="1"/>
            <p:nvPr/>
          </p:nvSpPr>
          <p:spPr>
            <a:xfrm>
              <a:off x="10289869" y="5665135"/>
              <a:ext cx="152400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[music]</a:t>
              </a:r>
            </a:p>
          </p:txBody>
        </p:sp>
        <p:grpSp>
          <p:nvGrpSpPr>
            <p:cNvPr id="12" name="Group 11">
              <a:extLst>
                <a:ext uri="{FF2B5EF4-FFF2-40B4-BE49-F238E27FC236}">
                  <a16:creationId xmlns:a16="http://schemas.microsoft.com/office/drawing/2014/main" xmlns="" id="{CA9A788F-FBCD-46C9-B396-15195BA681BB}"/>
                </a:ext>
              </a:extLst>
            </p:cNvPr>
            <p:cNvGrpSpPr/>
            <p:nvPr/>
          </p:nvGrpSpPr>
          <p:grpSpPr>
            <a:xfrm>
              <a:off x="6307663" y="1047952"/>
              <a:ext cx="4110529" cy="2308133"/>
              <a:chOff x="6307663" y="1047952"/>
              <a:chExt cx="4110529" cy="2308133"/>
            </a:xfrm>
          </p:grpSpPr>
          <p:pic>
            <p:nvPicPr>
              <p:cNvPr id="29" name="Picture 28">
                <a:extLst>
                  <a:ext uri="{FF2B5EF4-FFF2-40B4-BE49-F238E27FC236}">
                    <a16:creationId xmlns:a16="http://schemas.microsoft.com/office/drawing/2014/main" xmlns="" id="{FBFB3C5E-F995-4C14-A3D7-0FF18E9F5169}"/>
                  </a:ext>
                </a:extLst>
              </p:cNvPr>
              <p:cNvPicPr>
                <a:picLocks noChangeAspect="1"/>
              </p:cNvPicPr>
              <p:nvPr/>
            </p:nvPicPr>
            <p:blipFill>
              <a:blip r:embed="rId5" cstate="print">
                <a:clrChange>
                  <a:clrFrom>
                    <a:srgbClr val="FBF9FA"/>
                  </a:clrFrom>
                  <a:clrTo>
                    <a:srgbClr val="FBF9FA">
                      <a:alpha val="0"/>
                    </a:srgbClr>
                  </a:clrTo>
                </a:clrChange>
                <a:extLst>
                  <a:ext uri="{28A0092B-C50C-407E-A947-70E740481C1C}">
                    <a14:useLocalDpi xmlns:a14="http://schemas.microsoft.com/office/drawing/2010/main" val="0"/>
                  </a:ext>
                </a:extLst>
              </a:blip>
              <a:stretch>
                <a:fillRect/>
              </a:stretch>
            </p:blipFill>
            <p:spPr>
              <a:xfrm>
                <a:off x="6307663" y="1047952"/>
                <a:ext cx="3523047" cy="1981714"/>
              </a:xfrm>
              <a:prstGeom prst="rect">
                <a:avLst/>
              </a:prstGeom>
            </p:spPr>
          </p:pic>
          <p:sp>
            <p:nvSpPr>
              <p:cNvPr id="30" name="TextBox 29">
                <a:extLst>
                  <a:ext uri="{FF2B5EF4-FFF2-40B4-BE49-F238E27FC236}">
                    <a16:creationId xmlns:a16="http://schemas.microsoft.com/office/drawing/2014/main" xmlns="" id="{327A1D9D-8E22-45B5-B8BD-A3B87BB039AC}"/>
                  </a:ext>
                </a:extLst>
              </p:cNvPr>
              <p:cNvSpPr txBox="1"/>
              <p:nvPr/>
            </p:nvSpPr>
            <p:spPr>
              <a:xfrm rot="21285988">
                <a:off x="8545753" y="1340055"/>
                <a:ext cx="1341120" cy="461665"/>
              </a:xfrm>
              <a:prstGeom prst="rect">
                <a:avLst/>
              </a:prstGeom>
              <a:noFill/>
            </p:spPr>
            <p:txBody>
              <a:bodyPr wrap="square" rtlCol="0">
                <a:spAutoFit/>
              </a:bodyPr>
              <a:lstStyle/>
              <a:p>
                <a:r>
                  <a:rPr lang="en-GB" sz="2400" dirty="0">
                    <a:solidFill>
                      <a:srgbClr val="002060"/>
                    </a:solidFill>
                  </a:rPr>
                  <a:t>¡Hola!</a:t>
                </a:r>
              </a:p>
            </p:txBody>
          </p:sp>
          <p:sp>
            <p:nvSpPr>
              <p:cNvPr id="31" name="TextBox 30">
                <a:extLst>
                  <a:ext uri="{FF2B5EF4-FFF2-40B4-BE49-F238E27FC236}">
                    <a16:creationId xmlns:a16="http://schemas.microsoft.com/office/drawing/2014/main" xmlns="" id="{C1A04C97-3100-486F-A86F-2CD7FD70D3FC}"/>
                  </a:ext>
                </a:extLst>
              </p:cNvPr>
              <p:cNvSpPr txBox="1"/>
              <p:nvPr/>
            </p:nvSpPr>
            <p:spPr>
              <a:xfrm>
                <a:off x="6545185" y="2894420"/>
                <a:ext cx="3873007"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[with a male friend]</a:t>
                </a:r>
              </a:p>
            </p:txBody>
          </p:sp>
        </p:grpSp>
        <p:pic>
          <p:nvPicPr>
            <p:cNvPr id="13" name="Picture 12">
              <a:extLst>
                <a:ext uri="{FF2B5EF4-FFF2-40B4-BE49-F238E27FC236}">
                  <a16:creationId xmlns:a16="http://schemas.microsoft.com/office/drawing/2014/main" xmlns="" id="{741BF9AF-9449-490B-A22A-37FC9DB76C3F}"/>
                </a:ext>
              </a:extLst>
            </p:cNvPr>
            <p:cNvPicPr>
              <a:picLocks noChangeAspect="1"/>
            </p:cNvPicPr>
            <p:nvPr/>
          </p:nvPicPr>
          <p:blipFill>
            <a:blip r:embed="rId6" cstate="print">
              <a:clrChange>
                <a:clrFrom>
                  <a:srgbClr val="FCFAFB"/>
                </a:clrFrom>
                <a:clrTo>
                  <a:srgbClr val="FCFAFB">
                    <a:alpha val="0"/>
                  </a:srgbClr>
                </a:clrTo>
              </a:clrChange>
              <a:extLst>
                <a:ext uri="{28A0092B-C50C-407E-A947-70E740481C1C}">
                  <a14:useLocalDpi xmlns:a14="http://schemas.microsoft.com/office/drawing/2010/main" val="0"/>
                </a:ext>
              </a:extLst>
            </a:blip>
            <a:stretch>
              <a:fillRect/>
            </a:stretch>
          </p:blipFill>
          <p:spPr>
            <a:xfrm>
              <a:off x="2720471" y="3817750"/>
              <a:ext cx="3392995" cy="1908560"/>
            </a:xfrm>
            <a:prstGeom prst="rect">
              <a:avLst/>
            </a:prstGeom>
          </p:spPr>
        </p:pic>
        <p:sp>
          <p:nvSpPr>
            <p:cNvPr id="14" name="TextBox 13">
              <a:extLst>
                <a:ext uri="{FF2B5EF4-FFF2-40B4-BE49-F238E27FC236}">
                  <a16:creationId xmlns:a16="http://schemas.microsoft.com/office/drawing/2014/main" xmlns="" id="{4AF3AC38-A5C6-420E-B621-60B52CB5846B}"/>
                </a:ext>
              </a:extLst>
            </p:cNvPr>
            <p:cNvSpPr txBox="1"/>
            <p:nvPr/>
          </p:nvSpPr>
          <p:spPr>
            <a:xfrm>
              <a:off x="3323795" y="5632812"/>
              <a:ext cx="282773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[arrives early]</a:t>
              </a:r>
            </a:p>
          </p:txBody>
        </p:sp>
        <p:sp>
          <p:nvSpPr>
            <p:cNvPr id="15" name="TextBox 14">
              <a:extLst>
                <a:ext uri="{FF2B5EF4-FFF2-40B4-BE49-F238E27FC236}">
                  <a16:creationId xmlns:a16="http://schemas.microsoft.com/office/drawing/2014/main" xmlns="" id="{6D51CD09-2D09-4D5E-AAA6-026F84E0D5FD}"/>
                </a:ext>
              </a:extLst>
            </p:cNvPr>
            <p:cNvSpPr txBox="1"/>
            <p:nvPr/>
          </p:nvSpPr>
          <p:spPr>
            <a:xfrm>
              <a:off x="6446521" y="240377"/>
              <a:ext cx="4221480" cy="523220"/>
            </a:xfrm>
            <a:prstGeom prst="rect">
              <a:avLst/>
            </a:prstGeom>
            <a:noFill/>
          </p:spPr>
          <p:txBody>
            <a:bodyPr wrap="square" rtlCol="0">
              <a:spAutoFit/>
            </a:bodyPr>
            <a:lstStyle/>
            <a:p>
              <a:r>
                <a:rPr lang="en-GB" sz="2800" dirty="0">
                  <a:solidFill>
                    <a:schemeClr val="accent5">
                      <a:lumMod val="50000"/>
                    </a:schemeClr>
                  </a:solidFill>
                  <a:latin typeface="Century Gothic" panose="020B0502020202020204" pitchFamily="34" charset="0"/>
                </a:rPr>
                <a:t>It’s important to…</a:t>
              </a:r>
            </a:p>
          </p:txBody>
        </p:sp>
        <p:sp>
          <p:nvSpPr>
            <p:cNvPr id="16" name="TextBox 15">
              <a:extLst>
                <a:ext uri="{FF2B5EF4-FFF2-40B4-BE49-F238E27FC236}">
                  <a16:creationId xmlns:a16="http://schemas.microsoft.com/office/drawing/2014/main" xmlns="" id="{A4C554B7-CAC8-4B18-9B47-9B13FAA95984}"/>
                </a:ext>
              </a:extLst>
            </p:cNvPr>
            <p:cNvSpPr txBox="1"/>
            <p:nvPr/>
          </p:nvSpPr>
          <p:spPr>
            <a:xfrm>
              <a:off x="2810253" y="2903598"/>
              <a:ext cx="3873007"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[with a female friend]</a:t>
              </a:r>
            </a:p>
          </p:txBody>
        </p:sp>
        <p:grpSp>
          <p:nvGrpSpPr>
            <p:cNvPr id="17" name="Group 16">
              <a:extLst>
                <a:ext uri="{FF2B5EF4-FFF2-40B4-BE49-F238E27FC236}">
                  <a16:creationId xmlns:a16="http://schemas.microsoft.com/office/drawing/2014/main" xmlns="" id="{E42C6FA7-6BB2-41C1-9140-FC4C28345482}"/>
                </a:ext>
              </a:extLst>
            </p:cNvPr>
            <p:cNvGrpSpPr/>
            <p:nvPr/>
          </p:nvGrpSpPr>
          <p:grpSpPr>
            <a:xfrm>
              <a:off x="2169401" y="1039186"/>
              <a:ext cx="3530010" cy="1981714"/>
              <a:chOff x="6356867" y="891341"/>
              <a:chExt cx="3524578" cy="1981714"/>
            </a:xfrm>
          </p:grpSpPr>
          <p:pic>
            <p:nvPicPr>
              <p:cNvPr id="26" name="Picture 25">
                <a:extLst>
                  <a:ext uri="{FF2B5EF4-FFF2-40B4-BE49-F238E27FC236}">
                    <a16:creationId xmlns:a16="http://schemas.microsoft.com/office/drawing/2014/main" xmlns="" id="{17CC5561-AEE5-4B4A-99CF-15CE9D74A30E}"/>
                  </a:ext>
                </a:extLst>
              </p:cNvPr>
              <p:cNvPicPr>
                <a:picLocks noChangeAspect="1"/>
              </p:cNvPicPr>
              <p:nvPr/>
            </p:nvPicPr>
            <p:blipFill>
              <a:blip r:embed="rId5" cstate="print">
                <a:clrChange>
                  <a:clrFrom>
                    <a:srgbClr val="FCFAFB"/>
                  </a:clrFrom>
                  <a:clrTo>
                    <a:srgbClr val="FCFAFB">
                      <a:alpha val="0"/>
                    </a:srgbClr>
                  </a:clrTo>
                </a:clrChange>
                <a:extLst>
                  <a:ext uri="{28A0092B-C50C-407E-A947-70E740481C1C}">
                    <a14:useLocalDpi xmlns:a14="http://schemas.microsoft.com/office/drawing/2010/main" val="0"/>
                  </a:ext>
                </a:extLst>
              </a:blip>
              <a:stretch>
                <a:fillRect/>
              </a:stretch>
            </p:blipFill>
            <p:spPr>
              <a:xfrm>
                <a:off x="6356867" y="891341"/>
                <a:ext cx="3523047" cy="1981714"/>
              </a:xfrm>
              <a:prstGeom prst="rect">
                <a:avLst/>
              </a:prstGeom>
            </p:spPr>
          </p:pic>
          <p:pic>
            <p:nvPicPr>
              <p:cNvPr id="27" name="Picture 26">
                <a:extLst>
                  <a:ext uri="{FF2B5EF4-FFF2-40B4-BE49-F238E27FC236}">
                    <a16:creationId xmlns:a16="http://schemas.microsoft.com/office/drawing/2014/main" xmlns="" id="{4B31F328-CDB1-4B18-A612-933427F7DA66}"/>
                  </a:ext>
                </a:extLst>
              </p:cNvPr>
              <p:cNvPicPr>
                <a:picLocks noChangeAspect="1"/>
              </p:cNvPicPr>
              <p:nvPr/>
            </p:nvPicPr>
            <p:blipFill rotWithShape="1">
              <a:blip r:embed="rId7" cstate="print">
                <a:clrChange>
                  <a:clrFrom>
                    <a:srgbClr val="FBFBFB"/>
                  </a:clrFrom>
                  <a:clrTo>
                    <a:srgbClr val="FBFBFB">
                      <a:alpha val="0"/>
                    </a:srgbClr>
                  </a:clrTo>
                </a:clrChange>
                <a:extLst>
                  <a:ext uri="{28A0092B-C50C-407E-A947-70E740481C1C}">
                    <a14:useLocalDpi xmlns:a14="http://schemas.microsoft.com/office/drawing/2010/main" val="0"/>
                  </a:ext>
                </a:extLst>
              </a:blip>
              <a:srcRect l="7092" r="58171" b="42627"/>
              <a:stretch/>
            </p:blipFill>
            <p:spPr>
              <a:xfrm rot="21400476">
                <a:off x="6569659" y="898947"/>
                <a:ext cx="1352122" cy="1135098"/>
              </a:xfrm>
              <a:prstGeom prst="rect">
                <a:avLst/>
              </a:prstGeom>
              <a:ln w="25400">
                <a:noFill/>
              </a:ln>
            </p:spPr>
          </p:pic>
          <p:sp>
            <p:nvSpPr>
              <p:cNvPr id="28" name="TextBox 27">
                <a:extLst>
                  <a:ext uri="{FF2B5EF4-FFF2-40B4-BE49-F238E27FC236}">
                    <a16:creationId xmlns:a16="http://schemas.microsoft.com/office/drawing/2014/main" xmlns="" id="{89D5CD81-13FA-44BD-87DD-FFC13CF7767D}"/>
                  </a:ext>
                </a:extLst>
              </p:cNvPr>
              <p:cNvSpPr txBox="1"/>
              <p:nvPr/>
            </p:nvSpPr>
            <p:spPr>
              <a:xfrm rot="21285988">
                <a:off x="8540325" y="1155006"/>
                <a:ext cx="1341120" cy="461665"/>
              </a:xfrm>
              <a:prstGeom prst="rect">
                <a:avLst/>
              </a:prstGeom>
              <a:noFill/>
            </p:spPr>
            <p:txBody>
              <a:bodyPr wrap="square" rtlCol="0">
                <a:spAutoFit/>
              </a:bodyPr>
              <a:lstStyle/>
              <a:p>
                <a:r>
                  <a:rPr lang="en-GB" sz="2400" dirty="0">
                    <a:solidFill>
                      <a:srgbClr val="002060"/>
                    </a:solidFill>
                  </a:rPr>
                  <a:t>¡Hola!</a:t>
                </a:r>
              </a:p>
            </p:txBody>
          </p:sp>
        </p:grpSp>
        <p:pic>
          <p:nvPicPr>
            <p:cNvPr id="18" name="Picture 17">
              <a:extLst>
                <a:ext uri="{FF2B5EF4-FFF2-40B4-BE49-F238E27FC236}">
                  <a16:creationId xmlns:a16="http://schemas.microsoft.com/office/drawing/2014/main" xmlns="" id="{33D8C67C-CC52-4C2F-BEA5-EFDDF4352BC4}"/>
                </a:ext>
              </a:extLst>
            </p:cNvPr>
            <p:cNvPicPr>
              <a:picLocks noChangeAspect="1"/>
            </p:cNvPicPr>
            <p:nvPr/>
          </p:nvPicPr>
          <p:blipFill rotWithShape="1">
            <a:blip r:embed="rId8" cstate="print">
              <a:clrChange>
                <a:clrFrom>
                  <a:srgbClr val="FCFAFB"/>
                </a:clrFrom>
                <a:clrTo>
                  <a:srgbClr val="FCFAFB">
                    <a:alpha val="0"/>
                  </a:srgbClr>
                </a:clrTo>
              </a:clrChange>
              <a:extLst>
                <a:ext uri="{28A0092B-C50C-407E-A947-70E740481C1C}">
                  <a14:useLocalDpi xmlns:a14="http://schemas.microsoft.com/office/drawing/2010/main" val="0"/>
                </a:ext>
              </a:extLst>
            </a:blip>
            <a:srcRect l="27878" r="29395"/>
            <a:stretch/>
          </p:blipFill>
          <p:spPr>
            <a:xfrm>
              <a:off x="63130" y="3549418"/>
              <a:ext cx="1652883" cy="2176003"/>
            </a:xfrm>
            <a:prstGeom prst="rect">
              <a:avLst/>
            </a:prstGeom>
          </p:spPr>
        </p:pic>
        <p:sp>
          <p:nvSpPr>
            <p:cNvPr id="19" name="TextBox 18">
              <a:extLst>
                <a:ext uri="{FF2B5EF4-FFF2-40B4-BE49-F238E27FC236}">
                  <a16:creationId xmlns:a16="http://schemas.microsoft.com/office/drawing/2014/main" xmlns="" id="{77CF462B-9F74-4F18-ADDC-33611834A41C}"/>
                </a:ext>
              </a:extLst>
            </p:cNvPr>
            <p:cNvSpPr txBox="1"/>
            <p:nvPr/>
          </p:nvSpPr>
          <p:spPr>
            <a:xfrm>
              <a:off x="337406" y="5665134"/>
              <a:ext cx="209724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[in a boat]</a:t>
              </a:r>
            </a:p>
          </p:txBody>
        </p:sp>
        <p:pic>
          <p:nvPicPr>
            <p:cNvPr id="20" name="Picture 19">
              <a:extLst>
                <a:ext uri="{FF2B5EF4-FFF2-40B4-BE49-F238E27FC236}">
                  <a16:creationId xmlns:a16="http://schemas.microsoft.com/office/drawing/2014/main" xmlns="" id="{B33B2D18-A858-4017-8C2E-DCB1E3E5C130}"/>
                </a:ext>
              </a:extLst>
            </p:cNvPr>
            <p:cNvPicPr>
              <a:picLocks noChangeAspect="1"/>
            </p:cNvPicPr>
            <p:nvPr/>
          </p:nvPicPr>
          <p:blipFill rotWithShape="1">
            <a:blip r:embed="rId9" cstate="print">
              <a:clrChange>
                <a:clrFrom>
                  <a:srgbClr val="FBF9FA"/>
                </a:clrFrom>
                <a:clrTo>
                  <a:srgbClr val="FBF9FA">
                    <a:alpha val="0"/>
                  </a:srgbClr>
                </a:clrTo>
              </a:clrChange>
              <a:extLst>
                <a:ext uri="{28A0092B-C50C-407E-A947-70E740481C1C}">
                  <a14:useLocalDpi xmlns:a14="http://schemas.microsoft.com/office/drawing/2010/main" val="0"/>
                </a:ext>
              </a:extLst>
            </a:blip>
            <a:srcRect l="33484" t="4579" r="33182"/>
            <a:stretch/>
          </p:blipFill>
          <p:spPr>
            <a:xfrm>
              <a:off x="99033" y="533050"/>
              <a:ext cx="1469834" cy="2366767"/>
            </a:xfrm>
            <a:prstGeom prst="rect">
              <a:avLst/>
            </a:prstGeom>
          </p:spPr>
        </p:pic>
        <p:pic>
          <p:nvPicPr>
            <p:cNvPr id="21" name="Picture 4" descr="http://www.clker.com/cliparts/c/e/1/7/11949844171677658659newspaper_aubanel_monnie_01.svg.med.png">
              <a:extLst>
                <a:ext uri="{FF2B5EF4-FFF2-40B4-BE49-F238E27FC236}">
                  <a16:creationId xmlns:a16="http://schemas.microsoft.com/office/drawing/2014/main" xmlns="" id="{BB08B0DD-D21A-42DC-9D92-3D295361E21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4736" y="1955754"/>
              <a:ext cx="1504876" cy="87282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xmlns="" id="{D8286241-28D8-4FBC-BC2B-D3DF36729614}"/>
                </a:ext>
              </a:extLst>
            </p:cNvPr>
            <p:cNvPicPr>
              <a:picLocks noChangeAspect="1"/>
            </p:cNvPicPr>
            <p:nvPr/>
          </p:nvPicPr>
          <p:blipFill rotWithShape="1">
            <a:blip r:embed="rId11" cstate="print">
              <a:clrChange>
                <a:clrFrom>
                  <a:srgbClr val="FBF9FA"/>
                </a:clrFrom>
                <a:clrTo>
                  <a:srgbClr val="FBF9FA">
                    <a:alpha val="0"/>
                  </a:srgbClr>
                </a:clrTo>
              </a:clrChange>
              <a:extLst>
                <a:ext uri="{28A0092B-C50C-407E-A947-70E740481C1C}">
                  <a14:useLocalDpi xmlns:a14="http://schemas.microsoft.com/office/drawing/2010/main" val="0"/>
                </a:ext>
              </a:extLst>
            </a:blip>
            <a:srcRect l="33484" t="4579" r="33182"/>
            <a:stretch/>
          </p:blipFill>
          <p:spPr>
            <a:xfrm>
              <a:off x="6545185" y="3617215"/>
              <a:ext cx="1309812" cy="2109095"/>
            </a:xfrm>
            <a:prstGeom prst="rect">
              <a:avLst/>
            </a:prstGeom>
          </p:spPr>
        </p:pic>
        <p:pic>
          <p:nvPicPr>
            <p:cNvPr id="23" name="Picture 6" descr="http://www.clker.com/cliparts/b/7/a/c/11949898031195101122gatto_cat_architetto_fra_03.svg.med.png">
              <a:extLst>
                <a:ext uri="{FF2B5EF4-FFF2-40B4-BE49-F238E27FC236}">
                  <a16:creationId xmlns:a16="http://schemas.microsoft.com/office/drawing/2014/main" xmlns="" id="{B91E6AF0-6608-4E49-BA1E-92F66CC59EC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92036" y="4551482"/>
              <a:ext cx="1289260" cy="128496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www.clker.com/cliparts/1/2/b/5/11949896831046083558boat_jarno_vasamaa_.svg.med.png">
              <a:extLst>
                <a:ext uri="{FF2B5EF4-FFF2-40B4-BE49-F238E27FC236}">
                  <a16:creationId xmlns:a16="http://schemas.microsoft.com/office/drawing/2014/main" xmlns="" id="{F5324923-F699-4D36-900E-67457370FC7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77796" y="4018245"/>
              <a:ext cx="916376" cy="161456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xmlns="" id="{1AC4C40C-02F5-4CF7-ACE8-A5DCE64B91C4}"/>
                </a:ext>
              </a:extLst>
            </p:cNvPr>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458362" y="1737974"/>
              <a:ext cx="1666602" cy="1097451"/>
            </a:xfrm>
            <a:prstGeom prst="rect">
              <a:avLst/>
            </a:prstGeom>
          </p:spPr>
        </p:pic>
      </p:grpSp>
      <p:sp>
        <p:nvSpPr>
          <p:cNvPr id="32" name="Title 31">
            <a:extLst>
              <a:ext uri="{FF2B5EF4-FFF2-40B4-BE49-F238E27FC236}">
                <a16:creationId xmlns:a16="http://schemas.microsoft.com/office/drawing/2014/main" xmlns="" id="{929F5240-16AE-44F3-ABCA-C18AF76712D2}"/>
              </a:ext>
            </a:extLst>
          </p:cNvPr>
          <p:cNvSpPr>
            <a:spLocks noGrp="1"/>
          </p:cNvSpPr>
          <p:nvPr>
            <p:ph type="title"/>
          </p:nvPr>
        </p:nvSpPr>
        <p:spPr>
          <a:xfrm>
            <a:off x="0" y="-470782"/>
            <a:ext cx="10515600" cy="1325563"/>
          </a:xfrm>
        </p:spPr>
        <p:txBody>
          <a:bodyPr/>
          <a:lstStyle/>
          <a:p>
            <a:pPr rtl="0" eaLnBrk="1" latinLnBrk="0" hangingPunct="1"/>
            <a:r>
              <a:rPr lang="en-GB" sz="1800" b="1" kern="1200" dirty="0">
                <a:solidFill>
                  <a:srgbClr val="2F5597"/>
                </a:solidFill>
                <a:effectLst/>
                <a:latin typeface="Century Gothic" panose="020B0502020202020204" pitchFamily="34" charset="0"/>
                <a:ea typeface="+mn-ea"/>
                <a:cs typeface="+mn-cs"/>
              </a:rPr>
              <a:t>Student B</a:t>
            </a:r>
            <a:endParaRPr lang="en-GB" dirty="0">
              <a:effectLst/>
            </a:endParaRPr>
          </a:p>
        </p:txBody>
      </p:sp>
    </p:spTree>
    <p:extLst>
      <p:ext uri="{BB962C8B-B14F-4D97-AF65-F5344CB8AC3E}">
        <p14:creationId xmlns:p14="http://schemas.microsoft.com/office/powerpoint/2010/main" val="40862517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12FEF260-8FFF-4AB0-8879-07B1D34999A4}"/>
              </a:ext>
            </a:extLst>
          </p:cNvPr>
          <p:cNvGraphicFramePr>
            <a:graphicFrameLocks noGrp="1"/>
          </p:cNvGraphicFramePr>
          <p:nvPr>
            <p:extLst>
              <p:ext uri="{D42A27DB-BD31-4B8C-83A1-F6EECF244321}">
                <p14:modId xmlns:p14="http://schemas.microsoft.com/office/powerpoint/2010/main" val="2341115101"/>
              </p:ext>
            </p:extLst>
          </p:nvPr>
        </p:nvGraphicFramePr>
        <p:xfrm>
          <a:off x="1188720" y="1127831"/>
          <a:ext cx="10576560" cy="3992808"/>
        </p:xfrm>
        <a:graphic>
          <a:graphicData uri="http://schemas.openxmlformats.org/drawingml/2006/table">
            <a:tbl>
              <a:tblPr firstRow="1" bandRow="1">
                <a:tableStyleId>{8A107856-5554-42FB-B03E-39F5DBC370BA}</a:tableStyleId>
              </a:tblPr>
              <a:tblGrid>
                <a:gridCol w="5361390">
                  <a:extLst>
                    <a:ext uri="{9D8B030D-6E8A-4147-A177-3AD203B41FA5}">
                      <a16:colId xmlns:a16="http://schemas.microsoft.com/office/drawing/2014/main" xmlns="" val="2538844088"/>
                    </a:ext>
                  </a:extLst>
                </a:gridCol>
                <a:gridCol w="5215170">
                  <a:extLst>
                    <a:ext uri="{9D8B030D-6E8A-4147-A177-3AD203B41FA5}">
                      <a16:colId xmlns:a16="http://schemas.microsoft.com/office/drawing/2014/main" xmlns="" val="2415405571"/>
                    </a:ext>
                  </a:extLst>
                </a:gridCol>
              </a:tblGrid>
              <a:tr h="12301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baseline="0" dirty="0">
                          <a:solidFill>
                            <a:srgbClr val="002060"/>
                          </a:solidFill>
                          <a:latin typeface="Century Gothic" panose="020B0502020202020204" pitchFamily="34" charset="0"/>
                        </a:rPr>
                        <a:t>Daniel does it</a:t>
                      </a:r>
                      <a:endParaRPr lang="en-GB" sz="2800" b="1" i="1" dirty="0">
                        <a:solidFill>
                          <a:srgbClr val="002060"/>
                        </a:solidFill>
                        <a:latin typeface="Century Gothic" panose="020B0502020202020204" pitchFamily="34" charset="0"/>
                      </a:endParaRPr>
                    </a:p>
                  </a:txBody>
                  <a:tcPr anchor="ctr"/>
                </a:tc>
                <a:tc>
                  <a:txBody>
                    <a:bodyPr/>
                    <a:lstStyle/>
                    <a:p>
                      <a:pPr algn="ctr"/>
                      <a:r>
                        <a:rPr lang="en-GB" sz="2800" b="1" baseline="0" dirty="0">
                          <a:solidFill>
                            <a:srgbClr val="002060"/>
                          </a:solidFill>
                          <a:latin typeface="Century Gothic" panose="020B0502020202020204" pitchFamily="34" charset="0"/>
                        </a:rPr>
                        <a:t>it’s important to…</a:t>
                      </a:r>
                    </a:p>
                    <a:p>
                      <a:pPr algn="ctr"/>
                      <a:r>
                        <a:rPr lang="en-GB" sz="2800" b="1" baseline="0" dirty="0">
                          <a:solidFill>
                            <a:srgbClr val="002060"/>
                          </a:solidFill>
                          <a:latin typeface="Century Gothic" panose="020B0502020202020204" pitchFamily="34" charset="0"/>
                        </a:rPr>
                        <a:t> </a:t>
                      </a:r>
                      <a:r>
                        <a:rPr lang="en-GB" sz="2400" b="0" baseline="0" dirty="0">
                          <a:solidFill>
                            <a:srgbClr val="002060"/>
                          </a:solidFill>
                          <a:latin typeface="Century Gothic" panose="020B0502020202020204" pitchFamily="34" charset="0"/>
                        </a:rPr>
                        <a:t>(talking in general)</a:t>
                      </a:r>
                      <a:endParaRPr lang="en-GB" sz="2400" b="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xmlns="" val="924415809"/>
                  </a:ext>
                </a:extLst>
              </a:tr>
              <a:tr h="690677">
                <a:tc>
                  <a:txBody>
                    <a:bodyPr/>
                    <a:lstStyle/>
                    <a:p>
                      <a:pPr algn="ctr"/>
                      <a:endParaRPr lang="en-GB" sz="2800" dirty="0">
                        <a:solidFill>
                          <a:srgbClr val="002060"/>
                        </a:solidFill>
                        <a:latin typeface="Century Gothic" panose="020B0502020202020204" pitchFamily="34" charset="0"/>
                      </a:endParaRPr>
                    </a:p>
                  </a:txBody>
                  <a:tcPr/>
                </a:tc>
                <a:tc>
                  <a:txBody>
                    <a:bodyPr/>
                    <a:lstStyle/>
                    <a:p>
                      <a:pPr algn="ctr"/>
                      <a:endParaRPr lang="en-GB" sz="2800" dirty="0">
                        <a:solidFill>
                          <a:srgbClr val="002060"/>
                        </a:solidFill>
                        <a:latin typeface="Century Gothic" panose="020B0502020202020204" pitchFamily="34" charset="0"/>
                      </a:endParaRPr>
                    </a:p>
                  </a:txBody>
                  <a:tcPr/>
                </a:tc>
                <a:extLst>
                  <a:ext uri="{0D108BD9-81ED-4DB2-BD59-A6C34878D82A}">
                    <a16:rowId xmlns:a16="http://schemas.microsoft.com/office/drawing/2014/main" xmlns="" val="3100476975"/>
                  </a:ext>
                </a:extLst>
              </a:tr>
              <a:tr h="690677">
                <a:tc>
                  <a:txBody>
                    <a:bodyPr/>
                    <a:lstStyle/>
                    <a:p>
                      <a:pPr algn="ctr"/>
                      <a:endParaRPr lang="en-GB" sz="2800" dirty="0">
                        <a:solidFill>
                          <a:srgbClr val="002060"/>
                        </a:solidFill>
                        <a:latin typeface="Century Gothic" panose="020B0502020202020204" pitchFamily="34" charset="0"/>
                      </a:endParaRPr>
                    </a:p>
                  </a:txBody>
                  <a:tcPr/>
                </a:tc>
                <a:tc>
                  <a:txBody>
                    <a:bodyPr/>
                    <a:lstStyle/>
                    <a:p>
                      <a:pPr algn="ctr"/>
                      <a:endParaRPr lang="en-GB" sz="2800" dirty="0">
                        <a:solidFill>
                          <a:srgbClr val="002060"/>
                        </a:solidFill>
                        <a:latin typeface="Century Gothic" panose="020B0502020202020204" pitchFamily="34" charset="0"/>
                      </a:endParaRPr>
                    </a:p>
                  </a:txBody>
                  <a:tcPr/>
                </a:tc>
                <a:extLst>
                  <a:ext uri="{0D108BD9-81ED-4DB2-BD59-A6C34878D82A}">
                    <a16:rowId xmlns:a16="http://schemas.microsoft.com/office/drawing/2014/main" xmlns="" val="3848763795"/>
                  </a:ext>
                </a:extLst>
              </a:tr>
              <a:tr h="690677">
                <a:tc>
                  <a:txBody>
                    <a:bodyPr/>
                    <a:lstStyle/>
                    <a:p>
                      <a:pPr algn="ctr"/>
                      <a:endParaRPr lang="en-GB" sz="2800" dirty="0">
                        <a:solidFill>
                          <a:srgbClr val="002060"/>
                        </a:solidFill>
                        <a:latin typeface="Century Gothic" panose="020B0502020202020204" pitchFamily="34" charset="0"/>
                      </a:endParaRPr>
                    </a:p>
                  </a:txBody>
                  <a:tcPr/>
                </a:tc>
                <a:tc>
                  <a:txBody>
                    <a:bodyPr/>
                    <a:lstStyle/>
                    <a:p>
                      <a:pPr algn="ctr"/>
                      <a:endParaRPr lang="en-GB" sz="2800" dirty="0">
                        <a:solidFill>
                          <a:srgbClr val="002060"/>
                        </a:solidFill>
                        <a:latin typeface="Century Gothic" panose="020B0502020202020204" pitchFamily="34" charset="0"/>
                      </a:endParaRPr>
                    </a:p>
                  </a:txBody>
                  <a:tcPr/>
                </a:tc>
                <a:extLst>
                  <a:ext uri="{0D108BD9-81ED-4DB2-BD59-A6C34878D82A}">
                    <a16:rowId xmlns:a16="http://schemas.microsoft.com/office/drawing/2014/main" xmlns="" val="4107030061"/>
                  </a:ext>
                </a:extLst>
              </a:tr>
              <a:tr h="690677">
                <a:tc>
                  <a:txBody>
                    <a:bodyPr/>
                    <a:lstStyle/>
                    <a:p>
                      <a:pPr algn="ctr"/>
                      <a:endParaRPr lang="en-GB" sz="2800" dirty="0">
                        <a:solidFill>
                          <a:srgbClr val="002060"/>
                        </a:solidFill>
                        <a:latin typeface="Century Gothic" panose="020B0502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dirty="0">
                        <a:solidFill>
                          <a:srgbClr val="002060"/>
                        </a:solidFill>
                        <a:latin typeface="Century Gothic" panose="020B0502020202020204" pitchFamily="34" charset="0"/>
                      </a:endParaRPr>
                    </a:p>
                  </a:txBody>
                  <a:tcPr/>
                </a:tc>
                <a:extLst>
                  <a:ext uri="{0D108BD9-81ED-4DB2-BD59-A6C34878D82A}">
                    <a16:rowId xmlns:a16="http://schemas.microsoft.com/office/drawing/2014/main" xmlns="" val="3067270774"/>
                  </a:ext>
                </a:extLst>
              </a:tr>
            </a:tbl>
          </a:graphicData>
        </a:graphic>
      </p:graphicFrame>
      <p:sp>
        <p:nvSpPr>
          <p:cNvPr id="4" name="TextBox 3">
            <a:extLst>
              <a:ext uri="{FF2B5EF4-FFF2-40B4-BE49-F238E27FC236}">
                <a16:creationId xmlns:a16="http://schemas.microsoft.com/office/drawing/2014/main" xmlns="" id="{35710D63-A8BB-4363-B7A8-1C15F86AF48A}"/>
              </a:ext>
            </a:extLst>
          </p:cNvPr>
          <p:cNvSpPr txBox="1"/>
          <p:nvPr/>
        </p:nvSpPr>
        <p:spPr>
          <a:xfrm>
            <a:off x="2690469" y="2386484"/>
            <a:ext cx="2926080"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dances salsa</a:t>
            </a:r>
          </a:p>
        </p:txBody>
      </p:sp>
      <p:sp>
        <p:nvSpPr>
          <p:cNvPr id="5" name="TextBox 4">
            <a:extLst>
              <a:ext uri="{FF2B5EF4-FFF2-40B4-BE49-F238E27FC236}">
                <a16:creationId xmlns:a16="http://schemas.microsoft.com/office/drawing/2014/main" xmlns="" id="{6DE5DF67-E05E-4FC5-9B22-C75D30CA73A8}"/>
              </a:ext>
            </a:extLst>
          </p:cNvPr>
          <p:cNvSpPr txBox="1"/>
          <p:nvPr/>
        </p:nvSpPr>
        <p:spPr>
          <a:xfrm>
            <a:off x="2697480" y="3124235"/>
            <a:ext cx="2926080"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listens to music</a:t>
            </a:r>
          </a:p>
        </p:txBody>
      </p:sp>
      <p:sp>
        <p:nvSpPr>
          <p:cNvPr id="6" name="TextBox 5">
            <a:extLst>
              <a:ext uri="{FF2B5EF4-FFF2-40B4-BE49-F238E27FC236}">
                <a16:creationId xmlns:a16="http://schemas.microsoft.com/office/drawing/2014/main" xmlns="" id="{4E2D08B6-79D7-4E7A-852C-BF80A17EC3EC}"/>
              </a:ext>
            </a:extLst>
          </p:cNvPr>
          <p:cNvSpPr txBox="1"/>
          <p:nvPr/>
        </p:nvSpPr>
        <p:spPr>
          <a:xfrm>
            <a:off x="1446902" y="3813501"/>
            <a:ext cx="4907280" cy="830997"/>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speaks with a (male) friend</a:t>
            </a:r>
          </a:p>
          <a:p>
            <a:endParaRPr lang="en-GB" sz="2000" dirty="0"/>
          </a:p>
        </p:txBody>
      </p:sp>
      <p:sp>
        <p:nvSpPr>
          <p:cNvPr id="7" name="TextBox 6">
            <a:extLst>
              <a:ext uri="{FF2B5EF4-FFF2-40B4-BE49-F238E27FC236}">
                <a16:creationId xmlns:a16="http://schemas.microsoft.com/office/drawing/2014/main" xmlns="" id="{9A560F85-10C7-4CBF-8A41-3883EEB9EF05}"/>
              </a:ext>
            </a:extLst>
          </p:cNvPr>
          <p:cNvSpPr txBox="1"/>
          <p:nvPr/>
        </p:nvSpPr>
        <p:spPr>
          <a:xfrm>
            <a:off x="2769440" y="4515003"/>
            <a:ext cx="2926080"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arrives late</a:t>
            </a:r>
          </a:p>
        </p:txBody>
      </p:sp>
      <p:sp>
        <p:nvSpPr>
          <p:cNvPr id="8" name="TextBox 7">
            <a:extLst>
              <a:ext uri="{FF2B5EF4-FFF2-40B4-BE49-F238E27FC236}">
                <a16:creationId xmlns:a16="http://schemas.microsoft.com/office/drawing/2014/main" xmlns="" id="{40EB75E1-78AE-46A0-B295-1015C49B3492}"/>
              </a:ext>
            </a:extLst>
          </p:cNvPr>
          <p:cNvSpPr txBox="1"/>
          <p:nvPr/>
        </p:nvSpPr>
        <p:spPr>
          <a:xfrm>
            <a:off x="7863840" y="3112753"/>
            <a:ext cx="2926080"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dance in class</a:t>
            </a:r>
          </a:p>
        </p:txBody>
      </p:sp>
      <p:sp>
        <p:nvSpPr>
          <p:cNvPr id="9" name="TextBox 8">
            <a:extLst>
              <a:ext uri="{FF2B5EF4-FFF2-40B4-BE49-F238E27FC236}">
                <a16:creationId xmlns:a16="http://schemas.microsoft.com/office/drawing/2014/main" xmlns="" id="{CEA4FB0F-FE21-49FB-BFEF-F5C0CC1895BD}"/>
              </a:ext>
            </a:extLst>
          </p:cNvPr>
          <p:cNvSpPr txBox="1"/>
          <p:nvPr/>
        </p:nvSpPr>
        <p:spPr>
          <a:xfrm>
            <a:off x="7664824" y="3773466"/>
            <a:ext cx="3117926"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buy a magazine</a:t>
            </a:r>
          </a:p>
        </p:txBody>
      </p:sp>
      <p:sp>
        <p:nvSpPr>
          <p:cNvPr id="10" name="TextBox 9">
            <a:extLst>
              <a:ext uri="{FF2B5EF4-FFF2-40B4-BE49-F238E27FC236}">
                <a16:creationId xmlns:a16="http://schemas.microsoft.com/office/drawing/2014/main" xmlns="" id="{FFA94D61-617C-447A-B838-3CDD12E919DD}"/>
              </a:ext>
            </a:extLst>
          </p:cNvPr>
          <p:cNvSpPr txBox="1"/>
          <p:nvPr/>
        </p:nvSpPr>
        <p:spPr>
          <a:xfrm>
            <a:off x="8191501" y="4526524"/>
            <a:ext cx="2819400"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arrive early</a:t>
            </a:r>
            <a:endParaRPr lang="en-GB" sz="2000" dirty="0"/>
          </a:p>
        </p:txBody>
      </p:sp>
      <p:sp>
        <p:nvSpPr>
          <p:cNvPr id="11" name="TextBox 10">
            <a:extLst>
              <a:ext uri="{FF2B5EF4-FFF2-40B4-BE49-F238E27FC236}">
                <a16:creationId xmlns:a16="http://schemas.microsoft.com/office/drawing/2014/main" xmlns="" id="{4C587F69-C38D-46C2-9812-A2255D70F8FB}"/>
              </a:ext>
            </a:extLst>
          </p:cNvPr>
          <p:cNvSpPr txBox="1"/>
          <p:nvPr/>
        </p:nvSpPr>
        <p:spPr>
          <a:xfrm>
            <a:off x="6598920" y="2386130"/>
            <a:ext cx="5455920" cy="830997"/>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speak with a (female) friend</a:t>
            </a:r>
          </a:p>
          <a:p>
            <a:endParaRPr lang="en-GB" sz="2000" dirty="0"/>
          </a:p>
        </p:txBody>
      </p:sp>
      <p:sp>
        <p:nvSpPr>
          <p:cNvPr id="12" name="Title 11">
            <a:extLst>
              <a:ext uri="{FF2B5EF4-FFF2-40B4-BE49-F238E27FC236}">
                <a16:creationId xmlns:a16="http://schemas.microsoft.com/office/drawing/2014/main" xmlns="" id="{31B53405-45FD-4355-AC29-41689A38C342}"/>
              </a:ext>
            </a:extLst>
          </p:cNvPr>
          <p:cNvSpPr>
            <a:spLocks noGrp="1"/>
          </p:cNvSpPr>
          <p:nvPr>
            <p:ph type="title"/>
          </p:nvPr>
        </p:nvSpPr>
        <p:spPr>
          <a:xfrm>
            <a:off x="153218" y="-197732"/>
            <a:ext cx="10515600" cy="1325563"/>
          </a:xfrm>
        </p:spPr>
        <p:txBody>
          <a:bodyPr/>
          <a:lstStyle/>
          <a:p>
            <a:pPr rtl="0" eaLnBrk="1" latinLnBrk="0" hangingPunct="1"/>
            <a:r>
              <a:rPr lang="en-GB" sz="2400" b="1" kern="1200" dirty="0">
                <a:solidFill>
                  <a:srgbClr val="2F5597"/>
                </a:solidFill>
                <a:effectLst/>
                <a:latin typeface="Century Gothic" panose="020B0502020202020204" pitchFamily="34" charset="0"/>
                <a:ea typeface="+mn-ea"/>
                <a:cs typeface="+mn-cs"/>
              </a:rPr>
              <a:t>Student B answers</a:t>
            </a:r>
            <a:endParaRPr lang="en-GB" dirty="0">
              <a:effectLst/>
            </a:endParaRPr>
          </a:p>
        </p:txBody>
      </p:sp>
    </p:spTree>
    <p:extLst>
      <p:ext uri="{BB962C8B-B14F-4D97-AF65-F5344CB8AC3E}">
        <p14:creationId xmlns:p14="http://schemas.microsoft.com/office/powerpoint/2010/main" val="24950388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7" name="Table 26">
            <a:extLst>
              <a:ext uri="{FF2B5EF4-FFF2-40B4-BE49-F238E27FC236}">
                <a16:creationId xmlns:a16="http://schemas.microsoft.com/office/drawing/2014/main" xmlns="" id="{B42801D0-1BE0-46FE-B44F-CD0040A7D46B}"/>
              </a:ext>
            </a:extLst>
          </p:cNvPr>
          <p:cNvGraphicFramePr>
            <a:graphicFrameLocks noGrp="1"/>
          </p:cNvGraphicFramePr>
          <p:nvPr>
            <p:extLst>
              <p:ext uri="{D42A27DB-BD31-4B8C-83A1-F6EECF244321}">
                <p14:modId xmlns:p14="http://schemas.microsoft.com/office/powerpoint/2010/main" val="2456958024"/>
              </p:ext>
            </p:extLst>
          </p:nvPr>
        </p:nvGraphicFramePr>
        <p:xfrm>
          <a:off x="1188720" y="1127831"/>
          <a:ext cx="10576560" cy="3992808"/>
        </p:xfrm>
        <a:graphic>
          <a:graphicData uri="http://schemas.openxmlformats.org/drawingml/2006/table">
            <a:tbl>
              <a:tblPr firstRow="1" bandRow="1">
                <a:tableStyleId>{8A107856-5554-42FB-B03E-39F5DBC370BA}</a:tableStyleId>
              </a:tblPr>
              <a:tblGrid>
                <a:gridCol w="5361390">
                  <a:extLst>
                    <a:ext uri="{9D8B030D-6E8A-4147-A177-3AD203B41FA5}">
                      <a16:colId xmlns:a16="http://schemas.microsoft.com/office/drawing/2014/main" xmlns="" val="2538844088"/>
                    </a:ext>
                  </a:extLst>
                </a:gridCol>
                <a:gridCol w="5215170">
                  <a:extLst>
                    <a:ext uri="{9D8B030D-6E8A-4147-A177-3AD203B41FA5}">
                      <a16:colId xmlns:a16="http://schemas.microsoft.com/office/drawing/2014/main" xmlns="" val="2415405571"/>
                    </a:ext>
                  </a:extLst>
                </a:gridCol>
              </a:tblGrid>
              <a:tr h="12301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baseline="0" dirty="0">
                          <a:solidFill>
                            <a:srgbClr val="002060"/>
                          </a:solidFill>
                          <a:latin typeface="Century Gothic" panose="020B0502020202020204" pitchFamily="34" charset="0"/>
                        </a:rPr>
                        <a:t>Daniel does it</a:t>
                      </a:r>
                      <a:endParaRPr lang="en-GB" sz="2800" b="1" i="1" dirty="0">
                        <a:solidFill>
                          <a:srgbClr val="002060"/>
                        </a:solidFill>
                        <a:latin typeface="Century Gothic" panose="020B0502020202020204" pitchFamily="34" charset="0"/>
                      </a:endParaRPr>
                    </a:p>
                  </a:txBody>
                  <a:tcPr anchor="ctr"/>
                </a:tc>
                <a:tc>
                  <a:txBody>
                    <a:bodyPr/>
                    <a:lstStyle/>
                    <a:p>
                      <a:pPr algn="ctr"/>
                      <a:r>
                        <a:rPr lang="en-GB" sz="2800" b="1" baseline="0" dirty="0">
                          <a:solidFill>
                            <a:srgbClr val="002060"/>
                          </a:solidFill>
                          <a:latin typeface="Century Gothic" panose="020B0502020202020204" pitchFamily="34" charset="0"/>
                        </a:rPr>
                        <a:t>it’s important</a:t>
                      </a:r>
                    </a:p>
                    <a:p>
                      <a:pPr algn="ctr"/>
                      <a:r>
                        <a:rPr lang="en-GB" sz="2800" b="1" baseline="0" dirty="0">
                          <a:solidFill>
                            <a:srgbClr val="002060"/>
                          </a:solidFill>
                          <a:latin typeface="Century Gothic" panose="020B0502020202020204" pitchFamily="34" charset="0"/>
                        </a:rPr>
                        <a:t> </a:t>
                      </a:r>
                      <a:r>
                        <a:rPr lang="en-GB" sz="2400" b="0" baseline="0" dirty="0">
                          <a:solidFill>
                            <a:srgbClr val="002060"/>
                          </a:solidFill>
                          <a:latin typeface="Century Gothic" panose="020B0502020202020204" pitchFamily="34" charset="0"/>
                        </a:rPr>
                        <a:t>(talking in general)</a:t>
                      </a:r>
                      <a:endParaRPr lang="en-GB" sz="2400" b="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xmlns="" val="924415809"/>
                  </a:ext>
                </a:extLst>
              </a:tr>
              <a:tr h="690677">
                <a:tc>
                  <a:txBody>
                    <a:bodyPr/>
                    <a:lstStyle/>
                    <a:p>
                      <a:pPr algn="ctr"/>
                      <a:endParaRPr lang="en-GB" sz="2800" dirty="0">
                        <a:solidFill>
                          <a:srgbClr val="002060"/>
                        </a:solidFill>
                        <a:latin typeface="Century Gothic" panose="020B0502020202020204" pitchFamily="34" charset="0"/>
                      </a:endParaRPr>
                    </a:p>
                  </a:txBody>
                  <a:tcPr/>
                </a:tc>
                <a:tc>
                  <a:txBody>
                    <a:bodyPr/>
                    <a:lstStyle/>
                    <a:p>
                      <a:pPr algn="ctr"/>
                      <a:endParaRPr lang="en-GB" sz="2800" dirty="0">
                        <a:solidFill>
                          <a:srgbClr val="002060"/>
                        </a:solidFill>
                        <a:latin typeface="Century Gothic" panose="020B0502020202020204" pitchFamily="34" charset="0"/>
                      </a:endParaRPr>
                    </a:p>
                  </a:txBody>
                  <a:tcPr/>
                </a:tc>
                <a:extLst>
                  <a:ext uri="{0D108BD9-81ED-4DB2-BD59-A6C34878D82A}">
                    <a16:rowId xmlns:a16="http://schemas.microsoft.com/office/drawing/2014/main" xmlns="" val="3100476975"/>
                  </a:ext>
                </a:extLst>
              </a:tr>
              <a:tr h="690677">
                <a:tc>
                  <a:txBody>
                    <a:bodyPr/>
                    <a:lstStyle/>
                    <a:p>
                      <a:pPr algn="ctr"/>
                      <a:endParaRPr lang="en-GB" sz="2800" dirty="0">
                        <a:solidFill>
                          <a:srgbClr val="002060"/>
                        </a:solidFill>
                        <a:latin typeface="Century Gothic" panose="020B0502020202020204" pitchFamily="34" charset="0"/>
                      </a:endParaRPr>
                    </a:p>
                  </a:txBody>
                  <a:tcPr/>
                </a:tc>
                <a:tc>
                  <a:txBody>
                    <a:bodyPr/>
                    <a:lstStyle/>
                    <a:p>
                      <a:pPr algn="ctr"/>
                      <a:endParaRPr lang="en-GB" sz="2800" dirty="0">
                        <a:solidFill>
                          <a:srgbClr val="002060"/>
                        </a:solidFill>
                        <a:latin typeface="Century Gothic" panose="020B0502020202020204" pitchFamily="34" charset="0"/>
                      </a:endParaRPr>
                    </a:p>
                  </a:txBody>
                  <a:tcPr/>
                </a:tc>
                <a:extLst>
                  <a:ext uri="{0D108BD9-81ED-4DB2-BD59-A6C34878D82A}">
                    <a16:rowId xmlns:a16="http://schemas.microsoft.com/office/drawing/2014/main" xmlns="" val="3848763795"/>
                  </a:ext>
                </a:extLst>
              </a:tr>
              <a:tr h="690677">
                <a:tc>
                  <a:txBody>
                    <a:bodyPr/>
                    <a:lstStyle/>
                    <a:p>
                      <a:pPr algn="ctr"/>
                      <a:endParaRPr lang="en-GB" sz="2800" dirty="0">
                        <a:solidFill>
                          <a:srgbClr val="002060"/>
                        </a:solidFill>
                        <a:latin typeface="Century Gothic" panose="020B0502020202020204" pitchFamily="34" charset="0"/>
                      </a:endParaRPr>
                    </a:p>
                  </a:txBody>
                  <a:tcPr/>
                </a:tc>
                <a:tc>
                  <a:txBody>
                    <a:bodyPr/>
                    <a:lstStyle/>
                    <a:p>
                      <a:pPr algn="ctr"/>
                      <a:endParaRPr lang="en-GB" sz="2800" dirty="0">
                        <a:solidFill>
                          <a:srgbClr val="002060"/>
                        </a:solidFill>
                        <a:latin typeface="Century Gothic" panose="020B0502020202020204" pitchFamily="34" charset="0"/>
                      </a:endParaRPr>
                    </a:p>
                  </a:txBody>
                  <a:tcPr/>
                </a:tc>
                <a:extLst>
                  <a:ext uri="{0D108BD9-81ED-4DB2-BD59-A6C34878D82A}">
                    <a16:rowId xmlns:a16="http://schemas.microsoft.com/office/drawing/2014/main" xmlns="" val="4107030061"/>
                  </a:ext>
                </a:extLst>
              </a:tr>
              <a:tr h="690677">
                <a:tc>
                  <a:txBody>
                    <a:bodyPr/>
                    <a:lstStyle/>
                    <a:p>
                      <a:pPr algn="ctr"/>
                      <a:endParaRPr lang="en-GB" sz="2800" dirty="0">
                        <a:solidFill>
                          <a:srgbClr val="002060"/>
                        </a:solidFill>
                        <a:latin typeface="Century Gothic" panose="020B0502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dirty="0">
                        <a:solidFill>
                          <a:srgbClr val="002060"/>
                        </a:solidFill>
                        <a:latin typeface="Century Gothic" panose="020B0502020202020204" pitchFamily="34" charset="0"/>
                      </a:endParaRPr>
                    </a:p>
                  </a:txBody>
                  <a:tcPr/>
                </a:tc>
                <a:extLst>
                  <a:ext uri="{0D108BD9-81ED-4DB2-BD59-A6C34878D82A}">
                    <a16:rowId xmlns:a16="http://schemas.microsoft.com/office/drawing/2014/main" xmlns="" val="3067270774"/>
                  </a:ext>
                </a:extLst>
              </a:tr>
            </a:tbl>
          </a:graphicData>
        </a:graphic>
      </p:graphicFrame>
      <p:sp>
        <p:nvSpPr>
          <p:cNvPr id="29" name="TextBox 28">
            <a:extLst>
              <a:ext uri="{FF2B5EF4-FFF2-40B4-BE49-F238E27FC236}">
                <a16:creationId xmlns:a16="http://schemas.microsoft.com/office/drawing/2014/main" xmlns="" id="{8C555D40-AB94-4831-8B75-1100110567AE}"/>
              </a:ext>
            </a:extLst>
          </p:cNvPr>
          <p:cNvSpPr txBox="1"/>
          <p:nvPr/>
        </p:nvSpPr>
        <p:spPr>
          <a:xfrm>
            <a:off x="2308411" y="2386130"/>
            <a:ext cx="3429000"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buys a newspaper</a:t>
            </a:r>
          </a:p>
        </p:txBody>
      </p:sp>
      <p:sp>
        <p:nvSpPr>
          <p:cNvPr id="30" name="TextBox 29">
            <a:extLst>
              <a:ext uri="{FF2B5EF4-FFF2-40B4-BE49-F238E27FC236}">
                <a16:creationId xmlns:a16="http://schemas.microsoft.com/office/drawing/2014/main" xmlns="" id="{4BA5E096-5D75-47D9-A136-894C0974ECDA}"/>
              </a:ext>
            </a:extLst>
          </p:cNvPr>
          <p:cNvSpPr txBox="1"/>
          <p:nvPr/>
        </p:nvSpPr>
        <p:spPr>
          <a:xfrm>
            <a:off x="2202180" y="3089819"/>
            <a:ext cx="3383280"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dances in a boat</a:t>
            </a:r>
          </a:p>
        </p:txBody>
      </p:sp>
      <p:sp>
        <p:nvSpPr>
          <p:cNvPr id="31" name="TextBox 30">
            <a:extLst>
              <a:ext uri="{FF2B5EF4-FFF2-40B4-BE49-F238E27FC236}">
                <a16:creationId xmlns:a16="http://schemas.microsoft.com/office/drawing/2014/main" xmlns="" id="{ED0AB4F0-380D-4D26-99D9-6E331055C823}"/>
              </a:ext>
            </a:extLst>
          </p:cNvPr>
          <p:cNvSpPr txBox="1"/>
          <p:nvPr/>
        </p:nvSpPr>
        <p:spPr>
          <a:xfrm>
            <a:off x="1347618" y="3777084"/>
            <a:ext cx="5372998" cy="830997"/>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speaks with a (female) friend</a:t>
            </a:r>
          </a:p>
          <a:p>
            <a:endParaRPr lang="en-GB" sz="2000" dirty="0"/>
          </a:p>
        </p:txBody>
      </p:sp>
      <p:sp>
        <p:nvSpPr>
          <p:cNvPr id="32" name="TextBox 31">
            <a:extLst>
              <a:ext uri="{FF2B5EF4-FFF2-40B4-BE49-F238E27FC236}">
                <a16:creationId xmlns:a16="http://schemas.microsoft.com/office/drawing/2014/main" xmlns="" id="{B6A24FCF-BF5F-45AD-8719-E1B97A48F005}"/>
              </a:ext>
            </a:extLst>
          </p:cNvPr>
          <p:cNvSpPr txBox="1"/>
          <p:nvPr/>
        </p:nvSpPr>
        <p:spPr>
          <a:xfrm>
            <a:off x="2850328" y="4466058"/>
            <a:ext cx="2926080"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arrives early</a:t>
            </a:r>
          </a:p>
        </p:txBody>
      </p:sp>
      <p:sp>
        <p:nvSpPr>
          <p:cNvPr id="33" name="TextBox 32">
            <a:extLst>
              <a:ext uri="{FF2B5EF4-FFF2-40B4-BE49-F238E27FC236}">
                <a16:creationId xmlns:a16="http://schemas.microsoft.com/office/drawing/2014/main" xmlns="" id="{F11439D4-5F0A-4FE9-83F4-2B35893FA9E6}"/>
              </a:ext>
            </a:extLst>
          </p:cNvPr>
          <p:cNvSpPr txBox="1"/>
          <p:nvPr/>
        </p:nvSpPr>
        <p:spPr>
          <a:xfrm>
            <a:off x="8181109" y="3083921"/>
            <a:ext cx="2926080"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buy a cat</a:t>
            </a:r>
          </a:p>
        </p:txBody>
      </p:sp>
      <p:sp>
        <p:nvSpPr>
          <p:cNvPr id="34" name="TextBox 33">
            <a:extLst>
              <a:ext uri="{FF2B5EF4-FFF2-40B4-BE49-F238E27FC236}">
                <a16:creationId xmlns:a16="http://schemas.microsoft.com/office/drawing/2014/main" xmlns="" id="{263CD410-7FAE-427E-895B-BBFCD9340C88}"/>
              </a:ext>
            </a:extLst>
          </p:cNvPr>
          <p:cNvSpPr txBox="1"/>
          <p:nvPr/>
        </p:nvSpPr>
        <p:spPr>
          <a:xfrm>
            <a:off x="8019743" y="3807726"/>
            <a:ext cx="3117926"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buy a house</a:t>
            </a:r>
          </a:p>
        </p:txBody>
      </p:sp>
      <p:sp>
        <p:nvSpPr>
          <p:cNvPr id="35" name="TextBox 34">
            <a:extLst>
              <a:ext uri="{FF2B5EF4-FFF2-40B4-BE49-F238E27FC236}">
                <a16:creationId xmlns:a16="http://schemas.microsoft.com/office/drawing/2014/main" xmlns="" id="{66EE3B95-0389-4E88-AD87-E947FBDA7222}"/>
              </a:ext>
            </a:extLst>
          </p:cNvPr>
          <p:cNvSpPr txBox="1"/>
          <p:nvPr/>
        </p:nvSpPr>
        <p:spPr>
          <a:xfrm>
            <a:off x="7917180" y="4476521"/>
            <a:ext cx="2819400"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listen to music</a:t>
            </a:r>
            <a:endParaRPr lang="en-GB" sz="2000" dirty="0"/>
          </a:p>
        </p:txBody>
      </p:sp>
      <p:sp>
        <p:nvSpPr>
          <p:cNvPr id="36" name="TextBox 35">
            <a:extLst>
              <a:ext uri="{FF2B5EF4-FFF2-40B4-BE49-F238E27FC236}">
                <a16:creationId xmlns:a16="http://schemas.microsoft.com/office/drawing/2014/main" xmlns="" id="{FB65A6C1-EA65-4908-B277-A3FE79B71C8B}"/>
              </a:ext>
            </a:extLst>
          </p:cNvPr>
          <p:cNvSpPr txBox="1"/>
          <p:nvPr/>
        </p:nvSpPr>
        <p:spPr>
          <a:xfrm>
            <a:off x="6598920" y="2386130"/>
            <a:ext cx="5455920" cy="830997"/>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speak with a (male) friend</a:t>
            </a:r>
          </a:p>
          <a:p>
            <a:endParaRPr lang="en-GB" sz="2000" dirty="0"/>
          </a:p>
        </p:txBody>
      </p:sp>
      <p:sp>
        <p:nvSpPr>
          <p:cNvPr id="37" name="Title 36">
            <a:extLst>
              <a:ext uri="{FF2B5EF4-FFF2-40B4-BE49-F238E27FC236}">
                <a16:creationId xmlns:a16="http://schemas.microsoft.com/office/drawing/2014/main" xmlns="" id="{3AC91BBB-D5F3-4DF7-BB22-3703C18F3A6A}"/>
              </a:ext>
            </a:extLst>
          </p:cNvPr>
          <p:cNvSpPr>
            <a:spLocks noGrp="1"/>
          </p:cNvSpPr>
          <p:nvPr>
            <p:ph type="title"/>
          </p:nvPr>
        </p:nvSpPr>
        <p:spPr>
          <a:xfrm>
            <a:off x="163157" y="-197732"/>
            <a:ext cx="10515600" cy="1325563"/>
          </a:xfrm>
        </p:spPr>
        <p:txBody>
          <a:bodyPr/>
          <a:lstStyle/>
          <a:p>
            <a:pPr rtl="0" eaLnBrk="1" latinLnBrk="0" hangingPunct="1"/>
            <a:r>
              <a:rPr lang="en-GB" sz="2400" b="1" kern="1200" dirty="0">
                <a:solidFill>
                  <a:srgbClr val="2F5597"/>
                </a:solidFill>
                <a:effectLst/>
                <a:latin typeface="Century Gothic" panose="020B0502020202020204" pitchFamily="34" charset="0"/>
                <a:ea typeface="+mn-ea"/>
                <a:cs typeface="+mn-cs"/>
              </a:rPr>
              <a:t>Student A answers</a:t>
            </a:r>
            <a:endParaRPr lang="en-GB" dirty="0">
              <a:effectLst/>
            </a:endParaRPr>
          </a:p>
        </p:txBody>
      </p:sp>
    </p:spTree>
    <p:extLst>
      <p:ext uri="{BB962C8B-B14F-4D97-AF65-F5344CB8AC3E}">
        <p14:creationId xmlns:p14="http://schemas.microsoft.com/office/powerpoint/2010/main" val="3065187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33" grpId="0"/>
      <p:bldP spid="34" grpId="0"/>
      <p:bldP spid="35" grpId="0"/>
      <p:bldP spid="36" grpId="0"/>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5" name="Rectangle 4" descr="background rectangle">
            <a:extLst>
              <a:ext uri="{C183D7F6-B498-43B3-948B-1728B52AA6E4}">
                <adec:decorative xmlns=""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xmlns="" id="{BED81D6C-D649-1548-983B-DB3A797C762C}"/>
              </a:ext>
            </a:extLst>
          </p:cNvPr>
          <p:cNvSpPr>
            <a:spLocks noGrp="1"/>
          </p:cNvSpPr>
          <p:nvPr>
            <p:ph type="ctrTitle"/>
          </p:nvPr>
        </p:nvSpPr>
        <p:spPr>
          <a:xfrm>
            <a:off x="133776" y="2130733"/>
            <a:ext cx="7407096" cy="879475"/>
          </a:xfrm>
        </p:spPr>
        <p:txBody>
          <a:bodyPr>
            <a:normAutofit fontScale="90000"/>
          </a:bodyPr>
          <a:lstStyle/>
          <a:p>
            <a:pPr algn="l"/>
            <a:r>
              <a:rPr lang="en-GB" sz="4000" b="1" dirty="0">
                <a:solidFill>
                  <a:prstClr val="white"/>
                </a:solidFill>
              </a:rPr>
              <a:t>Saying what people do (cont.)</a:t>
            </a:r>
            <a:endParaRPr lang="en-US" sz="4000" dirty="0"/>
          </a:p>
        </p:txBody>
      </p:sp>
      <p:sp>
        <p:nvSpPr>
          <p:cNvPr id="6" name="Subtitle 5">
            <a:extLst>
              <a:ext uri="{FF2B5EF4-FFF2-40B4-BE49-F238E27FC236}">
                <a16:creationId xmlns:a16="http://schemas.microsoft.com/office/drawing/2014/main" xmlns="" id="{DDFED1B0-8365-D84A-847E-1CD3FA337399}"/>
              </a:ext>
            </a:extLst>
          </p:cNvPr>
          <p:cNvSpPr>
            <a:spLocks noGrp="1"/>
          </p:cNvSpPr>
          <p:nvPr>
            <p:ph type="subTitle" idx="1"/>
          </p:nvPr>
        </p:nvSpPr>
        <p:spPr>
          <a:xfrm>
            <a:off x="31115" y="3008710"/>
            <a:ext cx="8183932" cy="567626"/>
          </a:xfrm>
        </p:spPr>
        <p:txBody>
          <a:bodyPr>
            <a:normAutofit/>
          </a:bodyPr>
          <a:lstStyle/>
          <a:p>
            <a:pPr algn="l"/>
            <a:r>
              <a:rPr lang="en-GB" sz="3000" dirty="0">
                <a:solidFill>
                  <a:prstClr val="white"/>
                </a:solidFill>
              </a:rPr>
              <a:t> -ar verbs; infinitive &amp; 3rd singular (-a)(cont.) </a:t>
            </a:r>
          </a:p>
          <a:p>
            <a:endParaRPr lang="en-US" dirty="0"/>
          </a:p>
        </p:txBody>
      </p:sp>
      <p:sp>
        <p:nvSpPr>
          <p:cNvPr id="14" name="Subtitle 6">
            <a:extLst>
              <a:ext uri="{FF2B5EF4-FFF2-40B4-BE49-F238E27FC236}">
                <a16:creationId xmlns:a16="http://schemas.microsoft.com/office/drawing/2014/main" xmlns="" id="{ABC93937-5935-4FD6-909A-1159EB86D0C7}"/>
              </a:ext>
            </a:extLst>
          </p:cNvPr>
          <p:cNvSpPr txBox="1">
            <a:spLocks/>
          </p:cNvSpPr>
          <p:nvPr/>
        </p:nvSpPr>
        <p:spPr>
          <a:xfrm>
            <a:off x="133776" y="3558470"/>
            <a:ext cx="7407096" cy="95302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SSC </a:t>
            </a:r>
            <a:r>
              <a:rPr lang="en-GB" sz="3000" dirty="0">
                <a:solidFill>
                  <a:prstClr val="white"/>
                </a:solidFill>
              </a:rPr>
              <a:t>[cu] + vowel (cont.)</a:t>
            </a:r>
            <a:endPar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Title 3">
            <a:extLst>
              <a:ext uri="{FF2B5EF4-FFF2-40B4-BE49-F238E27FC236}">
                <a16:creationId xmlns:a16="http://schemas.microsoft.com/office/drawing/2014/main" xmlns="" id="{7B424077-B2D5-46AA-BDA8-6FF15DA500E8}"/>
              </a:ext>
            </a:extLst>
          </p:cNvPr>
          <p:cNvSpPr txBox="1">
            <a:spLocks/>
          </p:cNvSpPr>
          <p:nvPr/>
        </p:nvSpPr>
        <p:spPr>
          <a:xfrm>
            <a:off x="214817" y="4934421"/>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200" dirty="0">
                <a:solidFill>
                  <a:prstClr val="white"/>
                </a:solidFill>
                <a:latin typeface="Century Gothic" panose="020B0502020202020204" pitchFamily="34" charset="0"/>
              </a:rPr>
              <a:t>1.1</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6 - Lesson 12</a:t>
            </a:r>
          </a:p>
        </p:txBody>
      </p:sp>
      <p:sp>
        <p:nvSpPr>
          <p:cNvPr id="16" name="Title 3">
            <a:extLst>
              <a:ext uri="{FF2B5EF4-FFF2-40B4-BE49-F238E27FC236}">
                <a16:creationId xmlns:a16="http://schemas.microsoft.com/office/drawing/2014/main" xmlns="" id="{0CE3410D-ACFA-3647-856D-BF2E84254AD9}"/>
              </a:ext>
            </a:extLst>
          </p:cNvPr>
          <p:cNvSpPr txBox="1">
            <a:spLocks/>
          </p:cNvSpPr>
          <p:nvPr/>
        </p:nvSpPr>
        <p:spPr>
          <a:xfrm>
            <a:off x="214817" y="5780283"/>
            <a:ext cx="4079722"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Nick Avery / Rachel Hawkes</a:t>
            </a: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Mark Davies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kumimoji="0" lang="en-GB" sz="1400" b="0" i="0" u="none" strike="noStrike" kern="1200" cap="none" spc="0" normalizeH="0" baseline="0" noProof="0" dirty="0" smtClean="0">
                <a:ln>
                  <a:noFill/>
                </a:ln>
                <a:solidFill>
                  <a:prstClr val="white"/>
                </a:solidFill>
                <a:effectLst/>
                <a:uLnTx/>
                <a:uFillTx/>
                <a:latin typeface="Century Gothic" panose="020B0502020202020204" pitchFamily="34" charset="0"/>
                <a:ea typeface="+mj-ea"/>
                <a:cs typeface="+mj-cs"/>
              </a:rPr>
              <a:t>11/01/21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a:extLst>
              <a:ext uri="{C183D7F6-B498-43B3-948B-1728B52AA6E4}">
                <adec:decorative xmlns=""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22139753"/>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Fonética</a:t>
            </a:r>
          </a:p>
        </p:txBody>
      </p:sp>
      <p:sp>
        <p:nvSpPr>
          <p:cNvPr id="4" name="Rounded Rectangle 11">
            <a:extLst>
              <a:ext uri="{FF2B5EF4-FFF2-40B4-BE49-F238E27FC236}">
                <a16:creationId xmlns:a16="http://schemas.microsoft.com/office/drawing/2014/main" xmlns=""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xmlns="" id="{3C5A95AB-9C85-4B67-948B-14917F1B38C9}"/>
              </a:ext>
            </a:extLst>
          </p:cNvPr>
          <p:cNvSpPr txBox="1"/>
          <p:nvPr/>
        </p:nvSpPr>
        <p:spPr>
          <a:xfrm>
            <a:off x="4191073" y="3927173"/>
            <a:ext cx="1064129" cy="707886"/>
          </a:xfrm>
          <a:prstGeom prst="rect">
            <a:avLst/>
          </a:prstGeom>
          <a:solidFill>
            <a:srgbClr val="ED7D31">
              <a:lumMod val="40000"/>
              <a:lumOff val="6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4472C4">
                    <a:lumMod val="50000"/>
                  </a:srgbClr>
                </a:solidFill>
                <a:effectLst/>
                <a:uLnTx/>
                <a:uFillTx/>
                <a:latin typeface="+mj-lt"/>
              </a:rPr>
              <a:t>dro</a:t>
            </a:r>
          </a:p>
        </p:txBody>
      </p:sp>
      <p:sp>
        <p:nvSpPr>
          <p:cNvPr id="8" name="TextBox 7">
            <a:extLst>
              <a:ext uri="{FF2B5EF4-FFF2-40B4-BE49-F238E27FC236}">
                <a16:creationId xmlns:a16="http://schemas.microsoft.com/office/drawing/2014/main" xmlns="" id="{82F613AF-D65D-4092-AAA3-86A1486CBE36}"/>
              </a:ext>
            </a:extLst>
          </p:cNvPr>
          <p:cNvSpPr txBox="1"/>
          <p:nvPr/>
        </p:nvSpPr>
        <p:spPr>
          <a:xfrm>
            <a:off x="4191073" y="3004355"/>
            <a:ext cx="1025432" cy="707886"/>
          </a:xfrm>
          <a:prstGeom prst="rect">
            <a:avLst/>
          </a:prstGeom>
          <a:solidFill>
            <a:srgbClr val="ED7D31">
              <a:lumMod val="40000"/>
              <a:lumOff val="6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4472C4">
                    <a:lumMod val="50000"/>
                  </a:srgbClr>
                </a:solidFill>
                <a:effectLst/>
                <a:uLnTx/>
                <a:uFillTx/>
                <a:latin typeface="+mj-lt"/>
              </a:rPr>
              <a:t>tro</a:t>
            </a:r>
          </a:p>
        </p:txBody>
      </p:sp>
      <p:sp>
        <p:nvSpPr>
          <p:cNvPr id="9" name="TextBox 8">
            <a:extLst>
              <a:ext uri="{FF2B5EF4-FFF2-40B4-BE49-F238E27FC236}">
                <a16:creationId xmlns:a16="http://schemas.microsoft.com/office/drawing/2014/main" xmlns="" id="{9F39B6AD-E613-4CF2-8F82-6E81F366C93B}"/>
              </a:ext>
            </a:extLst>
          </p:cNvPr>
          <p:cNvSpPr txBox="1"/>
          <p:nvPr/>
        </p:nvSpPr>
        <p:spPr>
          <a:xfrm>
            <a:off x="6863348" y="3007956"/>
            <a:ext cx="1020754" cy="707886"/>
          </a:xfrm>
          <a:prstGeom prst="rect">
            <a:avLst/>
          </a:prstGeom>
          <a:solidFill>
            <a:srgbClr val="ED7D31">
              <a:lumMod val="40000"/>
              <a:lumOff val="6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4472C4">
                    <a:lumMod val="50000"/>
                  </a:srgbClr>
                </a:solidFill>
                <a:effectLst/>
                <a:uLnTx/>
                <a:uFillTx/>
                <a:latin typeface="+mj-lt"/>
              </a:rPr>
              <a:t>rpo</a:t>
            </a:r>
          </a:p>
        </p:txBody>
      </p:sp>
      <p:sp>
        <p:nvSpPr>
          <p:cNvPr id="10" name="TextBox 9">
            <a:extLst>
              <a:ext uri="{FF2B5EF4-FFF2-40B4-BE49-F238E27FC236}">
                <a16:creationId xmlns:a16="http://schemas.microsoft.com/office/drawing/2014/main" xmlns="" id="{C9B1BEB0-B4A6-4B6E-A9DA-8191908012E9}"/>
              </a:ext>
            </a:extLst>
          </p:cNvPr>
          <p:cNvSpPr txBox="1"/>
          <p:nvPr/>
        </p:nvSpPr>
        <p:spPr>
          <a:xfrm>
            <a:off x="5546559" y="3007956"/>
            <a:ext cx="1086388" cy="707886"/>
          </a:xfrm>
          <a:prstGeom prst="rect">
            <a:avLst/>
          </a:prstGeom>
          <a:solidFill>
            <a:srgbClr val="ED7D31">
              <a:lumMod val="40000"/>
              <a:lumOff val="6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4472C4">
                    <a:lumMod val="50000"/>
                  </a:srgbClr>
                </a:solidFill>
                <a:effectLst/>
                <a:uLnTx/>
                <a:uFillTx/>
                <a:latin typeface="+mj-lt"/>
              </a:rPr>
              <a:t>dar</a:t>
            </a:r>
          </a:p>
        </p:txBody>
      </p:sp>
      <p:sp>
        <p:nvSpPr>
          <p:cNvPr id="11" name="TextBox 10">
            <a:extLst>
              <a:ext uri="{FF2B5EF4-FFF2-40B4-BE49-F238E27FC236}">
                <a16:creationId xmlns:a16="http://schemas.microsoft.com/office/drawing/2014/main" xmlns="" id="{061DA759-7928-44B5-B2DB-3C51CE05AB32}"/>
              </a:ext>
            </a:extLst>
          </p:cNvPr>
          <p:cNvSpPr txBox="1"/>
          <p:nvPr/>
        </p:nvSpPr>
        <p:spPr>
          <a:xfrm>
            <a:off x="5546560" y="3927173"/>
            <a:ext cx="2552412" cy="707886"/>
          </a:xfrm>
          <a:prstGeom prst="rect">
            <a:avLst/>
          </a:prstGeom>
          <a:solidFill>
            <a:srgbClr val="ED7D31">
              <a:lumMod val="40000"/>
              <a:lumOff val="6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4472C4">
                    <a:lumMod val="50000"/>
                  </a:srgbClr>
                </a:solidFill>
                <a:effectLst/>
                <a:uLnTx/>
                <a:uFillTx/>
                <a:latin typeface="+mj-lt"/>
              </a:rPr>
              <a:t>es ____ la</a:t>
            </a:r>
          </a:p>
        </p:txBody>
      </p:sp>
      <p:sp>
        <p:nvSpPr>
          <p:cNvPr id="12" name="TextBox 11">
            <a:extLst>
              <a:ext uri="{FF2B5EF4-FFF2-40B4-BE49-F238E27FC236}">
                <a16:creationId xmlns:a16="http://schemas.microsoft.com/office/drawing/2014/main" xmlns="" id="{69EE0B5E-A1B2-43FB-A5BC-49268A49D118}"/>
              </a:ext>
            </a:extLst>
          </p:cNvPr>
          <p:cNvSpPr txBox="1"/>
          <p:nvPr/>
        </p:nvSpPr>
        <p:spPr>
          <a:xfrm>
            <a:off x="769898" y="4455497"/>
            <a:ext cx="1165093" cy="707886"/>
          </a:xfrm>
          <a:prstGeom prst="rect">
            <a:avLst/>
          </a:prstGeom>
          <a:solidFill>
            <a:srgbClr val="FFC000">
              <a:lumMod val="20000"/>
              <a:lumOff val="8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4472C4">
                    <a:lumMod val="50000"/>
                  </a:srgbClr>
                </a:solidFill>
                <a:effectLst/>
                <a:uLnTx/>
                <a:uFillTx/>
                <a:latin typeface="+mj-lt"/>
              </a:rPr>
              <a:t>cue</a:t>
            </a:r>
          </a:p>
        </p:txBody>
      </p:sp>
      <p:sp>
        <p:nvSpPr>
          <p:cNvPr id="13" name="TextBox 12">
            <a:extLst>
              <a:ext uri="{FF2B5EF4-FFF2-40B4-BE49-F238E27FC236}">
                <a16:creationId xmlns:a16="http://schemas.microsoft.com/office/drawing/2014/main" xmlns="" id="{B511C0AD-75E2-4C37-8F33-1DB51FC20C7A}"/>
              </a:ext>
            </a:extLst>
          </p:cNvPr>
          <p:cNvSpPr txBox="1"/>
          <p:nvPr/>
        </p:nvSpPr>
        <p:spPr>
          <a:xfrm>
            <a:off x="9467913" y="4706325"/>
            <a:ext cx="1172237" cy="707886"/>
          </a:xfrm>
          <a:prstGeom prst="rect">
            <a:avLst/>
          </a:prstGeom>
          <a:solidFill>
            <a:srgbClr val="5B9BD5">
              <a:lumMod val="20000"/>
              <a:lumOff val="8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4472C4">
                    <a:lumMod val="50000"/>
                  </a:srgbClr>
                </a:solidFill>
                <a:effectLst/>
                <a:uLnTx/>
                <a:uFillTx/>
                <a:latin typeface="+mj-lt"/>
              </a:rPr>
              <a:t>cua</a:t>
            </a:r>
          </a:p>
        </p:txBody>
      </p:sp>
      <p:sp>
        <p:nvSpPr>
          <p:cNvPr id="14" name="TextBox 13">
            <a:extLst>
              <a:ext uri="{FF2B5EF4-FFF2-40B4-BE49-F238E27FC236}">
                <a16:creationId xmlns:a16="http://schemas.microsoft.com/office/drawing/2014/main" xmlns="" id="{AB6B3559-2CFA-4858-BBE1-2D46E477ACE9}"/>
              </a:ext>
            </a:extLst>
          </p:cNvPr>
          <p:cNvSpPr txBox="1"/>
          <p:nvPr/>
        </p:nvSpPr>
        <p:spPr>
          <a:xfrm>
            <a:off x="7969091" y="705760"/>
            <a:ext cx="977634" cy="707886"/>
          </a:xfrm>
          <a:prstGeom prst="rect">
            <a:avLst/>
          </a:prstGeom>
          <a:solidFill>
            <a:srgbClr val="70AD47">
              <a:lumMod val="40000"/>
              <a:lumOff val="6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4472C4">
                    <a:lumMod val="50000"/>
                  </a:srgbClr>
                </a:solidFill>
                <a:effectLst/>
                <a:uLnTx/>
                <a:uFillTx/>
                <a:latin typeface="+mj-lt"/>
              </a:rPr>
              <a:t>cui</a:t>
            </a:r>
          </a:p>
        </p:txBody>
      </p:sp>
      <p:sp>
        <p:nvSpPr>
          <p:cNvPr id="15" name="TextBox 14">
            <a:extLst>
              <a:ext uri="{FF2B5EF4-FFF2-40B4-BE49-F238E27FC236}">
                <a16:creationId xmlns:a16="http://schemas.microsoft.com/office/drawing/2014/main" xmlns="" id="{47F6CE20-BD1E-400B-8238-895706C9092D}"/>
              </a:ext>
            </a:extLst>
          </p:cNvPr>
          <p:cNvSpPr txBox="1"/>
          <p:nvPr/>
        </p:nvSpPr>
        <p:spPr>
          <a:xfrm>
            <a:off x="82286" y="1210851"/>
            <a:ext cx="3792403" cy="95410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75000"/>
                  </a:srgbClr>
                </a:solidFill>
                <a:effectLst/>
                <a:uLnTx/>
                <a:uFillTx/>
                <a:latin typeface="+mj-lt"/>
              </a:rPr>
              <a:t>Make a word.</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75000"/>
                  </a:srgbClr>
                </a:solidFill>
                <a:effectLst/>
                <a:uLnTx/>
                <a:uFillTx/>
                <a:latin typeface="+mj-lt"/>
              </a:rPr>
              <a:t>Translate it!</a:t>
            </a:r>
          </a:p>
        </p:txBody>
      </p:sp>
      <p:sp>
        <p:nvSpPr>
          <p:cNvPr id="16" name="TextBox 15">
            <a:extLst>
              <a:ext uri="{FF2B5EF4-FFF2-40B4-BE49-F238E27FC236}">
                <a16:creationId xmlns:a16="http://schemas.microsoft.com/office/drawing/2014/main" xmlns="" id="{4A1BAC56-0E90-4B34-BAF1-8679986C3046}"/>
              </a:ext>
            </a:extLst>
          </p:cNvPr>
          <p:cNvSpPr txBox="1"/>
          <p:nvPr/>
        </p:nvSpPr>
        <p:spPr>
          <a:xfrm>
            <a:off x="9467913" y="5555487"/>
            <a:ext cx="1191041" cy="707886"/>
          </a:xfrm>
          <a:prstGeom prst="rect">
            <a:avLst/>
          </a:prstGeom>
          <a:solidFill>
            <a:srgbClr val="5B9BD5">
              <a:lumMod val="20000"/>
              <a:lumOff val="8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4472C4">
                    <a:lumMod val="50000"/>
                  </a:srgbClr>
                </a:solidFill>
                <a:effectLst/>
                <a:uLnTx/>
                <a:uFillTx/>
                <a:latin typeface="+mj-lt"/>
              </a:rPr>
              <a:t>cua</a:t>
            </a:r>
          </a:p>
        </p:txBody>
      </p:sp>
      <p:sp>
        <p:nvSpPr>
          <p:cNvPr id="17" name="TextBox 16">
            <a:extLst>
              <a:ext uri="{FF2B5EF4-FFF2-40B4-BE49-F238E27FC236}">
                <a16:creationId xmlns:a16="http://schemas.microsoft.com/office/drawing/2014/main" xmlns="" id="{0821A6A0-58B5-4810-848B-126DB1198ABD}"/>
              </a:ext>
            </a:extLst>
          </p:cNvPr>
          <p:cNvSpPr txBox="1"/>
          <p:nvPr/>
        </p:nvSpPr>
        <p:spPr>
          <a:xfrm>
            <a:off x="772145" y="5289866"/>
            <a:ext cx="1200536" cy="707886"/>
          </a:xfrm>
          <a:prstGeom prst="rect">
            <a:avLst/>
          </a:prstGeom>
          <a:solidFill>
            <a:srgbClr val="FFC000">
              <a:lumMod val="20000"/>
              <a:lumOff val="8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4472C4">
                    <a:lumMod val="50000"/>
                  </a:srgbClr>
                </a:solidFill>
                <a:effectLst/>
                <a:uLnTx/>
                <a:uFillTx/>
                <a:latin typeface="+mj-lt"/>
              </a:rPr>
              <a:t>cue</a:t>
            </a:r>
          </a:p>
        </p:txBody>
      </p:sp>
      <p:sp>
        <p:nvSpPr>
          <p:cNvPr id="18" name="TextBox 17">
            <a:extLst>
              <a:ext uri="{FF2B5EF4-FFF2-40B4-BE49-F238E27FC236}">
                <a16:creationId xmlns:a16="http://schemas.microsoft.com/office/drawing/2014/main" xmlns="" id="{4D58E393-0927-4DBE-AA8E-E9D005A8C5EA}"/>
              </a:ext>
            </a:extLst>
          </p:cNvPr>
          <p:cNvSpPr txBox="1"/>
          <p:nvPr/>
        </p:nvSpPr>
        <p:spPr>
          <a:xfrm>
            <a:off x="5286856" y="4809440"/>
            <a:ext cx="1610585" cy="707886"/>
          </a:xfrm>
          <a:prstGeom prst="rect">
            <a:avLst/>
          </a:prstGeom>
          <a:solidFill>
            <a:srgbClr val="ED7D31">
              <a:lumMod val="40000"/>
              <a:lumOff val="6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4472C4">
                    <a:lumMod val="50000"/>
                  </a:srgbClr>
                </a:solidFill>
                <a:effectLst/>
                <a:uLnTx/>
                <a:uFillTx/>
                <a:latin typeface="+mj-lt"/>
              </a:rPr>
              <a:t>dado</a:t>
            </a:r>
          </a:p>
        </p:txBody>
      </p:sp>
      <p:sp>
        <p:nvSpPr>
          <p:cNvPr id="19" name="TextBox 18">
            <a:extLst>
              <a:ext uri="{FF2B5EF4-FFF2-40B4-BE49-F238E27FC236}">
                <a16:creationId xmlns:a16="http://schemas.microsoft.com/office/drawing/2014/main" xmlns="" id="{8FA4822A-56DF-4F68-920E-81D1D71AC443}"/>
              </a:ext>
            </a:extLst>
          </p:cNvPr>
          <p:cNvSpPr txBox="1"/>
          <p:nvPr/>
        </p:nvSpPr>
        <p:spPr>
          <a:xfrm>
            <a:off x="7969092" y="1628578"/>
            <a:ext cx="977634" cy="707886"/>
          </a:xfrm>
          <a:prstGeom prst="rect">
            <a:avLst/>
          </a:prstGeom>
          <a:solidFill>
            <a:srgbClr val="70AD47">
              <a:lumMod val="40000"/>
              <a:lumOff val="6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4472C4">
                    <a:lumMod val="50000"/>
                  </a:srgbClr>
                </a:solidFill>
                <a:effectLst/>
                <a:uLnTx/>
                <a:uFillTx/>
                <a:latin typeface="+mj-lt"/>
              </a:rPr>
              <a:t>cui</a:t>
            </a:r>
          </a:p>
        </p:txBody>
      </p:sp>
      <p:sp>
        <p:nvSpPr>
          <p:cNvPr id="20" name="Smiley Face 19">
            <a:extLst>
              <a:ext uri="{FF2B5EF4-FFF2-40B4-BE49-F238E27FC236}">
                <a16:creationId xmlns:a16="http://schemas.microsoft.com/office/drawing/2014/main" xmlns="" id="{7202BF9D-11C0-4874-87EF-32CC95A2494C}"/>
              </a:ext>
            </a:extLst>
          </p:cNvPr>
          <p:cNvSpPr/>
          <p:nvPr/>
        </p:nvSpPr>
        <p:spPr>
          <a:xfrm>
            <a:off x="388355" y="2736520"/>
            <a:ext cx="1890445" cy="1592494"/>
          </a:xfrm>
          <a:prstGeom prst="smileyFace">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4472C4">
                  <a:lumMod val="50000"/>
                </a:srgbClr>
              </a:solidFill>
              <a:effectLst/>
              <a:uLnTx/>
              <a:uFillTx/>
              <a:latin typeface="+mj-lt"/>
              <a:ea typeface="+mn-ea"/>
              <a:cs typeface="+mn-cs"/>
            </a:endParaRPr>
          </a:p>
        </p:txBody>
      </p:sp>
      <p:sp>
        <p:nvSpPr>
          <p:cNvPr id="21" name="Smiley Face 20">
            <a:extLst>
              <a:ext uri="{FF2B5EF4-FFF2-40B4-BE49-F238E27FC236}">
                <a16:creationId xmlns:a16="http://schemas.microsoft.com/office/drawing/2014/main" xmlns="" id="{C0B02DCA-1809-486D-8A4D-793CC338FEDD}"/>
              </a:ext>
            </a:extLst>
          </p:cNvPr>
          <p:cNvSpPr/>
          <p:nvPr/>
        </p:nvSpPr>
        <p:spPr>
          <a:xfrm>
            <a:off x="5918125" y="703697"/>
            <a:ext cx="1890445" cy="1592494"/>
          </a:xfrm>
          <a:prstGeom prst="smileyFace">
            <a:avLst/>
          </a:prstGeom>
          <a:solidFill>
            <a:srgbClr val="70AD47">
              <a:lumMod val="40000"/>
              <a:lumOff val="6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22" name="Oval Callout 2">
            <a:extLst>
              <a:ext uri="{FF2B5EF4-FFF2-40B4-BE49-F238E27FC236}">
                <a16:creationId xmlns:a16="http://schemas.microsoft.com/office/drawing/2014/main" xmlns="" id="{4E5D8E58-650F-431D-90AD-CBDC66F12B83}"/>
              </a:ext>
            </a:extLst>
          </p:cNvPr>
          <p:cNvSpPr/>
          <p:nvPr/>
        </p:nvSpPr>
        <p:spPr>
          <a:xfrm>
            <a:off x="3374191" y="1910141"/>
            <a:ext cx="1646233" cy="852645"/>
          </a:xfrm>
          <a:prstGeom prst="wedgeEllipseCallout">
            <a:avLst>
              <a:gd name="adj1" fmla="val 119348"/>
              <a:gd name="adj2" fmla="val -53116"/>
            </a:avLst>
          </a:prstGeom>
          <a:solidFill>
            <a:srgbClr val="70AD47">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4472C4">
                    <a:lumMod val="50000"/>
                  </a:srgbClr>
                </a:solidFill>
                <a:effectLst/>
                <a:uLnTx/>
                <a:uFillTx/>
                <a:latin typeface="+mj-lt"/>
                <a:ea typeface="+mn-ea"/>
                <a:cs typeface="+mn-cs"/>
              </a:rPr>
              <a:t>¡Hola! Soy CUI.</a:t>
            </a:r>
          </a:p>
        </p:txBody>
      </p:sp>
      <p:sp>
        <p:nvSpPr>
          <p:cNvPr id="23" name="Oval Callout 21">
            <a:extLst>
              <a:ext uri="{FF2B5EF4-FFF2-40B4-BE49-F238E27FC236}">
                <a16:creationId xmlns:a16="http://schemas.microsoft.com/office/drawing/2014/main" xmlns="" id="{03E9200E-EEDE-4802-BECF-8C7E5EEBA6B0}"/>
              </a:ext>
            </a:extLst>
          </p:cNvPr>
          <p:cNvSpPr/>
          <p:nvPr/>
        </p:nvSpPr>
        <p:spPr>
          <a:xfrm>
            <a:off x="2085654" y="2680122"/>
            <a:ext cx="1775365" cy="852645"/>
          </a:xfrm>
          <a:prstGeom prst="wedgeEllipseCallout">
            <a:avLst>
              <a:gd name="adj1" fmla="val -76857"/>
              <a:gd name="adj2" fmla="val 87866"/>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4472C4">
                    <a:lumMod val="50000"/>
                  </a:srgbClr>
                </a:solidFill>
                <a:effectLst/>
                <a:uLnTx/>
                <a:uFillTx/>
                <a:latin typeface="+mj-lt"/>
                <a:ea typeface="+mn-ea"/>
                <a:cs typeface="+mn-cs"/>
              </a:rPr>
              <a:t>Soy CUE. </a:t>
            </a:r>
          </a:p>
        </p:txBody>
      </p:sp>
      <p:sp>
        <p:nvSpPr>
          <p:cNvPr id="24" name="Smiley Face 23">
            <a:extLst>
              <a:ext uri="{FF2B5EF4-FFF2-40B4-BE49-F238E27FC236}">
                <a16:creationId xmlns:a16="http://schemas.microsoft.com/office/drawing/2014/main" xmlns="" id="{A2E9927A-9FE8-438F-B071-CF7DA1203C56}"/>
              </a:ext>
            </a:extLst>
          </p:cNvPr>
          <p:cNvSpPr/>
          <p:nvPr/>
        </p:nvSpPr>
        <p:spPr>
          <a:xfrm>
            <a:off x="8534905" y="2744850"/>
            <a:ext cx="1890445" cy="1592494"/>
          </a:xfrm>
          <a:prstGeom prst="smileyFace">
            <a:avLst/>
          </a:prstGeom>
          <a:solidFill>
            <a:srgbClr val="5B9BD5">
              <a:lumMod val="40000"/>
              <a:lumOff val="6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4472C4">
                  <a:lumMod val="50000"/>
                </a:srgbClr>
              </a:solidFill>
              <a:effectLst/>
              <a:uLnTx/>
              <a:uFillTx/>
              <a:latin typeface="+mj-lt"/>
              <a:ea typeface="+mn-ea"/>
              <a:cs typeface="+mn-cs"/>
            </a:endParaRPr>
          </a:p>
        </p:txBody>
      </p:sp>
      <p:sp>
        <p:nvSpPr>
          <p:cNvPr id="25" name="Oval Callout 25">
            <a:extLst>
              <a:ext uri="{FF2B5EF4-FFF2-40B4-BE49-F238E27FC236}">
                <a16:creationId xmlns:a16="http://schemas.microsoft.com/office/drawing/2014/main" xmlns="" id="{C5DD5D13-0A5A-4E9E-81DE-494553598688}"/>
              </a:ext>
            </a:extLst>
          </p:cNvPr>
          <p:cNvSpPr/>
          <p:nvPr/>
        </p:nvSpPr>
        <p:spPr>
          <a:xfrm>
            <a:off x="10425350" y="2688452"/>
            <a:ext cx="1766650" cy="852645"/>
          </a:xfrm>
          <a:prstGeom prst="wedgeEllipseCallout">
            <a:avLst>
              <a:gd name="adj1" fmla="val -76857"/>
              <a:gd name="adj2" fmla="val 87866"/>
            </a:avLst>
          </a:prstGeom>
          <a:solidFill>
            <a:srgbClr val="5B9BD5">
              <a:lumMod val="40000"/>
              <a:lumOff val="6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4472C4">
                    <a:lumMod val="50000"/>
                  </a:srgbClr>
                </a:solidFill>
                <a:effectLst/>
                <a:uLnTx/>
                <a:uFillTx/>
                <a:latin typeface="+mj-lt"/>
                <a:ea typeface="+mn-ea"/>
                <a:cs typeface="+mn-cs"/>
              </a:rPr>
              <a:t>Soy CUA. </a:t>
            </a:r>
          </a:p>
        </p:txBody>
      </p:sp>
    </p:spTree>
    <p:extLst>
      <p:ext uri="{BB962C8B-B14F-4D97-AF65-F5344CB8AC3E}">
        <p14:creationId xmlns:p14="http://schemas.microsoft.com/office/powerpoint/2010/main" val="31795252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70833E-6 -3.33333E-6 L 0.52825 0.24769 " pathEditMode="relative" rAng="0" ptsTypes="AA">
                                      <p:cBhvr>
                                        <p:cTn id="6" dur="2000" fill="hold"/>
                                        <p:tgtEl>
                                          <p:spTgt spid="8"/>
                                        </p:tgtEl>
                                        <p:attrNameLst>
                                          <p:attrName>ppt_x</p:attrName>
                                          <p:attrName>ppt_y</p:attrName>
                                        </p:attrNameLst>
                                      </p:cBhvr>
                                      <p:rCtr x="26406" y="12384"/>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8.33333E-7 2.22222E-6 L 0.27708 -0.33496 " pathEditMode="relative" rAng="0" ptsTypes="AA">
                                      <p:cBhvr>
                                        <p:cTn id="10" dur="2000" fill="hold"/>
                                        <p:tgtEl>
                                          <p:spTgt spid="10"/>
                                        </p:tgtEl>
                                        <p:attrNameLst>
                                          <p:attrName>ppt_x</p:attrName>
                                          <p:attrName>ppt_y</p:attrName>
                                        </p:attrNameLst>
                                      </p:cBhvr>
                                      <p:rCtr x="13854" y="-16759"/>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2.5E-6 2.22222E-6 L -0.40339 0.21041 " pathEditMode="relative" rAng="0" ptsTypes="AA">
                                      <p:cBhvr>
                                        <p:cTn id="14" dur="2000" fill="hold"/>
                                        <p:tgtEl>
                                          <p:spTgt spid="9"/>
                                        </p:tgtEl>
                                        <p:attrNameLst>
                                          <p:attrName>ppt_x</p:attrName>
                                          <p:attrName>ppt_y</p:attrName>
                                        </p:attrNameLst>
                                      </p:cBhvr>
                                      <p:rCtr x="-20169" y="10509"/>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2.08333E-7 4.44444E-6 L 0.52826 0.23657 " pathEditMode="relative" rAng="0" ptsTypes="AA">
                                      <p:cBhvr>
                                        <p:cTn id="18" dur="2000" fill="hold"/>
                                        <p:tgtEl>
                                          <p:spTgt spid="7"/>
                                        </p:tgtEl>
                                        <p:attrNameLst>
                                          <p:attrName>ppt_x</p:attrName>
                                          <p:attrName>ppt_y</p:attrName>
                                        </p:attrNameLst>
                                      </p:cBhvr>
                                      <p:rCtr x="26406" y="11829"/>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4.58333E-6 4.44444E-6 L -0.44271 0.19907 " pathEditMode="relative" rAng="0" ptsTypes="AA">
                                      <p:cBhvr>
                                        <p:cTn id="22" dur="2000" fill="hold"/>
                                        <p:tgtEl>
                                          <p:spTgt spid="11"/>
                                        </p:tgtEl>
                                        <p:attrNameLst>
                                          <p:attrName>ppt_x</p:attrName>
                                          <p:attrName>ppt_y</p:attrName>
                                        </p:attrNameLst>
                                      </p:cBhvr>
                                      <p:rCtr x="-22135" y="9954"/>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6.25E-7 2.22222E-6 L 0.29687 -0.46273 " pathEditMode="relative" rAng="0" ptsTypes="AA">
                                      <p:cBhvr>
                                        <p:cTn id="26" dur="2000" fill="hold"/>
                                        <p:tgtEl>
                                          <p:spTgt spid="18"/>
                                        </p:tgtEl>
                                        <p:attrNameLst>
                                          <p:attrName>ppt_x</p:attrName>
                                          <p:attrName>ppt_y</p:attrName>
                                        </p:attrNameLst>
                                      </p:cBhvr>
                                      <p:rCtr x="14844" y="-2314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8"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78B3D74F-9350-4092-895C-F9E073ED3409}"/>
              </a:ext>
            </a:extLst>
          </p:cNvPr>
          <p:cNvSpPr/>
          <p:nvPr/>
        </p:nvSpPr>
        <p:spPr>
          <a:xfrm>
            <a:off x="120320" y="27841"/>
            <a:ext cx="2152650" cy="14325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accent5">
                    <a:lumMod val="50000"/>
                  </a:schemeClr>
                </a:solidFill>
                <a:latin typeface="Century Gothic" panose="020B0502020202020204" pitchFamily="34" charset="0"/>
              </a:rPr>
              <a:t>tarde</a:t>
            </a:r>
          </a:p>
        </p:txBody>
      </p:sp>
      <p:sp>
        <p:nvSpPr>
          <p:cNvPr id="7" name="Rectangle 6">
            <a:extLst>
              <a:ext uri="{FF2B5EF4-FFF2-40B4-BE49-F238E27FC236}">
                <a16:creationId xmlns:a16="http://schemas.microsoft.com/office/drawing/2014/main" xmlns="" id="{08D3F56A-F3C3-46DE-B175-656C6884414A}"/>
              </a:ext>
            </a:extLst>
          </p:cNvPr>
          <p:cNvSpPr/>
          <p:nvPr/>
        </p:nvSpPr>
        <p:spPr>
          <a:xfrm>
            <a:off x="5266822" y="3195518"/>
            <a:ext cx="2152650" cy="14325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accent5">
                    <a:lumMod val="50000"/>
                  </a:schemeClr>
                </a:solidFill>
                <a:latin typeface="Century Gothic" panose="020B0502020202020204" pitchFamily="34" charset="0"/>
              </a:rPr>
              <a:t>buy</a:t>
            </a:r>
          </a:p>
        </p:txBody>
      </p:sp>
      <p:sp>
        <p:nvSpPr>
          <p:cNvPr id="8" name="Rectangle 7">
            <a:extLst>
              <a:ext uri="{FF2B5EF4-FFF2-40B4-BE49-F238E27FC236}">
                <a16:creationId xmlns:a16="http://schemas.microsoft.com/office/drawing/2014/main" xmlns="" id="{80E1FC3E-30E2-44C0-BF98-F0DE4911DA9F}"/>
              </a:ext>
            </a:extLst>
          </p:cNvPr>
          <p:cNvSpPr/>
          <p:nvPr/>
        </p:nvSpPr>
        <p:spPr>
          <a:xfrm>
            <a:off x="5266822" y="3202503"/>
            <a:ext cx="2152650" cy="143256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latin typeface="Century Gothic" panose="020B0502020202020204" pitchFamily="34" charset="0"/>
              </a:rPr>
              <a:t>G</a:t>
            </a:r>
          </a:p>
        </p:txBody>
      </p:sp>
      <p:sp>
        <p:nvSpPr>
          <p:cNvPr id="9" name="Rectangle 8">
            <a:extLst>
              <a:ext uri="{FF2B5EF4-FFF2-40B4-BE49-F238E27FC236}">
                <a16:creationId xmlns:a16="http://schemas.microsoft.com/office/drawing/2014/main" xmlns="" id="{9868E7DB-B7BD-4696-9A01-4A76DE960BBE}"/>
              </a:ext>
            </a:extLst>
          </p:cNvPr>
          <p:cNvSpPr/>
          <p:nvPr/>
        </p:nvSpPr>
        <p:spPr>
          <a:xfrm>
            <a:off x="5266822" y="4890968"/>
            <a:ext cx="2152650" cy="14325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accent5">
                    <a:lumMod val="50000"/>
                  </a:schemeClr>
                </a:solidFill>
                <a:latin typeface="Century Gothic" panose="020B0502020202020204" pitchFamily="34" charset="0"/>
              </a:rPr>
              <a:t>female friend</a:t>
            </a:r>
          </a:p>
        </p:txBody>
      </p:sp>
      <p:sp>
        <p:nvSpPr>
          <p:cNvPr id="10" name="Rectangle 9">
            <a:extLst>
              <a:ext uri="{FF2B5EF4-FFF2-40B4-BE49-F238E27FC236}">
                <a16:creationId xmlns:a16="http://schemas.microsoft.com/office/drawing/2014/main" xmlns="" id="{086D6B39-58B6-4C99-A62A-ECFBFA93D085}"/>
              </a:ext>
            </a:extLst>
          </p:cNvPr>
          <p:cNvSpPr/>
          <p:nvPr/>
        </p:nvSpPr>
        <p:spPr>
          <a:xfrm>
            <a:off x="5266822" y="4890968"/>
            <a:ext cx="2152650" cy="143256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latin typeface="Century Gothic" panose="020B0502020202020204" pitchFamily="34" charset="0"/>
              </a:rPr>
              <a:t>J</a:t>
            </a:r>
          </a:p>
        </p:txBody>
      </p:sp>
      <p:sp>
        <p:nvSpPr>
          <p:cNvPr id="12" name="Rectangle 11">
            <a:extLst>
              <a:ext uri="{FF2B5EF4-FFF2-40B4-BE49-F238E27FC236}">
                <a16:creationId xmlns:a16="http://schemas.microsoft.com/office/drawing/2014/main" xmlns="" id="{C3EBAF70-9962-4998-AB6E-254B7CE807C2}"/>
              </a:ext>
            </a:extLst>
          </p:cNvPr>
          <p:cNvSpPr/>
          <p:nvPr/>
        </p:nvSpPr>
        <p:spPr>
          <a:xfrm>
            <a:off x="7629022" y="3195518"/>
            <a:ext cx="2152650" cy="14325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accent5">
                    <a:lumMod val="50000"/>
                  </a:schemeClr>
                </a:solidFill>
                <a:latin typeface="Century Gothic" panose="020B0502020202020204" pitchFamily="34" charset="0"/>
              </a:rPr>
              <a:t>with</a:t>
            </a:r>
          </a:p>
        </p:txBody>
      </p:sp>
      <p:sp>
        <p:nvSpPr>
          <p:cNvPr id="13" name="Rectangle 12">
            <a:extLst>
              <a:ext uri="{FF2B5EF4-FFF2-40B4-BE49-F238E27FC236}">
                <a16:creationId xmlns:a16="http://schemas.microsoft.com/office/drawing/2014/main" xmlns="" id="{5E3D7F77-9AD4-422C-B974-4EE0BE95F94B}"/>
              </a:ext>
            </a:extLst>
          </p:cNvPr>
          <p:cNvSpPr/>
          <p:nvPr/>
        </p:nvSpPr>
        <p:spPr>
          <a:xfrm>
            <a:off x="7629022" y="3195518"/>
            <a:ext cx="2152650" cy="143256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latin typeface="Century Gothic" panose="020B0502020202020204" pitchFamily="34" charset="0"/>
              </a:rPr>
              <a:t>H</a:t>
            </a:r>
          </a:p>
        </p:txBody>
      </p:sp>
      <p:sp>
        <p:nvSpPr>
          <p:cNvPr id="14" name="Rectangle 13">
            <a:extLst>
              <a:ext uri="{FF2B5EF4-FFF2-40B4-BE49-F238E27FC236}">
                <a16:creationId xmlns:a16="http://schemas.microsoft.com/office/drawing/2014/main" xmlns="" id="{35A098EA-2CDE-4BC2-91EA-EA3ECF49D278}"/>
              </a:ext>
            </a:extLst>
          </p:cNvPr>
          <p:cNvSpPr/>
          <p:nvPr/>
        </p:nvSpPr>
        <p:spPr>
          <a:xfrm>
            <a:off x="7629022" y="4890968"/>
            <a:ext cx="2152650" cy="14325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accent5">
                    <a:lumMod val="50000"/>
                  </a:schemeClr>
                </a:solidFill>
                <a:latin typeface="Century Gothic" panose="020B0502020202020204" pitchFamily="34" charset="0"/>
              </a:rPr>
              <a:t>late</a:t>
            </a:r>
          </a:p>
        </p:txBody>
      </p:sp>
      <p:sp>
        <p:nvSpPr>
          <p:cNvPr id="15" name="Rectangle 14">
            <a:extLst>
              <a:ext uri="{FF2B5EF4-FFF2-40B4-BE49-F238E27FC236}">
                <a16:creationId xmlns:a16="http://schemas.microsoft.com/office/drawing/2014/main" xmlns="" id="{E2F448AA-82B6-449F-B161-0F88DAE99101}"/>
              </a:ext>
            </a:extLst>
          </p:cNvPr>
          <p:cNvSpPr/>
          <p:nvPr/>
        </p:nvSpPr>
        <p:spPr>
          <a:xfrm>
            <a:off x="7629022" y="4890968"/>
            <a:ext cx="2152650" cy="143256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latin typeface="Century Gothic" panose="020B0502020202020204" pitchFamily="34" charset="0"/>
              </a:rPr>
              <a:t>K</a:t>
            </a:r>
          </a:p>
        </p:txBody>
      </p:sp>
      <p:sp>
        <p:nvSpPr>
          <p:cNvPr id="16" name="Rectangle 15">
            <a:extLst>
              <a:ext uri="{FF2B5EF4-FFF2-40B4-BE49-F238E27FC236}">
                <a16:creationId xmlns:a16="http://schemas.microsoft.com/office/drawing/2014/main" xmlns="" id="{173786EB-E5F6-4FAC-B0B9-0FA5ACCBDFF1}"/>
              </a:ext>
            </a:extLst>
          </p:cNvPr>
          <p:cNvSpPr/>
          <p:nvPr/>
        </p:nvSpPr>
        <p:spPr>
          <a:xfrm>
            <a:off x="9991222" y="4890968"/>
            <a:ext cx="2152650" cy="14325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accent5">
                    <a:lumMod val="50000"/>
                  </a:schemeClr>
                </a:solidFill>
                <a:latin typeface="Century Gothic" panose="020B0502020202020204" pitchFamily="34" charset="0"/>
              </a:rPr>
              <a:t>to speak</a:t>
            </a:r>
          </a:p>
        </p:txBody>
      </p:sp>
      <p:sp>
        <p:nvSpPr>
          <p:cNvPr id="17" name="Rectangle 16">
            <a:extLst>
              <a:ext uri="{FF2B5EF4-FFF2-40B4-BE49-F238E27FC236}">
                <a16:creationId xmlns:a16="http://schemas.microsoft.com/office/drawing/2014/main" xmlns="" id="{A9332264-38A6-4B4A-B497-A10BB1AA063A}"/>
              </a:ext>
            </a:extLst>
          </p:cNvPr>
          <p:cNvSpPr/>
          <p:nvPr/>
        </p:nvSpPr>
        <p:spPr>
          <a:xfrm>
            <a:off x="9991222" y="4890968"/>
            <a:ext cx="2152650" cy="143256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latin typeface="Century Gothic" panose="020B0502020202020204" pitchFamily="34" charset="0"/>
              </a:rPr>
              <a:t>L</a:t>
            </a:r>
          </a:p>
        </p:txBody>
      </p:sp>
      <p:sp>
        <p:nvSpPr>
          <p:cNvPr id="18" name="Rectangle 17">
            <a:extLst>
              <a:ext uri="{FF2B5EF4-FFF2-40B4-BE49-F238E27FC236}">
                <a16:creationId xmlns:a16="http://schemas.microsoft.com/office/drawing/2014/main" xmlns="" id="{FD1503C9-717E-4FAA-A486-3590ADF380B3}"/>
              </a:ext>
            </a:extLst>
          </p:cNvPr>
          <p:cNvSpPr/>
          <p:nvPr/>
        </p:nvSpPr>
        <p:spPr>
          <a:xfrm>
            <a:off x="9991222" y="3195518"/>
            <a:ext cx="2152650" cy="14325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accent5">
                    <a:lumMod val="50000"/>
                  </a:schemeClr>
                </a:solidFill>
                <a:latin typeface="Century Gothic" panose="020B0502020202020204" pitchFamily="34" charset="0"/>
              </a:rPr>
              <a:t>who?</a:t>
            </a:r>
          </a:p>
        </p:txBody>
      </p:sp>
      <p:sp>
        <p:nvSpPr>
          <p:cNvPr id="19" name="Rectangle 18">
            <a:extLst>
              <a:ext uri="{FF2B5EF4-FFF2-40B4-BE49-F238E27FC236}">
                <a16:creationId xmlns:a16="http://schemas.microsoft.com/office/drawing/2014/main" xmlns="" id="{50826CAF-A7B5-4B12-B31D-6D726A48DCF5}"/>
              </a:ext>
            </a:extLst>
          </p:cNvPr>
          <p:cNvSpPr/>
          <p:nvPr/>
        </p:nvSpPr>
        <p:spPr>
          <a:xfrm>
            <a:off x="9991222" y="3195518"/>
            <a:ext cx="2152650" cy="143256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latin typeface="Century Gothic" panose="020B0502020202020204" pitchFamily="34" charset="0"/>
              </a:rPr>
              <a:t>I</a:t>
            </a:r>
          </a:p>
        </p:txBody>
      </p:sp>
      <p:sp>
        <p:nvSpPr>
          <p:cNvPr id="21" name="TextBox 20">
            <a:extLst>
              <a:ext uri="{FF2B5EF4-FFF2-40B4-BE49-F238E27FC236}">
                <a16:creationId xmlns:a16="http://schemas.microsoft.com/office/drawing/2014/main" xmlns="" id="{59B0C05D-50EA-482C-BC72-59E3AD02E864}"/>
              </a:ext>
            </a:extLst>
          </p:cNvPr>
          <p:cNvSpPr txBox="1"/>
          <p:nvPr/>
        </p:nvSpPr>
        <p:spPr>
          <a:xfrm>
            <a:off x="1448934" y="5844560"/>
            <a:ext cx="3866016"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palabras en </a:t>
            </a:r>
            <a:r>
              <a:rPr lang="en-GB" sz="2800" b="1" dirty="0" err="1">
                <a:solidFill>
                  <a:schemeClr val="accent5">
                    <a:lumMod val="50000"/>
                  </a:schemeClr>
                </a:solidFill>
                <a:latin typeface="Century Gothic" panose="020B0502020202020204" pitchFamily="34" charset="0"/>
              </a:rPr>
              <a:t>inglés</a:t>
            </a:r>
            <a:r>
              <a:rPr lang="en-GB" sz="2800" b="1" dirty="0">
                <a:solidFill>
                  <a:schemeClr val="accent5">
                    <a:lumMod val="50000"/>
                  </a:schemeClr>
                </a:solidFill>
                <a:latin typeface="Century Gothic" panose="020B0502020202020204" pitchFamily="34" charset="0"/>
              </a:rPr>
              <a:t> </a:t>
            </a:r>
            <a:r>
              <a:rPr lang="en-GB" sz="2800" b="1" dirty="0">
                <a:solidFill>
                  <a:schemeClr val="accent5">
                    <a:lumMod val="50000"/>
                  </a:schemeClr>
                </a:solidFill>
                <a:latin typeface="Century Gothic" panose="020B0502020202020204" pitchFamily="34" charset="0"/>
                <a:sym typeface="Wingdings" panose="05000000000000000000" pitchFamily="2" charset="2"/>
              </a:rPr>
              <a:t></a:t>
            </a:r>
            <a:endParaRPr lang="en-GB" sz="2800" b="1" dirty="0">
              <a:solidFill>
                <a:schemeClr val="accent5">
                  <a:lumMod val="50000"/>
                </a:schemeClr>
              </a:solidFill>
              <a:latin typeface="Century Gothic" panose="020B0502020202020204" pitchFamily="34" charset="0"/>
            </a:endParaRPr>
          </a:p>
        </p:txBody>
      </p:sp>
      <p:sp>
        <p:nvSpPr>
          <p:cNvPr id="22" name="Rectangle 21">
            <a:extLst>
              <a:ext uri="{FF2B5EF4-FFF2-40B4-BE49-F238E27FC236}">
                <a16:creationId xmlns:a16="http://schemas.microsoft.com/office/drawing/2014/main" xmlns="" id="{30B489D1-4320-482E-9161-019352F23FEC}"/>
              </a:ext>
            </a:extLst>
          </p:cNvPr>
          <p:cNvSpPr/>
          <p:nvPr/>
        </p:nvSpPr>
        <p:spPr>
          <a:xfrm>
            <a:off x="120320" y="36096"/>
            <a:ext cx="2152650" cy="143256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latin typeface="Century Gothic" panose="020B0502020202020204" pitchFamily="34" charset="0"/>
              </a:rPr>
              <a:t>A</a:t>
            </a:r>
          </a:p>
        </p:txBody>
      </p:sp>
      <p:sp>
        <p:nvSpPr>
          <p:cNvPr id="23" name="Rectangle 22">
            <a:extLst>
              <a:ext uri="{FF2B5EF4-FFF2-40B4-BE49-F238E27FC236}">
                <a16:creationId xmlns:a16="http://schemas.microsoft.com/office/drawing/2014/main" xmlns="" id="{95FC4317-A998-410A-8C28-CC9F030F1AA0}"/>
              </a:ext>
            </a:extLst>
          </p:cNvPr>
          <p:cNvSpPr/>
          <p:nvPr/>
        </p:nvSpPr>
        <p:spPr>
          <a:xfrm>
            <a:off x="120320" y="1723291"/>
            <a:ext cx="2152650" cy="14325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accent5">
                    <a:lumMod val="50000"/>
                  </a:schemeClr>
                </a:solidFill>
                <a:latin typeface="Century Gothic" panose="020B0502020202020204" pitchFamily="34" charset="0"/>
              </a:rPr>
              <a:t>¿</a:t>
            </a:r>
            <a:r>
              <a:rPr lang="en-GB" sz="3200" dirty="0" err="1">
                <a:solidFill>
                  <a:schemeClr val="accent5">
                    <a:lumMod val="50000"/>
                  </a:schemeClr>
                </a:solidFill>
                <a:latin typeface="Century Gothic" panose="020B0502020202020204" pitchFamily="34" charset="0"/>
              </a:rPr>
              <a:t>quién</a:t>
            </a:r>
            <a:r>
              <a:rPr lang="en-GB" sz="3200" b="1" dirty="0">
                <a:solidFill>
                  <a:schemeClr val="accent5">
                    <a:lumMod val="50000"/>
                  </a:schemeClr>
                </a:solidFill>
                <a:latin typeface="Century Gothic" panose="020B0502020202020204" pitchFamily="34" charset="0"/>
              </a:rPr>
              <a:t>?</a:t>
            </a:r>
          </a:p>
        </p:txBody>
      </p:sp>
      <p:sp>
        <p:nvSpPr>
          <p:cNvPr id="24" name="Rectangle 23">
            <a:extLst>
              <a:ext uri="{FF2B5EF4-FFF2-40B4-BE49-F238E27FC236}">
                <a16:creationId xmlns:a16="http://schemas.microsoft.com/office/drawing/2014/main" xmlns="" id="{28F4E8E7-2C8B-48F9-AEDB-0DA4C000BD1A}"/>
              </a:ext>
            </a:extLst>
          </p:cNvPr>
          <p:cNvSpPr/>
          <p:nvPr/>
        </p:nvSpPr>
        <p:spPr>
          <a:xfrm>
            <a:off x="107285" y="1707748"/>
            <a:ext cx="2152650" cy="143256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latin typeface="Century Gothic" panose="020B0502020202020204" pitchFamily="34" charset="0"/>
              </a:rPr>
              <a:t>D</a:t>
            </a:r>
          </a:p>
        </p:txBody>
      </p:sp>
      <p:sp>
        <p:nvSpPr>
          <p:cNvPr id="25" name="Rectangle 24">
            <a:extLst>
              <a:ext uri="{FF2B5EF4-FFF2-40B4-BE49-F238E27FC236}">
                <a16:creationId xmlns:a16="http://schemas.microsoft.com/office/drawing/2014/main" xmlns="" id="{D1C2DA2B-4BA4-49C8-94B1-4556DC997E17}"/>
              </a:ext>
            </a:extLst>
          </p:cNvPr>
          <p:cNvSpPr/>
          <p:nvPr/>
        </p:nvSpPr>
        <p:spPr>
          <a:xfrm>
            <a:off x="2482520" y="27841"/>
            <a:ext cx="2152650" cy="14325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accent5">
                    <a:lumMod val="50000"/>
                  </a:schemeClr>
                </a:solidFill>
                <a:latin typeface="Century Gothic" panose="020B0502020202020204" pitchFamily="34" charset="0"/>
              </a:rPr>
              <a:t>hablar</a:t>
            </a:r>
          </a:p>
        </p:txBody>
      </p:sp>
      <p:sp>
        <p:nvSpPr>
          <p:cNvPr id="26" name="Rectangle 25">
            <a:extLst>
              <a:ext uri="{FF2B5EF4-FFF2-40B4-BE49-F238E27FC236}">
                <a16:creationId xmlns:a16="http://schemas.microsoft.com/office/drawing/2014/main" xmlns="" id="{F19AC400-2F17-47AC-A9EA-7069E8C37778}"/>
              </a:ext>
            </a:extLst>
          </p:cNvPr>
          <p:cNvSpPr/>
          <p:nvPr/>
        </p:nvSpPr>
        <p:spPr>
          <a:xfrm>
            <a:off x="2482520" y="36096"/>
            <a:ext cx="2152650" cy="143256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latin typeface="Century Gothic" panose="020B0502020202020204" pitchFamily="34" charset="0"/>
              </a:rPr>
              <a:t>B</a:t>
            </a:r>
          </a:p>
        </p:txBody>
      </p:sp>
      <p:sp>
        <p:nvSpPr>
          <p:cNvPr id="27" name="Rectangle 26">
            <a:extLst>
              <a:ext uri="{FF2B5EF4-FFF2-40B4-BE49-F238E27FC236}">
                <a16:creationId xmlns:a16="http://schemas.microsoft.com/office/drawing/2014/main" xmlns="" id="{B93B47C0-8D99-480F-AE25-8C52ABFF3923}"/>
              </a:ext>
            </a:extLst>
          </p:cNvPr>
          <p:cNvSpPr/>
          <p:nvPr/>
        </p:nvSpPr>
        <p:spPr>
          <a:xfrm>
            <a:off x="2482520" y="1723291"/>
            <a:ext cx="2152650" cy="14325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chemeClr val="accent5">
                    <a:lumMod val="50000"/>
                  </a:schemeClr>
                </a:solidFill>
                <a:latin typeface="Century Gothic" panose="020B0502020202020204" pitchFamily="34" charset="0"/>
              </a:rPr>
              <a:t>comprar</a:t>
            </a:r>
            <a:endParaRPr lang="en-GB" sz="3200" dirty="0">
              <a:solidFill>
                <a:schemeClr val="accent5">
                  <a:lumMod val="50000"/>
                </a:schemeClr>
              </a:solidFill>
              <a:latin typeface="Century Gothic" panose="020B0502020202020204" pitchFamily="34" charset="0"/>
            </a:endParaRPr>
          </a:p>
        </p:txBody>
      </p:sp>
      <p:sp>
        <p:nvSpPr>
          <p:cNvPr id="28" name="Rectangle 27">
            <a:extLst>
              <a:ext uri="{FF2B5EF4-FFF2-40B4-BE49-F238E27FC236}">
                <a16:creationId xmlns:a16="http://schemas.microsoft.com/office/drawing/2014/main" xmlns="" id="{98F46AD8-B86F-4C72-8B96-AAF2789D566B}"/>
              </a:ext>
            </a:extLst>
          </p:cNvPr>
          <p:cNvSpPr/>
          <p:nvPr/>
        </p:nvSpPr>
        <p:spPr>
          <a:xfrm>
            <a:off x="2476002" y="1723291"/>
            <a:ext cx="2152650" cy="143256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latin typeface="Century Gothic" panose="020B0502020202020204" pitchFamily="34" charset="0"/>
              </a:rPr>
              <a:t>E</a:t>
            </a:r>
          </a:p>
        </p:txBody>
      </p:sp>
      <p:sp>
        <p:nvSpPr>
          <p:cNvPr id="29" name="Rectangle 28">
            <a:extLst>
              <a:ext uri="{FF2B5EF4-FFF2-40B4-BE49-F238E27FC236}">
                <a16:creationId xmlns:a16="http://schemas.microsoft.com/office/drawing/2014/main" xmlns="" id="{BEB0F0FD-409D-4BD7-9113-34BB8A13B25B}"/>
              </a:ext>
            </a:extLst>
          </p:cNvPr>
          <p:cNvSpPr/>
          <p:nvPr/>
        </p:nvSpPr>
        <p:spPr>
          <a:xfrm>
            <a:off x="4844720" y="1723291"/>
            <a:ext cx="2152650" cy="14325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accent5">
                    <a:lumMod val="50000"/>
                  </a:schemeClr>
                </a:solidFill>
                <a:latin typeface="Century Gothic" panose="020B0502020202020204" pitchFamily="34" charset="0"/>
              </a:rPr>
              <a:t>con</a:t>
            </a:r>
          </a:p>
        </p:txBody>
      </p:sp>
      <p:sp>
        <p:nvSpPr>
          <p:cNvPr id="30" name="Rectangle 29">
            <a:extLst>
              <a:ext uri="{FF2B5EF4-FFF2-40B4-BE49-F238E27FC236}">
                <a16:creationId xmlns:a16="http://schemas.microsoft.com/office/drawing/2014/main" xmlns="" id="{36948DAD-7DA7-42AA-8575-9DA678578953}"/>
              </a:ext>
            </a:extLst>
          </p:cNvPr>
          <p:cNvSpPr/>
          <p:nvPr/>
        </p:nvSpPr>
        <p:spPr>
          <a:xfrm>
            <a:off x="4852978" y="1715755"/>
            <a:ext cx="2152650" cy="143256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latin typeface="Century Gothic" panose="020B0502020202020204" pitchFamily="34" charset="0"/>
              </a:rPr>
              <a:t>F</a:t>
            </a:r>
          </a:p>
        </p:txBody>
      </p:sp>
      <p:sp>
        <p:nvSpPr>
          <p:cNvPr id="31" name="Rectangle 30">
            <a:extLst>
              <a:ext uri="{FF2B5EF4-FFF2-40B4-BE49-F238E27FC236}">
                <a16:creationId xmlns:a16="http://schemas.microsoft.com/office/drawing/2014/main" xmlns="" id="{8664011B-A8D7-4D6E-8FAD-6180D6C73085}"/>
              </a:ext>
            </a:extLst>
          </p:cNvPr>
          <p:cNvSpPr/>
          <p:nvPr/>
        </p:nvSpPr>
        <p:spPr>
          <a:xfrm>
            <a:off x="4844720" y="27841"/>
            <a:ext cx="2152650" cy="14325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accent5">
                    <a:lumMod val="50000"/>
                  </a:schemeClr>
                </a:solidFill>
                <a:latin typeface="Century Gothic" panose="020B0502020202020204" pitchFamily="34" charset="0"/>
              </a:rPr>
              <a:t>amiga</a:t>
            </a:r>
          </a:p>
        </p:txBody>
      </p:sp>
      <p:sp>
        <p:nvSpPr>
          <p:cNvPr id="32" name="Rectangle 31">
            <a:extLst>
              <a:ext uri="{FF2B5EF4-FFF2-40B4-BE49-F238E27FC236}">
                <a16:creationId xmlns:a16="http://schemas.microsoft.com/office/drawing/2014/main" xmlns="" id="{32D846EB-DAF6-4285-8861-617BE2B2C280}"/>
              </a:ext>
            </a:extLst>
          </p:cNvPr>
          <p:cNvSpPr/>
          <p:nvPr/>
        </p:nvSpPr>
        <p:spPr>
          <a:xfrm>
            <a:off x="4844720" y="20856"/>
            <a:ext cx="2152650" cy="143256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latin typeface="Century Gothic" panose="020B0502020202020204" pitchFamily="34" charset="0"/>
              </a:rPr>
              <a:t>C</a:t>
            </a:r>
          </a:p>
        </p:txBody>
      </p:sp>
      <p:sp>
        <p:nvSpPr>
          <p:cNvPr id="4" name="Title 3">
            <a:extLst>
              <a:ext uri="{FF2B5EF4-FFF2-40B4-BE49-F238E27FC236}">
                <a16:creationId xmlns:a16="http://schemas.microsoft.com/office/drawing/2014/main" xmlns="" id="{E295B869-B533-44AF-82E7-96F6F4B268A1}"/>
              </a:ext>
            </a:extLst>
          </p:cNvPr>
          <p:cNvSpPr>
            <a:spLocks noGrp="1"/>
          </p:cNvSpPr>
          <p:nvPr>
            <p:ph type="title"/>
          </p:nvPr>
        </p:nvSpPr>
        <p:spPr>
          <a:xfrm>
            <a:off x="7086600" y="-185980"/>
            <a:ext cx="4611967" cy="944817"/>
          </a:xfrm>
        </p:spPr>
        <p:txBody>
          <a:bodyPr/>
          <a:lstStyle/>
          <a:p>
            <a:pPr rtl="0" eaLnBrk="1" latinLnBrk="0" hangingPunct="1"/>
            <a:r>
              <a:rPr lang="en-GB" sz="2800" b="1" kern="1200" dirty="0">
                <a:solidFill>
                  <a:srgbClr val="203864"/>
                </a:solidFill>
                <a:effectLst/>
                <a:latin typeface="Century Gothic" panose="020B0502020202020204" pitchFamily="34" charset="0"/>
                <a:ea typeface="+mn-ea"/>
                <a:cs typeface="+mn-cs"/>
                <a:sym typeface="Wingdings" panose="05000000000000000000" pitchFamily="2" charset="2"/>
              </a:rPr>
              <a:t></a:t>
            </a:r>
            <a:r>
              <a:rPr lang="en-GB" sz="2800" b="1" kern="1200" dirty="0">
                <a:solidFill>
                  <a:srgbClr val="203864"/>
                </a:solidFill>
                <a:effectLst/>
                <a:latin typeface="Century Gothic" panose="020B0502020202020204" pitchFamily="34" charset="0"/>
                <a:ea typeface="+mn-ea"/>
                <a:cs typeface="+mn-cs"/>
              </a:rPr>
              <a:t> palabras </a:t>
            </a:r>
            <a:r>
              <a:rPr lang="en-GB" sz="2800" b="1" kern="1200" dirty="0" err="1">
                <a:solidFill>
                  <a:srgbClr val="203864"/>
                </a:solidFill>
                <a:effectLst/>
                <a:latin typeface="Century Gothic" panose="020B0502020202020204" pitchFamily="34" charset="0"/>
                <a:ea typeface="+mn-ea"/>
                <a:cs typeface="+mn-cs"/>
              </a:rPr>
              <a:t>en</a:t>
            </a:r>
            <a:r>
              <a:rPr lang="en-GB" sz="2800" b="1" kern="1200" dirty="0">
                <a:solidFill>
                  <a:srgbClr val="203864"/>
                </a:solidFill>
                <a:effectLst/>
                <a:latin typeface="Century Gothic" panose="020B0502020202020204" pitchFamily="34" charset="0"/>
                <a:ea typeface="+mn-ea"/>
                <a:cs typeface="+mn-cs"/>
              </a:rPr>
              <a:t> </a:t>
            </a:r>
            <a:r>
              <a:rPr lang="en-GB" sz="2800" b="1" kern="1200" dirty="0" err="1">
                <a:solidFill>
                  <a:srgbClr val="203864"/>
                </a:solidFill>
                <a:effectLst/>
                <a:latin typeface="Century Gothic" panose="020B0502020202020204" pitchFamily="34" charset="0"/>
                <a:ea typeface="+mn-ea"/>
                <a:cs typeface="+mn-cs"/>
              </a:rPr>
              <a:t>español</a:t>
            </a:r>
            <a:endParaRPr lang="en-GB" dirty="0">
              <a:effectLst/>
            </a:endParaRPr>
          </a:p>
        </p:txBody>
      </p:sp>
    </p:spTree>
    <p:extLst>
      <p:ext uri="{BB962C8B-B14F-4D97-AF65-F5344CB8AC3E}">
        <p14:creationId xmlns:p14="http://schemas.microsoft.com/office/powerpoint/2010/main" val="350813490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9" restart="whenNotActive" fill="hold" evtFilter="cancelBubble" nodeType="interactiveSeq">
                <p:stCondLst>
                  <p:cond evt="onClick" delay="0">
                    <p:tgtEl>
                      <p:spTgt spid="9"/>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grpId="1"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24" restart="whenNotActive" fill="hold" evtFilter="cancelBubble" nodeType="interactiveSeq">
                <p:stCondLst>
                  <p:cond evt="onClick" delay="0">
                    <p:tgtEl>
                      <p:spTgt spid="13"/>
                    </p:tgtEl>
                  </p:cond>
                </p:stCondLst>
                <p:endSync evt="end" delay="0">
                  <p:rtn val="all"/>
                </p:endSync>
                <p:childTnLst>
                  <p:par>
                    <p:cTn id="25" fill="hold">
                      <p:stCondLst>
                        <p:cond delay="0"/>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13"/>
                                        </p:tgtEl>
                                      </p:cBhvr>
                                    </p:animEffect>
                                    <p:set>
                                      <p:cBhvr>
                                        <p:cTn id="29"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30" restart="whenNotActive" fill="hold" evtFilter="cancelBubble" nodeType="interactiveSeq">
                <p:stCondLst>
                  <p:cond evt="onClick" delay="0">
                    <p:tgtEl>
                      <p:spTgt spid="12"/>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seq concurrent="1" nextAc="seek">
              <p:cTn id="35" restart="whenNotActive" fill="hold" evtFilter="cancelBubble" nodeType="interactiveSeq">
                <p:stCondLst>
                  <p:cond evt="onClick" delay="0">
                    <p:tgtEl>
                      <p:spTgt spid="15"/>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grpId="0" nodeType="clickEffect">
                                  <p:stCondLst>
                                    <p:cond delay="0"/>
                                  </p:stCondLst>
                                  <p:childTnLst>
                                    <p:animEffect transition="out" filter="fade">
                                      <p:cBhvr>
                                        <p:cTn id="39" dur="500"/>
                                        <p:tgtEl>
                                          <p:spTgt spid="15"/>
                                        </p:tgtEl>
                                      </p:cBhvr>
                                    </p:animEffect>
                                    <p:set>
                                      <p:cBhvr>
                                        <p:cTn id="40"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14"/>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grpId="1" nodeType="clickEffect">
                                  <p:stCondLst>
                                    <p:cond delay="0"/>
                                  </p:stCondLst>
                                  <p:childTnLst>
                                    <p:set>
                                      <p:cBhvr>
                                        <p:cTn id="45"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46" restart="whenNotActive" fill="hold" evtFilter="cancelBubble" nodeType="interactiveSeq">
                <p:stCondLst>
                  <p:cond evt="onClick" delay="0">
                    <p:tgtEl>
                      <p:spTgt spid="17"/>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0" nodeType="clickEffect">
                                  <p:stCondLst>
                                    <p:cond delay="0"/>
                                  </p:stCondLst>
                                  <p:childTnLst>
                                    <p:animEffect transition="out" filter="fade">
                                      <p:cBhvr>
                                        <p:cTn id="50" dur="500"/>
                                        <p:tgtEl>
                                          <p:spTgt spid="17"/>
                                        </p:tgtEl>
                                      </p:cBhvr>
                                    </p:animEffect>
                                    <p:set>
                                      <p:cBhvr>
                                        <p:cTn id="51"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52" restart="whenNotActive" fill="hold" evtFilter="cancelBubble" nodeType="interactiveSeq">
                <p:stCondLst>
                  <p:cond evt="onClick" delay="0">
                    <p:tgtEl>
                      <p:spTgt spid="16"/>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grpId="1" nodeType="clickEffect">
                                  <p:stCondLst>
                                    <p:cond delay="0"/>
                                  </p:stCondLst>
                                  <p:childTnLst>
                                    <p:set>
                                      <p:cBhvr>
                                        <p:cTn id="56"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57" restart="whenNotActive" fill="hold" evtFilter="cancelBubble" nodeType="interactiveSeq">
                <p:stCondLst>
                  <p:cond evt="onClick" delay="0">
                    <p:tgtEl>
                      <p:spTgt spid="19"/>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19"/>
                                        </p:tgtEl>
                                      </p:cBhvr>
                                    </p:animEffect>
                                    <p:set>
                                      <p:cBhvr>
                                        <p:cTn id="62"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63" restart="whenNotActive" fill="hold" evtFilter="cancelBubble" nodeType="interactiveSeq">
                <p:stCondLst>
                  <p:cond evt="onClick" delay="0">
                    <p:tgtEl>
                      <p:spTgt spid="18"/>
                    </p:tgtEl>
                  </p:cond>
                </p:stCondLst>
                <p:endSync evt="end" delay="0">
                  <p:rtn val="all"/>
                </p:endSync>
                <p:childTnLst>
                  <p:par>
                    <p:cTn id="64" fill="hold">
                      <p:stCondLst>
                        <p:cond delay="0"/>
                      </p:stCondLst>
                      <p:childTnLst>
                        <p:par>
                          <p:cTn id="65" fill="hold">
                            <p:stCondLst>
                              <p:cond delay="0"/>
                            </p:stCondLst>
                            <p:childTnLst>
                              <p:par>
                                <p:cTn id="66" presetID="1" presetClass="entr" presetSubtype="0" fill="hold" grpId="1" nodeType="clickEffect">
                                  <p:stCondLst>
                                    <p:cond delay="0"/>
                                  </p:stCondLst>
                                  <p:childTnLst>
                                    <p:set>
                                      <p:cBhvr>
                                        <p:cTn id="67" dur="1" fill="hold">
                                          <p:stCondLst>
                                            <p:cond delay="0"/>
                                          </p:stCondLst>
                                        </p:cTn>
                                        <p:tgtEl>
                                          <p:spTgt spid="19"/>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68" restart="whenNotActive" fill="hold" evtFilter="cancelBubble" nodeType="interactiveSeq">
                <p:stCondLst>
                  <p:cond evt="onClick" delay="0">
                    <p:tgtEl>
                      <p:spTgt spid="22"/>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500"/>
                                        <p:tgtEl>
                                          <p:spTgt spid="22"/>
                                        </p:tgtEl>
                                      </p:cBhvr>
                                    </p:animEffect>
                                    <p:set>
                                      <p:cBhvr>
                                        <p:cTn id="7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4" restart="whenNotActive" fill="hold" evtFilter="cancelBubble" nodeType="interactiveSeq">
                <p:stCondLst>
                  <p:cond evt="onClick" delay="0">
                    <p:tgtEl>
                      <p:spTgt spid="6"/>
                    </p:tgtEl>
                  </p:cond>
                </p:stCondLst>
                <p:endSync evt="end" delay="0">
                  <p:rtn val="all"/>
                </p:endSync>
                <p:childTnLst>
                  <p:par>
                    <p:cTn id="75" fill="hold">
                      <p:stCondLst>
                        <p:cond delay="0"/>
                      </p:stCondLst>
                      <p:childTnLst>
                        <p:par>
                          <p:cTn id="76" fill="hold">
                            <p:stCondLst>
                              <p:cond delay="0"/>
                            </p:stCondLst>
                            <p:childTnLst>
                              <p:par>
                                <p:cTn id="77" presetID="1" presetClass="entr" presetSubtype="0" fill="hold" grpId="1" nodeType="clickEffect">
                                  <p:stCondLst>
                                    <p:cond delay="0"/>
                                  </p:stCondLst>
                                  <p:childTnLst>
                                    <p:set>
                                      <p:cBhvr>
                                        <p:cTn id="78"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79" restart="whenNotActive" fill="hold" evtFilter="cancelBubble" nodeType="interactiveSeq">
                <p:stCondLst>
                  <p:cond evt="onClick" delay="0">
                    <p:tgtEl>
                      <p:spTgt spid="24"/>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grpId="0" nodeType="clickEffect">
                                  <p:stCondLst>
                                    <p:cond delay="0"/>
                                  </p:stCondLst>
                                  <p:childTnLst>
                                    <p:animEffect transition="out" filter="fade">
                                      <p:cBhvr>
                                        <p:cTn id="83" dur="500"/>
                                        <p:tgtEl>
                                          <p:spTgt spid="24"/>
                                        </p:tgtEl>
                                      </p:cBhvr>
                                    </p:animEffect>
                                    <p:set>
                                      <p:cBhvr>
                                        <p:cTn id="84"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5" restart="whenNotActive" fill="hold" evtFilter="cancelBubble" nodeType="interactiveSeq">
                <p:stCondLst>
                  <p:cond evt="onClick" delay="0">
                    <p:tgtEl>
                      <p:spTgt spid="23"/>
                    </p:tgtEl>
                  </p:cond>
                </p:stCondLst>
                <p:endSync evt="end" delay="0">
                  <p:rtn val="all"/>
                </p:endSync>
                <p:childTnLst>
                  <p:par>
                    <p:cTn id="86" fill="hold">
                      <p:stCondLst>
                        <p:cond delay="0"/>
                      </p:stCondLst>
                      <p:childTnLst>
                        <p:par>
                          <p:cTn id="87" fill="hold">
                            <p:stCondLst>
                              <p:cond delay="0"/>
                            </p:stCondLst>
                            <p:childTnLst>
                              <p:par>
                                <p:cTn id="88" presetID="1" presetClass="entr" presetSubtype="0" fill="hold" grpId="1" nodeType="clickEffect">
                                  <p:stCondLst>
                                    <p:cond delay="0"/>
                                  </p:stCondLst>
                                  <p:childTnLst>
                                    <p:set>
                                      <p:cBhvr>
                                        <p:cTn id="89" dur="1" fill="hold">
                                          <p:stCondLst>
                                            <p:cond delay="0"/>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seq concurrent="1" nextAc="seek">
              <p:cTn id="90" restart="whenNotActive" fill="hold" evtFilter="cancelBubble" nodeType="interactiveSeq">
                <p:stCondLst>
                  <p:cond evt="onClick" delay="0">
                    <p:tgtEl>
                      <p:spTgt spid="26"/>
                    </p:tgtEl>
                  </p:cond>
                </p:stCondLst>
                <p:endSync evt="end" delay="0">
                  <p:rtn val="all"/>
                </p:endSync>
                <p:childTnLst>
                  <p:par>
                    <p:cTn id="91" fill="hold">
                      <p:stCondLst>
                        <p:cond delay="0"/>
                      </p:stCondLst>
                      <p:childTnLst>
                        <p:par>
                          <p:cTn id="92" fill="hold">
                            <p:stCondLst>
                              <p:cond delay="0"/>
                            </p:stCondLst>
                            <p:childTnLst>
                              <p:par>
                                <p:cTn id="93" presetID="10" presetClass="exit" presetSubtype="0" fill="hold" grpId="0" nodeType="clickEffect">
                                  <p:stCondLst>
                                    <p:cond delay="0"/>
                                  </p:stCondLst>
                                  <p:childTnLst>
                                    <p:animEffect transition="out" filter="fade">
                                      <p:cBhvr>
                                        <p:cTn id="94" dur="500"/>
                                        <p:tgtEl>
                                          <p:spTgt spid="26"/>
                                        </p:tgtEl>
                                      </p:cBhvr>
                                    </p:animEffect>
                                    <p:set>
                                      <p:cBhvr>
                                        <p:cTn id="95"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96" restart="whenNotActive" fill="hold" evtFilter="cancelBubble" nodeType="interactiveSeq">
                <p:stCondLst>
                  <p:cond evt="onClick" delay="0">
                    <p:tgtEl>
                      <p:spTgt spid="25"/>
                    </p:tgtEl>
                  </p:cond>
                </p:stCondLst>
                <p:endSync evt="end" delay="0">
                  <p:rtn val="all"/>
                </p:endSync>
                <p:childTnLst>
                  <p:par>
                    <p:cTn id="97" fill="hold">
                      <p:stCondLst>
                        <p:cond delay="0"/>
                      </p:stCondLst>
                      <p:childTnLst>
                        <p:par>
                          <p:cTn id="98" fill="hold">
                            <p:stCondLst>
                              <p:cond delay="0"/>
                            </p:stCondLst>
                            <p:childTnLst>
                              <p:par>
                                <p:cTn id="99" presetID="1" presetClass="entr" presetSubtype="0" fill="hold" grpId="1" nodeType="clickEffect">
                                  <p:stCondLst>
                                    <p:cond delay="0"/>
                                  </p:stCondLst>
                                  <p:childTnLst>
                                    <p:set>
                                      <p:cBhvr>
                                        <p:cTn id="100" dur="1" fill="hold">
                                          <p:stCondLst>
                                            <p:cond delay="0"/>
                                          </p:stCondLst>
                                        </p:cTn>
                                        <p:tgtEl>
                                          <p:spTgt spid="26"/>
                                        </p:tgtEl>
                                        <p:attrNameLst>
                                          <p:attrName>style.visibility</p:attrName>
                                        </p:attrNameLst>
                                      </p:cBhvr>
                                      <p:to>
                                        <p:strVal val="visible"/>
                                      </p:to>
                                    </p:set>
                                  </p:childTnLst>
                                </p:cTn>
                              </p:par>
                            </p:childTnLst>
                          </p:cTn>
                        </p:par>
                      </p:childTnLst>
                    </p:cTn>
                  </p:par>
                </p:childTnLst>
              </p:cTn>
              <p:nextCondLst>
                <p:cond evt="onClick" delay="0">
                  <p:tgtEl>
                    <p:spTgt spid="25"/>
                  </p:tgtEl>
                </p:cond>
              </p:nextCondLst>
            </p:seq>
            <p:seq concurrent="1" nextAc="seek">
              <p:cTn id="101" restart="whenNotActive" fill="hold" evtFilter="cancelBubble" nodeType="interactiveSeq">
                <p:stCondLst>
                  <p:cond evt="onClick" delay="0">
                    <p:tgtEl>
                      <p:spTgt spid="28"/>
                    </p:tgtEl>
                  </p:cond>
                </p:stCondLst>
                <p:endSync evt="end" delay="0">
                  <p:rtn val="all"/>
                </p:endSync>
                <p:childTnLst>
                  <p:par>
                    <p:cTn id="102" fill="hold">
                      <p:stCondLst>
                        <p:cond delay="0"/>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28"/>
                                        </p:tgtEl>
                                      </p:cBhvr>
                                    </p:animEffect>
                                    <p:set>
                                      <p:cBhvr>
                                        <p:cTn id="106"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07" restart="whenNotActive" fill="hold" evtFilter="cancelBubble" nodeType="interactiveSeq">
                <p:stCondLst>
                  <p:cond evt="onClick" delay="0">
                    <p:tgtEl>
                      <p:spTgt spid="27"/>
                    </p:tgtEl>
                  </p:cond>
                </p:stCondLst>
                <p:endSync evt="end" delay="0">
                  <p:rtn val="all"/>
                </p:endSync>
                <p:childTnLst>
                  <p:par>
                    <p:cTn id="108" fill="hold">
                      <p:stCondLst>
                        <p:cond delay="0"/>
                      </p:stCondLst>
                      <p:childTnLst>
                        <p:par>
                          <p:cTn id="109" fill="hold">
                            <p:stCondLst>
                              <p:cond delay="0"/>
                            </p:stCondLst>
                            <p:childTnLst>
                              <p:par>
                                <p:cTn id="110" presetID="1" presetClass="entr" presetSubtype="0" fill="hold" grpId="1" nodeType="clickEffect">
                                  <p:stCondLst>
                                    <p:cond delay="0"/>
                                  </p:stCondLst>
                                  <p:childTnLst>
                                    <p:set>
                                      <p:cBhvr>
                                        <p:cTn id="111" dur="1" fill="hold">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7"/>
                  </p:tgtEl>
                </p:cond>
              </p:nextCondLst>
            </p:seq>
            <p:seq concurrent="1" nextAc="seek">
              <p:cTn id="112" restart="whenNotActive" fill="hold" evtFilter="cancelBubble" nodeType="interactiveSeq">
                <p:stCondLst>
                  <p:cond evt="onClick" delay="0">
                    <p:tgtEl>
                      <p:spTgt spid="30"/>
                    </p:tgtEl>
                  </p:cond>
                </p:stCondLst>
                <p:endSync evt="end" delay="0">
                  <p:rtn val="all"/>
                </p:endSync>
                <p:childTnLst>
                  <p:par>
                    <p:cTn id="113" fill="hold">
                      <p:stCondLst>
                        <p:cond delay="0"/>
                      </p:stCondLst>
                      <p:childTnLst>
                        <p:par>
                          <p:cTn id="114" fill="hold">
                            <p:stCondLst>
                              <p:cond delay="0"/>
                            </p:stCondLst>
                            <p:childTnLst>
                              <p:par>
                                <p:cTn id="115" presetID="10" presetClass="exit" presetSubtype="0" fill="hold" grpId="0" nodeType="clickEffect">
                                  <p:stCondLst>
                                    <p:cond delay="0"/>
                                  </p:stCondLst>
                                  <p:childTnLst>
                                    <p:animEffect transition="out" filter="fade">
                                      <p:cBhvr>
                                        <p:cTn id="116" dur="500"/>
                                        <p:tgtEl>
                                          <p:spTgt spid="30"/>
                                        </p:tgtEl>
                                      </p:cBhvr>
                                    </p:animEffect>
                                    <p:set>
                                      <p:cBhvr>
                                        <p:cTn id="117"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118" restart="whenNotActive" fill="hold" evtFilter="cancelBubble" nodeType="interactiveSeq">
                <p:stCondLst>
                  <p:cond evt="onClick" delay="0">
                    <p:tgtEl>
                      <p:spTgt spid="29"/>
                    </p:tgtEl>
                  </p:cond>
                </p:stCondLst>
                <p:endSync evt="end" delay="0">
                  <p:rtn val="all"/>
                </p:endSync>
                <p:childTnLst>
                  <p:par>
                    <p:cTn id="119" fill="hold">
                      <p:stCondLst>
                        <p:cond delay="0"/>
                      </p:stCondLst>
                      <p:childTnLst>
                        <p:par>
                          <p:cTn id="120" fill="hold">
                            <p:stCondLst>
                              <p:cond delay="0"/>
                            </p:stCondLst>
                            <p:childTnLst>
                              <p:par>
                                <p:cTn id="121" presetID="1" presetClass="entr" presetSubtype="0" fill="hold" grpId="1" nodeType="clickEffect">
                                  <p:stCondLst>
                                    <p:cond delay="0"/>
                                  </p:stCondLst>
                                  <p:childTnLst>
                                    <p:set>
                                      <p:cBhvr>
                                        <p:cTn id="122" dur="1" fill="hold">
                                          <p:stCondLst>
                                            <p:cond delay="0"/>
                                          </p:stCondLst>
                                        </p:cTn>
                                        <p:tgtEl>
                                          <p:spTgt spid="30"/>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123" restart="whenNotActive" fill="hold" evtFilter="cancelBubble" nodeType="interactiveSeq">
                <p:stCondLst>
                  <p:cond evt="onClick" delay="0">
                    <p:tgtEl>
                      <p:spTgt spid="32"/>
                    </p:tgtEl>
                  </p:cond>
                </p:stCondLst>
                <p:endSync evt="end" delay="0">
                  <p:rtn val="all"/>
                </p:endSync>
                <p:childTnLst>
                  <p:par>
                    <p:cTn id="124" fill="hold">
                      <p:stCondLst>
                        <p:cond delay="0"/>
                      </p:stCondLst>
                      <p:childTnLst>
                        <p:par>
                          <p:cTn id="125" fill="hold">
                            <p:stCondLst>
                              <p:cond delay="0"/>
                            </p:stCondLst>
                            <p:childTnLst>
                              <p:par>
                                <p:cTn id="126" presetID="10" presetClass="exit" presetSubtype="0" fill="hold" grpId="0" nodeType="clickEffect">
                                  <p:stCondLst>
                                    <p:cond delay="0"/>
                                  </p:stCondLst>
                                  <p:childTnLst>
                                    <p:animEffect transition="out" filter="fade">
                                      <p:cBhvr>
                                        <p:cTn id="127" dur="500"/>
                                        <p:tgtEl>
                                          <p:spTgt spid="32"/>
                                        </p:tgtEl>
                                      </p:cBhvr>
                                    </p:animEffect>
                                    <p:set>
                                      <p:cBhvr>
                                        <p:cTn id="128"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29" restart="whenNotActive" fill="hold" evtFilter="cancelBubble" nodeType="interactiveSeq">
                <p:stCondLst>
                  <p:cond evt="onClick" delay="0">
                    <p:tgtEl>
                      <p:spTgt spid="31"/>
                    </p:tgtEl>
                  </p:cond>
                </p:stCondLst>
                <p:endSync evt="end" delay="0">
                  <p:rtn val="all"/>
                </p:endSync>
                <p:childTnLst>
                  <p:par>
                    <p:cTn id="130" fill="hold">
                      <p:stCondLst>
                        <p:cond delay="0"/>
                      </p:stCondLst>
                      <p:childTnLst>
                        <p:par>
                          <p:cTn id="131" fill="hold">
                            <p:stCondLst>
                              <p:cond delay="0"/>
                            </p:stCondLst>
                            <p:childTnLst>
                              <p:par>
                                <p:cTn id="132" presetID="1" presetClass="entr" presetSubtype="0" fill="hold" grpId="1" nodeType="clickEffect">
                                  <p:stCondLst>
                                    <p:cond delay="0"/>
                                  </p:stCondLst>
                                  <p:childTnLst>
                                    <p:set>
                                      <p:cBhvr>
                                        <p:cTn id="133"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31"/>
                  </p:tgtEl>
                </p:cond>
              </p:nextCondLst>
            </p:seq>
          </p:childTnLst>
        </p:cTn>
      </p:par>
    </p:tnLst>
    <p:bldLst>
      <p:bldP spid="8" grpId="0" animBg="1"/>
      <p:bldP spid="8" grpId="1" animBg="1"/>
      <p:bldP spid="10" grpId="0" animBg="1"/>
      <p:bldP spid="10" grpId="1" animBg="1"/>
      <p:bldP spid="13" grpId="0" animBg="1"/>
      <p:bldP spid="13" grpId="1" animBg="1"/>
      <p:bldP spid="15" grpId="0" animBg="1"/>
      <p:bldP spid="15" grpId="1" animBg="1"/>
      <p:bldP spid="17" grpId="0" animBg="1"/>
      <p:bldP spid="17" grpId="1" animBg="1"/>
      <p:bldP spid="19" grpId="0" animBg="1"/>
      <p:bldP spid="19" grpId="1" animBg="1"/>
      <p:bldP spid="22" grpId="0" animBg="1"/>
      <p:bldP spid="22" grpId="1" animBg="1"/>
      <p:bldP spid="24" grpId="0" animBg="1"/>
      <p:bldP spid="24" grpId="1" animBg="1"/>
      <p:bldP spid="26" grpId="0" animBg="1"/>
      <p:bldP spid="26" grpId="1" animBg="1"/>
      <p:bldP spid="28" grpId="0" animBg="1"/>
      <p:bldP spid="28" grpId="1" animBg="1"/>
      <p:bldP spid="30" grpId="0" animBg="1"/>
      <p:bldP spid="30" grpId="1" animBg="1"/>
      <p:bldP spid="32" grpId="0" animBg="1"/>
      <p:bldP spid="32" grpId="1" animBg="1"/>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37F1AD0D-1AAF-4ABD-AC2B-133288C6EAE6}"/>
              </a:ext>
            </a:extLst>
          </p:cNvPr>
          <p:cNvSpPr/>
          <p:nvPr/>
        </p:nvSpPr>
        <p:spPr>
          <a:xfrm>
            <a:off x="5254790" y="3195518"/>
            <a:ext cx="2152650" cy="14325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accent5">
                    <a:lumMod val="50000"/>
                  </a:schemeClr>
                </a:solidFill>
                <a:latin typeface="Century Gothic" panose="020B0502020202020204" pitchFamily="34" charset="0"/>
              </a:rPr>
              <a:t>music</a:t>
            </a:r>
          </a:p>
        </p:txBody>
      </p:sp>
      <p:sp>
        <p:nvSpPr>
          <p:cNvPr id="3" name="Rectangle 2">
            <a:extLst>
              <a:ext uri="{FF2B5EF4-FFF2-40B4-BE49-F238E27FC236}">
                <a16:creationId xmlns:a16="http://schemas.microsoft.com/office/drawing/2014/main" xmlns="" id="{E1EC1257-03B1-4092-8ACA-79D3BF0A54B7}"/>
              </a:ext>
            </a:extLst>
          </p:cNvPr>
          <p:cNvSpPr/>
          <p:nvPr/>
        </p:nvSpPr>
        <p:spPr>
          <a:xfrm>
            <a:off x="5254790" y="3204451"/>
            <a:ext cx="2152650" cy="143256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latin typeface="Century Gothic" panose="020B0502020202020204" pitchFamily="34" charset="0"/>
              </a:rPr>
              <a:t>R</a:t>
            </a:r>
          </a:p>
        </p:txBody>
      </p:sp>
      <p:sp>
        <p:nvSpPr>
          <p:cNvPr id="4" name="Rectangle 3">
            <a:extLst>
              <a:ext uri="{FF2B5EF4-FFF2-40B4-BE49-F238E27FC236}">
                <a16:creationId xmlns:a16="http://schemas.microsoft.com/office/drawing/2014/main" xmlns="" id="{FEB6759A-A8DB-4CA3-A128-A7EE90131ED5}"/>
              </a:ext>
            </a:extLst>
          </p:cNvPr>
          <p:cNvSpPr/>
          <p:nvPr/>
        </p:nvSpPr>
        <p:spPr>
          <a:xfrm>
            <a:off x="5254790" y="4890968"/>
            <a:ext cx="2152650" cy="14325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accent5">
                    <a:lumMod val="50000"/>
                  </a:schemeClr>
                </a:solidFill>
                <a:latin typeface="Century Gothic" panose="020B0502020202020204" pitchFamily="34" charset="0"/>
              </a:rPr>
              <a:t>to arrive</a:t>
            </a:r>
          </a:p>
        </p:txBody>
      </p:sp>
      <p:sp>
        <p:nvSpPr>
          <p:cNvPr id="5" name="Rectangle 4">
            <a:extLst>
              <a:ext uri="{FF2B5EF4-FFF2-40B4-BE49-F238E27FC236}">
                <a16:creationId xmlns:a16="http://schemas.microsoft.com/office/drawing/2014/main" xmlns="" id="{1FA63149-7FBF-42E2-96A3-28166ED4832A}"/>
              </a:ext>
            </a:extLst>
          </p:cNvPr>
          <p:cNvSpPr/>
          <p:nvPr/>
        </p:nvSpPr>
        <p:spPr>
          <a:xfrm>
            <a:off x="5254790" y="4870003"/>
            <a:ext cx="2152650" cy="143256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latin typeface="Century Gothic" panose="020B0502020202020204" pitchFamily="34" charset="0"/>
              </a:rPr>
              <a:t>U</a:t>
            </a:r>
          </a:p>
        </p:txBody>
      </p:sp>
      <p:sp>
        <p:nvSpPr>
          <p:cNvPr id="6" name="Rectangle 5">
            <a:extLst>
              <a:ext uri="{FF2B5EF4-FFF2-40B4-BE49-F238E27FC236}">
                <a16:creationId xmlns:a16="http://schemas.microsoft.com/office/drawing/2014/main" xmlns="" id="{7CF56AEA-502C-41DA-B62A-2F9E4B7E42DA}"/>
              </a:ext>
            </a:extLst>
          </p:cNvPr>
          <p:cNvSpPr/>
          <p:nvPr/>
        </p:nvSpPr>
        <p:spPr>
          <a:xfrm>
            <a:off x="7616990" y="3195518"/>
            <a:ext cx="2152650" cy="14325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accent5">
                    <a:lumMod val="50000"/>
                  </a:schemeClr>
                </a:solidFill>
                <a:latin typeface="Century Gothic" panose="020B0502020202020204" pitchFamily="34" charset="0"/>
              </a:rPr>
              <a:t>well</a:t>
            </a:r>
          </a:p>
        </p:txBody>
      </p:sp>
      <p:sp>
        <p:nvSpPr>
          <p:cNvPr id="7" name="Rectangle 6">
            <a:extLst>
              <a:ext uri="{FF2B5EF4-FFF2-40B4-BE49-F238E27FC236}">
                <a16:creationId xmlns:a16="http://schemas.microsoft.com/office/drawing/2014/main" xmlns="" id="{6A8B1F5E-1A71-4DFF-BA66-4C18E4238A2E}"/>
              </a:ext>
            </a:extLst>
          </p:cNvPr>
          <p:cNvSpPr/>
          <p:nvPr/>
        </p:nvSpPr>
        <p:spPr>
          <a:xfrm>
            <a:off x="7616990" y="3204451"/>
            <a:ext cx="2152650" cy="143256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latin typeface="Century Gothic" panose="020B0502020202020204" pitchFamily="34" charset="0"/>
              </a:rPr>
              <a:t>S</a:t>
            </a:r>
          </a:p>
        </p:txBody>
      </p:sp>
      <p:sp>
        <p:nvSpPr>
          <p:cNvPr id="8" name="Rectangle 7">
            <a:extLst>
              <a:ext uri="{FF2B5EF4-FFF2-40B4-BE49-F238E27FC236}">
                <a16:creationId xmlns:a16="http://schemas.microsoft.com/office/drawing/2014/main" xmlns="" id="{26028839-681D-42DC-BEEE-8DA55E021272}"/>
              </a:ext>
            </a:extLst>
          </p:cNvPr>
          <p:cNvSpPr/>
          <p:nvPr/>
        </p:nvSpPr>
        <p:spPr>
          <a:xfrm>
            <a:off x="7616990" y="4890968"/>
            <a:ext cx="2152650" cy="14325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accent5">
                    <a:lumMod val="50000"/>
                  </a:schemeClr>
                </a:solidFill>
                <a:latin typeface="Century Gothic" panose="020B0502020202020204" pitchFamily="34" charset="0"/>
              </a:rPr>
              <a:t>to dance</a:t>
            </a:r>
          </a:p>
        </p:txBody>
      </p:sp>
      <p:sp>
        <p:nvSpPr>
          <p:cNvPr id="9" name="Rectangle 8">
            <a:extLst>
              <a:ext uri="{FF2B5EF4-FFF2-40B4-BE49-F238E27FC236}">
                <a16:creationId xmlns:a16="http://schemas.microsoft.com/office/drawing/2014/main" xmlns="" id="{757C93BE-3918-46D7-BF26-A21420316BB7}"/>
              </a:ext>
            </a:extLst>
          </p:cNvPr>
          <p:cNvSpPr/>
          <p:nvPr/>
        </p:nvSpPr>
        <p:spPr>
          <a:xfrm>
            <a:off x="7616990" y="4890968"/>
            <a:ext cx="2152650" cy="143256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latin typeface="Century Gothic" panose="020B0502020202020204" pitchFamily="34" charset="0"/>
              </a:rPr>
              <a:t>V</a:t>
            </a:r>
          </a:p>
        </p:txBody>
      </p:sp>
      <p:sp>
        <p:nvSpPr>
          <p:cNvPr id="10" name="Rectangle 9">
            <a:extLst>
              <a:ext uri="{FF2B5EF4-FFF2-40B4-BE49-F238E27FC236}">
                <a16:creationId xmlns:a16="http://schemas.microsoft.com/office/drawing/2014/main" xmlns="" id="{DFE4E6B4-2B76-4603-8088-0EF6F335D199}"/>
              </a:ext>
            </a:extLst>
          </p:cNvPr>
          <p:cNvSpPr/>
          <p:nvPr/>
        </p:nvSpPr>
        <p:spPr>
          <a:xfrm>
            <a:off x="9979190" y="4890968"/>
            <a:ext cx="2152650" cy="14325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accent5">
                    <a:lumMod val="50000"/>
                  </a:schemeClr>
                </a:solidFill>
                <a:latin typeface="Century Gothic" panose="020B0502020202020204" pitchFamily="34" charset="0"/>
              </a:rPr>
              <a:t>to listen</a:t>
            </a:r>
          </a:p>
        </p:txBody>
      </p:sp>
      <p:sp>
        <p:nvSpPr>
          <p:cNvPr id="11" name="Rectangle 10">
            <a:extLst>
              <a:ext uri="{FF2B5EF4-FFF2-40B4-BE49-F238E27FC236}">
                <a16:creationId xmlns:a16="http://schemas.microsoft.com/office/drawing/2014/main" xmlns="" id="{5154F0B9-0C92-4EE6-B2F9-DDE065F4D263}"/>
              </a:ext>
            </a:extLst>
          </p:cNvPr>
          <p:cNvSpPr/>
          <p:nvPr/>
        </p:nvSpPr>
        <p:spPr>
          <a:xfrm>
            <a:off x="9979190" y="4890968"/>
            <a:ext cx="2152650" cy="143256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latin typeface="Century Gothic" panose="020B0502020202020204" pitchFamily="34" charset="0"/>
              </a:rPr>
              <a:t>W</a:t>
            </a:r>
          </a:p>
        </p:txBody>
      </p:sp>
      <p:sp>
        <p:nvSpPr>
          <p:cNvPr id="12" name="Rectangle 11">
            <a:extLst>
              <a:ext uri="{FF2B5EF4-FFF2-40B4-BE49-F238E27FC236}">
                <a16:creationId xmlns:a16="http://schemas.microsoft.com/office/drawing/2014/main" xmlns="" id="{0997749D-4BDF-4CDD-9E25-4FC011D4D31B}"/>
              </a:ext>
            </a:extLst>
          </p:cNvPr>
          <p:cNvSpPr/>
          <p:nvPr/>
        </p:nvSpPr>
        <p:spPr>
          <a:xfrm>
            <a:off x="9979190" y="3195518"/>
            <a:ext cx="2152650" cy="14325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accent5">
                    <a:lumMod val="50000"/>
                  </a:schemeClr>
                </a:solidFill>
                <a:latin typeface="Century Gothic" panose="020B0502020202020204" pitchFamily="34" charset="0"/>
              </a:rPr>
              <a:t>early</a:t>
            </a:r>
          </a:p>
        </p:txBody>
      </p:sp>
      <p:sp>
        <p:nvSpPr>
          <p:cNvPr id="13" name="Rectangle 12">
            <a:extLst>
              <a:ext uri="{FF2B5EF4-FFF2-40B4-BE49-F238E27FC236}">
                <a16:creationId xmlns:a16="http://schemas.microsoft.com/office/drawing/2014/main" xmlns="" id="{77144E98-81DD-45C3-A01A-655917E136C4}"/>
              </a:ext>
            </a:extLst>
          </p:cNvPr>
          <p:cNvSpPr/>
          <p:nvPr/>
        </p:nvSpPr>
        <p:spPr>
          <a:xfrm>
            <a:off x="9979190" y="3195518"/>
            <a:ext cx="2152650" cy="143256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latin typeface="Century Gothic" panose="020B0502020202020204" pitchFamily="34" charset="0"/>
              </a:rPr>
              <a:t>T</a:t>
            </a:r>
          </a:p>
        </p:txBody>
      </p:sp>
      <p:sp>
        <p:nvSpPr>
          <p:cNvPr id="14" name="Rectangle 13">
            <a:extLst>
              <a:ext uri="{FF2B5EF4-FFF2-40B4-BE49-F238E27FC236}">
                <a16:creationId xmlns:a16="http://schemas.microsoft.com/office/drawing/2014/main" xmlns="" id="{85339154-C028-44FF-9E77-3F5829140D29}"/>
              </a:ext>
            </a:extLst>
          </p:cNvPr>
          <p:cNvSpPr/>
          <p:nvPr/>
        </p:nvSpPr>
        <p:spPr>
          <a:xfrm>
            <a:off x="60160" y="39873"/>
            <a:ext cx="2152650" cy="14325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accent5">
                    <a:lumMod val="50000"/>
                  </a:schemeClr>
                </a:solidFill>
                <a:latin typeface="Century Gothic" panose="020B0502020202020204" pitchFamily="34" charset="0"/>
              </a:rPr>
              <a:t>llegar</a:t>
            </a:r>
          </a:p>
        </p:txBody>
      </p:sp>
      <p:sp>
        <p:nvSpPr>
          <p:cNvPr id="15" name="Rectangle 14">
            <a:extLst>
              <a:ext uri="{FF2B5EF4-FFF2-40B4-BE49-F238E27FC236}">
                <a16:creationId xmlns:a16="http://schemas.microsoft.com/office/drawing/2014/main" xmlns="" id="{D23DD89F-CC90-4012-A675-39BDEA4FE0BA}"/>
              </a:ext>
            </a:extLst>
          </p:cNvPr>
          <p:cNvSpPr/>
          <p:nvPr/>
        </p:nvSpPr>
        <p:spPr>
          <a:xfrm>
            <a:off x="60160" y="39873"/>
            <a:ext cx="2152650" cy="143256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latin typeface="Century Gothic" panose="020B0502020202020204" pitchFamily="34" charset="0"/>
              </a:rPr>
              <a:t>M</a:t>
            </a:r>
          </a:p>
        </p:txBody>
      </p:sp>
      <p:sp>
        <p:nvSpPr>
          <p:cNvPr id="16" name="Rectangle 15">
            <a:extLst>
              <a:ext uri="{FF2B5EF4-FFF2-40B4-BE49-F238E27FC236}">
                <a16:creationId xmlns:a16="http://schemas.microsoft.com/office/drawing/2014/main" xmlns="" id="{894FB01B-07C0-4966-A47C-83BBD5CA1277}"/>
              </a:ext>
            </a:extLst>
          </p:cNvPr>
          <p:cNvSpPr/>
          <p:nvPr/>
        </p:nvSpPr>
        <p:spPr>
          <a:xfrm>
            <a:off x="60160" y="1735323"/>
            <a:ext cx="2152650" cy="14325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accent5">
                    <a:lumMod val="50000"/>
                  </a:schemeClr>
                </a:solidFill>
                <a:latin typeface="Century Gothic" panose="020B0502020202020204" pitchFamily="34" charset="0"/>
              </a:rPr>
              <a:t>música</a:t>
            </a:r>
          </a:p>
        </p:txBody>
      </p:sp>
      <p:sp>
        <p:nvSpPr>
          <p:cNvPr id="17" name="Rectangle 16">
            <a:extLst>
              <a:ext uri="{FF2B5EF4-FFF2-40B4-BE49-F238E27FC236}">
                <a16:creationId xmlns:a16="http://schemas.microsoft.com/office/drawing/2014/main" xmlns="" id="{EDFFA7B7-EF13-4B32-990D-F3A50FF3C48D}"/>
              </a:ext>
            </a:extLst>
          </p:cNvPr>
          <p:cNvSpPr/>
          <p:nvPr/>
        </p:nvSpPr>
        <p:spPr>
          <a:xfrm>
            <a:off x="60160" y="1728348"/>
            <a:ext cx="2152650" cy="143256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latin typeface="Century Gothic" panose="020B0502020202020204" pitchFamily="34" charset="0"/>
              </a:rPr>
              <a:t>O</a:t>
            </a:r>
          </a:p>
        </p:txBody>
      </p:sp>
      <p:sp>
        <p:nvSpPr>
          <p:cNvPr id="18" name="Rectangle 17">
            <a:extLst>
              <a:ext uri="{FF2B5EF4-FFF2-40B4-BE49-F238E27FC236}">
                <a16:creationId xmlns:a16="http://schemas.microsoft.com/office/drawing/2014/main" xmlns="" id="{AFFCF78A-C3F5-4FF6-B588-4755B9E348A8}"/>
              </a:ext>
            </a:extLst>
          </p:cNvPr>
          <p:cNvSpPr/>
          <p:nvPr/>
        </p:nvSpPr>
        <p:spPr>
          <a:xfrm>
            <a:off x="2422360" y="39873"/>
            <a:ext cx="2152650" cy="14325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chemeClr val="accent5">
                    <a:lumMod val="50000"/>
                  </a:schemeClr>
                </a:solidFill>
                <a:latin typeface="Century Gothic" panose="020B0502020202020204" pitchFamily="34" charset="0"/>
              </a:rPr>
              <a:t>bailar</a:t>
            </a:r>
            <a:endParaRPr lang="en-GB" sz="3200" dirty="0">
              <a:solidFill>
                <a:schemeClr val="accent5">
                  <a:lumMod val="50000"/>
                </a:schemeClr>
              </a:solidFill>
              <a:latin typeface="Century Gothic" panose="020B0502020202020204" pitchFamily="34" charset="0"/>
            </a:endParaRPr>
          </a:p>
        </p:txBody>
      </p:sp>
      <p:sp>
        <p:nvSpPr>
          <p:cNvPr id="19" name="Rectangle 18">
            <a:extLst>
              <a:ext uri="{FF2B5EF4-FFF2-40B4-BE49-F238E27FC236}">
                <a16:creationId xmlns:a16="http://schemas.microsoft.com/office/drawing/2014/main" xmlns="" id="{7DEA823E-B4AC-423F-8537-E501CC1F44A7}"/>
              </a:ext>
            </a:extLst>
          </p:cNvPr>
          <p:cNvSpPr/>
          <p:nvPr/>
        </p:nvSpPr>
        <p:spPr>
          <a:xfrm>
            <a:off x="2422360" y="53843"/>
            <a:ext cx="2152650" cy="143256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latin typeface="Century Gothic" panose="020B0502020202020204" pitchFamily="34" charset="0"/>
              </a:rPr>
              <a:t>N</a:t>
            </a:r>
          </a:p>
        </p:txBody>
      </p:sp>
      <p:sp>
        <p:nvSpPr>
          <p:cNvPr id="20" name="Rectangle 19">
            <a:extLst>
              <a:ext uri="{FF2B5EF4-FFF2-40B4-BE49-F238E27FC236}">
                <a16:creationId xmlns:a16="http://schemas.microsoft.com/office/drawing/2014/main" xmlns="" id="{620562C7-7D1D-4D2F-80DD-4B071FCE7E61}"/>
              </a:ext>
            </a:extLst>
          </p:cNvPr>
          <p:cNvSpPr/>
          <p:nvPr/>
        </p:nvSpPr>
        <p:spPr>
          <a:xfrm>
            <a:off x="2422360" y="1735323"/>
            <a:ext cx="2152650" cy="14325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chemeClr val="accent5">
                    <a:lumMod val="50000"/>
                  </a:schemeClr>
                </a:solidFill>
                <a:latin typeface="Century Gothic" panose="020B0502020202020204" pitchFamily="34" charset="0"/>
              </a:rPr>
              <a:t>escuchar</a:t>
            </a:r>
            <a:endParaRPr lang="en-GB" sz="3200" dirty="0">
              <a:solidFill>
                <a:schemeClr val="accent5">
                  <a:lumMod val="50000"/>
                </a:schemeClr>
              </a:solidFill>
              <a:latin typeface="Century Gothic" panose="020B0502020202020204" pitchFamily="34" charset="0"/>
            </a:endParaRPr>
          </a:p>
        </p:txBody>
      </p:sp>
      <p:sp>
        <p:nvSpPr>
          <p:cNvPr id="21" name="Rectangle 20">
            <a:extLst>
              <a:ext uri="{FF2B5EF4-FFF2-40B4-BE49-F238E27FC236}">
                <a16:creationId xmlns:a16="http://schemas.microsoft.com/office/drawing/2014/main" xmlns="" id="{43328D26-AF6C-4F06-8503-31957A2D1F5C}"/>
              </a:ext>
            </a:extLst>
          </p:cNvPr>
          <p:cNvSpPr/>
          <p:nvPr/>
        </p:nvSpPr>
        <p:spPr>
          <a:xfrm>
            <a:off x="2422360" y="1735323"/>
            <a:ext cx="2152650" cy="143256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latin typeface="Century Gothic" panose="020B0502020202020204" pitchFamily="34" charset="0"/>
              </a:rPr>
              <a:t>P</a:t>
            </a:r>
          </a:p>
        </p:txBody>
      </p:sp>
      <p:sp>
        <p:nvSpPr>
          <p:cNvPr id="22" name="Rectangle 21">
            <a:extLst>
              <a:ext uri="{FF2B5EF4-FFF2-40B4-BE49-F238E27FC236}">
                <a16:creationId xmlns:a16="http://schemas.microsoft.com/office/drawing/2014/main" xmlns="" id="{99EBABF9-195E-4E88-AEC6-DABC96CEA66B}"/>
              </a:ext>
            </a:extLst>
          </p:cNvPr>
          <p:cNvSpPr/>
          <p:nvPr/>
        </p:nvSpPr>
        <p:spPr>
          <a:xfrm>
            <a:off x="4784560" y="1735323"/>
            <a:ext cx="2152650" cy="14325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dirty="0" err="1">
                <a:solidFill>
                  <a:schemeClr val="accent5">
                    <a:lumMod val="50000"/>
                  </a:schemeClr>
                </a:solidFill>
                <a:latin typeface="Century Gothic" panose="020B0502020202020204" pitchFamily="34" charset="0"/>
              </a:rPr>
              <a:t>temprano</a:t>
            </a:r>
            <a:endParaRPr lang="en-GB" sz="3000" dirty="0">
              <a:solidFill>
                <a:schemeClr val="accent5">
                  <a:lumMod val="50000"/>
                </a:schemeClr>
              </a:solidFill>
              <a:latin typeface="Century Gothic" panose="020B0502020202020204" pitchFamily="34" charset="0"/>
            </a:endParaRPr>
          </a:p>
        </p:txBody>
      </p:sp>
      <p:sp>
        <p:nvSpPr>
          <p:cNvPr id="23" name="Rectangle 22">
            <a:extLst>
              <a:ext uri="{FF2B5EF4-FFF2-40B4-BE49-F238E27FC236}">
                <a16:creationId xmlns:a16="http://schemas.microsoft.com/office/drawing/2014/main" xmlns="" id="{7F418FBC-D84B-4461-A4DF-1CDB4D500161}"/>
              </a:ext>
            </a:extLst>
          </p:cNvPr>
          <p:cNvSpPr/>
          <p:nvPr/>
        </p:nvSpPr>
        <p:spPr>
          <a:xfrm>
            <a:off x="4784560" y="1735323"/>
            <a:ext cx="2152650" cy="143256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latin typeface="Century Gothic" panose="020B0502020202020204" pitchFamily="34" charset="0"/>
              </a:rPr>
              <a:t>Q</a:t>
            </a:r>
          </a:p>
        </p:txBody>
      </p:sp>
      <p:sp>
        <p:nvSpPr>
          <p:cNvPr id="24" name="Rectangle 23">
            <a:extLst>
              <a:ext uri="{FF2B5EF4-FFF2-40B4-BE49-F238E27FC236}">
                <a16:creationId xmlns:a16="http://schemas.microsoft.com/office/drawing/2014/main" xmlns="" id="{0B1B01BB-8322-47D8-80F1-C76C733157CC}"/>
              </a:ext>
            </a:extLst>
          </p:cNvPr>
          <p:cNvSpPr/>
          <p:nvPr/>
        </p:nvSpPr>
        <p:spPr>
          <a:xfrm>
            <a:off x="4784560" y="39873"/>
            <a:ext cx="2152650" cy="14325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chemeClr val="accent5">
                    <a:lumMod val="50000"/>
                  </a:schemeClr>
                </a:solidFill>
                <a:latin typeface="Century Gothic" panose="020B0502020202020204" pitchFamily="34" charset="0"/>
              </a:rPr>
              <a:t>bien</a:t>
            </a:r>
            <a:endParaRPr lang="en-GB" sz="3200" dirty="0">
              <a:solidFill>
                <a:schemeClr val="accent5">
                  <a:lumMod val="50000"/>
                </a:schemeClr>
              </a:solidFill>
              <a:latin typeface="Century Gothic" panose="020B0502020202020204" pitchFamily="34" charset="0"/>
            </a:endParaRPr>
          </a:p>
        </p:txBody>
      </p:sp>
      <p:sp>
        <p:nvSpPr>
          <p:cNvPr id="25" name="Rectangle 24">
            <a:extLst>
              <a:ext uri="{FF2B5EF4-FFF2-40B4-BE49-F238E27FC236}">
                <a16:creationId xmlns:a16="http://schemas.microsoft.com/office/drawing/2014/main" xmlns="" id="{6681B2D6-3C01-4DB9-9746-F7A34D834406}"/>
              </a:ext>
            </a:extLst>
          </p:cNvPr>
          <p:cNvSpPr/>
          <p:nvPr/>
        </p:nvSpPr>
        <p:spPr>
          <a:xfrm>
            <a:off x="4794085" y="32898"/>
            <a:ext cx="2152650" cy="143256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latin typeface="Century Gothic" panose="020B0502020202020204" pitchFamily="34" charset="0"/>
              </a:rPr>
              <a:t>Ñ</a:t>
            </a:r>
          </a:p>
        </p:txBody>
      </p:sp>
      <p:sp>
        <p:nvSpPr>
          <p:cNvPr id="27" name="TextBox 26">
            <a:extLst>
              <a:ext uri="{FF2B5EF4-FFF2-40B4-BE49-F238E27FC236}">
                <a16:creationId xmlns:a16="http://schemas.microsoft.com/office/drawing/2014/main" xmlns="" id="{4FBFF047-D60C-4EE0-9B5C-4AF33D5FE771}"/>
              </a:ext>
            </a:extLst>
          </p:cNvPr>
          <p:cNvSpPr txBox="1"/>
          <p:nvPr/>
        </p:nvSpPr>
        <p:spPr>
          <a:xfrm>
            <a:off x="1448934" y="5844560"/>
            <a:ext cx="3866016"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palabras en </a:t>
            </a:r>
            <a:r>
              <a:rPr lang="en-GB" sz="2800" b="1" dirty="0" err="1">
                <a:solidFill>
                  <a:schemeClr val="accent5">
                    <a:lumMod val="50000"/>
                  </a:schemeClr>
                </a:solidFill>
                <a:latin typeface="Century Gothic" panose="020B0502020202020204" pitchFamily="34" charset="0"/>
              </a:rPr>
              <a:t>inglés</a:t>
            </a:r>
            <a:r>
              <a:rPr lang="en-GB" sz="2800" b="1" dirty="0">
                <a:solidFill>
                  <a:schemeClr val="accent5">
                    <a:lumMod val="50000"/>
                  </a:schemeClr>
                </a:solidFill>
                <a:latin typeface="Century Gothic" panose="020B0502020202020204" pitchFamily="34" charset="0"/>
              </a:rPr>
              <a:t> </a:t>
            </a:r>
            <a:r>
              <a:rPr lang="en-GB" sz="2800" b="1" dirty="0">
                <a:solidFill>
                  <a:schemeClr val="accent5">
                    <a:lumMod val="50000"/>
                  </a:schemeClr>
                </a:solidFill>
                <a:latin typeface="Century Gothic" panose="020B0502020202020204" pitchFamily="34" charset="0"/>
                <a:sym typeface="Wingdings" panose="05000000000000000000" pitchFamily="2" charset="2"/>
              </a:rPr>
              <a:t></a:t>
            </a:r>
            <a:endParaRPr lang="en-GB" sz="2800" b="1" dirty="0">
              <a:solidFill>
                <a:schemeClr val="accent5">
                  <a:lumMod val="50000"/>
                </a:schemeClr>
              </a:solidFill>
              <a:latin typeface="Century Gothic" panose="020B0502020202020204" pitchFamily="34" charset="0"/>
            </a:endParaRPr>
          </a:p>
        </p:txBody>
      </p:sp>
      <p:sp>
        <p:nvSpPr>
          <p:cNvPr id="28" name="Title 27">
            <a:extLst>
              <a:ext uri="{FF2B5EF4-FFF2-40B4-BE49-F238E27FC236}">
                <a16:creationId xmlns:a16="http://schemas.microsoft.com/office/drawing/2014/main" xmlns="" id="{21BACF14-9379-4E59-A08D-C834779C4CCD}"/>
              </a:ext>
            </a:extLst>
          </p:cNvPr>
          <p:cNvSpPr>
            <a:spLocks noGrp="1"/>
          </p:cNvSpPr>
          <p:nvPr>
            <p:ph type="title"/>
          </p:nvPr>
        </p:nvSpPr>
        <p:spPr>
          <a:xfrm>
            <a:off x="7086600" y="-201479"/>
            <a:ext cx="4416590" cy="1033599"/>
          </a:xfrm>
        </p:spPr>
        <p:txBody>
          <a:bodyPr/>
          <a:lstStyle/>
          <a:p>
            <a:pPr rtl="0" eaLnBrk="1" latinLnBrk="0" hangingPunct="1"/>
            <a:r>
              <a:rPr lang="en-GB" sz="2800" b="1" kern="1200" dirty="0">
                <a:solidFill>
                  <a:srgbClr val="203864"/>
                </a:solidFill>
                <a:effectLst/>
                <a:latin typeface="Century Gothic" panose="020B0502020202020204" pitchFamily="34" charset="0"/>
                <a:ea typeface="+mn-ea"/>
                <a:cs typeface="+mn-cs"/>
                <a:sym typeface="Wingdings" panose="05000000000000000000" pitchFamily="2" charset="2"/>
              </a:rPr>
              <a:t></a:t>
            </a:r>
            <a:r>
              <a:rPr lang="en-GB" sz="2800" b="1" kern="1200" dirty="0">
                <a:solidFill>
                  <a:srgbClr val="203864"/>
                </a:solidFill>
                <a:effectLst/>
                <a:latin typeface="Century Gothic" panose="020B0502020202020204" pitchFamily="34" charset="0"/>
                <a:ea typeface="+mn-ea"/>
                <a:cs typeface="+mn-cs"/>
              </a:rPr>
              <a:t> palabras </a:t>
            </a:r>
            <a:r>
              <a:rPr lang="en-GB" sz="2800" b="1" kern="1200" dirty="0" err="1">
                <a:solidFill>
                  <a:srgbClr val="203864"/>
                </a:solidFill>
                <a:effectLst/>
                <a:latin typeface="Century Gothic" panose="020B0502020202020204" pitchFamily="34" charset="0"/>
                <a:ea typeface="+mn-ea"/>
                <a:cs typeface="+mn-cs"/>
              </a:rPr>
              <a:t>en</a:t>
            </a:r>
            <a:r>
              <a:rPr lang="en-GB" sz="2800" b="1" kern="1200" dirty="0">
                <a:solidFill>
                  <a:srgbClr val="203864"/>
                </a:solidFill>
                <a:effectLst/>
                <a:latin typeface="Century Gothic" panose="020B0502020202020204" pitchFamily="34" charset="0"/>
                <a:ea typeface="+mn-ea"/>
                <a:cs typeface="+mn-cs"/>
              </a:rPr>
              <a:t> </a:t>
            </a:r>
            <a:r>
              <a:rPr lang="en-GB" sz="2800" b="1" kern="1200" dirty="0" err="1">
                <a:solidFill>
                  <a:srgbClr val="203864"/>
                </a:solidFill>
                <a:effectLst/>
                <a:latin typeface="Century Gothic" panose="020B0502020202020204" pitchFamily="34" charset="0"/>
                <a:ea typeface="+mn-ea"/>
                <a:cs typeface="+mn-cs"/>
              </a:rPr>
              <a:t>español</a:t>
            </a:r>
            <a:endParaRPr lang="en-GB" dirty="0">
              <a:effectLst/>
            </a:endParaRPr>
          </a:p>
        </p:txBody>
      </p:sp>
    </p:spTree>
    <p:extLst>
      <p:ext uri="{BB962C8B-B14F-4D97-AF65-F5344CB8AC3E}">
        <p14:creationId xmlns:p14="http://schemas.microsoft.com/office/powerpoint/2010/main" val="328031624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9" restart="whenNotActive" fill="hold" evtFilter="cancelBubble" nodeType="interactiveSeq">
                <p:stCondLst>
                  <p:cond evt="onClick" delay="0">
                    <p:tgtEl>
                      <p:spTgt spid="4"/>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grpId="1" nodeType="clickEffect">
                                  <p:stCondLst>
                                    <p:cond delay="0"/>
                                  </p:stCondLst>
                                  <p:childTnLst>
                                    <p:set>
                                      <p:cBhvr>
                                        <p:cTn id="23"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24" restart="whenNotActive" fill="hold" evtFilter="cancelBubble" nodeType="interactiveSeq">
                <p:stCondLst>
                  <p:cond evt="onClick" delay="0">
                    <p:tgtEl>
                      <p:spTgt spid="7"/>
                    </p:tgtEl>
                  </p:cond>
                </p:stCondLst>
                <p:endSync evt="end" delay="0">
                  <p:rtn val="all"/>
                </p:endSync>
                <p:childTnLst>
                  <p:par>
                    <p:cTn id="25" fill="hold">
                      <p:stCondLst>
                        <p:cond delay="0"/>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7"/>
                                        </p:tgtEl>
                                      </p:cBhvr>
                                    </p:animEffect>
                                    <p:set>
                                      <p:cBhvr>
                                        <p:cTn id="29"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9"/>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grpId="0" nodeType="clickEffect">
                                  <p:stCondLst>
                                    <p:cond delay="0"/>
                                  </p:stCondLst>
                                  <p:childTnLst>
                                    <p:animEffect transition="out" filter="fade">
                                      <p:cBhvr>
                                        <p:cTn id="39" dur="500"/>
                                        <p:tgtEl>
                                          <p:spTgt spid="9"/>
                                        </p:tgtEl>
                                      </p:cBhvr>
                                    </p:animEffect>
                                    <p:set>
                                      <p:cBhvr>
                                        <p:cTn id="4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1" restart="whenNotActive" fill="hold" evtFilter="cancelBubble" nodeType="interactiveSeq">
                <p:stCondLst>
                  <p:cond evt="onClick" delay="0">
                    <p:tgtEl>
                      <p:spTgt spid="8"/>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grpId="1" nodeType="clickEffect">
                                  <p:stCondLst>
                                    <p:cond delay="0"/>
                                  </p:stCondLst>
                                  <p:childTnLst>
                                    <p:set>
                                      <p:cBhvr>
                                        <p:cTn id="45"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8"/>
                  </p:tgtEl>
                </p:cond>
              </p:nextCondLst>
            </p:seq>
            <p:seq concurrent="1" nextAc="seek">
              <p:cTn id="46" restart="whenNotActive" fill="hold" evtFilter="cancelBubble" nodeType="interactiveSeq">
                <p:stCondLst>
                  <p:cond evt="onClick" delay="0">
                    <p:tgtEl>
                      <p:spTgt spid="11"/>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0" nodeType="clickEffect">
                                  <p:stCondLst>
                                    <p:cond delay="0"/>
                                  </p:stCondLst>
                                  <p:childTnLst>
                                    <p:animEffect transition="out" filter="fade">
                                      <p:cBhvr>
                                        <p:cTn id="50" dur="500"/>
                                        <p:tgtEl>
                                          <p:spTgt spid="11"/>
                                        </p:tgtEl>
                                      </p:cBhvr>
                                    </p:animEffect>
                                    <p:set>
                                      <p:cBhvr>
                                        <p:cTn id="51"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2" restart="whenNotActive" fill="hold" evtFilter="cancelBubble" nodeType="interactiveSeq">
                <p:stCondLst>
                  <p:cond evt="onClick" delay="0">
                    <p:tgtEl>
                      <p:spTgt spid="10"/>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grpId="1" nodeType="clickEffect">
                                  <p:stCondLst>
                                    <p:cond delay="0"/>
                                  </p:stCondLst>
                                  <p:childTnLst>
                                    <p:set>
                                      <p:cBhvr>
                                        <p:cTn id="56" dur="1" fill="hold">
                                          <p:stCondLst>
                                            <p:cond delay="0"/>
                                          </p:stCondLst>
                                        </p:cTn>
                                        <p:tgtEl>
                                          <p:spTgt spid="11"/>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57" restart="whenNotActive" fill="hold" evtFilter="cancelBubble" nodeType="interactiveSeq">
                <p:stCondLst>
                  <p:cond evt="onClick" delay="0">
                    <p:tgtEl>
                      <p:spTgt spid="13"/>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13"/>
                                        </p:tgtEl>
                                      </p:cBhvr>
                                    </p:animEffect>
                                    <p:set>
                                      <p:cBhvr>
                                        <p:cTn id="6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63" restart="whenNotActive" fill="hold" evtFilter="cancelBubble" nodeType="interactiveSeq">
                <p:stCondLst>
                  <p:cond evt="onClick" delay="0">
                    <p:tgtEl>
                      <p:spTgt spid="12"/>
                    </p:tgtEl>
                  </p:cond>
                </p:stCondLst>
                <p:endSync evt="end" delay="0">
                  <p:rtn val="all"/>
                </p:endSync>
                <p:childTnLst>
                  <p:par>
                    <p:cTn id="64" fill="hold">
                      <p:stCondLst>
                        <p:cond delay="0"/>
                      </p:stCondLst>
                      <p:childTnLst>
                        <p:par>
                          <p:cTn id="65" fill="hold">
                            <p:stCondLst>
                              <p:cond delay="0"/>
                            </p:stCondLst>
                            <p:childTnLst>
                              <p:par>
                                <p:cTn id="66" presetID="1" presetClass="entr" presetSubtype="0" fill="hold" grpId="1" nodeType="clickEffect">
                                  <p:stCondLst>
                                    <p:cond delay="0"/>
                                  </p:stCondLst>
                                  <p:childTnLst>
                                    <p:set>
                                      <p:cBhvr>
                                        <p:cTn id="67"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seq concurrent="1" nextAc="seek">
              <p:cTn id="68" restart="whenNotActive" fill="hold" evtFilter="cancelBubble" nodeType="interactiveSeq">
                <p:stCondLst>
                  <p:cond evt="onClick" delay="0">
                    <p:tgtEl>
                      <p:spTgt spid="15"/>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500"/>
                                        <p:tgtEl>
                                          <p:spTgt spid="15"/>
                                        </p:tgtEl>
                                      </p:cBhvr>
                                    </p:animEffect>
                                    <p:set>
                                      <p:cBhvr>
                                        <p:cTn id="7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74" restart="whenNotActive" fill="hold" evtFilter="cancelBubble" nodeType="interactiveSeq">
                <p:stCondLst>
                  <p:cond evt="onClick" delay="0">
                    <p:tgtEl>
                      <p:spTgt spid="14"/>
                    </p:tgtEl>
                  </p:cond>
                </p:stCondLst>
                <p:endSync evt="end" delay="0">
                  <p:rtn val="all"/>
                </p:endSync>
                <p:childTnLst>
                  <p:par>
                    <p:cTn id="75" fill="hold">
                      <p:stCondLst>
                        <p:cond delay="0"/>
                      </p:stCondLst>
                      <p:childTnLst>
                        <p:par>
                          <p:cTn id="76" fill="hold">
                            <p:stCondLst>
                              <p:cond delay="0"/>
                            </p:stCondLst>
                            <p:childTnLst>
                              <p:par>
                                <p:cTn id="77" presetID="1" presetClass="entr" presetSubtype="0" fill="hold" grpId="1" nodeType="clickEffect">
                                  <p:stCondLst>
                                    <p:cond delay="0"/>
                                  </p:stCondLst>
                                  <p:childTnLst>
                                    <p:set>
                                      <p:cBhvr>
                                        <p:cTn id="78"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79" restart="whenNotActive" fill="hold" evtFilter="cancelBubble" nodeType="interactiveSeq">
                <p:stCondLst>
                  <p:cond evt="onClick" delay="0">
                    <p:tgtEl>
                      <p:spTgt spid="17"/>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grpId="0" nodeType="clickEffect">
                                  <p:stCondLst>
                                    <p:cond delay="0"/>
                                  </p:stCondLst>
                                  <p:childTnLst>
                                    <p:animEffect transition="out" filter="fade">
                                      <p:cBhvr>
                                        <p:cTn id="83" dur="500"/>
                                        <p:tgtEl>
                                          <p:spTgt spid="17"/>
                                        </p:tgtEl>
                                      </p:cBhvr>
                                    </p:animEffect>
                                    <p:set>
                                      <p:cBhvr>
                                        <p:cTn id="84"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5" restart="whenNotActive" fill="hold" evtFilter="cancelBubble" nodeType="interactiveSeq">
                <p:stCondLst>
                  <p:cond evt="onClick" delay="0">
                    <p:tgtEl>
                      <p:spTgt spid="16"/>
                    </p:tgtEl>
                  </p:cond>
                </p:stCondLst>
                <p:endSync evt="end" delay="0">
                  <p:rtn val="all"/>
                </p:endSync>
                <p:childTnLst>
                  <p:par>
                    <p:cTn id="86" fill="hold">
                      <p:stCondLst>
                        <p:cond delay="0"/>
                      </p:stCondLst>
                      <p:childTnLst>
                        <p:par>
                          <p:cTn id="87" fill="hold">
                            <p:stCondLst>
                              <p:cond delay="0"/>
                            </p:stCondLst>
                            <p:childTnLst>
                              <p:par>
                                <p:cTn id="88" presetID="1" presetClass="entr" presetSubtype="0" fill="hold" grpId="1" nodeType="clickEffect">
                                  <p:stCondLst>
                                    <p:cond delay="0"/>
                                  </p:stCondLst>
                                  <p:childTnLst>
                                    <p:set>
                                      <p:cBhvr>
                                        <p:cTn id="89"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90" restart="whenNotActive" fill="hold" evtFilter="cancelBubble" nodeType="interactiveSeq">
                <p:stCondLst>
                  <p:cond evt="onClick" delay="0">
                    <p:tgtEl>
                      <p:spTgt spid="19"/>
                    </p:tgtEl>
                  </p:cond>
                </p:stCondLst>
                <p:endSync evt="end" delay="0">
                  <p:rtn val="all"/>
                </p:endSync>
                <p:childTnLst>
                  <p:par>
                    <p:cTn id="91" fill="hold">
                      <p:stCondLst>
                        <p:cond delay="0"/>
                      </p:stCondLst>
                      <p:childTnLst>
                        <p:par>
                          <p:cTn id="92" fill="hold">
                            <p:stCondLst>
                              <p:cond delay="0"/>
                            </p:stCondLst>
                            <p:childTnLst>
                              <p:par>
                                <p:cTn id="93" presetID="10" presetClass="exit" presetSubtype="0" fill="hold" grpId="0" nodeType="clickEffect">
                                  <p:stCondLst>
                                    <p:cond delay="0"/>
                                  </p:stCondLst>
                                  <p:childTnLst>
                                    <p:animEffect transition="out" filter="fade">
                                      <p:cBhvr>
                                        <p:cTn id="94" dur="500"/>
                                        <p:tgtEl>
                                          <p:spTgt spid="19"/>
                                        </p:tgtEl>
                                      </p:cBhvr>
                                    </p:animEffect>
                                    <p:set>
                                      <p:cBhvr>
                                        <p:cTn id="95"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96" restart="whenNotActive" fill="hold" evtFilter="cancelBubble" nodeType="interactiveSeq">
                <p:stCondLst>
                  <p:cond evt="onClick" delay="0">
                    <p:tgtEl>
                      <p:spTgt spid="18"/>
                    </p:tgtEl>
                  </p:cond>
                </p:stCondLst>
                <p:endSync evt="end" delay="0">
                  <p:rtn val="all"/>
                </p:endSync>
                <p:childTnLst>
                  <p:par>
                    <p:cTn id="97" fill="hold">
                      <p:stCondLst>
                        <p:cond delay="0"/>
                      </p:stCondLst>
                      <p:childTnLst>
                        <p:par>
                          <p:cTn id="98" fill="hold">
                            <p:stCondLst>
                              <p:cond delay="0"/>
                            </p:stCondLst>
                            <p:childTnLst>
                              <p:par>
                                <p:cTn id="99" presetID="1" presetClass="entr" presetSubtype="0" fill="hold" grpId="1" nodeType="clickEffect">
                                  <p:stCondLst>
                                    <p:cond delay="0"/>
                                  </p:stCondLst>
                                  <p:childTnLst>
                                    <p:set>
                                      <p:cBhvr>
                                        <p:cTn id="100" dur="1" fill="hold">
                                          <p:stCondLst>
                                            <p:cond delay="0"/>
                                          </p:stCondLst>
                                        </p:cTn>
                                        <p:tgtEl>
                                          <p:spTgt spid="19"/>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101" restart="whenNotActive" fill="hold" evtFilter="cancelBubble" nodeType="interactiveSeq">
                <p:stCondLst>
                  <p:cond evt="onClick" delay="0">
                    <p:tgtEl>
                      <p:spTgt spid="21"/>
                    </p:tgtEl>
                  </p:cond>
                </p:stCondLst>
                <p:endSync evt="end" delay="0">
                  <p:rtn val="all"/>
                </p:endSync>
                <p:childTnLst>
                  <p:par>
                    <p:cTn id="102" fill="hold">
                      <p:stCondLst>
                        <p:cond delay="0"/>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21"/>
                                        </p:tgtEl>
                                      </p:cBhvr>
                                    </p:animEffect>
                                    <p:set>
                                      <p:cBhvr>
                                        <p:cTn id="106"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07" restart="whenNotActive" fill="hold" evtFilter="cancelBubble" nodeType="interactiveSeq">
                <p:stCondLst>
                  <p:cond evt="onClick" delay="0">
                    <p:tgtEl>
                      <p:spTgt spid="20"/>
                    </p:tgtEl>
                  </p:cond>
                </p:stCondLst>
                <p:endSync evt="end" delay="0">
                  <p:rtn val="all"/>
                </p:endSync>
                <p:childTnLst>
                  <p:par>
                    <p:cTn id="108" fill="hold">
                      <p:stCondLst>
                        <p:cond delay="0"/>
                      </p:stCondLst>
                      <p:childTnLst>
                        <p:par>
                          <p:cTn id="109" fill="hold">
                            <p:stCondLst>
                              <p:cond delay="0"/>
                            </p:stCondLst>
                            <p:childTnLst>
                              <p:par>
                                <p:cTn id="110" presetID="1" presetClass="entr" presetSubtype="0" fill="hold" grpId="1" nodeType="clickEffect">
                                  <p:stCondLst>
                                    <p:cond delay="0"/>
                                  </p:stCondLst>
                                  <p:childTnLst>
                                    <p:set>
                                      <p:cBhvr>
                                        <p:cTn id="111" dur="1" fill="hold">
                                          <p:stCondLst>
                                            <p:cond delay="0"/>
                                          </p:stCondLst>
                                        </p:cTn>
                                        <p:tgtEl>
                                          <p:spTgt spid="21"/>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112" restart="whenNotActive" fill="hold" evtFilter="cancelBubble" nodeType="interactiveSeq">
                <p:stCondLst>
                  <p:cond evt="onClick" delay="0">
                    <p:tgtEl>
                      <p:spTgt spid="23"/>
                    </p:tgtEl>
                  </p:cond>
                </p:stCondLst>
                <p:endSync evt="end" delay="0">
                  <p:rtn val="all"/>
                </p:endSync>
                <p:childTnLst>
                  <p:par>
                    <p:cTn id="113" fill="hold">
                      <p:stCondLst>
                        <p:cond delay="0"/>
                      </p:stCondLst>
                      <p:childTnLst>
                        <p:par>
                          <p:cTn id="114" fill="hold">
                            <p:stCondLst>
                              <p:cond delay="0"/>
                            </p:stCondLst>
                            <p:childTnLst>
                              <p:par>
                                <p:cTn id="115" presetID="10" presetClass="exit" presetSubtype="0" fill="hold" grpId="0" nodeType="clickEffect">
                                  <p:stCondLst>
                                    <p:cond delay="0"/>
                                  </p:stCondLst>
                                  <p:childTnLst>
                                    <p:animEffect transition="out" filter="fade">
                                      <p:cBhvr>
                                        <p:cTn id="116" dur="500"/>
                                        <p:tgtEl>
                                          <p:spTgt spid="23"/>
                                        </p:tgtEl>
                                      </p:cBhvr>
                                    </p:animEffect>
                                    <p:set>
                                      <p:cBhvr>
                                        <p:cTn id="11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18" restart="whenNotActive" fill="hold" evtFilter="cancelBubble" nodeType="interactiveSeq">
                <p:stCondLst>
                  <p:cond evt="onClick" delay="0">
                    <p:tgtEl>
                      <p:spTgt spid="22"/>
                    </p:tgtEl>
                  </p:cond>
                </p:stCondLst>
                <p:endSync evt="end" delay="0">
                  <p:rtn val="all"/>
                </p:endSync>
                <p:childTnLst>
                  <p:par>
                    <p:cTn id="119" fill="hold">
                      <p:stCondLst>
                        <p:cond delay="0"/>
                      </p:stCondLst>
                      <p:childTnLst>
                        <p:par>
                          <p:cTn id="120" fill="hold">
                            <p:stCondLst>
                              <p:cond delay="0"/>
                            </p:stCondLst>
                            <p:childTnLst>
                              <p:par>
                                <p:cTn id="121" presetID="1" presetClass="entr" presetSubtype="0" fill="hold" grpId="1" nodeType="clickEffect">
                                  <p:stCondLst>
                                    <p:cond delay="0"/>
                                  </p:stCondLst>
                                  <p:childTnLst>
                                    <p:set>
                                      <p:cBhvr>
                                        <p:cTn id="122" dur="1" fill="hold">
                                          <p:stCondLst>
                                            <p:cond delay="0"/>
                                          </p:stCondLst>
                                        </p:cTn>
                                        <p:tgtEl>
                                          <p:spTgt spid="23"/>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seq concurrent="1" nextAc="seek">
              <p:cTn id="123" restart="whenNotActive" fill="hold" evtFilter="cancelBubble" nodeType="interactiveSeq">
                <p:stCondLst>
                  <p:cond evt="onClick" delay="0">
                    <p:tgtEl>
                      <p:spTgt spid="25"/>
                    </p:tgtEl>
                  </p:cond>
                </p:stCondLst>
                <p:endSync evt="end" delay="0">
                  <p:rtn val="all"/>
                </p:endSync>
                <p:childTnLst>
                  <p:par>
                    <p:cTn id="124" fill="hold">
                      <p:stCondLst>
                        <p:cond delay="0"/>
                      </p:stCondLst>
                      <p:childTnLst>
                        <p:par>
                          <p:cTn id="125" fill="hold">
                            <p:stCondLst>
                              <p:cond delay="0"/>
                            </p:stCondLst>
                            <p:childTnLst>
                              <p:par>
                                <p:cTn id="126" presetID="10" presetClass="exit" presetSubtype="0" fill="hold" grpId="0" nodeType="clickEffect">
                                  <p:stCondLst>
                                    <p:cond delay="0"/>
                                  </p:stCondLst>
                                  <p:childTnLst>
                                    <p:animEffect transition="out" filter="fade">
                                      <p:cBhvr>
                                        <p:cTn id="127" dur="500"/>
                                        <p:tgtEl>
                                          <p:spTgt spid="25"/>
                                        </p:tgtEl>
                                      </p:cBhvr>
                                    </p:animEffect>
                                    <p:set>
                                      <p:cBhvr>
                                        <p:cTn id="128"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29" restart="whenNotActive" fill="hold" evtFilter="cancelBubble" nodeType="interactiveSeq">
                <p:stCondLst>
                  <p:cond evt="onClick" delay="0">
                    <p:tgtEl>
                      <p:spTgt spid="24"/>
                    </p:tgtEl>
                  </p:cond>
                </p:stCondLst>
                <p:endSync evt="end" delay="0">
                  <p:rtn val="all"/>
                </p:endSync>
                <p:childTnLst>
                  <p:par>
                    <p:cTn id="130" fill="hold">
                      <p:stCondLst>
                        <p:cond delay="0"/>
                      </p:stCondLst>
                      <p:childTnLst>
                        <p:par>
                          <p:cTn id="131" fill="hold">
                            <p:stCondLst>
                              <p:cond delay="0"/>
                            </p:stCondLst>
                            <p:childTnLst>
                              <p:par>
                                <p:cTn id="132" presetID="1" presetClass="entr" presetSubtype="0" fill="hold" grpId="1" nodeType="clickEffect">
                                  <p:stCondLst>
                                    <p:cond delay="0"/>
                                  </p:stCondLst>
                                  <p:childTnLst>
                                    <p:set>
                                      <p:cBhvr>
                                        <p:cTn id="133"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4"/>
                  </p:tgtEl>
                </p:cond>
              </p:nextCondLst>
            </p:seq>
          </p:childTnLst>
        </p:cTn>
      </p:par>
    </p:tnLst>
    <p:bldLst>
      <p:bldP spid="3" grpId="0" animBg="1"/>
      <p:bldP spid="3" grpId="1" animBg="1"/>
      <p:bldP spid="5" grpId="0" animBg="1"/>
      <p:bldP spid="5" grpId="1" animBg="1"/>
      <p:bldP spid="7" grpId="0" animBg="1"/>
      <p:bldP spid="7" grpId="1" animBg="1"/>
      <p:bldP spid="9" grpId="0" animBg="1"/>
      <p:bldP spid="9" grpId="1" animBg="1"/>
      <p:bldP spid="11" grpId="0" animBg="1"/>
      <p:bldP spid="11" grpId="1" animBg="1"/>
      <p:bldP spid="13" grpId="0" animBg="1"/>
      <p:bldP spid="13" grpId="1" animBg="1"/>
      <p:bldP spid="15" grpId="0" animBg="1"/>
      <p:bldP spid="15" grpId="1" animBg="1"/>
      <p:bldP spid="17" grpId="0" animBg="1"/>
      <p:bldP spid="17" grpId="1" animBg="1"/>
      <p:bldP spid="19" grpId="0" animBg="1"/>
      <p:bldP spid="19" grpId="1" animBg="1"/>
      <p:bldP spid="21" grpId="0" animBg="1"/>
      <p:bldP spid="21" grpId="1" animBg="1"/>
      <p:bldP spid="23" grpId="0" animBg="1"/>
      <p:bldP spid="23" grpId="1" animBg="1"/>
      <p:bldP spid="25" grpId="0" animBg="1"/>
      <p:bldP spid="25"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xmlns=""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22" name="Table 21">
            <a:extLst>
              <a:ext uri="{FF2B5EF4-FFF2-40B4-BE49-F238E27FC236}">
                <a16:creationId xmlns:a16="http://schemas.microsoft.com/office/drawing/2014/main" xmlns="" id="{5ACA2C15-C263-45BD-B582-E85AB7F4BEDD}"/>
              </a:ext>
            </a:extLst>
          </p:cNvPr>
          <p:cNvGraphicFramePr>
            <a:graphicFrameLocks noGrp="1"/>
          </p:cNvGraphicFramePr>
          <p:nvPr>
            <p:extLst>
              <p:ext uri="{D42A27DB-BD31-4B8C-83A1-F6EECF244321}">
                <p14:modId xmlns:p14="http://schemas.microsoft.com/office/powerpoint/2010/main" val="717162159"/>
              </p:ext>
            </p:extLst>
          </p:nvPr>
        </p:nvGraphicFramePr>
        <p:xfrm>
          <a:off x="851521" y="113902"/>
          <a:ext cx="6095998" cy="6154640"/>
        </p:xfrm>
        <a:graphic>
          <a:graphicData uri="http://schemas.openxmlformats.org/drawingml/2006/table">
            <a:tbl>
              <a:tblPr firstRow="1" bandRow="1"/>
              <a:tblGrid>
                <a:gridCol w="5296523">
                  <a:extLst>
                    <a:ext uri="{9D8B030D-6E8A-4147-A177-3AD203B41FA5}">
                      <a16:colId xmlns:a16="http://schemas.microsoft.com/office/drawing/2014/main" xmlns="" val="1578365701"/>
                    </a:ext>
                  </a:extLst>
                </a:gridCol>
                <a:gridCol w="799475">
                  <a:extLst>
                    <a:ext uri="{9D8B030D-6E8A-4147-A177-3AD203B41FA5}">
                      <a16:colId xmlns:a16="http://schemas.microsoft.com/office/drawing/2014/main" xmlns="" val="1086571773"/>
                    </a:ext>
                  </a:extLst>
                </a:gridCol>
              </a:tblGrid>
              <a:tr h="615464">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r>
                        <a:rPr lang="en-GB" sz="2800" b="0" dirty="0">
                          <a:solidFill>
                            <a:srgbClr val="002060"/>
                          </a:solidFill>
                          <a:latin typeface="Century Gothic" panose="020B0502020202020204" pitchFamily="34" charset="0"/>
                        </a:rPr>
                        <a:t>…salsa es fantástico.</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endParaRPr lang="en-GB" sz="2800" b="0"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xmlns="" val="1551124816"/>
                  </a:ext>
                </a:extLst>
              </a:tr>
              <a:tr h="615464">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800" b="0" dirty="0">
                          <a:solidFill>
                            <a:srgbClr val="002060"/>
                          </a:solidFill>
                          <a:latin typeface="Century Gothic" panose="020B0502020202020204" pitchFamily="34" charset="0"/>
                        </a:rPr>
                        <a:t>…salsa.</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800" b="0"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xmlns="" val="3025229998"/>
                  </a:ext>
                </a:extLst>
              </a:tr>
              <a:tr h="615464">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800" b="0" dirty="0">
                          <a:solidFill>
                            <a:srgbClr val="002060"/>
                          </a:solidFill>
                          <a:latin typeface="Century Gothic" panose="020B0502020202020204" pitchFamily="34" charset="0"/>
                        </a:rPr>
                        <a:t>…música</a:t>
                      </a:r>
                      <a:r>
                        <a:rPr lang="en-GB" sz="2800" b="0" baseline="0" dirty="0">
                          <a:solidFill>
                            <a:srgbClr val="002060"/>
                          </a:solidFill>
                          <a:latin typeface="Century Gothic" panose="020B0502020202020204" pitchFamily="34" charset="0"/>
                        </a:rPr>
                        <a:t> es importante.</a:t>
                      </a:r>
                      <a:endParaRPr lang="en-GB" sz="2800" b="0"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800" b="0"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xmlns="" val="4241789957"/>
                  </a:ext>
                </a:extLst>
              </a:tr>
              <a:tr h="615464">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800" b="0" dirty="0">
                          <a:solidFill>
                            <a:srgbClr val="002060"/>
                          </a:solidFill>
                          <a:latin typeface="Century Gothic" panose="020B0502020202020204" pitchFamily="34" charset="0"/>
                        </a:rPr>
                        <a:t>…música.</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800" b="0"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xmlns="" val="2287667495"/>
                  </a:ext>
                </a:extLst>
              </a:tr>
              <a:tr h="615464">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800" b="0" dirty="0">
                          <a:solidFill>
                            <a:srgbClr val="002060"/>
                          </a:solidFill>
                          <a:latin typeface="Century Gothic" panose="020B0502020202020204" pitchFamily="34" charset="0"/>
                        </a:rPr>
                        <a:t>…con Elena.</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800" b="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xmlns="" val="104784557"/>
                  </a:ext>
                </a:extLst>
              </a:tr>
              <a:tr h="615464">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800" b="0" dirty="0">
                          <a:solidFill>
                            <a:srgbClr val="002060"/>
                          </a:solidFill>
                          <a:latin typeface="Century Gothic" panose="020B0502020202020204" pitchFamily="34" charset="0"/>
                        </a:rPr>
                        <a:t>…con</a:t>
                      </a:r>
                      <a:r>
                        <a:rPr lang="en-GB" sz="2800" b="0" baseline="0" dirty="0">
                          <a:solidFill>
                            <a:srgbClr val="002060"/>
                          </a:solidFill>
                          <a:latin typeface="Century Gothic" panose="020B0502020202020204" pitchFamily="34" charset="0"/>
                        </a:rPr>
                        <a:t> Elena es maravilloso.</a:t>
                      </a:r>
                      <a:endParaRPr lang="en-GB" sz="2800" b="0"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800" b="0"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xmlns="" val="30413556"/>
                  </a:ext>
                </a:extLst>
              </a:tr>
              <a:tr h="615464">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800" b="0" dirty="0">
                          <a:solidFill>
                            <a:srgbClr val="002060"/>
                          </a:solidFill>
                          <a:latin typeface="Century Gothic" panose="020B0502020202020204" pitchFamily="34" charset="0"/>
                        </a:rPr>
                        <a:t>…tarde con Pepe es</a:t>
                      </a:r>
                      <a:r>
                        <a:rPr lang="en-GB" sz="2800" b="0" baseline="0" dirty="0">
                          <a:solidFill>
                            <a:srgbClr val="002060"/>
                          </a:solidFill>
                          <a:latin typeface="Century Gothic" panose="020B0502020202020204" pitchFamily="34" charset="0"/>
                        </a:rPr>
                        <a:t> normal</a:t>
                      </a:r>
                      <a:r>
                        <a:rPr lang="en-GB" sz="2800" b="0" dirty="0">
                          <a:solidFill>
                            <a:srgbClr val="002060"/>
                          </a:solidFill>
                          <a:latin typeface="Century Gothic" panose="020B0502020202020204" pitchFamily="34" charset="0"/>
                        </a:rPr>
                        <a:t>.</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800" b="0"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xmlns="" val="4279691480"/>
                  </a:ext>
                </a:extLst>
              </a:tr>
              <a:tr h="615464">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800" b="0" dirty="0">
                          <a:solidFill>
                            <a:srgbClr val="002060"/>
                          </a:solidFill>
                          <a:latin typeface="Century Gothic" panose="020B0502020202020204" pitchFamily="34" charset="0"/>
                        </a:rPr>
                        <a:t>…tarde con Pepe.</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800" b="0"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xmlns="" val="890035826"/>
                  </a:ext>
                </a:extLst>
              </a:tr>
              <a:tr h="615464">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800" b="0" dirty="0">
                          <a:solidFill>
                            <a:srgbClr val="002060"/>
                          </a:solidFill>
                          <a:latin typeface="Century Gothic" panose="020B0502020202020204" pitchFamily="34" charset="0"/>
                        </a:rPr>
                        <a:t>…una casa.</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800" b="0"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xmlns="" val="375536840"/>
                  </a:ext>
                </a:extLst>
              </a:tr>
              <a:tr h="615464">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800" b="0" dirty="0">
                          <a:solidFill>
                            <a:srgbClr val="002060"/>
                          </a:solidFill>
                          <a:latin typeface="Century Gothic" panose="020B0502020202020204" pitchFamily="34" charset="0"/>
                        </a:rPr>
                        <a:t>…una casa es importante.</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800" b="0"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xmlns="" val="3301516337"/>
                  </a:ext>
                </a:extLst>
              </a:tr>
            </a:tbl>
          </a:graphicData>
        </a:graphic>
      </p:graphicFrame>
      <p:sp>
        <p:nvSpPr>
          <p:cNvPr id="23" name="Action Button: Custom 3">
            <a:hlinkClick r:id="" action="ppaction://noaction" highlightClick="1">
              <a:snd r:embed="rId3" name="bailar_fizzle.wav"/>
            </a:hlinkClick>
            <a:extLst>
              <a:ext uri="{FF2B5EF4-FFF2-40B4-BE49-F238E27FC236}">
                <a16:creationId xmlns:a16="http://schemas.microsoft.com/office/drawing/2014/main" xmlns="" id="{18D6E4AD-4FA2-45F7-92E1-1FA2337E2914}"/>
              </a:ext>
            </a:extLst>
          </p:cNvPr>
          <p:cNvSpPr/>
          <p:nvPr/>
        </p:nvSpPr>
        <p:spPr>
          <a:xfrm>
            <a:off x="48129" y="412183"/>
            <a:ext cx="730391" cy="682319"/>
          </a:xfrm>
          <a:prstGeom prst="actionButtonBlank">
            <a:avLst/>
          </a:prstGeom>
          <a:solidFill>
            <a:srgbClr val="ED7D31"/>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Tw Cen MT" panose="020B0602020104020603"/>
                <a:ea typeface="+mn-ea"/>
                <a:cs typeface="+mn-cs"/>
              </a:rPr>
              <a:t>1</a:t>
            </a:r>
          </a:p>
        </p:txBody>
      </p:sp>
      <p:sp>
        <p:nvSpPr>
          <p:cNvPr id="24" name="Action Button: Custom 4">
            <a:hlinkClick r:id="" action="ppaction://noaction" highlightClick="1">
              <a:snd r:embed="rId4" name="ESCUCHA.wav"/>
            </a:hlinkClick>
            <a:extLst>
              <a:ext uri="{FF2B5EF4-FFF2-40B4-BE49-F238E27FC236}">
                <a16:creationId xmlns:a16="http://schemas.microsoft.com/office/drawing/2014/main" xmlns="" id="{DE9DE457-32B7-42C3-920C-BA6F36F92CC1}"/>
              </a:ext>
            </a:extLst>
          </p:cNvPr>
          <p:cNvSpPr/>
          <p:nvPr/>
        </p:nvSpPr>
        <p:spPr>
          <a:xfrm>
            <a:off x="48129" y="1660453"/>
            <a:ext cx="730391" cy="633803"/>
          </a:xfrm>
          <a:prstGeom prst="actionButtonBlank">
            <a:avLst/>
          </a:prstGeom>
          <a:solidFill>
            <a:srgbClr val="ED7D31"/>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Tw Cen MT" panose="020B0602020104020603"/>
                <a:ea typeface="+mn-ea"/>
                <a:cs typeface="+mn-cs"/>
              </a:rPr>
              <a:t>2</a:t>
            </a:r>
          </a:p>
        </p:txBody>
      </p:sp>
      <p:sp>
        <p:nvSpPr>
          <p:cNvPr id="25" name="Action Button: Custom 5">
            <a:hlinkClick r:id="" action="ppaction://noaction" highlightClick="1">
              <a:snd r:embed="rId5" name="hablar_fizzle.wav"/>
            </a:hlinkClick>
            <a:extLst>
              <a:ext uri="{FF2B5EF4-FFF2-40B4-BE49-F238E27FC236}">
                <a16:creationId xmlns:a16="http://schemas.microsoft.com/office/drawing/2014/main" xmlns="" id="{C69051E9-3504-4EEE-BF4B-F8CEB31FFDD5}"/>
              </a:ext>
            </a:extLst>
          </p:cNvPr>
          <p:cNvSpPr/>
          <p:nvPr/>
        </p:nvSpPr>
        <p:spPr>
          <a:xfrm>
            <a:off x="48129" y="2913212"/>
            <a:ext cx="730391" cy="633803"/>
          </a:xfrm>
          <a:prstGeom prst="actionButtonBlank">
            <a:avLst/>
          </a:prstGeom>
          <a:solidFill>
            <a:srgbClr val="ED7D31"/>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Tw Cen MT" panose="020B0602020104020603"/>
                <a:ea typeface="+mn-ea"/>
                <a:cs typeface="+mn-cs"/>
              </a:rPr>
              <a:t>3</a:t>
            </a:r>
          </a:p>
        </p:txBody>
      </p:sp>
      <p:sp>
        <p:nvSpPr>
          <p:cNvPr id="26" name="Action Button: Custom 6">
            <a:hlinkClick r:id="" action="ppaction://noaction" highlightClick="1">
              <a:snd r:embed="rId6" name="llega_fizzle.wav"/>
            </a:hlinkClick>
            <a:extLst>
              <a:ext uri="{FF2B5EF4-FFF2-40B4-BE49-F238E27FC236}">
                <a16:creationId xmlns:a16="http://schemas.microsoft.com/office/drawing/2014/main" xmlns="" id="{30854B35-C2C1-407C-896F-FA97E1B9FF92}"/>
              </a:ext>
            </a:extLst>
          </p:cNvPr>
          <p:cNvSpPr/>
          <p:nvPr/>
        </p:nvSpPr>
        <p:spPr>
          <a:xfrm>
            <a:off x="48129" y="4118079"/>
            <a:ext cx="730391" cy="633803"/>
          </a:xfrm>
          <a:prstGeom prst="actionButtonBlank">
            <a:avLst/>
          </a:prstGeom>
          <a:solidFill>
            <a:srgbClr val="ED7D31"/>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Tw Cen MT" panose="020B0602020104020603"/>
                <a:ea typeface="+mn-ea"/>
                <a:cs typeface="+mn-cs"/>
              </a:rPr>
              <a:t>4</a:t>
            </a:r>
          </a:p>
        </p:txBody>
      </p:sp>
      <p:sp>
        <p:nvSpPr>
          <p:cNvPr id="27" name="Action Button: Custom 7">
            <a:hlinkClick r:id="" action="ppaction://noaction" highlightClick="1">
              <a:snd r:embed="rId7" name="Comprar_fizzle.wav"/>
            </a:hlinkClick>
            <a:extLst>
              <a:ext uri="{FF2B5EF4-FFF2-40B4-BE49-F238E27FC236}">
                <a16:creationId xmlns:a16="http://schemas.microsoft.com/office/drawing/2014/main" xmlns="" id="{019FD599-371D-40CA-9D4E-E20159AA046D}"/>
              </a:ext>
            </a:extLst>
          </p:cNvPr>
          <p:cNvSpPr/>
          <p:nvPr/>
        </p:nvSpPr>
        <p:spPr>
          <a:xfrm>
            <a:off x="48128" y="5322946"/>
            <a:ext cx="730391" cy="633803"/>
          </a:xfrm>
          <a:prstGeom prst="actionButtonBlank">
            <a:avLst/>
          </a:prstGeom>
          <a:solidFill>
            <a:srgbClr val="ED7D31"/>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Tw Cen MT" panose="020B0602020104020603"/>
                <a:ea typeface="+mn-ea"/>
                <a:cs typeface="+mn-cs"/>
              </a:rPr>
              <a:t>5</a:t>
            </a:r>
          </a:p>
        </p:txBody>
      </p:sp>
      <p:pic>
        <p:nvPicPr>
          <p:cNvPr id="28" name="Picture 2" descr="http://www.clker.com/cliparts/0/f/7/0/11954234311954389563ok_mark_h_kon_l_vdal_02.svg.med.png">
            <a:extLst>
              <a:ext uri="{FF2B5EF4-FFF2-40B4-BE49-F238E27FC236}">
                <a16:creationId xmlns:a16="http://schemas.microsoft.com/office/drawing/2014/main" xmlns="" id="{EAC6C275-3A7E-4CDB-9015-7D388DA65C7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43921" y="169884"/>
            <a:ext cx="632084" cy="48459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http://www.clker.com/cliparts/0/f/7/0/11954234311954389563ok_mark_h_kon_l_vdal_02.svg.med.png">
            <a:extLst>
              <a:ext uri="{FF2B5EF4-FFF2-40B4-BE49-F238E27FC236}">
                <a16:creationId xmlns:a16="http://schemas.microsoft.com/office/drawing/2014/main" xmlns="" id="{6561BBC5-AFCB-4B5E-BC36-8BA6827BE33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99466" y="1971002"/>
            <a:ext cx="632084" cy="484598"/>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xmlns="" id="{2963CD2D-83C3-4E8D-B11C-3290E42AD439}"/>
              </a:ext>
            </a:extLst>
          </p:cNvPr>
          <p:cNvSpPr txBox="1"/>
          <p:nvPr/>
        </p:nvSpPr>
        <p:spPr>
          <a:xfrm>
            <a:off x="6947521" y="781351"/>
            <a:ext cx="5530229" cy="120032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Monica is recording her Spanish homework, but her device has problems!</a:t>
            </a:r>
          </a:p>
        </p:txBody>
      </p:sp>
      <p:pic>
        <p:nvPicPr>
          <p:cNvPr id="31" name="Picture 2" descr="http://www.clker.com/cliparts/0/f/7/0/11954234311954389563ok_mark_h_kon_l_vdal_02.svg.med.png">
            <a:extLst>
              <a:ext uri="{FF2B5EF4-FFF2-40B4-BE49-F238E27FC236}">
                <a16:creationId xmlns:a16="http://schemas.microsoft.com/office/drawing/2014/main" xmlns="" id="{992F79CF-C9A9-4076-9506-B20CA6C66E5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43921" y="3213772"/>
            <a:ext cx="632084" cy="48459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http://www.clker.com/cliparts/0/f/7/0/11954234311954389563ok_mark_h_kon_l_vdal_02.svg.med.png">
            <a:extLst>
              <a:ext uri="{FF2B5EF4-FFF2-40B4-BE49-F238E27FC236}">
                <a16:creationId xmlns:a16="http://schemas.microsoft.com/office/drawing/2014/main" xmlns="" id="{794209A4-E42C-46CB-82DD-85EA7C10846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89203" y="4410722"/>
            <a:ext cx="632084" cy="48459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http://www.clker.com/cliparts/0/f/7/0/11954234311954389563ok_mark_h_kon_l_vdal_02.svg.med.png">
            <a:extLst>
              <a:ext uri="{FF2B5EF4-FFF2-40B4-BE49-F238E27FC236}">
                <a16:creationId xmlns:a16="http://schemas.microsoft.com/office/drawing/2014/main" xmlns="" id="{78CC583C-DF61-46AC-B4F9-DF98187EE6E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15435" y="5673178"/>
            <a:ext cx="632084" cy="484598"/>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xmlns="" id="{1355EBCA-FD79-42C4-AD80-9486E32BFAA3}"/>
              </a:ext>
            </a:extLst>
          </p:cNvPr>
          <p:cNvSpPr txBox="1"/>
          <p:nvPr/>
        </p:nvSpPr>
        <p:spPr>
          <a:xfrm>
            <a:off x="6947521" y="2559975"/>
            <a:ext cx="5530229"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You hear her </a:t>
            </a:r>
            <a:r>
              <a:rPr kumimoji="0" lang="en-GB" sz="2400" b="0" i="1" u="none" strike="noStrike" kern="0" cap="none" spc="0" normalizeH="0" baseline="0" noProof="0" dirty="0">
                <a:ln>
                  <a:noFill/>
                </a:ln>
                <a:solidFill>
                  <a:srgbClr val="002060"/>
                </a:solidFill>
                <a:effectLst/>
                <a:uLnTx/>
                <a:uFillTx/>
              </a:rPr>
              <a:t>first</a:t>
            </a:r>
            <a:r>
              <a:rPr kumimoji="0" lang="en-GB" sz="2400" b="0" i="0" u="none" strike="noStrike" kern="0" cap="none" spc="0" normalizeH="0" baseline="0" noProof="0" dirty="0">
                <a:ln>
                  <a:noFill/>
                </a:ln>
                <a:solidFill>
                  <a:srgbClr val="002060"/>
                </a:solidFill>
                <a:effectLst/>
                <a:uLnTx/>
                <a:uFillTx/>
              </a:rPr>
              <a:t> word. </a:t>
            </a:r>
            <a:br>
              <a:rPr kumimoji="0" lang="en-GB" sz="2400" b="0" i="0" u="none" strike="noStrike" kern="0" cap="none" spc="0" normalizeH="0" baseline="0" noProof="0" dirty="0">
                <a:ln>
                  <a:noFill/>
                </a:ln>
                <a:solidFill>
                  <a:srgbClr val="002060"/>
                </a:solidFill>
                <a:effectLst/>
                <a:uLnTx/>
                <a:uFillTx/>
              </a:rPr>
            </a:br>
            <a:r>
              <a:rPr kumimoji="0" lang="en-GB" sz="2400" b="0" i="0" u="none" strike="noStrike" kern="0" cap="none" spc="0" normalizeH="0" baseline="0" noProof="0" dirty="0">
                <a:ln>
                  <a:noFill/>
                </a:ln>
                <a:solidFill>
                  <a:srgbClr val="002060"/>
                </a:solidFill>
                <a:effectLst/>
                <a:uLnTx/>
                <a:uFillTx/>
              </a:rPr>
              <a:t>Which ending must be missing?</a:t>
            </a:r>
          </a:p>
        </p:txBody>
      </p:sp>
      <p:sp>
        <p:nvSpPr>
          <p:cNvPr id="35" name="TextBox 34">
            <a:extLst>
              <a:ext uri="{FF2B5EF4-FFF2-40B4-BE49-F238E27FC236}">
                <a16:creationId xmlns:a16="http://schemas.microsoft.com/office/drawing/2014/main" xmlns="" id="{A9AD96F0-C983-4B55-A71C-FF09D96347D8}"/>
              </a:ext>
            </a:extLst>
          </p:cNvPr>
          <p:cNvSpPr txBox="1"/>
          <p:nvPr/>
        </p:nvSpPr>
        <p:spPr>
          <a:xfrm>
            <a:off x="6952481" y="4070360"/>
            <a:ext cx="5245249"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Hint: listen for the </a:t>
            </a:r>
            <a:r>
              <a:rPr kumimoji="0" lang="en-GB" sz="2400" b="1" i="0" u="none" strike="noStrike" kern="0" cap="none" spc="0" normalizeH="0" baseline="0" noProof="0" dirty="0">
                <a:ln>
                  <a:noFill/>
                </a:ln>
                <a:solidFill>
                  <a:srgbClr val="002060"/>
                </a:solidFill>
                <a:effectLst/>
                <a:uLnTx/>
                <a:uFillTx/>
              </a:rPr>
              <a:t>–a </a:t>
            </a:r>
            <a:r>
              <a:rPr kumimoji="0" lang="en-GB" sz="2400" b="0" i="0" u="none" strike="noStrike" kern="0" cap="none" spc="0" normalizeH="0" baseline="0" noProof="0" dirty="0">
                <a:ln>
                  <a:noFill/>
                </a:ln>
                <a:solidFill>
                  <a:srgbClr val="002060"/>
                </a:solidFill>
                <a:effectLst/>
                <a:uLnTx/>
                <a:uFillTx/>
              </a:rPr>
              <a:t>or </a:t>
            </a:r>
            <a:r>
              <a:rPr kumimoji="0" lang="en-GB" sz="2400" b="1" i="0" u="none" strike="noStrike" kern="0" cap="none" spc="0" normalizeH="0" baseline="0" noProof="0" dirty="0">
                <a:ln>
                  <a:noFill/>
                </a:ln>
                <a:solidFill>
                  <a:srgbClr val="002060"/>
                </a:solidFill>
                <a:effectLst/>
                <a:uLnTx/>
                <a:uFillTx/>
              </a:rPr>
              <a:t>–ar </a:t>
            </a:r>
            <a:r>
              <a:rPr kumimoji="0" lang="en-GB" sz="2400" b="0" i="0" u="none" strike="noStrike" kern="0" cap="none" spc="0" normalizeH="0" baseline="0" noProof="0" dirty="0">
                <a:ln>
                  <a:noFill/>
                </a:ln>
                <a:solidFill>
                  <a:srgbClr val="002060"/>
                </a:solidFill>
                <a:effectLst/>
                <a:uLnTx/>
                <a:uFillTx/>
              </a:rPr>
              <a:t>verb endings.</a:t>
            </a:r>
          </a:p>
        </p:txBody>
      </p:sp>
      <p:sp>
        <p:nvSpPr>
          <p:cNvPr id="36" name="Title 35">
            <a:extLst>
              <a:ext uri="{FF2B5EF4-FFF2-40B4-BE49-F238E27FC236}">
                <a16:creationId xmlns:a16="http://schemas.microsoft.com/office/drawing/2014/main" xmlns="" id="{8D4457E4-ACAB-46C4-A3E0-EF62CE98EF17}"/>
              </a:ext>
            </a:extLst>
          </p:cNvPr>
          <p:cNvSpPr>
            <a:spLocks noGrp="1"/>
          </p:cNvSpPr>
          <p:nvPr>
            <p:ph type="title"/>
          </p:nvPr>
        </p:nvSpPr>
        <p:spPr>
          <a:xfrm>
            <a:off x="10565969" y="-120648"/>
            <a:ext cx="1626031" cy="1200330"/>
          </a:xfrm>
        </p:spPr>
        <p:txBody>
          <a:bodyPr/>
          <a:lstStyle/>
          <a:p>
            <a:r>
              <a:rPr lang="en-GB" sz="2000" b="1" i="0" kern="1200" spc="0" baseline="0" dirty="0" err="1">
                <a:ln>
                  <a:noFill/>
                </a:ln>
                <a:solidFill>
                  <a:srgbClr val="FFFFFF"/>
                </a:solidFill>
                <a:effectLst/>
                <a:latin typeface="Century Gothic" panose="020B0502020202020204" pitchFamily="34" charset="0"/>
                <a:ea typeface="+mn-ea"/>
                <a:cs typeface="+mn-cs"/>
              </a:rPr>
              <a:t>escuchar</a:t>
            </a:r>
            <a:endParaRPr lang="en-GB" dirty="0"/>
          </a:p>
        </p:txBody>
      </p:sp>
    </p:spTree>
    <p:extLst>
      <p:ext uri="{BB962C8B-B14F-4D97-AF65-F5344CB8AC3E}">
        <p14:creationId xmlns:p14="http://schemas.microsoft.com/office/powerpoint/2010/main" val="15396127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4" grpId="0"/>
      <p:bldP spid="3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xmlns=""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19" name="Table 18">
            <a:extLst>
              <a:ext uri="{FF2B5EF4-FFF2-40B4-BE49-F238E27FC236}">
                <a16:creationId xmlns:a16="http://schemas.microsoft.com/office/drawing/2014/main" xmlns="" id="{49FA101F-9C68-42ED-BC88-49E85FA0DDB1}"/>
              </a:ext>
            </a:extLst>
          </p:cNvPr>
          <p:cNvGraphicFramePr>
            <a:graphicFrameLocks noGrp="1"/>
          </p:cNvGraphicFramePr>
          <p:nvPr>
            <p:extLst>
              <p:ext uri="{D42A27DB-BD31-4B8C-83A1-F6EECF244321}">
                <p14:modId xmlns:p14="http://schemas.microsoft.com/office/powerpoint/2010/main" val="293303245"/>
              </p:ext>
            </p:extLst>
          </p:nvPr>
        </p:nvGraphicFramePr>
        <p:xfrm>
          <a:off x="1323522" y="237550"/>
          <a:ext cx="6639355" cy="5823550"/>
        </p:xfrm>
        <a:graphic>
          <a:graphicData uri="http://schemas.openxmlformats.org/drawingml/2006/table">
            <a:tbl>
              <a:tblPr firstRow="1" bandRow="1"/>
              <a:tblGrid>
                <a:gridCol w="5763055">
                  <a:extLst>
                    <a:ext uri="{9D8B030D-6E8A-4147-A177-3AD203B41FA5}">
                      <a16:colId xmlns:a16="http://schemas.microsoft.com/office/drawing/2014/main" xmlns="" val="1578365701"/>
                    </a:ext>
                  </a:extLst>
                </a:gridCol>
                <a:gridCol w="876300">
                  <a:extLst>
                    <a:ext uri="{9D8B030D-6E8A-4147-A177-3AD203B41FA5}">
                      <a16:colId xmlns:a16="http://schemas.microsoft.com/office/drawing/2014/main" xmlns="" val="1086571773"/>
                    </a:ext>
                  </a:extLst>
                </a:gridCol>
              </a:tblGrid>
              <a:tr h="582355">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r>
                        <a:rPr lang="en-GB" sz="2800" b="0" dirty="0">
                          <a:solidFill>
                            <a:srgbClr val="002060"/>
                          </a:solidFill>
                          <a:latin typeface="Century Gothic" panose="020B0502020202020204" pitchFamily="34" charset="0"/>
                        </a:rPr>
                        <a:t>…un </a:t>
                      </a:r>
                      <a:r>
                        <a:rPr lang="en-GB" sz="2800" b="0" dirty="0" err="1">
                          <a:solidFill>
                            <a:srgbClr val="002060"/>
                          </a:solidFill>
                          <a:latin typeface="Century Gothic" panose="020B0502020202020204" pitchFamily="34" charset="0"/>
                        </a:rPr>
                        <a:t>periódico</a:t>
                      </a:r>
                      <a:r>
                        <a:rPr lang="en-GB" sz="2800" b="0" dirty="0">
                          <a:solidFill>
                            <a:srgbClr val="002060"/>
                          </a:solidFill>
                          <a:latin typeface="Century Gothic" panose="020B0502020202020204" pitchFamily="34" charset="0"/>
                        </a:rPr>
                        <a:t> es normal.</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endParaRPr lang="en-GB" sz="2800" b="0"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xmlns="" val="1551124816"/>
                  </a:ext>
                </a:extLst>
              </a:tr>
              <a:tr h="582355">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800" b="0" dirty="0">
                          <a:solidFill>
                            <a:srgbClr val="002060"/>
                          </a:solidFill>
                          <a:latin typeface="Century Gothic" panose="020B0502020202020204" pitchFamily="34" charset="0"/>
                        </a:rPr>
                        <a:t>…un </a:t>
                      </a:r>
                      <a:r>
                        <a:rPr lang="en-GB" sz="2800" b="0" dirty="0" err="1">
                          <a:solidFill>
                            <a:srgbClr val="002060"/>
                          </a:solidFill>
                          <a:latin typeface="Century Gothic" panose="020B0502020202020204" pitchFamily="34" charset="0"/>
                        </a:rPr>
                        <a:t>periódico</a:t>
                      </a:r>
                      <a:r>
                        <a:rPr lang="en-GB" sz="2800" b="0" dirty="0">
                          <a:solidFill>
                            <a:srgbClr val="002060"/>
                          </a:solidFill>
                          <a:latin typeface="Century Gothic" panose="020B0502020202020204" pitchFamily="34" charset="0"/>
                        </a:rPr>
                        <a:t>.</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800" b="0"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xmlns="" val="3025229998"/>
                  </a:ext>
                </a:extLst>
              </a:tr>
              <a:tr h="582355">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800" b="0" dirty="0">
                          <a:solidFill>
                            <a:srgbClr val="002060"/>
                          </a:solidFill>
                          <a:latin typeface="Century Gothic" panose="020B0502020202020204" pitchFamily="34" charset="0"/>
                        </a:rPr>
                        <a:t>…</a:t>
                      </a:r>
                      <a:r>
                        <a:rPr lang="en-GB" sz="2800" b="0" dirty="0" err="1">
                          <a:solidFill>
                            <a:srgbClr val="002060"/>
                          </a:solidFill>
                          <a:latin typeface="Century Gothic" panose="020B0502020202020204" pitchFamily="34" charset="0"/>
                        </a:rPr>
                        <a:t>temprano</a:t>
                      </a:r>
                      <a:r>
                        <a:rPr lang="en-GB" sz="2800" b="0" baseline="0" dirty="0">
                          <a:solidFill>
                            <a:srgbClr val="002060"/>
                          </a:solidFill>
                          <a:latin typeface="Century Gothic" panose="020B0502020202020204" pitchFamily="34" charset="0"/>
                        </a:rPr>
                        <a:t> es </a:t>
                      </a:r>
                      <a:r>
                        <a:rPr lang="en-GB" sz="2800" b="0" baseline="0" dirty="0" err="1">
                          <a:solidFill>
                            <a:srgbClr val="002060"/>
                          </a:solidFill>
                          <a:latin typeface="Century Gothic" panose="020B0502020202020204" pitchFamily="34" charset="0"/>
                        </a:rPr>
                        <a:t>difícil</a:t>
                      </a:r>
                      <a:r>
                        <a:rPr lang="en-GB" sz="2800" b="0" baseline="0" dirty="0">
                          <a:solidFill>
                            <a:srgbClr val="002060"/>
                          </a:solidFill>
                          <a:latin typeface="Century Gothic" panose="020B0502020202020204" pitchFamily="34" charset="0"/>
                        </a:rPr>
                        <a:t>.</a:t>
                      </a:r>
                      <a:endParaRPr lang="en-GB" sz="2800" b="0"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800" b="0"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xmlns="" val="4241789957"/>
                  </a:ext>
                </a:extLst>
              </a:tr>
              <a:tr h="582355">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800" b="0" dirty="0">
                          <a:solidFill>
                            <a:srgbClr val="002060"/>
                          </a:solidFill>
                          <a:latin typeface="Century Gothic" panose="020B0502020202020204" pitchFamily="34" charset="0"/>
                        </a:rPr>
                        <a:t>…</a:t>
                      </a:r>
                      <a:r>
                        <a:rPr lang="en-GB" sz="2800" b="0" dirty="0" err="1">
                          <a:solidFill>
                            <a:srgbClr val="002060"/>
                          </a:solidFill>
                          <a:latin typeface="Century Gothic" panose="020B0502020202020204" pitchFamily="34" charset="0"/>
                        </a:rPr>
                        <a:t>temprano</a:t>
                      </a:r>
                      <a:r>
                        <a:rPr lang="en-GB" sz="2800" b="0" dirty="0">
                          <a:solidFill>
                            <a:srgbClr val="002060"/>
                          </a:solidFill>
                          <a:latin typeface="Century Gothic" panose="020B0502020202020204" pitchFamily="34" charset="0"/>
                        </a:rPr>
                        <a:t>.</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800" b="0"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xmlns="" val="2287667495"/>
                  </a:ext>
                </a:extLst>
              </a:tr>
              <a:tr h="582355">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800" b="0" dirty="0">
                          <a:solidFill>
                            <a:srgbClr val="002060"/>
                          </a:solidFill>
                          <a:latin typeface="Century Gothic" panose="020B0502020202020204" pitchFamily="34" charset="0"/>
                        </a:rPr>
                        <a:t>…con un amigo.</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800" b="0"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xmlns="" val="104784557"/>
                  </a:ext>
                </a:extLst>
              </a:tr>
              <a:tr h="582355">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800" b="0" dirty="0">
                          <a:solidFill>
                            <a:srgbClr val="002060"/>
                          </a:solidFill>
                          <a:latin typeface="Century Gothic" panose="020B0502020202020204" pitchFamily="34" charset="0"/>
                        </a:rPr>
                        <a:t>…con</a:t>
                      </a:r>
                      <a:r>
                        <a:rPr lang="en-GB" sz="2800" b="0" baseline="0" dirty="0">
                          <a:solidFill>
                            <a:srgbClr val="002060"/>
                          </a:solidFill>
                          <a:latin typeface="Century Gothic" panose="020B0502020202020204" pitchFamily="34" charset="0"/>
                        </a:rPr>
                        <a:t> un amigo es maravilloso.</a:t>
                      </a:r>
                      <a:endParaRPr lang="en-GB" sz="2800" b="0"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800" b="0"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xmlns="" val="30413556"/>
                  </a:ext>
                </a:extLst>
              </a:tr>
              <a:tr h="582355">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800" b="0" dirty="0">
                          <a:solidFill>
                            <a:srgbClr val="002060"/>
                          </a:solidFill>
                          <a:latin typeface="Century Gothic" panose="020B0502020202020204" pitchFamily="34" charset="0"/>
                        </a:rPr>
                        <a:t>…en </a:t>
                      </a:r>
                      <a:r>
                        <a:rPr lang="en-GB" sz="2800" b="0" dirty="0" err="1">
                          <a:solidFill>
                            <a:srgbClr val="002060"/>
                          </a:solidFill>
                          <a:latin typeface="Century Gothic" panose="020B0502020202020204" pitchFamily="34" charset="0"/>
                        </a:rPr>
                        <a:t>clase</a:t>
                      </a:r>
                      <a:r>
                        <a:rPr lang="en-GB" sz="2800" b="0" dirty="0">
                          <a:solidFill>
                            <a:srgbClr val="002060"/>
                          </a:solidFill>
                          <a:latin typeface="Century Gothic" panose="020B0502020202020204" pitchFamily="34" charset="0"/>
                        </a:rPr>
                        <a:t>.</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800" b="0"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xmlns="" val="4279691480"/>
                  </a:ext>
                </a:extLst>
              </a:tr>
              <a:tr h="582355">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800" b="0" dirty="0">
                          <a:solidFill>
                            <a:srgbClr val="002060"/>
                          </a:solidFill>
                          <a:latin typeface="Century Gothic" panose="020B0502020202020204" pitchFamily="34" charset="0"/>
                        </a:rPr>
                        <a:t>…en </a:t>
                      </a:r>
                      <a:r>
                        <a:rPr lang="en-GB" sz="2800" b="0" dirty="0" err="1">
                          <a:solidFill>
                            <a:srgbClr val="002060"/>
                          </a:solidFill>
                          <a:latin typeface="Century Gothic" panose="020B0502020202020204" pitchFamily="34" charset="0"/>
                        </a:rPr>
                        <a:t>clase</a:t>
                      </a:r>
                      <a:r>
                        <a:rPr lang="en-GB" sz="2800" b="0" dirty="0">
                          <a:solidFill>
                            <a:srgbClr val="002060"/>
                          </a:solidFill>
                          <a:latin typeface="Century Gothic" panose="020B0502020202020204" pitchFamily="34" charset="0"/>
                        </a:rPr>
                        <a:t> es importante.</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800" b="0"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xmlns="" val="890035826"/>
                  </a:ext>
                </a:extLst>
              </a:tr>
              <a:tr h="582355">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800" b="0" dirty="0">
                          <a:solidFill>
                            <a:srgbClr val="002060"/>
                          </a:solidFill>
                          <a:latin typeface="Century Gothic" panose="020B0502020202020204" pitchFamily="34" charset="0"/>
                        </a:rPr>
                        <a:t>…en una</a:t>
                      </a:r>
                      <a:r>
                        <a:rPr lang="en-GB" sz="2800" b="0" baseline="0" dirty="0">
                          <a:solidFill>
                            <a:srgbClr val="002060"/>
                          </a:solidFill>
                          <a:latin typeface="Century Gothic" panose="020B0502020202020204" pitchFamily="34" charset="0"/>
                        </a:rPr>
                        <a:t> </a:t>
                      </a:r>
                      <a:r>
                        <a:rPr lang="en-GB" sz="2800" b="0" baseline="0" dirty="0" err="1">
                          <a:solidFill>
                            <a:srgbClr val="002060"/>
                          </a:solidFill>
                          <a:latin typeface="Century Gothic" panose="020B0502020202020204" pitchFamily="34" charset="0"/>
                        </a:rPr>
                        <a:t>escuela</a:t>
                      </a:r>
                      <a:r>
                        <a:rPr lang="en-GB" sz="2800" b="0" dirty="0">
                          <a:solidFill>
                            <a:srgbClr val="002060"/>
                          </a:solidFill>
                          <a:latin typeface="Century Gothic" panose="020B0502020202020204" pitchFamily="34" charset="0"/>
                        </a:rPr>
                        <a:t>.</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800" b="0"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xmlns="" val="375536840"/>
                  </a:ext>
                </a:extLst>
              </a:tr>
              <a:tr h="582355">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800" b="0" dirty="0">
                          <a:solidFill>
                            <a:srgbClr val="002060"/>
                          </a:solidFill>
                          <a:latin typeface="Century Gothic" panose="020B0502020202020204" pitchFamily="34" charset="0"/>
                        </a:rPr>
                        <a:t>…en</a:t>
                      </a:r>
                      <a:r>
                        <a:rPr lang="en-GB" sz="2800" b="0" baseline="0" dirty="0">
                          <a:solidFill>
                            <a:srgbClr val="002060"/>
                          </a:solidFill>
                          <a:latin typeface="Century Gothic" panose="020B0502020202020204" pitchFamily="34" charset="0"/>
                        </a:rPr>
                        <a:t> una </a:t>
                      </a:r>
                      <a:r>
                        <a:rPr lang="en-GB" sz="2800" b="0" baseline="0" dirty="0" err="1">
                          <a:solidFill>
                            <a:srgbClr val="002060"/>
                          </a:solidFill>
                          <a:latin typeface="Century Gothic" panose="020B0502020202020204" pitchFamily="34" charset="0"/>
                        </a:rPr>
                        <a:t>escuela</a:t>
                      </a:r>
                      <a:r>
                        <a:rPr lang="en-GB" sz="2800" b="0" baseline="0" dirty="0">
                          <a:solidFill>
                            <a:srgbClr val="002060"/>
                          </a:solidFill>
                          <a:latin typeface="Century Gothic" panose="020B0502020202020204" pitchFamily="34" charset="0"/>
                        </a:rPr>
                        <a:t> es normal</a:t>
                      </a:r>
                      <a:r>
                        <a:rPr lang="en-GB" sz="2800" b="0" dirty="0">
                          <a:solidFill>
                            <a:srgbClr val="002060"/>
                          </a:solidFill>
                          <a:latin typeface="Century Gothic" panose="020B0502020202020204" pitchFamily="34" charset="0"/>
                        </a:rPr>
                        <a:t>.</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800" b="0"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xmlns="" val="3301516337"/>
                  </a:ext>
                </a:extLst>
              </a:tr>
            </a:tbl>
          </a:graphicData>
        </a:graphic>
      </p:graphicFrame>
      <p:sp>
        <p:nvSpPr>
          <p:cNvPr id="20" name="Action Button: Custom 3">
            <a:hlinkClick r:id="" action="ppaction://noaction" highlightClick="1">
              <a:snd r:embed="rId3" name="Compra_fizzle.wav"/>
            </a:hlinkClick>
            <a:extLst>
              <a:ext uri="{FF2B5EF4-FFF2-40B4-BE49-F238E27FC236}">
                <a16:creationId xmlns:a16="http://schemas.microsoft.com/office/drawing/2014/main" xmlns="" id="{BA3E3A49-0FD2-41F7-B751-2827910871D2}"/>
              </a:ext>
            </a:extLst>
          </p:cNvPr>
          <p:cNvSpPr/>
          <p:nvPr/>
        </p:nvSpPr>
        <p:spPr>
          <a:xfrm>
            <a:off x="272384" y="437029"/>
            <a:ext cx="730391" cy="705912"/>
          </a:xfrm>
          <a:prstGeom prst="actionButtonBlank">
            <a:avLst/>
          </a:prstGeom>
          <a:solidFill>
            <a:srgbClr val="ED7D31"/>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Tw Cen MT" panose="020B0602020104020603"/>
                <a:ea typeface="+mn-ea"/>
                <a:cs typeface="+mn-cs"/>
              </a:rPr>
              <a:t>6</a:t>
            </a:r>
          </a:p>
        </p:txBody>
      </p:sp>
      <p:sp>
        <p:nvSpPr>
          <p:cNvPr id="21" name="Action Button: Custom 4">
            <a:hlinkClick r:id="" action="ppaction://noaction" highlightClick="1">
              <a:snd r:embed="rId4" name="llegar_fizzle.wav"/>
            </a:hlinkClick>
            <a:extLst>
              <a:ext uri="{FF2B5EF4-FFF2-40B4-BE49-F238E27FC236}">
                <a16:creationId xmlns:a16="http://schemas.microsoft.com/office/drawing/2014/main" xmlns="" id="{6CABE6E8-59BB-44FF-AAC4-7A89F51A60E5}"/>
              </a:ext>
            </a:extLst>
          </p:cNvPr>
          <p:cNvSpPr/>
          <p:nvPr/>
        </p:nvSpPr>
        <p:spPr>
          <a:xfrm>
            <a:off x="272385" y="1638437"/>
            <a:ext cx="730391" cy="655718"/>
          </a:xfrm>
          <a:prstGeom prst="actionButtonBlank">
            <a:avLst/>
          </a:prstGeom>
          <a:solidFill>
            <a:srgbClr val="ED7D31"/>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Tw Cen MT" panose="020B0602020104020603"/>
                <a:ea typeface="+mn-ea"/>
                <a:cs typeface="+mn-cs"/>
              </a:rPr>
              <a:t>7</a:t>
            </a:r>
          </a:p>
        </p:txBody>
      </p:sp>
      <p:sp>
        <p:nvSpPr>
          <p:cNvPr id="22" name="Action Button: Custom 5">
            <a:hlinkClick r:id="" action="ppaction://noaction" highlightClick="1">
              <a:snd r:embed="rId5" name="habla_fizzle.wav"/>
            </a:hlinkClick>
            <a:extLst>
              <a:ext uri="{FF2B5EF4-FFF2-40B4-BE49-F238E27FC236}">
                <a16:creationId xmlns:a16="http://schemas.microsoft.com/office/drawing/2014/main" xmlns="" id="{F0594E93-56B1-439E-AF05-327A1353BD9D}"/>
              </a:ext>
            </a:extLst>
          </p:cNvPr>
          <p:cNvSpPr/>
          <p:nvPr/>
        </p:nvSpPr>
        <p:spPr>
          <a:xfrm>
            <a:off x="272386" y="2830537"/>
            <a:ext cx="730391" cy="655718"/>
          </a:xfrm>
          <a:prstGeom prst="actionButtonBlank">
            <a:avLst/>
          </a:prstGeom>
          <a:solidFill>
            <a:srgbClr val="ED7D31"/>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Tw Cen MT" panose="020B0602020104020603"/>
                <a:ea typeface="+mn-ea"/>
                <a:cs typeface="+mn-cs"/>
              </a:rPr>
              <a:t>8</a:t>
            </a:r>
          </a:p>
        </p:txBody>
      </p:sp>
      <p:sp>
        <p:nvSpPr>
          <p:cNvPr id="23" name="Action Button: Custom 6">
            <a:hlinkClick r:id="" action="ppaction://noaction" highlightClick="1">
              <a:snd r:embed="rId6" name="escuchar_fizzle.wav"/>
            </a:hlinkClick>
            <a:extLst>
              <a:ext uri="{FF2B5EF4-FFF2-40B4-BE49-F238E27FC236}">
                <a16:creationId xmlns:a16="http://schemas.microsoft.com/office/drawing/2014/main" xmlns="" id="{325D21E4-FAC1-4CBE-9754-F980C7CA5CE8}"/>
              </a:ext>
            </a:extLst>
          </p:cNvPr>
          <p:cNvSpPr/>
          <p:nvPr/>
        </p:nvSpPr>
        <p:spPr>
          <a:xfrm>
            <a:off x="272386" y="3993758"/>
            <a:ext cx="730391" cy="655718"/>
          </a:xfrm>
          <a:prstGeom prst="actionButtonBlank">
            <a:avLst/>
          </a:prstGeom>
          <a:solidFill>
            <a:srgbClr val="ED7D31"/>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Tw Cen MT" panose="020B0602020104020603"/>
                <a:ea typeface="+mn-ea"/>
                <a:cs typeface="+mn-cs"/>
              </a:rPr>
              <a:t>9</a:t>
            </a:r>
          </a:p>
        </p:txBody>
      </p:sp>
      <p:sp>
        <p:nvSpPr>
          <p:cNvPr id="24" name="Action Button: Custom 7">
            <a:hlinkClick r:id="" action="ppaction://noaction" highlightClick="1">
              <a:snd r:embed="rId7" name="baila_fizzle.wav"/>
            </a:hlinkClick>
            <a:extLst>
              <a:ext uri="{FF2B5EF4-FFF2-40B4-BE49-F238E27FC236}">
                <a16:creationId xmlns:a16="http://schemas.microsoft.com/office/drawing/2014/main" xmlns="" id="{00A5DDC0-D80A-4B3A-90EF-4DDBB5454846}"/>
              </a:ext>
            </a:extLst>
          </p:cNvPr>
          <p:cNvSpPr/>
          <p:nvPr/>
        </p:nvSpPr>
        <p:spPr>
          <a:xfrm>
            <a:off x="272387" y="5185858"/>
            <a:ext cx="730391" cy="655718"/>
          </a:xfrm>
          <a:prstGeom prst="actionButtonBlank">
            <a:avLst/>
          </a:prstGeom>
          <a:solidFill>
            <a:srgbClr val="ED7D31"/>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Tw Cen MT" panose="020B0602020104020603"/>
                <a:ea typeface="+mn-ea"/>
                <a:cs typeface="+mn-cs"/>
              </a:rPr>
              <a:t>10</a:t>
            </a:r>
          </a:p>
        </p:txBody>
      </p:sp>
      <p:pic>
        <p:nvPicPr>
          <p:cNvPr id="25" name="Picture 2" descr="http://www.clker.com/cliparts/0/f/7/0/11954234311954389563ok_mark_h_kon_l_vdal_02.svg.med.png">
            <a:extLst>
              <a:ext uri="{FF2B5EF4-FFF2-40B4-BE49-F238E27FC236}">
                <a16:creationId xmlns:a16="http://schemas.microsoft.com/office/drawing/2014/main" xmlns="" id="{5454F058-0CE1-400F-8947-FA8E71686FE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61422" y="826992"/>
            <a:ext cx="632084" cy="50135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ttp://www.clker.com/cliparts/0/f/7/0/11954234311954389563ok_mark_h_kon_l_vdal_02.svg.med.png">
            <a:extLst>
              <a:ext uri="{FF2B5EF4-FFF2-40B4-BE49-F238E27FC236}">
                <a16:creationId xmlns:a16="http://schemas.microsoft.com/office/drawing/2014/main" xmlns="" id="{B6038603-2CB8-4313-AF58-9996D900C31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61422" y="1431710"/>
            <a:ext cx="632084" cy="50135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ttp://www.clker.com/cliparts/0/f/7/0/11954234311954389563ok_mark_h_kon_l_vdal_02.svg.med.png">
            <a:extLst>
              <a:ext uri="{FF2B5EF4-FFF2-40B4-BE49-F238E27FC236}">
                <a16:creationId xmlns:a16="http://schemas.microsoft.com/office/drawing/2014/main" xmlns="" id="{99ADAA8E-7501-489A-8250-09BE58EECE2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61422" y="2630821"/>
            <a:ext cx="632084" cy="50135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http://www.clker.com/cliparts/0/f/7/0/11954234311954389563ok_mark_h_kon_l_vdal_02.svg.med.png">
            <a:extLst>
              <a:ext uri="{FF2B5EF4-FFF2-40B4-BE49-F238E27FC236}">
                <a16:creationId xmlns:a16="http://schemas.microsoft.com/office/drawing/2014/main" xmlns="" id="{ADA9F647-98CB-422E-927A-1105B9AA0FB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30793" y="4340957"/>
            <a:ext cx="632084" cy="50135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http://www.clker.com/cliparts/0/f/7/0/11954234311954389563ok_mark_h_kon_l_vdal_02.svg.med.png">
            <a:extLst>
              <a:ext uri="{FF2B5EF4-FFF2-40B4-BE49-F238E27FC236}">
                <a16:creationId xmlns:a16="http://schemas.microsoft.com/office/drawing/2014/main" xmlns="" id="{293F49FE-2870-44AD-9AC8-06F09FB25A6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61422" y="4930399"/>
            <a:ext cx="632084" cy="501354"/>
          </a:xfrm>
          <a:prstGeom prst="rect">
            <a:avLst/>
          </a:prstGeom>
          <a:noFill/>
          <a:extLst>
            <a:ext uri="{909E8E84-426E-40dd-AFC4-6F175D3DCCD1}">
              <a14:hiddenFill xmlns:a14="http://schemas.microsoft.com/office/drawing/2010/main">
                <a:solidFill>
                  <a:srgbClr val="FFFFFF"/>
                </a:solidFill>
              </a14:hiddenFill>
            </a:ext>
          </a:extLst>
        </p:spPr>
      </p:pic>
      <p:sp>
        <p:nvSpPr>
          <p:cNvPr id="30" name="Title 29">
            <a:extLst>
              <a:ext uri="{FF2B5EF4-FFF2-40B4-BE49-F238E27FC236}">
                <a16:creationId xmlns:a16="http://schemas.microsoft.com/office/drawing/2014/main" xmlns="" id="{5DDC23C9-2578-4C29-B074-E866BB9BD409}"/>
              </a:ext>
            </a:extLst>
          </p:cNvPr>
          <p:cNvSpPr>
            <a:spLocks noGrp="1"/>
          </p:cNvSpPr>
          <p:nvPr>
            <p:ph type="title"/>
          </p:nvPr>
        </p:nvSpPr>
        <p:spPr>
          <a:xfrm>
            <a:off x="10550277" y="-1276564"/>
            <a:ext cx="1705913" cy="3470378"/>
          </a:xfrm>
        </p:spPr>
        <p:txBody>
          <a:bodyPr/>
          <a:lstStyle/>
          <a:p>
            <a:r>
              <a:rPr lang="en-GB" sz="2000" b="1" i="0" kern="1200" spc="0" baseline="0" dirty="0" err="1">
                <a:ln>
                  <a:noFill/>
                </a:ln>
                <a:solidFill>
                  <a:srgbClr val="FFFFFF"/>
                </a:solidFill>
                <a:effectLst/>
                <a:latin typeface="Century Gothic" panose="020B0502020202020204" pitchFamily="34" charset="0"/>
                <a:ea typeface="+mn-ea"/>
                <a:cs typeface="+mn-cs"/>
              </a:rPr>
              <a:t>escuchar</a:t>
            </a:r>
            <a:endParaRPr lang="en-GB" dirty="0"/>
          </a:p>
        </p:txBody>
      </p:sp>
    </p:spTree>
    <p:extLst>
      <p:ext uri="{BB962C8B-B14F-4D97-AF65-F5344CB8AC3E}">
        <p14:creationId xmlns:p14="http://schemas.microsoft.com/office/powerpoint/2010/main" val="2679965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2" descr="closeup photo of world globe">
            <a:extLst>
              <a:ext uri="{FF2B5EF4-FFF2-40B4-BE49-F238E27FC236}">
                <a16:creationId xmlns:a16="http://schemas.microsoft.com/office/drawing/2014/main" xmlns="" id="{1BC866F4-7A27-4A17-BDB8-291B01E7A1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990769"/>
            <a:ext cx="7524750" cy="5026533"/>
          </a:xfrm>
          <a:prstGeom prst="rect">
            <a:avLst/>
          </a:prstGeom>
          <a:noFill/>
          <a:ln w="38100">
            <a:solidFill>
              <a:schemeClr val="accent2"/>
            </a:solidFill>
          </a:ln>
          <a:extLst>
            <a:ext uri="{909E8E84-426E-40dd-AFC4-6F175D3DCCD1}">
              <a14:hiddenFill xmlns:a14="http://schemas.microsoft.com/office/drawing/2010/main">
                <a:solidFill>
                  <a:srgbClr val="FFFFFF"/>
                </a:solidFill>
              </a14:hiddenFill>
            </a:ext>
          </a:extLst>
        </p:spPr>
      </p:pic>
      <p:pic>
        <p:nvPicPr>
          <p:cNvPr id="8" name="Picture 7" descr="woman writing while sitting on hill near mountain">
            <a:extLst>
              <a:ext uri="{FF2B5EF4-FFF2-40B4-BE49-F238E27FC236}">
                <a16:creationId xmlns:a16="http://schemas.microsoft.com/office/drawing/2014/main" xmlns="" id="{357F085A-7EAB-4299-A71B-C76B91CEB0D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14154" y="979257"/>
            <a:ext cx="3358696" cy="5038045"/>
          </a:xfrm>
          <a:prstGeom prst="rect">
            <a:avLst/>
          </a:prstGeom>
          <a:noFill/>
          <a:ln w="28575">
            <a:solidFill>
              <a:schemeClr val="accent2"/>
            </a:solidFill>
          </a:ln>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xmlns="" id="{322030F6-4A56-401F-887E-2B2B551BFE7E}"/>
              </a:ext>
            </a:extLst>
          </p:cNvPr>
          <p:cNvSpPr>
            <a:spLocks noGrp="1"/>
          </p:cNvSpPr>
          <p:nvPr>
            <p:ph type="title"/>
          </p:nvPr>
        </p:nvSpPr>
        <p:spPr>
          <a:xfrm>
            <a:off x="1840593" y="-105124"/>
            <a:ext cx="10515600" cy="1325563"/>
          </a:xfrm>
        </p:spPr>
        <p:txBody>
          <a:bodyPr/>
          <a:lstStyle/>
          <a:p>
            <a:pPr rtl="0" eaLnBrk="1" latinLnBrk="0" hangingPunct="1"/>
            <a:r>
              <a:rPr lang="en-GB" sz="4800" kern="1200" dirty="0">
                <a:solidFill>
                  <a:srgbClr val="002060"/>
                </a:solidFill>
                <a:effectLst/>
                <a:latin typeface="Century Gothic" panose="020B0502020202020204" pitchFamily="34" charset="0"/>
                <a:ea typeface="+mn-ea"/>
                <a:cs typeface="+mn-cs"/>
              </a:rPr>
              <a:t>La gran </a:t>
            </a:r>
            <a:r>
              <a:rPr lang="en-GB" sz="4800" kern="1200" dirty="0" err="1">
                <a:solidFill>
                  <a:srgbClr val="002060"/>
                </a:solidFill>
                <a:effectLst/>
                <a:latin typeface="Century Gothic" panose="020B0502020202020204" pitchFamily="34" charset="0"/>
                <a:ea typeface="+mn-ea"/>
                <a:cs typeface="+mn-cs"/>
              </a:rPr>
              <a:t>aventura</a:t>
            </a:r>
            <a:r>
              <a:rPr lang="en-GB" sz="4800" kern="1200" dirty="0">
                <a:solidFill>
                  <a:srgbClr val="002060"/>
                </a:solidFill>
                <a:effectLst/>
                <a:latin typeface="Century Gothic" panose="020B0502020202020204" pitchFamily="34" charset="0"/>
                <a:ea typeface="+mn-ea"/>
                <a:cs typeface="+mn-cs"/>
              </a:rPr>
              <a:t> de Paula</a:t>
            </a:r>
            <a:endParaRPr lang="en-GB" dirty="0">
              <a:effectLst/>
            </a:endParaRPr>
          </a:p>
        </p:txBody>
      </p:sp>
    </p:spTree>
    <p:extLst>
      <p:ext uri="{BB962C8B-B14F-4D97-AF65-F5344CB8AC3E}">
        <p14:creationId xmlns:p14="http://schemas.microsoft.com/office/powerpoint/2010/main" val="33514377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C68C07E7-283F-4651-8420-7ECA149DB533}"/>
              </a:ext>
            </a:extLst>
          </p:cNvPr>
          <p:cNvSpPr>
            <a:spLocks noGrp="1"/>
          </p:cNvSpPr>
          <p:nvPr>
            <p:ph type="title"/>
          </p:nvPr>
        </p:nvSpPr>
        <p:spPr>
          <a:xfrm>
            <a:off x="4190848" y="-73761"/>
            <a:ext cx="3564693" cy="826135"/>
          </a:xfrm>
        </p:spPr>
        <p:txBody>
          <a:bodyPr>
            <a:normAutofit/>
          </a:bodyPr>
          <a:lstStyle/>
          <a:p>
            <a:r>
              <a:rPr lang="en-GB" sz="4800" b="1" dirty="0">
                <a:solidFill>
                  <a:srgbClr val="002060"/>
                </a:solidFill>
                <a:latin typeface="Century Gothic" panose="020B0502020202020204" pitchFamily="34" charset="0"/>
              </a:rPr>
              <a:t>¿</a:t>
            </a:r>
            <a:r>
              <a:rPr lang="en-GB" sz="4800" b="1" dirty="0" err="1">
                <a:solidFill>
                  <a:srgbClr val="002060"/>
                </a:solidFill>
                <a:latin typeface="Century Gothic" panose="020B0502020202020204" pitchFamily="34" charset="0"/>
              </a:rPr>
              <a:t>Qué</a:t>
            </a:r>
            <a:r>
              <a:rPr lang="en-GB" sz="4800" b="1" dirty="0">
                <a:solidFill>
                  <a:srgbClr val="002060"/>
                </a:solidFill>
                <a:latin typeface="Century Gothic" panose="020B0502020202020204" pitchFamily="34" charset="0"/>
              </a:rPr>
              <a:t> </a:t>
            </a:r>
            <a:r>
              <a:rPr lang="en-GB" sz="4800" b="1" dirty="0" err="1">
                <a:solidFill>
                  <a:srgbClr val="002060"/>
                </a:solidFill>
                <a:latin typeface="Century Gothic" panose="020B0502020202020204" pitchFamily="34" charset="0"/>
              </a:rPr>
              <a:t>es</a:t>
            </a:r>
            <a:r>
              <a:rPr lang="en-GB" sz="4800" b="1" dirty="0">
                <a:solidFill>
                  <a:srgbClr val="002060"/>
                </a:solidFill>
                <a:latin typeface="Century Gothic" panose="020B0502020202020204" pitchFamily="34" charset="0"/>
              </a:rPr>
              <a:t>?</a:t>
            </a:r>
          </a:p>
        </p:txBody>
      </p:sp>
      <p:pic>
        <p:nvPicPr>
          <p:cNvPr id="7" name="Picture 2" descr="man reading New Scientist book">
            <a:extLst>
              <a:ext uri="{FF2B5EF4-FFF2-40B4-BE49-F238E27FC236}">
                <a16:creationId xmlns:a16="http://schemas.microsoft.com/office/drawing/2014/main" xmlns="" id="{D3CC368F-5DB3-4F94-AA9A-27F6CFCDFC3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911" y="1904557"/>
            <a:ext cx="3130730" cy="2088197"/>
          </a:xfrm>
          <a:prstGeom prst="rect">
            <a:avLst/>
          </a:prstGeom>
          <a:noFill/>
          <a:ln w="25400">
            <a:solidFill>
              <a:schemeClr val="accent2"/>
            </a:solid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3725649A-669E-440C-A510-EB66FC55E5F9}"/>
              </a:ext>
            </a:extLst>
          </p:cNvPr>
          <p:cNvSpPr txBox="1"/>
          <p:nvPr/>
        </p:nvSpPr>
        <p:spPr>
          <a:xfrm>
            <a:off x="195722" y="898854"/>
            <a:ext cx="996287" cy="707886"/>
          </a:xfrm>
          <a:prstGeom prst="rect">
            <a:avLst/>
          </a:prstGeom>
          <a:noFill/>
        </p:spPr>
        <p:txBody>
          <a:bodyPr wrap="square" rtlCol="0">
            <a:spAutoFit/>
          </a:bodyPr>
          <a:lstStyle/>
          <a:p>
            <a:r>
              <a:rPr lang="en-GB" sz="4000" dirty="0">
                <a:solidFill>
                  <a:schemeClr val="accent5">
                    <a:lumMod val="50000"/>
                  </a:schemeClr>
                </a:solidFill>
                <a:latin typeface="Century Gothic" panose="020B0502020202020204" pitchFamily="34" charset="0"/>
              </a:rPr>
              <a:t>un</a:t>
            </a:r>
          </a:p>
        </p:txBody>
      </p:sp>
      <p:sp>
        <p:nvSpPr>
          <p:cNvPr id="9" name="TextBox 8">
            <a:extLst>
              <a:ext uri="{FF2B5EF4-FFF2-40B4-BE49-F238E27FC236}">
                <a16:creationId xmlns:a16="http://schemas.microsoft.com/office/drawing/2014/main" xmlns="" id="{BD2EB6BF-233C-4333-8202-7EC879EB74C2}"/>
              </a:ext>
            </a:extLst>
          </p:cNvPr>
          <p:cNvSpPr txBox="1"/>
          <p:nvPr/>
        </p:nvSpPr>
        <p:spPr>
          <a:xfrm>
            <a:off x="1126414" y="898854"/>
            <a:ext cx="1260144" cy="707886"/>
          </a:xfrm>
          <a:prstGeom prst="rect">
            <a:avLst/>
          </a:prstGeom>
          <a:noFill/>
        </p:spPr>
        <p:txBody>
          <a:bodyPr wrap="square" rtlCol="0">
            <a:spAutoFit/>
          </a:bodyPr>
          <a:lstStyle/>
          <a:p>
            <a:r>
              <a:rPr lang="en-GB" sz="4000" dirty="0">
                <a:solidFill>
                  <a:schemeClr val="accent5">
                    <a:lumMod val="50000"/>
                  </a:schemeClr>
                </a:solidFill>
                <a:latin typeface="Century Gothic" panose="020B0502020202020204" pitchFamily="34" charset="0"/>
              </a:rPr>
              <a:t>una</a:t>
            </a:r>
          </a:p>
        </p:txBody>
      </p:sp>
      <p:pic>
        <p:nvPicPr>
          <p:cNvPr id="10" name="Picture 9">
            <a:extLst>
              <a:ext uri="{FF2B5EF4-FFF2-40B4-BE49-F238E27FC236}">
                <a16:creationId xmlns:a16="http://schemas.microsoft.com/office/drawing/2014/main" xmlns="" id="{63DE26BD-E665-47AD-9EAE-15FB6B1A1F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0092"/>
          <a:stretch/>
        </p:blipFill>
        <p:spPr>
          <a:xfrm>
            <a:off x="0" y="4023637"/>
            <a:ext cx="3168795" cy="2369667"/>
          </a:xfrm>
          <a:prstGeom prst="rect">
            <a:avLst/>
          </a:prstGeom>
          <a:ln w="25400">
            <a:solidFill>
              <a:schemeClr val="accent2"/>
            </a:solidFill>
          </a:ln>
        </p:spPr>
      </p:pic>
      <p:sp>
        <p:nvSpPr>
          <p:cNvPr id="12" name="TextBox 11">
            <a:extLst>
              <a:ext uri="{FF2B5EF4-FFF2-40B4-BE49-F238E27FC236}">
                <a16:creationId xmlns:a16="http://schemas.microsoft.com/office/drawing/2014/main" xmlns="" id="{17B6F949-CE19-4C0E-8983-65738B2E529F}"/>
              </a:ext>
            </a:extLst>
          </p:cNvPr>
          <p:cNvSpPr txBox="1"/>
          <p:nvPr/>
        </p:nvSpPr>
        <p:spPr>
          <a:xfrm>
            <a:off x="3476987" y="4331279"/>
            <a:ext cx="996287" cy="707886"/>
          </a:xfrm>
          <a:prstGeom prst="rect">
            <a:avLst/>
          </a:prstGeom>
          <a:noFill/>
        </p:spPr>
        <p:txBody>
          <a:bodyPr wrap="square" rtlCol="0">
            <a:spAutoFit/>
          </a:bodyPr>
          <a:lstStyle/>
          <a:p>
            <a:r>
              <a:rPr lang="en-GB" sz="4000" dirty="0">
                <a:solidFill>
                  <a:schemeClr val="accent5">
                    <a:lumMod val="50000"/>
                  </a:schemeClr>
                </a:solidFill>
                <a:latin typeface="Century Gothic" panose="020B0502020202020204" pitchFamily="34" charset="0"/>
              </a:rPr>
              <a:t>un</a:t>
            </a:r>
          </a:p>
        </p:txBody>
      </p:sp>
      <p:sp>
        <p:nvSpPr>
          <p:cNvPr id="13" name="TextBox 12">
            <a:extLst>
              <a:ext uri="{FF2B5EF4-FFF2-40B4-BE49-F238E27FC236}">
                <a16:creationId xmlns:a16="http://schemas.microsoft.com/office/drawing/2014/main" xmlns="" id="{6832969B-3F8B-4C94-B7B1-081B74B98C6B}"/>
              </a:ext>
            </a:extLst>
          </p:cNvPr>
          <p:cNvSpPr txBox="1"/>
          <p:nvPr/>
        </p:nvSpPr>
        <p:spPr>
          <a:xfrm>
            <a:off x="4426091" y="4352174"/>
            <a:ext cx="1260144" cy="707886"/>
          </a:xfrm>
          <a:prstGeom prst="rect">
            <a:avLst/>
          </a:prstGeom>
          <a:noFill/>
        </p:spPr>
        <p:txBody>
          <a:bodyPr wrap="square" rtlCol="0">
            <a:spAutoFit/>
          </a:bodyPr>
          <a:lstStyle/>
          <a:p>
            <a:r>
              <a:rPr lang="en-GB" sz="4000" dirty="0">
                <a:solidFill>
                  <a:schemeClr val="accent5">
                    <a:lumMod val="50000"/>
                  </a:schemeClr>
                </a:solidFill>
                <a:latin typeface="Century Gothic" panose="020B0502020202020204" pitchFamily="34" charset="0"/>
              </a:rPr>
              <a:t>una</a:t>
            </a:r>
          </a:p>
        </p:txBody>
      </p:sp>
      <p:sp>
        <p:nvSpPr>
          <p:cNvPr id="14" name="Oval 13">
            <a:extLst>
              <a:ext uri="{FF2B5EF4-FFF2-40B4-BE49-F238E27FC236}">
                <a16:creationId xmlns:a16="http://schemas.microsoft.com/office/drawing/2014/main" xmlns="" id="{4C1BE535-2558-48DE-9731-187AB95EB674}"/>
              </a:ext>
            </a:extLst>
          </p:cNvPr>
          <p:cNvSpPr/>
          <p:nvPr/>
        </p:nvSpPr>
        <p:spPr>
          <a:xfrm>
            <a:off x="3316984" y="4177687"/>
            <a:ext cx="1109107" cy="114731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xmlns="" id="{4E82A20D-F0B9-4AFB-B7D5-8B7AA0DF20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2562" y="3758197"/>
            <a:ext cx="3604477" cy="2404301"/>
          </a:xfrm>
          <a:prstGeom prst="rect">
            <a:avLst/>
          </a:prstGeom>
          <a:ln w="25400">
            <a:solidFill>
              <a:schemeClr val="accent2"/>
            </a:solidFill>
          </a:ln>
        </p:spPr>
      </p:pic>
      <p:sp>
        <p:nvSpPr>
          <p:cNvPr id="16" name="TextBox 15">
            <a:extLst>
              <a:ext uri="{FF2B5EF4-FFF2-40B4-BE49-F238E27FC236}">
                <a16:creationId xmlns:a16="http://schemas.microsoft.com/office/drawing/2014/main" xmlns="" id="{9CC90F7E-5B70-42AE-9431-40DF8C9A23BB}"/>
              </a:ext>
            </a:extLst>
          </p:cNvPr>
          <p:cNvSpPr txBox="1"/>
          <p:nvPr/>
        </p:nvSpPr>
        <p:spPr>
          <a:xfrm>
            <a:off x="6318082" y="5264374"/>
            <a:ext cx="996287" cy="707886"/>
          </a:xfrm>
          <a:prstGeom prst="rect">
            <a:avLst/>
          </a:prstGeom>
          <a:noFill/>
        </p:spPr>
        <p:txBody>
          <a:bodyPr wrap="square" rtlCol="0">
            <a:spAutoFit/>
          </a:bodyPr>
          <a:lstStyle/>
          <a:p>
            <a:r>
              <a:rPr lang="en-GB" sz="4000" dirty="0">
                <a:solidFill>
                  <a:schemeClr val="accent5">
                    <a:lumMod val="50000"/>
                  </a:schemeClr>
                </a:solidFill>
                <a:latin typeface="Century Gothic" panose="020B0502020202020204" pitchFamily="34" charset="0"/>
              </a:rPr>
              <a:t>un</a:t>
            </a:r>
          </a:p>
        </p:txBody>
      </p:sp>
      <p:sp>
        <p:nvSpPr>
          <p:cNvPr id="17" name="TextBox 16">
            <a:extLst>
              <a:ext uri="{FF2B5EF4-FFF2-40B4-BE49-F238E27FC236}">
                <a16:creationId xmlns:a16="http://schemas.microsoft.com/office/drawing/2014/main" xmlns="" id="{0FA1144A-34CE-47F3-A12D-390EF768EE3D}"/>
              </a:ext>
            </a:extLst>
          </p:cNvPr>
          <p:cNvSpPr txBox="1"/>
          <p:nvPr/>
        </p:nvSpPr>
        <p:spPr>
          <a:xfrm>
            <a:off x="7190294" y="5280456"/>
            <a:ext cx="1260144" cy="707886"/>
          </a:xfrm>
          <a:prstGeom prst="rect">
            <a:avLst/>
          </a:prstGeom>
          <a:noFill/>
        </p:spPr>
        <p:txBody>
          <a:bodyPr wrap="square" rtlCol="0">
            <a:spAutoFit/>
          </a:bodyPr>
          <a:lstStyle/>
          <a:p>
            <a:r>
              <a:rPr lang="en-GB" sz="4000" dirty="0">
                <a:solidFill>
                  <a:schemeClr val="accent5">
                    <a:lumMod val="50000"/>
                  </a:schemeClr>
                </a:solidFill>
                <a:latin typeface="Century Gothic" panose="020B0502020202020204" pitchFamily="34" charset="0"/>
              </a:rPr>
              <a:t>una</a:t>
            </a:r>
          </a:p>
        </p:txBody>
      </p:sp>
      <p:sp>
        <p:nvSpPr>
          <p:cNvPr id="18" name="Oval 17">
            <a:extLst>
              <a:ext uri="{FF2B5EF4-FFF2-40B4-BE49-F238E27FC236}">
                <a16:creationId xmlns:a16="http://schemas.microsoft.com/office/drawing/2014/main" xmlns="" id="{5243CE49-5FF9-4328-ABC6-4B78373B73C7}"/>
              </a:ext>
            </a:extLst>
          </p:cNvPr>
          <p:cNvSpPr/>
          <p:nvPr/>
        </p:nvSpPr>
        <p:spPr>
          <a:xfrm>
            <a:off x="5973195" y="5126735"/>
            <a:ext cx="1214651" cy="114731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xmlns="" id="{B8A4C0B8-38CF-41C5-83D5-4113EC6AE9B4}"/>
              </a:ext>
            </a:extLst>
          </p:cNvPr>
          <p:cNvSpPr txBox="1"/>
          <p:nvPr/>
        </p:nvSpPr>
        <p:spPr>
          <a:xfrm>
            <a:off x="2430379" y="641094"/>
            <a:ext cx="4681488" cy="1200329"/>
          </a:xfrm>
          <a:prstGeom prst="rect">
            <a:avLst/>
          </a:prstGeom>
          <a:noFill/>
        </p:spPr>
        <p:txBody>
          <a:bodyPr wrap="square" rtlCol="0">
            <a:spAutoFit/>
          </a:bodyPr>
          <a:lstStyle/>
          <a:p>
            <a:r>
              <a:rPr lang="es-CO" sz="7200" dirty="0">
                <a:solidFill>
                  <a:srgbClr val="002060"/>
                </a:solidFill>
                <a:latin typeface="Century Gothic" panose="020B0502020202020204" pitchFamily="34" charset="0"/>
                <a:cs typeface="Calibri" panose="020F0502020204030204" pitchFamily="34" charset="0"/>
              </a:rPr>
              <a:t>revista</a:t>
            </a:r>
          </a:p>
        </p:txBody>
      </p:sp>
      <p:sp>
        <p:nvSpPr>
          <p:cNvPr id="20" name="Oval 19">
            <a:extLst>
              <a:ext uri="{FF2B5EF4-FFF2-40B4-BE49-F238E27FC236}">
                <a16:creationId xmlns:a16="http://schemas.microsoft.com/office/drawing/2014/main" xmlns="" id="{1D28943F-CC2C-4C68-A674-BED5169153EC}"/>
              </a:ext>
            </a:extLst>
          </p:cNvPr>
          <p:cNvSpPr/>
          <p:nvPr/>
        </p:nvSpPr>
        <p:spPr>
          <a:xfrm>
            <a:off x="1140454" y="694437"/>
            <a:ext cx="1214651" cy="114731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xmlns="" id="{EB9866BA-C625-498C-A903-1C71175FFE3D}"/>
              </a:ext>
            </a:extLst>
          </p:cNvPr>
          <p:cNvSpPr txBox="1"/>
          <p:nvPr/>
        </p:nvSpPr>
        <p:spPr>
          <a:xfrm>
            <a:off x="3237542" y="5192975"/>
            <a:ext cx="2253153" cy="1200329"/>
          </a:xfrm>
          <a:prstGeom prst="rect">
            <a:avLst/>
          </a:prstGeom>
          <a:noFill/>
        </p:spPr>
        <p:txBody>
          <a:bodyPr wrap="square" rtlCol="0">
            <a:spAutoFit/>
          </a:bodyPr>
          <a:lstStyle/>
          <a:p>
            <a:r>
              <a:rPr lang="es-CO" sz="7200" dirty="0">
                <a:solidFill>
                  <a:srgbClr val="002060"/>
                </a:solidFill>
                <a:latin typeface="Century Gothic" panose="020B0502020202020204" pitchFamily="34" charset="0"/>
                <a:cs typeface="Calibri" panose="020F0502020204030204" pitchFamily="34" charset="0"/>
              </a:rPr>
              <a:t>libro</a:t>
            </a:r>
          </a:p>
        </p:txBody>
      </p:sp>
      <p:sp>
        <p:nvSpPr>
          <p:cNvPr id="22" name="TextBox 21">
            <a:extLst>
              <a:ext uri="{FF2B5EF4-FFF2-40B4-BE49-F238E27FC236}">
                <a16:creationId xmlns:a16="http://schemas.microsoft.com/office/drawing/2014/main" xmlns="" id="{4A5F1246-CCC2-48D7-88FE-3CD32AF63810}"/>
              </a:ext>
            </a:extLst>
          </p:cNvPr>
          <p:cNvSpPr txBox="1"/>
          <p:nvPr/>
        </p:nvSpPr>
        <p:spPr>
          <a:xfrm>
            <a:off x="8653566" y="4962698"/>
            <a:ext cx="3442702" cy="1200329"/>
          </a:xfrm>
          <a:prstGeom prst="rect">
            <a:avLst/>
          </a:prstGeom>
          <a:noFill/>
        </p:spPr>
        <p:txBody>
          <a:bodyPr wrap="square" rtlCol="0">
            <a:spAutoFit/>
          </a:bodyPr>
          <a:lstStyle/>
          <a:p>
            <a:r>
              <a:rPr lang="es-CO" sz="7200" dirty="0">
                <a:solidFill>
                  <a:srgbClr val="002060"/>
                </a:solidFill>
                <a:latin typeface="Century Gothic" panose="020B0502020202020204" pitchFamily="34" charset="0"/>
                <a:cs typeface="Calibri" panose="020F0502020204030204" pitchFamily="34" charset="0"/>
              </a:rPr>
              <a:t>barco</a:t>
            </a:r>
          </a:p>
        </p:txBody>
      </p:sp>
      <p:sp>
        <p:nvSpPr>
          <p:cNvPr id="23" name="Rounded Rectangle 11">
            <a:extLst>
              <a:ext uri="{FF2B5EF4-FFF2-40B4-BE49-F238E27FC236}">
                <a16:creationId xmlns:a16="http://schemas.microsoft.com/office/drawing/2014/main" xmlns="" id="{A316DD52-7894-4A75-969C-CA0645DA2978}"/>
              </a:ext>
            </a:extLst>
          </p:cNvPr>
          <p:cNvSpPr/>
          <p:nvPr/>
        </p:nvSpPr>
        <p:spPr>
          <a:xfrm>
            <a:off x="10121900" y="258166"/>
            <a:ext cx="1806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hablar</a:t>
            </a:r>
          </a:p>
        </p:txBody>
      </p:sp>
    </p:spTree>
    <p:extLst>
      <p:ext uri="{BB962C8B-B14F-4D97-AF65-F5344CB8AC3E}">
        <p14:creationId xmlns:p14="http://schemas.microsoft.com/office/powerpoint/2010/main" val="25993560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P spid="13" grpId="0"/>
      <p:bldP spid="14" grpId="0" animBg="1"/>
      <p:bldP spid="16" grpId="0"/>
      <p:bldP spid="17" grpId="0"/>
      <p:bldP spid="18" grpId="0" animBg="1"/>
      <p:bldP spid="19" grpId="0"/>
      <p:bldP spid="20" grpId="0" animBg="1"/>
      <p:bldP spid="21" grpId="0"/>
      <p:bldP spid="22" grpId="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BD77FBB2-5497-4B73-963C-11BDD8E27F77}"/>
              </a:ext>
            </a:extLst>
          </p:cNvPr>
          <p:cNvSpPr txBox="1"/>
          <p:nvPr/>
        </p:nvSpPr>
        <p:spPr>
          <a:xfrm>
            <a:off x="323850" y="285750"/>
            <a:ext cx="5353050" cy="646331"/>
          </a:xfrm>
          <a:prstGeom prst="rect">
            <a:avLst/>
          </a:prstGeom>
          <a:noFill/>
        </p:spPr>
        <p:txBody>
          <a:bodyPr wrap="square" rtlCol="0">
            <a:spAutoFit/>
          </a:bodyPr>
          <a:lstStyle/>
          <a:p>
            <a:r>
              <a:rPr lang="en-GB" sz="3600" dirty="0">
                <a:solidFill>
                  <a:srgbClr val="002060"/>
                </a:solidFill>
                <a:latin typeface="Century Gothic" panose="020B0502020202020204" pitchFamily="34" charset="0"/>
              </a:rPr>
              <a:t>¿Dónde está…?</a:t>
            </a:r>
          </a:p>
        </p:txBody>
      </p:sp>
      <p:sp>
        <p:nvSpPr>
          <p:cNvPr id="4" name="Rectangle 3">
            <a:extLst>
              <a:ext uri="{FF2B5EF4-FFF2-40B4-BE49-F238E27FC236}">
                <a16:creationId xmlns:a16="http://schemas.microsoft.com/office/drawing/2014/main" xmlns="" id="{FA1D0F62-1395-46CF-AED7-B7B7E7286104}"/>
              </a:ext>
            </a:extLst>
          </p:cNvPr>
          <p:cNvSpPr/>
          <p:nvPr/>
        </p:nvSpPr>
        <p:spPr>
          <a:xfrm>
            <a:off x="495300" y="4595515"/>
            <a:ext cx="2971800" cy="1252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latin typeface="Century Gothic" panose="020B0502020202020204" pitchFamily="34" charset="0"/>
              </a:rPr>
              <a:t>Tailandia</a:t>
            </a:r>
            <a:endParaRPr lang="en-GB" sz="3600" dirty="0">
              <a:latin typeface="Century Gothic" panose="020B0502020202020204" pitchFamily="34" charset="0"/>
            </a:endParaRPr>
          </a:p>
        </p:txBody>
      </p:sp>
      <p:sp>
        <p:nvSpPr>
          <p:cNvPr id="5" name="Rectangle 4">
            <a:extLst>
              <a:ext uri="{FF2B5EF4-FFF2-40B4-BE49-F238E27FC236}">
                <a16:creationId xmlns:a16="http://schemas.microsoft.com/office/drawing/2014/main" xmlns="" id="{69E50689-F88A-49BD-ACEE-157CF7B1C9A1}"/>
              </a:ext>
            </a:extLst>
          </p:cNvPr>
          <p:cNvSpPr/>
          <p:nvPr/>
        </p:nvSpPr>
        <p:spPr>
          <a:xfrm>
            <a:off x="4486275" y="4595514"/>
            <a:ext cx="2971800" cy="1252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latin typeface="Century Gothic" panose="020B0502020202020204" pitchFamily="34" charset="0"/>
              </a:rPr>
              <a:t>Malasia</a:t>
            </a:r>
            <a:endParaRPr lang="en-GB" sz="3600" dirty="0">
              <a:latin typeface="Century Gothic" panose="020B0502020202020204" pitchFamily="34" charset="0"/>
            </a:endParaRPr>
          </a:p>
        </p:txBody>
      </p:sp>
      <p:sp>
        <p:nvSpPr>
          <p:cNvPr id="6" name="Rectangle 5">
            <a:extLst>
              <a:ext uri="{FF2B5EF4-FFF2-40B4-BE49-F238E27FC236}">
                <a16:creationId xmlns:a16="http://schemas.microsoft.com/office/drawing/2014/main" xmlns="" id="{2F5A0D05-A3ED-4C5F-B210-E05307B27082}"/>
              </a:ext>
            </a:extLst>
          </p:cNvPr>
          <p:cNvSpPr/>
          <p:nvPr/>
        </p:nvSpPr>
        <p:spPr>
          <a:xfrm>
            <a:off x="8477250" y="4595514"/>
            <a:ext cx="2971800" cy="1252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latin typeface="Century Gothic" panose="020B0502020202020204" pitchFamily="34" charset="0"/>
              </a:rPr>
              <a:t>China</a:t>
            </a:r>
            <a:endParaRPr lang="en-GB" sz="3600" dirty="0">
              <a:latin typeface="Century Gothic" panose="020B0502020202020204" pitchFamily="34" charset="0"/>
            </a:endParaRPr>
          </a:p>
        </p:txBody>
      </p:sp>
      <p:pic>
        <p:nvPicPr>
          <p:cNvPr id="7" name="Picture 2" descr="http://www.clker.com/cliparts/0/f/7/0/11954234311954389563ok_mark_h_kon_l_vdal_02.svg.med.png">
            <a:extLst>
              <a:ext uri="{FF2B5EF4-FFF2-40B4-BE49-F238E27FC236}">
                <a16:creationId xmlns:a16="http://schemas.microsoft.com/office/drawing/2014/main" xmlns="" id="{3C996536-8C7F-426D-96B2-E2AFF37E9E2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1569" y="4075109"/>
            <a:ext cx="632084" cy="50135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two auto rickshaw on the street">
            <a:extLst>
              <a:ext uri="{FF2B5EF4-FFF2-40B4-BE49-F238E27FC236}">
                <a16:creationId xmlns:a16="http://schemas.microsoft.com/office/drawing/2014/main" xmlns="" id="{5E9E3043-0B23-466D-80CE-859ED7909B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1372" y="165656"/>
            <a:ext cx="5050972" cy="3909453"/>
          </a:xfrm>
          <a:prstGeom prst="rect">
            <a:avLst/>
          </a:prstGeom>
          <a:noFill/>
          <a:extLst>
            <a:ext uri="{909E8E84-426E-40dd-AFC4-6F175D3DCCD1}">
              <a14:hiddenFill xmlns:a14="http://schemas.microsoft.com/office/drawing/2010/main">
                <a:solidFill>
                  <a:srgbClr val="FFFFFF"/>
                </a:solidFill>
              </a14:hiddenFill>
            </a:ext>
          </a:extLst>
        </p:spPr>
      </p:pic>
      <p:sp>
        <p:nvSpPr>
          <p:cNvPr id="9" name="Title 8">
            <a:extLst>
              <a:ext uri="{FF2B5EF4-FFF2-40B4-BE49-F238E27FC236}">
                <a16:creationId xmlns:a16="http://schemas.microsoft.com/office/drawing/2014/main" xmlns="" id="{372CC6DF-9CD5-4FEE-A1DE-FD347A7B200D}"/>
              </a:ext>
            </a:extLst>
          </p:cNvPr>
          <p:cNvSpPr>
            <a:spLocks noGrp="1"/>
          </p:cNvSpPr>
          <p:nvPr>
            <p:ph type="title"/>
          </p:nvPr>
        </p:nvSpPr>
        <p:spPr>
          <a:xfrm>
            <a:off x="1604962" y="1949597"/>
            <a:ext cx="10515600" cy="1325563"/>
          </a:xfrm>
        </p:spPr>
        <p:txBody>
          <a:bodyPr/>
          <a:lstStyle/>
          <a:p>
            <a:pPr rtl="0" eaLnBrk="1" latinLnBrk="0" hangingPunct="1"/>
            <a:r>
              <a:rPr lang="en-GB" sz="6600" kern="1200" dirty="0">
                <a:solidFill>
                  <a:srgbClr val="002060"/>
                </a:solidFill>
                <a:effectLst/>
                <a:latin typeface="Century Gothic" panose="020B0502020202020204" pitchFamily="34" charset="0"/>
                <a:ea typeface="+mn-ea"/>
                <a:cs typeface="+mn-cs"/>
              </a:rPr>
              <a:t>Bangkok</a:t>
            </a:r>
            <a:endParaRPr lang="en-GB" dirty="0">
              <a:effectLst/>
            </a:endParaRPr>
          </a:p>
        </p:txBody>
      </p:sp>
    </p:spTree>
    <p:extLst>
      <p:ext uri="{BB962C8B-B14F-4D97-AF65-F5344CB8AC3E}">
        <p14:creationId xmlns:p14="http://schemas.microsoft.com/office/powerpoint/2010/main" val="18481947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5DA914E5-6CC9-41BB-AEAB-4058AF223C93}"/>
              </a:ext>
            </a:extLst>
          </p:cNvPr>
          <p:cNvSpPr txBox="1"/>
          <p:nvPr/>
        </p:nvSpPr>
        <p:spPr>
          <a:xfrm>
            <a:off x="323850" y="285750"/>
            <a:ext cx="5353050" cy="646331"/>
          </a:xfrm>
          <a:prstGeom prst="rect">
            <a:avLst/>
          </a:prstGeom>
          <a:noFill/>
        </p:spPr>
        <p:txBody>
          <a:bodyPr wrap="square" rtlCol="0">
            <a:spAutoFit/>
          </a:bodyPr>
          <a:lstStyle/>
          <a:p>
            <a:r>
              <a:rPr lang="en-GB" sz="3600" dirty="0">
                <a:solidFill>
                  <a:srgbClr val="002060"/>
                </a:solidFill>
                <a:latin typeface="Century Gothic" panose="020B0502020202020204" pitchFamily="34" charset="0"/>
              </a:rPr>
              <a:t>¿Dónde está…?</a:t>
            </a:r>
          </a:p>
        </p:txBody>
      </p:sp>
      <p:sp>
        <p:nvSpPr>
          <p:cNvPr id="4" name="Rectangle 3">
            <a:extLst>
              <a:ext uri="{FF2B5EF4-FFF2-40B4-BE49-F238E27FC236}">
                <a16:creationId xmlns:a16="http://schemas.microsoft.com/office/drawing/2014/main" xmlns="" id="{F05C8F85-0281-4A4E-A5B1-353CA0C753FC}"/>
              </a:ext>
            </a:extLst>
          </p:cNvPr>
          <p:cNvSpPr/>
          <p:nvPr/>
        </p:nvSpPr>
        <p:spPr>
          <a:xfrm>
            <a:off x="495300" y="4595515"/>
            <a:ext cx="2971800" cy="1252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Century Gothic" panose="020B0502020202020204" pitchFamily="34" charset="0"/>
              </a:rPr>
              <a:t>El Salvador</a:t>
            </a:r>
          </a:p>
        </p:txBody>
      </p:sp>
      <p:sp>
        <p:nvSpPr>
          <p:cNvPr id="5" name="Rectangle 4">
            <a:extLst>
              <a:ext uri="{FF2B5EF4-FFF2-40B4-BE49-F238E27FC236}">
                <a16:creationId xmlns:a16="http://schemas.microsoft.com/office/drawing/2014/main" xmlns="" id="{503438D9-72C5-4746-AD75-A85159FFB697}"/>
              </a:ext>
            </a:extLst>
          </p:cNvPr>
          <p:cNvSpPr/>
          <p:nvPr/>
        </p:nvSpPr>
        <p:spPr>
          <a:xfrm>
            <a:off x="4486275" y="4595514"/>
            <a:ext cx="2971800" cy="1252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Century Gothic" panose="020B0502020202020204" pitchFamily="34" charset="0"/>
              </a:rPr>
              <a:t>Cuba</a:t>
            </a:r>
          </a:p>
        </p:txBody>
      </p:sp>
      <p:sp>
        <p:nvSpPr>
          <p:cNvPr id="6" name="Rectangle 5">
            <a:extLst>
              <a:ext uri="{FF2B5EF4-FFF2-40B4-BE49-F238E27FC236}">
                <a16:creationId xmlns:a16="http://schemas.microsoft.com/office/drawing/2014/main" xmlns="" id="{6490DBDC-3911-4360-AF2E-F5D0AB44FE68}"/>
              </a:ext>
            </a:extLst>
          </p:cNvPr>
          <p:cNvSpPr/>
          <p:nvPr/>
        </p:nvSpPr>
        <p:spPr>
          <a:xfrm>
            <a:off x="8477250" y="4595514"/>
            <a:ext cx="3200400" cy="1252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latin typeface="Century Gothic" panose="020B0502020202020204" pitchFamily="34" charset="0"/>
              </a:rPr>
              <a:t>Guatemala</a:t>
            </a:r>
            <a:endParaRPr lang="en-GB" sz="3600" dirty="0">
              <a:latin typeface="Century Gothic" panose="020B0502020202020204" pitchFamily="34" charset="0"/>
            </a:endParaRPr>
          </a:p>
        </p:txBody>
      </p:sp>
      <p:pic>
        <p:nvPicPr>
          <p:cNvPr id="7" name="Picture 2" descr="http://www.clker.com/cliparts/0/f/7/0/11954234311954389563ok_mark_h_kon_l_vdal_02.svg.med.png">
            <a:extLst>
              <a:ext uri="{FF2B5EF4-FFF2-40B4-BE49-F238E27FC236}">
                <a16:creationId xmlns:a16="http://schemas.microsoft.com/office/drawing/2014/main" xmlns="" id="{94AD9801-5EC6-47D7-B755-2546DDDDEF8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72175" y="4094160"/>
            <a:ext cx="632084" cy="50135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red car parked on road in front concrete building">
            <a:extLst>
              <a:ext uri="{FF2B5EF4-FFF2-40B4-BE49-F238E27FC236}">
                <a16:creationId xmlns:a16="http://schemas.microsoft.com/office/drawing/2014/main" xmlns="" id="{967A12BD-2ED5-45F1-A3BC-877EB8A63C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8217" y="103561"/>
            <a:ext cx="5674632" cy="3767956"/>
          </a:xfrm>
          <a:prstGeom prst="rect">
            <a:avLst/>
          </a:prstGeom>
          <a:noFill/>
          <a:extLst>
            <a:ext uri="{909E8E84-426E-40dd-AFC4-6F175D3DCCD1}">
              <a14:hiddenFill xmlns:a14="http://schemas.microsoft.com/office/drawing/2010/main">
                <a:solidFill>
                  <a:srgbClr val="FFFFFF"/>
                </a:solidFill>
              </a14:hiddenFill>
            </a:ext>
          </a:extLst>
        </p:spPr>
      </p:pic>
      <p:sp>
        <p:nvSpPr>
          <p:cNvPr id="9" name="Title 8">
            <a:extLst>
              <a:ext uri="{FF2B5EF4-FFF2-40B4-BE49-F238E27FC236}">
                <a16:creationId xmlns:a16="http://schemas.microsoft.com/office/drawing/2014/main" xmlns="" id="{4DD3EC81-D1AA-4D7F-861C-04FF8EAEA900}"/>
              </a:ext>
            </a:extLst>
          </p:cNvPr>
          <p:cNvSpPr>
            <a:spLocks noGrp="1"/>
          </p:cNvSpPr>
          <p:nvPr>
            <p:ph type="title"/>
          </p:nvPr>
        </p:nvSpPr>
        <p:spPr>
          <a:xfrm>
            <a:off x="574400" y="1987539"/>
            <a:ext cx="10515600" cy="1325563"/>
          </a:xfrm>
        </p:spPr>
        <p:txBody>
          <a:bodyPr/>
          <a:lstStyle/>
          <a:p>
            <a:pPr rtl="0" eaLnBrk="1" latinLnBrk="0" hangingPunct="1"/>
            <a:r>
              <a:rPr lang="en-GB" sz="6600" kern="1200" dirty="0">
                <a:solidFill>
                  <a:srgbClr val="002060"/>
                </a:solidFill>
                <a:effectLst/>
                <a:latin typeface="Century Gothic" panose="020B0502020202020204" pitchFamily="34" charset="0"/>
                <a:ea typeface="+mn-ea"/>
                <a:cs typeface="+mn-cs"/>
              </a:rPr>
              <a:t>La Habana</a:t>
            </a:r>
            <a:endParaRPr lang="en-GB" dirty="0">
              <a:effectLst/>
            </a:endParaRPr>
          </a:p>
        </p:txBody>
      </p:sp>
      <p:sp>
        <p:nvSpPr>
          <p:cNvPr id="3" name="Oval Callout 2"/>
          <p:cNvSpPr/>
          <p:nvPr/>
        </p:nvSpPr>
        <p:spPr>
          <a:xfrm>
            <a:off x="3732324" y="201364"/>
            <a:ext cx="3515508" cy="2013642"/>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latin typeface="Century Gothic"/>
                <a:cs typeface="Century Gothic"/>
              </a:rPr>
              <a:t>La Habana </a:t>
            </a:r>
            <a:r>
              <a:rPr lang="en-US" sz="2400" dirty="0" err="1" smtClean="0">
                <a:latin typeface="Century Gothic"/>
                <a:cs typeface="Century Gothic"/>
              </a:rPr>
              <a:t>es</a:t>
            </a:r>
            <a:r>
              <a:rPr lang="en-US" sz="2400" dirty="0" smtClean="0">
                <a:latin typeface="Century Gothic"/>
                <a:cs typeface="Century Gothic"/>
              </a:rPr>
              <a:t> la capital de Cuba</a:t>
            </a:r>
            <a:endParaRPr lang="en-US" sz="2400" dirty="0">
              <a:latin typeface="Century Gothic"/>
              <a:cs typeface="Century Gothic"/>
            </a:endParaRPr>
          </a:p>
        </p:txBody>
      </p:sp>
    </p:spTree>
    <p:extLst>
      <p:ext uri="{BB962C8B-B14F-4D97-AF65-F5344CB8AC3E}">
        <p14:creationId xmlns:p14="http://schemas.microsoft.com/office/powerpoint/2010/main" val="494706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3F7F5E4-DB2E-4EFE-ABD9-08480EFE8045}"/>
              </a:ext>
            </a:extLst>
          </p:cNvPr>
          <p:cNvSpPr txBox="1"/>
          <p:nvPr/>
        </p:nvSpPr>
        <p:spPr>
          <a:xfrm>
            <a:off x="323850" y="285750"/>
            <a:ext cx="5353050" cy="646331"/>
          </a:xfrm>
          <a:prstGeom prst="rect">
            <a:avLst/>
          </a:prstGeom>
          <a:noFill/>
        </p:spPr>
        <p:txBody>
          <a:bodyPr wrap="square" rtlCol="0">
            <a:spAutoFit/>
          </a:bodyPr>
          <a:lstStyle/>
          <a:p>
            <a:r>
              <a:rPr lang="en-GB" sz="3600" dirty="0">
                <a:solidFill>
                  <a:srgbClr val="002060"/>
                </a:solidFill>
                <a:latin typeface="Century Gothic" panose="020B0502020202020204" pitchFamily="34" charset="0"/>
              </a:rPr>
              <a:t>¿Dónde está…?</a:t>
            </a:r>
          </a:p>
        </p:txBody>
      </p:sp>
      <p:sp>
        <p:nvSpPr>
          <p:cNvPr id="4" name="Rectangle 3">
            <a:extLst>
              <a:ext uri="{FF2B5EF4-FFF2-40B4-BE49-F238E27FC236}">
                <a16:creationId xmlns:a16="http://schemas.microsoft.com/office/drawing/2014/main" xmlns="" id="{DC2AA62A-2203-4689-A790-B389CA854B08}"/>
              </a:ext>
            </a:extLst>
          </p:cNvPr>
          <p:cNvSpPr/>
          <p:nvPr/>
        </p:nvSpPr>
        <p:spPr>
          <a:xfrm>
            <a:off x="495300" y="4595515"/>
            <a:ext cx="2971800" cy="1252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Century Gothic" panose="020B0502020202020204" pitchFamily="34" charset="0"/>
              </a:rPr>
              <a:t>Noruega</a:t>
            </a:r>
          </a:p>
        </p:txBody>
      </p:sp>
      <p:sp>
        <p:nvSpPr>
          <p:cNvPr id="5" name="Rectangle 4">
            <a:extLst>
              <a:ext uri="{FF2B5EF4-FFF2-40B4-BE49-F238E27FC236}">
                <a16:creationId xmlns:a16="http://schemas.microsoft.com/office/drawing/2014/main" xmlns="" id="{4DA2E522-1A54-4E18-96E9-3590550DE247}"/>
              </a:ext>
            </a:extLst>
          </p:cNvPr>
          <p:cNvSpPr/>
          <p:nvPr/>
        </p:nvSpPr>
        <p:spPr>
          <a:xfrm>
            <a:off x="4486275" y="4595514"/>
            <a:ext cx="2971800" cy="1252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Century Gothic" panose="020B0502020202020204" pitchFamily="34" charset="0"/>
              </a:rPr>
              <a:t>Polonia</a:t>
            </a:r>
          </a:p>
        </p:txBody>
      </p:sp>
      <p:sp>
        <p:nvSpPr>
          <p:cNvPr id="6" name="Rectangle 5">
            <a:extLst>
              <a:ext uri="{FF2B5EF4-FFF2-40B4-BE49-F238E27FC236}">
                <a16:creationId xmlns:a16="http://schemas.microsoft.com/office/drawing/2014/main" xmlns="" id="{7E7FD946-ACF3-49B2-899C-95961A2D91FA}"/>
              </a:ext>
            </a:extLst>
          </p:cNvPr>
          <p:cNvSpPr/>
          <p:nvPr/>
        </p:nvSpPr>
        <p:spPr>
          <a:xfrm>
            <a:off x="8477250" y="4595514"/>
            <a:ext cx="3200400" cy="1252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latin typeface="Century Gothic" panose="020B0502020202020204" pitchFamily="34" charset="0"/>
              </a:rPr>
              <a:t>Finlandia</a:t>
            </a:r>
            <a:endParaRPr lang="en-GB" sz="3600" dirty="0">
              <a:latin typeface="Century Gothic" panose="020B0502020202020204" pitchFamily="34" charset="0"/>
            </a:endParaRPr>
          </a:p>
        </p:txBody>
      </p:sp>
      <p:pic>
        <p:nvPicPr>
          <p:cNvPr id="7" name="Picture 2" descr="http://www.clker.com/cliparts/0/f/7/0/11954234311954389563ok_mark_h_kon_l_vdal_02.svg.med.png">
            <a:extLst>
              <a:ext uri="{FF2B5EF4-FFF2-40B4-BE49-F238E27FC236}">
                <a16:creationId xmlns:a16="http://schemas.microsoft.com/office/drawing/2014/main" xmlns="" id="{CEBA46F5-2311-4826-A9D3-BDF00AE40F7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5158" y="4094160"/>
            <a:ext cx="632084" cy="50135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group of people on top of building">
            <a:extLst>
              <a:ext uri="{FF2B5EF4-FFF2-40B4-BE49-F238E27FC236}">
                <a16:creationId xmlns:a16="http://schemas.microsoft.com/office/drawing/2014/main" xmlns="" id="{152159FD-5EAC-42C9-A484-12085CBDC0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6900" y="192087"/>
            <a:ext cx="6325959" cy="3909442"/>
          </a:xfrm>
          <a:prstGeom prst="rect">
            <a:avLst/>
          </a:prstGeom>
          <a:noFill/>
          <a:extLst>
            <a:ext uri="{909E8E84-426E-40dd-AFC4-6F175D3DCCD1}">
              <a14:hiddenFill xmlns:a14="http://schemas.microsoft.com/office/drawing/2010/main">
                <a:solidFill>
                  <a:srgbClr val="FFFFFF"/>
                </a:solidFill>
              </a14:hiddenFill>
            </a:ext>
          </a:extLst>
        </p:spPr>
      </p:pic>
      <p:sp>
        <p:nvSpPr>
          <p:cNvPr id="9" name="Title 8">
            <a:extLst>
              <a:ext uri="{FF2B5EF4-FFF2-40B4-BE49-F238E27FC236}">
                <a16:creationId xmlns:a16="http://schemas.microsoft.com/office/drawing/2014/main" xmlns="" id="{BD343F8D-3971-4C77-BE7A-AA0B54516BAE}"/>
              </a:ext>
            </a:extLst>
          </p:cNvPr>
          <p:cNvSpPr>
            <a:spLocks noGrp="1"/>
          </p:cNvSpPr>
          <p:nvPr>
            <p:ph type="title"/>
          </p:nvPr>
        </p:nvSpPr>
        <p:spPr>
          <a:xfrm>
            <a:off x="2109561" y="1782025"/>
            <a:ext cx="10515600" cy="1325563"/>
          </a:xfrm>
        </p:spPr>
        <p:txBody>
          <a:bodyPr/>
          <a:lstStyle/>
          <a:p>
            <a:r>
              <a:rPr lang="en-GB" sz="6600" kern="1200" dirty="0">
                <a:solidFill>
                  <a:srgbClr val="002060"/>
                </a:solidFill>
                <a:effectLst/>
                <a:latin typeface="Century Gothic" panose="020B0502020202020204" pitchFamily="34" charset="0"/>
                <a:ea typeface="+mn-ea"/>
                <a:cs typeface="+mn-cs"/>
              </a:rPr>
              <a:t>Oslo</a:t>
            </a:r>
            <a:endParaRPr lang="en-GB" dirty="0"/>
          </a:p>
        </p:txBody>
      </p:sp>
    </p:spTree>
    <p:extLst>
      <p:ext uri="{BB962C8B-B14F-4D97-AF65-F5344CB8AC3E}">
        <p14:creationId xmlns:p14="http://schemas.microsoft.com/office/powerpoint/2010/main" val="4907914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4952CE01-4969-4A40-89ED-4ABEC0E85FA0}"/>
              </a:ext>
            </a:extLst>
          </p:cNvPr>
          <p:cNvSpPr txBox="1"/>
          <p:nvPr/>
        </p:nvSpPr>
        <p:spPr>
          <a:xfrm>
            <a:off x="323850" y="285750"/>
            <a:ext cx="5353050" cy="646331"/>
          </a:xfrm>
          <a:prstGeom prst="rect">
            <a:avLst/>
          </a:prstGeom>
          <a:noFill/>
        </p:spPr>
        <p:txBody>
          <a:bodyPr wrap="square" rtlCol="0">
            <a:spAutoFit/>
          </a:bodyPr>
          <a:lstStyle/>
          <a:p>
            <a:r>
              <a:rPr lang="en-GB" sz="3600" b="1" dirty="0">
                <a:solidFill>
                  <a:srgbClr val="002060"/>
                </a:solidFill>
                <a:latin typeface="Century Gothic" panose="020B0502020202020204" pitchFamily="34" charset="0"/>
              </a:rPr>
              <a:t>¿</a:t>
            </a:r>
            <a:r>
              <a:rPr lang="en-GB" sz="3600" dirty="0">
                <a:solidFill>
                  <a:srgbClr val="002060"/>
                </a:solidFill>
                <a:latin typeface="Century Gothic" panose="020B0502020202020204" pitchFamily="34" charset="0"/>
              </a:rPr>
              <a:t>Dónde está…</a:t>
            </a:r>
            <a:r>
              <a:rPr lang="en-GB" sz="3600" b="1" dirty="0">
                <a:solidFill>
                  <a:srgbClr val="002060"/>
                </a:solidFill>
                <a:latin typeface="Century Gothic" panose="020B0502020202020204" pitchFamily="34" charset="0"/>
              </a:rPr>
              <a:t>?</a:t>
            </a:r>
          </a:p>
        </p:txBody>
      </p:sp>
      <p:sp>
        <p:nvSpPr>
          <p:cNvPr id="4" name="Rectangle 3">
            <a:extLst>
              <a:ext uri="{FF2B5EF4-FFF2-40B4-BE49-F238E27FC236}">
                <a16:creationId xmlns:a16="http://schemas.microsoft.com/office/drawing/2014/main" xmlns="" id="{95A3FF70-93E7-494B-BD7D-B60E8378E8D8}"/>
              </a:ext>
            </a:extLst>
          </p:cNvPr>
          <p:cNvSpPr/>
          <p:nvPr/>
        </p:nvSpPr>
        <p:spPr>
          <a:xfrm>
            <a:off x="495300" y="4595515"/>
            <a:ext cx="2971800" cy="1252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Century Gothic" panose="020B0502020202020204" pitchFamily="34" charset="0"/>
              </a:rPr>
              <a:t>Brasil</a:t>
            </a:r>
          </a:p>
        </p:txBody>
      </p:sp>
      <p:sp>
        <p:nvSpPr>
          <p:cNvPr id="5" name="Rectangle 4">
            <a:extLst>
              <a:ext uri="{FF2B5EF4-FFF2-40B4-BE49-F238E27FC236}">
                <a16:creationId xmlns:a16="http://schemas.microsoft.com/office/drawing/2014/main" xmlns="" id="{4164CD6C-E3E6-4F08-BF70-59596585E796}"/>
              </a:ext>
            </a:extLst>
          </p:cNvPr>
          <p:cNvSpPr/>
          <p:nvPr/>
        </p:nvSpPr>
        <p:spPr>
          <a:xfrm>
            <a:off x="4486275" y="4595514"/>
            <a:ext cx="2971800" cy="1252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Century Gothic" panose="020B0502020202020204" pitchFamily="34" charset="0"/>
              </a:rPr>
              <a:t>Venezuela</a:t>
            </a:r>
          </a:p>
        </p:txBody>
      </p:sp>
      <p:sp>
        <p:nvSpPr>
          <p:cNvPr id="6" name="Rectangle 5">
            <a:extLst>
              <a:ext uri="{FF2B5EF4-FFF2-40B4-BE49-F238E27FC236}">
                <a16:creationId xmlns:a16="http://schemas.microsoft.com/office/drawing/2014/main" xmlns="" id="{2F36AEF8-8CE0-4357-BB75-C9FDB2656BAF}"/>
              </a:ext>
            </a:extLst>
          </p:cNvPr>
          <p:cNvSpPr/>
          <p:nvPr/>
        </p:nvSpPr>
        <p:spPr>
          <a:xfrm>
            <a:off x="8477250" y="4595514"/>
            <a:ext cx="3200400" cy="1252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latin typeface="Century Gothic" panose="020B0502020202020204" pitchFamily="34" charset="0"/>
              </a:rPr>
              <a:t>Chile</a:t>
            </a:r>
            <a:endParaRPr lang="en-GB" sz="3600" dirty="0">
              <a:latin typeface="Century Gothic" panose="020B0502020202020204" pitchFamily="34" charset="0"/>
            </a:endParaRPr>
          </a:p>
        </p:txBody>
      </p:sp>
      <p:pic>
        <p:nvPicPr>
          <p:cNvPr id="7" name="Picture 2" descr="http://www.clker.com/cliparts/0/f/7/0/11954234311954389563ok_mark_h_kon_l_vdal_02.svg.med.png">
            <a:extLst>
              <a:ext uri="{FF2B5EF4-FFF2-40B4-BE49-F238E27FC236}">
                <a16:creationId xmlns:a16="http://schemas.microsoft.com/office/drawing/2014/main" xmlns="" id="{6E48B674-4BF1-42B8-A022-2C6F00CE227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76900" y="4094160"/>
            <a:ext cx="632084" cy="50135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aerial view of city">
            <a:extLst>
              <a:ext uri="{FF2B5EF4-FFF2-40B4-BE49-F238E27FC236}">
                <a16:creationId xmlns:a16="http://schemas.microsoft.com/office/drawing/2014/main" xmlns="" id="{AF2485B2-4A2D-47A1-947A-730647728D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6832" y="129639"/>
            <a:ext cx="5286028" cy="3964521"/>
          </a:xfrm>
          <a:prstGeom prst="rect">
            <a:avLst/>
          </a:prstGeom>
          <a:noFill/>
          <a:extLst>
            <a:ext uri="{909E8E84-426E-40dd-AFC4-6F175D3DCCD1}">
              <a14:hiddenFill xmlns:a14="http://schemas.microsoft.com/office/drawing/2010/main">
                <a:solidFill>
                  <a:srgbClr val="FFFFFF"/>
                </a:solidFill>
              </a14:hiddenFill>
            </a:ext>
          </a:extLst>
        </p:spPr>
      </p:pic>
      <p:sp>
        <p:nvSpPr>
          <p:cNvPr id="9" name="Title 8">
            <a:extLst>
              <a:ext uri="{FF2B5EF4-FFF2-40B4-BE49-F238E27FC236}">
                <a16:creationId xmlns:a16="http://schemas.microsoft.com/office/drawing/2014/main" xmlns="" id="{8373CFE8-45A5-469A-9CC8-5D34D7FD8E92}"/>
              </a:ext>
            </a:extLst>
          </p:cNvPr>
          <p:cNvSpPr>
            <a:spLocks noGrp="1"/>
          </p:cNvSpPr>
          <p:nvPr>
            <p:ph type="title"/>
          </p:nvPr>
        </p:nvSpPr>
        <p:spPr>
          <a:xfrm>
            <a:off x="879734" y="1959122"/>
            <a:ext cx="10515600" cy="1325563"/>
          </a:xfrm>
        </p:spPr>
        <p:txBody>
          <a:bodyPr/>
          <a:lstStyle/>
          <a:p>
            <a:pPr rtl="0" eaLnBrk="1" latinLnBrk="0" hangingPunct="1"/>
            <a:r>
              <a:rPr lang="en-GB" sz="6600" kern="1200" dirty="0">
                <a:solidFill>
                  <a:srgbClr val="002060"/>
                </a:solidFill>
                <a:effectLst/>
                <a:latin typeface="Century Gothic" panose="020B0502020202020204" pitchFamily="34" charset="0"/>
                <a:ea typeface="+mn-ea"/>
                <a:cs typeface="+mn-cs"/>
              </a:rPr>
              <a:t>Caracas</a:t>
            </a:r>
            <a:endParaRPr lang="en-GB" dirty="0">
              <a:effectLst/>
            </a:endParaRPr>
          </a:p>
        </p:txBody>
      </p:sp>
      <p:sp>
        <p:nvSpPr>
          <p:cNvPr id="10" name="Oval Callout 9"/>
          <p:cNvSpPr/>
          <p:nvPr/>
        </p:nvSpPr>
        <p:spPr>
          <a:xfrm>
            <a:off x="3732324" y="201364"/>
            <a:ext cx="3515508" cy="2013642"/>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latin typeface="Century Gothic"/>
                <a:cs typeface="Century Gothic"/>
              </a:rPr>
              <a:t>Caracas </a:t>
            </a:r>
            <a:r>
              <a:rPr lang="en-US" sz="2400" dirty="0" err="1" smtClean="0">
                <a:latin typeface="Century Gothic"/>
                <a:cs typeface="Century Gothic"/>
              </a:rPr>
              <a:t>es</a:t>
            </a:r>
            <a:r>
              <a:rPr lang="en-US" sz="2400" dirty="0" smtClean="0">
                <a:latin typeface="Century Gothic"/>
                <a:cs typeface="Century Gothic"/>
              </a:rPr>
              <a:t> la capital de Venezuela.</a:t>
            </a:r>
            <a:endParaRPr lang="en-US" sz="2400" dirty="0">
              <a:latin typeface="Century Gothic"/>
              <a:cs typeface="Century Gothic"/>
            </a:endParaRPr>
          </a:p>
        </p:txBody>
      </p:sp>
    </p:spTree>
    <p:extLst>
      <p:ext uri="{BB962C8B-B14F-4D97-AF65-F5344CB8AC3E}">
        <p14:creationId xmlns:p14="http://schemas.microsoft.com/office/powerpoint/2010/main" val="6373904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AF2719FD-8DBA-40AA-AA44-FA2B61DA6BAE}"/>
              </a:ext>
            </a:extLst>
          </p:cNvPr>
          <p:cNvSpPr txBox="1"/>
          <p:nvPr/>
        </p:nvSpPr>
        <p:spPr>
          <a:xfrm>
            <a:off x="323850" y="285750"/>
            <a:ext cx="5353050" cy="646331"/>
          </a:xfrm>
          <a:prstGeom prst="rect">
            <a:avLst/>
          </a:prstGeom>
          <a:noFill/>
        </p:spPr>
        <p:txBody>
          <a:bodyPr wrap="square" rtlCol="0">
            <a:spAutoFit/>
          </a:bodyPr>
          <a:lstStyle/>
          <a:p>
            <a:r>
              <a:rPr lang="en-GB" sz="3600" dirty="0">
                <a:solidFill>
                  <a:srgbClr val="002060"/>
                </a:solidFill>
                <a:latin typeface="Century Gothic" panose="020B0502020202020204" pitchFamily="34" charset="0"/>
              </a:rPr>
              <a:t>¿Dónde está…?</a:t>
            </a:r>
          </a:p>
        </p:txBody>
      </p:sp>
      <p:sp>
        <p:nvSpPr>
          <p:cNvPr id="4" name="Rectangle 3">
            <a:extLst>
              <a:ext uri="{FF2B5EF4-FFF2-40B4-BE49-F238E27FC236}">
                <a16:creationId xmlns:a16="http://schemas.microsoft.com/office/drawing/2014/main" xmlns="" id="{1C24EB70-C0D2-4A58-AFBA-8F794CA18878}"/>
              </a:ext>
            </a:extLst>
          </p:cNvPr>
          <p:cNvSpPr/>
          <p:nvPr/>
        </p:nvSpPr>
        <p:spPr>
          <a:xfrm>
            <a:off x="495300" y="4595515"/>
            <a:ext cx="2971800" cy="1252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Century Gothic" panose="020B0502020202020204" pitchFamily="34" charset="0"/>
              </a:rPr>
              <a:t>Finlandia</a:t>
            </a:r>
          </a:p>
        </p:txBody>
      </p:sp>
      <p:sp>
        <p:nvSpPr>
          <p:cNvPr id="5" name="Rectangle 4">
            <a:extLst>
              <a:ext uri="{FF2B5EF4-FFF2-40B4-BE49-F238E27FC236}">
                <a16:creationId xmlns:a16="http://schemas.microsoft.com/office/drawing/2014/main" xmlns="" id="{F94F6137-408A-4D18-BC90-3A501FC62B57}"/>
              </a:ext>
            </a:extLst>
          </p:cNvPr>
          <p:cNvSpPr/>
          <p:nvPr/>
        </p:nvSpPr>
        <p:spPr>
          <a:xfrm>
            <a:off x="4486275" y="4595514"/>
            <a:ext cx="2971800" cy="1252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Century Gothic" panose="020B0502020202020204" pitchFamily="34" charset="0"/>
              </a:rPr>
              <a:t>Suecia</a:t>
            </a:r>
          </a:p>
        </p:txBody>
      </p:sp>
      <p:sp>
        <p:nvSpPr>
          <p:cNvPr id="6" name="Rectangle 5">
            <a:extLst>
              <a:ext uri="{FF2B5EF4-FFF2-40B4-BE49-F238E27FC236}">
                <a16:creationId xmlns:a16="http://schemas.microsoft.com/office/drawing/2014/main" xmlns="" id="{231967E5-E2D9-4650-8C1B-8D03A2457D1B}"/>
              </a:ext>
            </a:extLst>
          </p:cNvPr>
          <p:cNvSpPr/>
          <p:nvPr/>
        </p:nvSpPr>
        <p:spPr>
          <a:xfrm>
            <a:off x="8477250" y="4595514"/>
            <a:ext cx="3200400" cy="1252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latin typeface="Century Gothic" panose="020B0502020202020204" pitchFamily="34" charset="0"/>
              </a:rPr>
              <a:t>Francia</a:t>
            </a:r>
            <a:endParaRPr lang="en-GB" sz="3600" dirty="0">
              <a:latin typeface="Century Gothic" panose="020B0502020202020204" pitchFamily="34" charset="0"/>
            </a:endParaRPr>
          </a:p>
        </p:txBody>
      </p:sp>
      <p:pic>
        <p:nvPicPr>
          <p:cNvPr id="7" name="Picture 2" descr="http://www.clker.com/cliparts/0/f/7/0/11954234311954389563ok_mark_h_kon_l_vdal_02.svg.med.png">
            <a:extLst>
              <a:ext uri="{FF2B5EF4-FFF2-40B4-BE49-F238E27FC236}">
                <a16:creationId xmlns:a16="http://schemas.microsoft.com/office/drawing/2014/main" xmlns="" id="{E9279E43-CA57-401D-95A8-BF832F7BD7C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72175" y="4094160"/>
            <a:ext cx="632084" cy="50135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hoto of brown high-rise building">
            <a:extLst>
              <a:ext uri="{FF2B5EF4-FFF2-40B4-BE49-F238E27FC236}">
                <a16:creationId xmlns:a16="http://schemas.microsoft.com/office/drawing/2014/main" xmlns="" id="{20837D1E-B6F4-4319-868A-3E372CC30E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1661" y="95514"/>
            <a:ext cx="5831827" cy="388982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8">
            <a:extLst>
              <a:ext uri="{FF2B5EF4-FFF2-40B4-BE49-F238E27FC236}">
                <a16:creationId xmlns:a16="http://schemas.microsoft.com/office/drawing/2014/main" xmlns="" id="{293A1CBE-82C7-492F-B964-1104FF5500AA}"/>
              </a:ext>
            </a:extLst>
          </p:cNvPr>
          <p:cNvSpPr>
            <a:spLocks noGrp="1"/>
          </p:cNvSpPr>
          <p:nvPr>
            <p:ph type="title"/>
          </p:nvPr>
        </p:nvSpPr>
        <p:spPr>
          <a:xfrm>
            <a:off x="752475" y="2040428"/>
            <a:ext cx="10515600" cy="1325563"/>
          </a:xfrm>
        </p:spPr>
        <p:txBody>
          <a:bodyPr/>
          <a:lstStyle/>
          <a:p>
            <a:pPr rtl="0" eaLnBrk="1" latinLnBrk="0" hangingPunct="1"/>
            <a:r>
              <a:rPr lang="en-GB" sz="6600" kern="1200" dirty="0" err="1">
                <a:solidFill>
                  <a:srgbClr val="002060"/>
                </a:solidFill>
                <a:effectLst/>
                <a:latin typeface="Century Gothic" panose="020B0502020202020204" pitchFamily="34" charset="0"/>
                <a:ea typeface="+mn-ea"/>
                <a:cs typeface="+mn-cs"/>
              </a:rPr>
              <a:t>Estocolmo</a:t>
            </a:r>
            <a:endParaRPr lang="en-GB" dirty="0">
              <a:effectLst/>
            </a:endParaRPr>
          </a:p>
        </p:txBody>
      </p:sp>
    </p:spTree>
    <p:extLst>
      <p:ext uri="{BB962C8B-B14F-4D97-AF65-F5344CB8AC3E}">
        <p14:creationId xmlns:p14="http://schemas.microsoft.com/office/powerpoint/2010/main" val="6865545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39490153-8E3A-4B27-8297-789C2C088E65}"/>
              </a:ext>
            </a:extLst>
          </p:cNvPr>
          <p:cNvSpPr txBox="1"/>
          <p:nvPr/>
        </p:nvSpPr>
        <p:spPr>
          <a:xfrm>
            <a:off x="323850" y="285750"/>
            <a:ext cx="5353050" cy="646331"/>
          </a:xfrm>
          <a:prstGeom prst="rect">
            <a:avLst/>
          </a:prstGeom>
          <a:noFill/>
        </p:spPr>
        <p:txBody>
          <a:bodyPr wrap="square" rtlCol="0">
            <a:spAutoFit/>
          </a:bodyPr>
          <a:lstStyle/>
          <a:p>
            <a:r>
              <a:rPr lang="en-GB" sz="3600" dirty="0">
                <a:solidFill>
                  <a:srgbClr val="002060"/>
                </a:solidFill>
                <a:latin typeface="Century Gothic" panose="020B0502020202020204" pitchFamily="34" charset="0"/>
              </a:rPr>
              <a:t>¿Dónde está…?</a:t>
            </a:r>
          </a:p>
        </p:txBody>
      </p:sp>
      <p:sp>
        <p:nvSpPr>
          <p:cNvPr id="4" name="Rectangle 3">
            <a:extLst>
              <a:ext uri="{FF2B5EF4-FFF2-40B4-BE49-F238E27FC236}">
                <a16:creationId xmlns:a16="http://schemas.microsoft.com/office/drawing/2014/main" xmlns="" id="{E844B02B-6F1B-467E-B50E-E5D6F85FBEAD}"/>
              </a:ext>
            </a:extLst>
          </p:cNvPr>
          <p:cNvSpPr/>
          <p:nvPr/>
        </p:nvSpPr>
        <p:spPr>
          <a:xfrm>
            <a:off x="495300" y="4595515"/>
            <a:ext cx="2971800" cy="1252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Century Gothic" panose="020B0502020202020204" pitchFamily="34" charset="0"/>
              </a:rPr>
              <a:t>Inglaterra</a:t>
            </a:r>
          </a:p>
        </p:txBody>
      </p:sp>
      <p:sp>
        <p:nvSpPr>
          <p:cNvPr id="5" name="Rectangle 4">
            <a:extLst>
              <a:ext uri="{FF2B5EF4-FFF2-40B4-BE49-F238E27FC236}">
                <a16:creationId xmlns:a16="http://schemas.microsoft.com/office/drawing/2014/main" xmlns="" id="{93869E13-43CD-4F88-AEB6-D3D71EC0ABF0}"/>
              </a:ext>
            </a:extLst>
          </p:cNvPr>
          <p:cNvSpPr/>
          <p:nvPr/>
        </p:nvSpPr>
        <p:spPr>
          <a:xfrm>
            <a:off x="4486275" y="4595514"/>
            <a:ext cx="2971800" cy="1252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Century Gothic" panose="020B0502020202020204" pitchFamily="34" charset="0"/>
              </a:rPr>
              <a:t>Francia</a:t>
            </a:r>
          </a:p>
        </p:txBody>
      </p:sp>
      <p:sp>
        <p:nvSpPr>
          <p:cNvPr id="6" name="Rectangle 5">
            <a:extLst>
              <a:ext uri="{FF2B5EF4-FFF2-40B4-BE49-F238E27FC236}">
                <a16:creationId xmlns:a16="http://schemas.microsoft.com/office/drawing/2014/main" xmlns="" id="{43E8FADF-DBFF-48D5-8C01-E14803DFEC37}"/>
              </a:ext>
            </a:extLst>
          </p:cNvPr>
          <p:cNvSpPr/>
          <p:nvPr/>
        </p:nvSpPr>
        <p:spPr>
          <a:xfrm>
            <a:off x="8477250" y="4595514"/>
            <a:ext cx="3200400" cy="1252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latin typeface="Century Gothic" panose="020B0502020202020204" pitchFamily="34" charset="0"/>
              </a:rPr>
              <a:t>Japón</a:t>
            </a:r>
            <a:endParaRPr lang="en-GB" sz="3600" dirty="0">
              <a:latin typeface="Century Gothic" panose="020B0502020202020204" pitchFamily="34" charset="0"/>
            </a:endParaRPr>
          </a:p>
        </p:txBody>
      </p:sp>
      <p:pic>
        <p:nvPicPr>
          <p:cNvPr id="7" name="Picture 2" descr="http://www.clker.com/cliparts/0/f/7/0/11954234311954389563ok_mark_h_kon_l_vdal_02.svg.med.png">
            <a:extLst>
              <a:ext uri="{FF2B5EF4-FFF2-40B4-BE49-F238E27FC236}">
                <a16:creationId xmlns:a16="http://schemas.microsoft.com/office/drawing/2014/main" xmlns="" id="{E9D963D0-7CDA-4126-9B60-DCF995DC9C0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77450" y="4094160"/>
            <a:ext cx="632084" cy="50135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selective focus photography of person wearing hat, red-and-black check coat walking on busy street during daytime">
            <a:extLst>
              <a:ext uri="{FF2B5EF4-FFF2-40B4-BE49-F238E27FC236}">
                <a16:creationId xmlns:a16="http://schemas.microsoft.com/office/drawing/2014/main" xmlns="" id="{561C6211-32DD-4547-A2E5-7B026B3180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9199" y="147323"/>
            <a:ext cx="5485947" cy="36701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8">
            <a:extLst>
              <a:ext uri="{FF2B5EF4-FFF2-40B4-BE49-F238E27FC236}">
                <a16:creationId xmlns:a16="http://schemas.microsoft.com/office/drawing/2014/main" xmlns="" id="{56300722-13D6-4965-98BB-17141FB66CA7}"/>
              </a:ext>
            </a:extLst>
          </p:cNvPr>
          <p:cNvSpPr>
            <a:spLocks noGrp="1"/>
          </p:cNvSpPr>
          <p:nvPr>
            <p:ph type="title"/>
          </p:nvPr>
        </p:nvSpPr>
        <p:spPr>
          <a:xfrm>
            <a:off x="1981200" y="1967447"/>
            <a:ext cx="10515600" cy="1325563"/>
          </a:xfrm>
        </p:spPr>
        <p:txBody>
          <a:bodyPr/>
          <a:lstStyle/>
          <a:p>
            <a:pPr rtl="0" eaLnBrk="1" latinLnBrk="0" hangingPunct="1"/>
            <a:r>
              <a:rPr lang="en-GB" sz="6600" kern="1200" dirty="0" err="1">
                <a:solidFill>
                  <a:srgbClr val="002060"/>
                </a:solidFill>
                <a:effectLst/>
                <a:latin typeface="Century Gothic" panose="020B0502020202020204" pitchFamily="34" charset="0"/>
                <a:ea typeface="+mn-ea"/>
                <a:cs typeface="+mn-cs"/>
              </a:rPr>
              <a:t>Tokio</a:t>
            </a:r>
            <a:endParaRPr lang="en-GB" dirty="0">
              <a:effectLst/>
            </a:endParaRPr>
          </a:p>
        </p:txBody>
      </p:sp>
    </p:spTree>
    <p:extLst>
      <p:ext uri="{BB962C8B-B14F-4D97-AF65-F5344CB8AC3E}">
        <p14:creationId xmlns:p14="http://schemas.microsoft.com/office/powerpoint/2010/main" val="27359068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brown concrete building under blue sky during dayti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5374" y="1980724"/>
            <a:ext cx="4955285" cy="33051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AAFD55B9-4764-45AC-AB46-E73D5BD29B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46975" y="3303628"/>
            <a:ext cx="4645025" cy="3096683"/>
          </a:xfrm>
          <a:prstGeom prst="rect">
            <a:avLst/>
          </a:prstGeom>
        </p:spPr>
      </p:pic>
      <p:pic>
        <p:nvPicPr>
          <p:cNvPr id="4" name="Picture 2" descr="green-grass field">
            <a:extLst>
              <a:ext uri="{FF2B5EF4-FFF2-40B4-BE49-F238E27FC236}">
                <a16:creationId xmlns:a16="http://schemas.microsoft.com/office/drawing/2014/main" xmlns="" id="{3A8391C2-D664-4C4E-BFD8-F8BC19C552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9775" y="0"/>
            <a:ext cx="4617316" cy="30797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xmlns="" id="{8DDB9F45-89BD-4DCE-AA83-84460DE5E053}"/>
              </a:ext>
            </a:extLst>
          </p:cNvPr>
          <p:cNvSpPr/>
          <p:nvPr/>
        </p:nvSpPr>
        <p:spPr>
          <a:xfrm>
            <a:off x="7089775" y="17501"/>
            <a:ext cx="609600" cy="5013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effectLst>
                  <a:outerShdw blurRad="38100" dist="38100" dir="2700000" algn="tl">
                    <a:srgbClr val="000000">
                      <a:alpha val="43137"/>
                    </a:srgbClr>
                  </a:outerShdw>
                </a:effectLst>
                <a:latin typeface="Century Gothic" panose="020B0502020202020204" pitchFamily="34" charset="0"/>
              </a:rPr>
              <a:t>B</a:t>
            </a:r>
          </a:p>
        </p:txBody>
      </p:sp>
      <p:sp>
        <p:nvSpPr>
          <p:cNvPr id="6" name="Rectangle 5">
            <a:extLst>
              <a:ext uri="{FF2B5EF4-FFF2-40B4-BE49-F238E27FC236}">
                <a16:creationId xmlns:a16="http://schemas.microsoft.com/office/drawing/2014/main" xmlns="" id="{4060EFC9-97ED-41AF-8FB7-965ED1C6A91F}"/>
              </a:ext>
            </a:extLst>
          </p:cNvPr>
          <p:cNvSpPr/>
          <p:nvPr/>
        </p:nvSpPr>
        <p:spPr>
          <a:xfrm>
            <a:off x="7527925" y="3287457"/>
            <a:ext cx="609600" cy="5013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effectLst>
                  <a:outerShdw blurRad="38100" dist="38100" dir="2700000" algn="tl">
                    <a:srgbClr val="000000">
                      <a:alpha val="43137"/>
                    </a:srgbClr>
                  </a:outerShdw>
                </a:effectLst>
                <a:latin typeface="Century Gothic" panose="020B0502020202020204" pitchFamily="34" charset="0"/>
              </a:rPr>
              <a:t>C</a:t>
            </a:r>
          </a:p>
        </p:txBody>
      </p:sp>
      <p:sp>
        <p:nvSpPr>
          <p:cNvPr id="9" name="Rectangle 8">
            <a:extLst>
              <a:ext uri="{FF2B5EF4-FFF2-40B4-BE49-F238E27FC236}">
                <a16:creationId xmlns:a16="http://schemas.microsoft.com/office/drawing/2014/main" xmlns="" id="{42A85017-0817-41F0-BD55-F25D2C8FC674}"/>
              </a:ext>
            </a:extLst>
          </p:cNvPr>
          <p:cNvSpPr/>
          <p:nvPr/>
        </p:nvSpPr>
        <p:spPr>
          <a:xfrm>
            <a:off x="5311059" y="1479370"/>
            <a:ext cx="609600" cy="5013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effectLst>
                  <a:outerShdw blurRad="38100" dist="38100" dir="2700000" algn="tl">
                    <a:srgbClr val="000000">
                      <a:alpha val="43137"/>
                    </a:srgbClr>
                  </a:outerShdw>
                </a:effectLst>
                <a:latin typeface="Century Gothic" panose="020B0502020202020204" pitchFamily="34" charset="0"/>
              </a:rPr>
              <a:t>A</a:t>
            </a:r>
          </a:p>
        </p:txBody>
      </p:sp>
      <p:pic>
        <p:nvPicPr>
          <p:cNvPr id="10" name="Picture 2" descr="http://www.clker.com/cliparts/0/f/7/0/11954234311954389563ok_mark_h_kon_l_vdal_02.svg.med.png">
            <a:extLst>
              <a:ext uri="{FF2B5EF4-FFF2-40B4-BE49-F238E27FC236}">
                <a16:creationId xmlns:a16="http://schemas.microsoft.com/office/drawing/2014/main" xmlns="" id="{DD1DDBD9-88D4-45DF-93AD-1D97E49B876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45883" y="2053985"/>
            <a:ext cx="960881" cy="762148"/>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0">
            <a:extLst>
              <a:ext uri="{FF2B5EF4-FFF2-40B4-BE49-F238E27FC236}">
                <a16:creationId xmlns:a16="http://schemas.microsoft.com/office/drawing/2014/main" xmlns="" id="{5DE3CDFA-5F4B-483D-A722-03FB68E27B5B}"/>
              </a:ext>
            </a:extLst>
          </p:cNvPr>
          <p:cNvSpPr>
            <a:spLocks noGrp="1"/>
          </p:cNvSpPr>
          <p:nvPr>
            <p:ph type="title"/>
          </p:nvPr>
        </p:nvSpPr>
        <p:spPr>
          <a:xfrm>
            <a:off x="825500" y="464805"/>
            <a:ext cx="10515600" cy="1325563"/>
          </a:xfrm>
        </p:spPr>
        <p:txBody>
          <a:bodyPr/>
          <a:lstStyle/>
          <a:p>
            <a:pPr rtl="0" eaLnBrk="1" latinLnBrk="0" hangingPunct="1"/>
            <a:r>
              <a:rPr lang="en-GB" sz="6600" kern="1200" dirty="0">
                <a:solidFill>
                  <a:srgbClr val="002060"/>
                </a:solidFill>
                <a:effectLst/>
                <a:latin typeface="Century Gothic" panose="020B0502020202020204" pitchFamily="34" charset="0"/>
                <a:ea typeface="+mn-ea"/>
                <a:cs typeface="+mn-cs"/>
              </a:rPr>
              <a:t>¿León?</a:t>
            </a:r>
            <a:endParaRPr lang="en-GB" dirty="0">
              <a:effectLst/>
            </a:endParaRPr>
          </a:p>
        </p:txBody>
      </p:sp>
      <p:sp>
        <p:nvSpPr>
          <p:cNvPr id="12" name="Rectangle 11">
            <a:extLst>
              <a:ext uri="{FF2B5EF4-FFF2-40B4-BE49-F238E27FC236}">
                <a16:creationId xmlns:a16="http://schemas.microsoft.com/office/drawing/2014/main" xmlns="" id="{93869E13-43CD-4F88-AEB6-D3D71EC0ABF0}"/>
              </a:ext>
            </a:extLst>
          </p:cNvPr>
          <p:cNvSpPr/>
          <p:nvPr/>
        </p:nvSpPr>
        <p:spPr>
          <a:xfrm>
            <a:off x="1654175" y="4849837"/>
            <a:ext cx="2971800" cy="1252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Century Gothic" panose="020B0502020202020204" pitchFamily="34" charset="0"/>
              </a:rPr>
              <a:t>España</a:t>
            </a:r>
          </a:p>
        </p:txBody>
      </p:sp>
      <p:sp>
        <p:nvSpPr>
          <p:cNvPr id="13" name="Rectangle 12">
            <a:extLst>
              <a:ext uri="{FF2B5EF4-FFF2-40B4-BE49-F238E27FC236}">
                <a16:creationId xmlns:a16="http://schemas.microsoft.com/office/drawing/2014/main" xmlns="" id="{93869E13-43CD-4F88-AEB6-D3D71EC0ABF0}"/>
              </a:ext>
            </a:extLst>
          </p:cNvPr>
          <p:cNvSpPr/>
          <p:nvPr/>
        </p:nvSpPr>
        <p:spPr>
          <a:xfrm>
            <a:off x="9178925" y="1938854"/>
            <a:ext cx="2971800" cy="1252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Century Gothic" panose="020B0502020202020204" pitchFamily="34" charset="0"/>
              </a:rPr>
              <a:t>Brasil</a:t>
            </a:r>
          </a:p>
        </p:txBody>
      </p:sp>
      <p:sp>
        <p:nvSpPr>
          <p:cNvPr id="14" name="Rectangle 13">
            <a:extLst>
              <a:ext uri="{FF2B5EF4-FFF2-40B4-BE49-F238E27FC236}">
                <a16:creationId xmlns:a16="http://schemas.microsoft.com/office/drawing/2014/main" xmlns="" id="{93869E13-43CD-4F88-AEB6-D3D71EC0ABF0}"/>
              </a:ext>
            </a:extLst>
          </p:cNvPr>
          <p:cNvSpPr/>
          <p:nvPr/>
        </p:nvSpPr>
        <p:spPr>
          <a:xfrm>
            <a:off x="6207125" y="5130543"/>
            <a:ext cx="2479675" cy="1252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Century Gothic" panose="020B0502020202020204" pitchFamily="34" charset="0"/>
              </a:rPr>
              <a:t>Chile</a:t>
            </a:r>
          </a:p>
        </p:txBody>
      </p:sp>
    </p:spTree>
    <p:extLst>
      <p:ext uri="{BB962C8B-B14F-4D97-AF65-F5344CB8AC3E}">
        <p14:creationId xmlns:p14="http://schemas.microsoft.com/office/powerpoint/2010/main" val="6797486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xmlns="" id="{A316DD52-7894-4A75-969C-CA0645DA2978}"/>
              </a:ext>
            </a:extLst>
          </p:cNvPr>
          <p:cNvSpPr/>
          <p:nvPr/>
        </p:nvSpPr>
        <p:spPr>
          <a:xfrm>
            <a:off x="10528300" y="258166"/>
            <a:ext cx="1399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9" name="TextBox 58">
            <a:extLst>
              <a:ext uri="{FF2B5EF4-FFF2-40B4-BE49-F238E27FC236}">
                <a16:creationId xmlns:a16="http://schemas.microsoft.com/office/drawing/2014/main" xmlns="" id="{FEBBA5B3-49F4-4290-BE34-E8A32CA42B77}"/>
              </a:ext>
            </a:extLst>
          </p:cNvPr>
          <p:cNvSpPr txBox="1"/>
          <p:nvPr/>
        </p:nvSpPr>
        <p:spPr>
          <a:xfrm>
            <a:off x="626835" y="922842"/>
            <a:ext cx="7772400" cy="5539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dirty="0">
                <a:ln>
                  <a:noFill/>
                </a:ln>
                <a:solidFill>
                  <a:prstClr val="black"/>
                </a:solidFill>
                <a:effectLst/>
                <a:uLnTx/>
                <a:uFillTx/>
              </a:rPr>
              <a:t>In La Habana she </a:t>
            </a:r>
          </a:p>
        </p:txBody>
      </p:sp>
      <p:sp>
        <p:nvSpPr>
          <p:cNvPr id="60" name="TextBox 59">
            <a:extLst>
              <a:ext uri="{FF2B5EF4-FFF2-40B4-BE49-F238E27FC236}">
                <a16:creationId xmlns:a16="http://schemas.microsoft.com/office/drawing/2014/main" xmlns="" id="{5FEFC80A-8583-4011-9451-BF1981F6447C}"/>
              </a:ext>
            </a:extLst>
          </p:cNvPr>
          <p:cNvSpPr txBox="1"/>
          <p:nvPr/>
        </p:nvSpPr>
        <p:spPr>
          <a:xfrm>
            <a:off x="2686050" y="65376"/>
            <a:ext cx="5886450" cy="76944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400" b="0" i="0" u="none" strike="noStrike" kern="0" cap="none" spc="0" normalizeH="0" baseline="0" noProof="0" dirty="0">
                <a:ln>
                  <a:noFill/>
                </a:ln>
                <a:solidFill>
                  <a:srgbClr val="002060"/>
                </a:solidFill>
                <a:effectLst/>
                <a:uLnTx/>
                <a:uFillTx/>
              </a:rPr>
              <a:t>What does she do?</a:t>
            </a:r>
          </a:p>
        </p:txBody>
      </p:sp>
      <p:sp>
        <p:nvSpPr>
          <p:cNvPr id="61" name="TextBox 60">
            <a:extLst>
              <a:ext uri="{FF2B5EF4-FFF2-40B4-BE49-F238E27FC236}">
                <a16:creationId xmlns:a16="http://schemas.microsoft.com/office/drawing/2014/main" xmlns="" id="{9F6AD49F-1E96-4BDC-9116-005B680CCF8A}"/>
              </a:ext>
            </a:extLst>
          </p:cNvPr>
          <p:cNvSpPr txBox="1"/>
          <p:nvPr/>
        </p:nvSpPr>
        <p:spPr>
          <a:xfrm>
            <a:off x="626835" y="1589686"/>
            <a:ext cx="7772400" cy="5539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dirty="0">
                <a:ln>
                  <a:noFill/>
                </a:ln>
                <a:solidFill>
                  <a:prstClr val="black"/>
                </a:solidFill>
                <a:effectLst/>
                <a:uLnTx/>
                <a:uFillTx/>
              </a:rPr>
              <a:t>In Bangkok she</a:t>
            </a:r>
          </a:p>
        </p:txBody>
      </p:sp>
      <p:sp>
        <p:nvSpPr>
          <p:cNvPr id="62" name="TextBox 61">
            <a:extLst>
              <a:ext uri="{FF2B5EF4-FFF2-40B4-BE49-F238E27FC236}">
                <a16:creationId xmlns:a16="http://schemas.microsoft.com/office/drawing/2014/main" xmlns="" id="{484D6FE3-8AB3-45F8-ACB1-F1482B5CBB5D}"/>
              </a:ext>
            </a:extLst>
          </p:cNvPr>
          <p:cNvSpPr txBox="1"/>
          <p:nvPr/>
        </p:nvSpPr>
        <p:spPr>
          <a:xfrm>
            <a:off x="626835" y="2254213"/>
            <a:ext cx="7772400" cy="5539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dirty="0">
                <a:ln>
                  <a:noFill/>
                </a:ln>
                <a:solidFill>
                  <a:prstClr val="black"/>
                </a:solidFill>
                <a:effectLst/>
                <a:uLnTx/>
                <a:uFillTx/>
              </a:rPr>
              <a:t>In Caracas she</a:t>
            </a:r>
          </a:p>
        </p:txBody>
      </p:sp>
      <p:sp>
        <p:nvSpPr>
          <p:cNvPr id="63" name="TextBox 62">
            <a:extLst>
              <a:ext uri="{FF2B5EF4-FFF2-40B4-BE49-F238E27FC236}">
                <a16:creationId xmlns:a16="http://schemas.microsoft.com/office/drawing/2014/main" xmlns="" id="{977C189B-1747-48ED-886E-588E5E8A4955}"/>
              </a:ext>
            </a:extLst>
          </p:cNvPr>
          <p:cNvSpPr txBox="1"/>
          <p:nvPr/>
        </p:nvSpPr>
        <p:spPr>
          <a:xfrm>
            <a:off x="626835" y="2966538"/>
            <a:ext cx="7772400" cy="5539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dirty="0">
                <a:ln>
                  <a:noFill/>
                </a:ln>
                <a:solidFill>
                  <a:prstClr val="black"/>
                </a:solidFill>
                <a:effectLst/>
                <a:uLnTx/>
                <a:uFillTx/>
              </a:rPr>
              <a:t>In Stockholm she</a:t>
            </a:r>
          </a:p>
        </p:txBody>
      </p:sp>
      <p:sp>
        <p:nvSpPr>
          <p:cNvPr id="64" name="TextBox 63">
            <a:extLst>
              <a:ext uri="{FF2B5EF4-FFF2-40B4-BE49-F238E27FC236}">
                <a16:creationId xmlns:a16="http://schemas.microsoft.com/office/drawing/2014/main" xmlns="" id="{094A70B5-AA5E-49F2-BD4E-198AB23D671B}"/>
              </a:ext>
            </a:extLst>
          </p:cNvPr>
          <p:cNvSpPr txBox="1"/>
          <p:nvPr/>
        </p:nvSpPr>
        <p:spPr>
          <a:xfrm>
            <a:off x="626835" y="3666634"/>
            <a:ext cx="7772400" cy="5539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dirty="0">
                <a:ln>
                  <a:noFill/>
                </a:ln>
                <a:solidFill>
                  <a:prstClr val="black"/>
                </a:solidFill>
                <a:effectLst/>
                <a:uLnTx/>
                <a:uFillTx/>
              </a:rPr>
              <a:t>In Los Llanos she</a:t>
            </a:r>
          </a:p>
        </p:txBody>
      </p:sp>
      <p:sp>
        <p:nvSpPr>
          <p:cNvPr id="65" name="TextBox 64">
            <a:extLst>
              <a:ext uri="{FF2B5EF4-FFF2-40B4-BE49-F238E27FC236}">
                <a16:creationId xmlns:a16="http://schemas.microsoft.com/office/drawing/2014/main" xmlns="" id="{1494E8B9-6487-4B0F-AD90-E5EBBF08A361}"/>
              </a:ext>
            </a:extLst>
          </p:cNvPr>
          <p:cNvSpPr txBox="1"/>
          <p:nvPr/>
        </p:nvSpPr>
        <p:spPr>
          <a:xfrm>
            <a:off x="626835" y="4366730"/>
            <a:ext cx="7772400" cy="5539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dirty="0">
                <a:ln>
                  <a:noFill/>
                </a:ln>
                <a:solidFill>
                  <a:prstClr val="black"/>
                </a:solidFill>
                <a:effectLst/>
                <a:uLnTx/>
                <a:uFillTx/>
              </a:rPr>
              <a:t>In Tokio she</a:t>
            </a:r>
          </a:p>
        </p:txBody>
      </p:sp>
      <p:sp>
        <p:nvSpPr>
          <p:cNvPr id="66" name="TextBox 65">
            <a:extLst>
              <a:ext uri="{FF2B5EF4-FFF2-40B4-BE49-F238E27FC236}">
                <a16:creationId xmlns:a16="http://schemas.microsoft.com/office/drawing/2014/main" xmlns="" id="{E9ECD816-F594-420D-98A6-0304F5E9D752}"/>
              </a:ext>
            </a:extLst>
          </p:cNvPr>
          <p:cNvSpPr txBox="1"/>
          <p:nvPr/>
        </p:nvSpPr>
        <p:spPr>
          <a:xfrm>
            <a:off x="626835" y="5066826"/>
            <a:ext cx="7772400" cy="5539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dirty="0">
                <a:ln>
                  <a:noFill/>
                </a:ln>
                <a:solidFill>
                  <a:prstClr val="black"/>
                </a:solidFill>
                <a:effectLst/>
                <a:uLnTx/>
                <a:uFillTx/>
              </a:rPr>
              <a:t>In Oslo she</a:t>
            </a:r>
          </a:p>
        </p:txBody>
      </p:sp>
      <p:sp>
        <p:nvSpPr>
          <p:cNvPr id="67" name="TextBox 66">
            <a:extLst>
              <a:ext uri="{FF2B5EF4-FFF2-40B4-BE49-F238E27FC236}">
                <a16:creationId xmlns:a16="http://schemas.microsoft.com/office/drawing/2014/main" xmlns="" id="{ACC83E2E-CBFC-4129-A03A-F77215A4B558}"/>
              </a:ext>
            </a:extLst>
          </p:cNvPr>
          <p:cNvSpPr txBox="1"/>
          <p:nvPr/>
        </p:nvSpPr>
        <p:spPr>
          <a:xfrm>
            <a:off x="626835" y="5766922"/>
            <a:ext cx="7772400" cy="5539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dirty="0">
                <a:ln>
                  <a:noFill/>
                </a:ln>
                <a:solidFill>
                  <a:prstClr val="black"/>
                </a:solidFill>
                <a:effectLst/>
                <a:uLnTx/>
                <a:uFillTx/>
              </a:rPr>
              <a:t>In California she</a:t>
            </a:r>
          </a:p>
        </p:txBody>
      </p:sp>
      <p:sp>
        <p:nvSpPr>
          <p:cNvPr id="68" name="TextBox 67">
            <a:extLst>
              <a:ext uri="{FF2B5EF4-FFF2-40B4-BE49-F238E27FC236}">
                <a16:creationId xmlns:a16="http://schemas.microsoft.com/office/drawing/2014/main" xmlns="" id="{A46DA190-D740-492E-927D-F8A0F69CFA6D}"/>
              </a:ext>
            </a:extLst>
          </p:cNvPr>
          <p:cNvSpPr txBox="1"/>
          <p:nvPr/>
        </p:nvSpPr>
        <p:spPr>
          <a:xfrm>
            <a:off x="3475280" y="1589686"/>
            <a:ext cx="6362700" cy="5539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dirty="0">
                <a:ln>
                  <a:noFill/>
                </a:ln>
                <a:solidFill>
                  <a:srgbClr val="ED7D31"/>
                </a:solidFill>
                <a:effectLst/>
                <a:uLnTx/>
                <a:uFillTx/>
              </a:rPr>
              <a:t>dances with a (male) friend.</a:t>
            </a:r>
          </a:p>
        </p:txBody>
      </p:sp>
      <p:sp>
        <p:nvSpPr>
          <p:cNvPr id="69" name="TextBox 68">
            <a:extLst>
              <a:ext uri="{FF2B5EF4-FFF2-40B4-BE49-F238E27FC236}">
                <a16:creationId xmlns:a16="http://schemas.microsoft.com/office/drawing/2014/main" xmlns="" id="{4DA0EA97-A08E-45A2-9C71-F0C20F0E44F2}"/>
              </a:ext>
            </a:extLst>
          </p:cNvPr>
          <p:cNvSpPr txBox="1"/>
          <p:nvPr/>
        </p:nvSpPr>
        <p:spPr>
          <a:xfrm>
            <a:off x="3989160" y="922842"/>
            <a:ext cx="5838825" cy="5539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dirty="0">
                <a:ln>
                  <a:noFill/>
                </a:ln>
                <a:solidFill>
                  <a:srgbClr val="ED7D31"/>
                </a:solidFill>
                <a:effectLst/>
                <a:uLnTx/>
                <a:uFillTx/>
              </a:rPr>
              <a:t>speaks with a (female) friend.</a:t>
            </a:r>
          </a:p>
        </p:txBody>
      </p:sp>
      <p:sp>
        <p:nvSpPr>
          <p:cNvPr id="70" name="TextBox 69">
            <a:extLst>
              <a:ext uri="{FF2B5EF4-FFF2-40B4-BE49-F238E27FC236}">
                <a16:creationId xmlns:a16="http://schemas.microsoft.com/office/drawing/2014/main" xmlns="" id="{510427FB-EE0B-4982-BEE7-1526CEAB2F70}"/>
              </a:ext>
            </a:extLst>
          </p:cNvPr>
          <p:cNvSpPr txBox="1"/>
          <p:nvPr/>
        </p:nvSpPr>
        <p:spPr>
          <a:xfrm>
            <a:off x="3663593" y="2249224"/>
            <a:ext cx="2841884" cy="5539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dirty="0">
                <a:ln>
                  <a:noFill/>
                </a:ln>
                <a:solidFill>
                  <a:srgbClr val="ED7D31"/>
                </a:solidFill>
                <a:effectLst/>
                <a:uLnTx/>
                <a:uFillTx/>
              </a:rPr>
              <a:t>buys a house.</a:t>
            </a:r>
          </a:p>
        </p:txBody>
      </p:sp>
      <p:sp>
        <p:nvSpPr>
          <p:cNvPr id="71" name="TextBox 70">
            <a:extLst>
              <a:ext uri="{FF2B5EF4-FFF2-40B4-BE49-F238E27FC236}">
                <a16:creationId xmlns:a16="http://schemas.microsoft.com/office/drawing/2014/main" xmlns="" id="{6B7100CC-E0D7-4032-947C-F65920FE32A8}"/>
              </a:ext>
            </a:extLst>
          </p:cNvPr>
          <p:cNvSpPr txBox="1"/>
          <p:nvPr/>
        </p:nvSpPr>
        <p:spPr>
          <a:xfrm>
            <a:off x="3854093" y="2986917"/>
            <a:ext cx="3516442" cy="5539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dirty="0">
                <a:ln>
                  <a:noFill/>
                </a:ln>
                <a:solidFill>
                  <a:srgbClr val="ED7D31"/>
                </a:solidFill>
                <a:effectLst/>
                <a:uLnTx/>
                <a:uFillTx/>
              </a:rPr>
              <a:t>listens to music.</a:t>
            </a:r>
          </a:p>
        </p:txBody>
      </p:sp>
      <p:sp>
        <p:nvSpPr>
          <p:cNvPr id="72" name="TextBox 71">
            <a:extLst>
              <a:ext uri="{FF2B5EF4-FFF2-40B4-BE49-F238E27FC236}">
                <a16:creationId xmlns:a16="http://schemas.microsoft.com/office/drawing/2014/main" xmlns="" id="{43D37690-C278-4253-B5F2-3367397A00F5}"/>
              </a:ext>
            </a:extLst>
          </p:cNvPr>
          <p:cNvSpPr txBox="1"/>
          <p:nvPr/>
        </p:nvSpPr>
        <p:spPr>
          <a:xfrm>
            <a:off x="3747601" y="3666634"/>
            <a:ext cx="3516442" cy="5539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dirty="0">
                <a:ln>
                  <a:noFill/>
                </a:ln>
                <a:solidFill>
                  <a:srgbClr val="ED7D31"/>
                </a:solidFill>
                <a:effectLst/>
                <a:uLnTx/>
                <a:uFillTx/>
              </a:rPr>
              <a:t>arrives late.</a:t>
            </a:r>
          </a:p>
        </p:txBody>
      </p:sp>
      <p:sp>
        <p:nvSpPr>
          <p:cNvPr id="73" name="TextBox 72">
            <a:extLst>
              <a:ext uri="{FF2B5EF4-FFF2-40B4-BE49-F238E27FC236}">
                <a16:creationId xmlns:a16="http://schemas.microsoft.com/office/drawing/2014/main" xmlns="" id="{2109BFFE-8AB0-4C01-8F2D-480496EEF91C}"/>
              </a:ext>
            </a:extLst>
          </p:cNvPr>
          <p:cNvSpPr txBox="1"/>
          <p:nvPr/>
        </p:nvSpPr>
        <p:spPr>
          <a:xfrm>
            <a:off x="2790193" y="4366730"/>
            <a:ext cx="3516442" cy="5539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dirty="0">
                <a:ln>
                  <a:noFill/>
                </a:ln>
                <a:solidFill>
                  <a:srgbClr val="ED7D31"/>
                </a:solidFill>
                <a:effectLst/>
                <a:uLnTx/>
                <a:uFillTx/>
              </a:rPr>
              <a:t>has a party.</a:t>
            </a:r>
          </a:p>
        </p:txBody>
      </p:sp>
      <p:sp>
        <p:nvSpPr>
          <p:cNvPr id="74" name="TextBox 73">
            <a:extLst>
              <a:ext uri="{FF2B5EF4-FFF2-40B4-BE49-F238E27FC236}">
                <a16:creationId xmlns:a16="http://schemas.microsoft.com/office/drawing/2014/main" xmlns="" id="{037B1A5E-4847-47C0-B2CA-5C76FF18924D}"/>
              </a:ext>
            </a:extLst>
          </p:cNvPr>
          <p:cNvSpPr txBox="1"/>
          <p:nvPr/>
        </p:nvSpPr>
        <p:spPr>
          <a:xfrm>
            <a:off x="2754814" y="5066826"/>
            <a:ext cx="3516442" cy="5539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dirty="0">
                <a:ln>
                  <a:noFill/>
                </a:ln>
                <a:solidFill>
                  <a:srgbClr val="ED7D31"/>
                </a:solidFill>
                <a:effectLst/>
                <a:uLnTx/>
                <a:uFillTx/>
              </a:rPr>
              <a:t>forgets a book</a:t>
            </a:r>
          </a:p>
        </p:txBody>
      </p:sp>
      <p:sp>
        <p:nvSpPr>
          <p:cNvPr id="75" name="TextBox 74">
            <a:extLst>
              <a:ext uri="{FF2B5EF4-FFF2-40B4-BE49-F238E27FC236}">
                <a16:creationId xmlns:a16="http://schemas.microsoft.com/office/drawing/2014/main" xmlns="" id="{91F78EC0-05FF-4116-8C66-57DBAA1B659A}"/>
              </a:ext>
            </a:extLst>
          </p:cNvPr>
          <p:cNvSpPr txBox="1"/>
          <p:nvPr/>
        </p:nvSpPr>
        <p:spPr>
          <a:xfrm>
            <a:off x="3663593" y="5766922"/>
            <a:ext cx="3516442" cy="5539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dirty="0">
                <a:ln>
                  <a:noFill/>
                </a:ln>
                <a:solidFill>
                  <a:srgbClr val="ED7D31"/>
                </a:solidFill>
                <a:effectLst/>
                <a:uLnTx/>
                <a:uFillTx/>
              </a:rPr>
              <a:t>buys a boat</a:t>
            </a:r>
          </a:p>
        </p:txBody>
      </p:sp>
      <p:pic>
        <p:nvPicPr>
          <p:cNvPr id="76" name="Picture 2" descr="coconut tree beside wooden post filled with signboards">
            <a:extLst>
              <a:ext uri="{FF2B5EF4-FFF2-40B4-BE49-F238E27FC236}">
                <a16:creationId xmlns:a16="http://schemas.microsoft.com/office/drawing/2014/main" xmlns="" id="{FC59D955-CE22-4B93-951D-BB7902D999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176" r="10662"/>
          <a:stretch/>
        </p:blipFill>
        <p:spPr bwMode="auto">
          <a:xfrm>
            <a:off x="9077600" y="1420338"/>
            <a:ext cx="2760010" cy="4700809"/>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hlinkClick r:id="" action="ppaction://noaction">
              <a:snd r:embed="rId4" name="Habla con una amiga en La Habana.wav"/>
            </a:hlinkClick>
            <a:extLst>
              <a:ext uri="{FF2B5EF4-FFF2-40B4-BE49-F238E27FC236}">
                <a16:creationId xmlns:a16="http://schemas.microsoft.com/office/drawing/2014/main" xmlns="" id="{B6EBD677-2CEA-4CAB-8BBE-95E7C5F5DA1C}"/>
              </a:ext>
            </a:extLst>
          </p:cNvPr>
          <p:cNvSpPr/>
          <p:nvPr/>
        </p:nvSpPr>
        <p:spPr>
          <a:xfrm>
            <a:off x="203200" y="1005371"/>
            <a:ext cx="423635" cy="401844"/>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Tw Cen MT" panose="020B0602020104020603"/>
                <a:ea typeface="+mn-ea"/>
                <a:cs typeface="+mn-cs"/>
              </a:rPr>
              <a:t>1</a:t>
            </a:r>
          </a:p>
        </p:txBody>
      </p:sp>
      <p:sp>
        <p:nvSpPr>
          <p:cNvPr id="78" name="Rectangle 77">
            <a:hlinkClick r:id="" action="ppaction://noaction">
              <a:snd r:embed="rId5" name="Baila con un amigo en Bangkok.wav"/>
            </a:hlinkClick>
            <a:extLst>
              <a:ext uri="{FF2B5EF4-FFF2-40B4-BE49-F238E27FC236}">
                <a16:creationId xmlns:a16="http://schemas.microsoft.com/office/drawing/2014/main" xmlns="" id="{9B6186B2-981F-402E-8DE7-B3E919BECFD3}"/>
              </a:ext>
            </a:extLst>
          </p:cNvPr>
          <p:cNvSpPr/>
          <p:nvPr/>
        </p:nvSpPr>
        <p:spPr>
          <a:xfrm>
            <a:off x="203199" y="1694042"/>
            <a:ext cx="423635" cy="401844"/>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a:ln>
                  <a:noFill/>
                </a:ln>
                <a:solidFill>
                  <a:prstClr val="white"/>
                </a:solidFill>
                <a:effectLst/>
                <a:uLnTx/>
                <a:uFillTx/>
                <a:latin typeface="Tw Cen MT" panose="020B0602020104020603"/>
                <a:ea typeface="+mn-ea"/>
                <a:cs typeface="+mn-cs"/>
              </a:rPr>
              <a:t>2</a:t>
            </a:r>
            <a:endParaRPr kumimoji="0" lang="en-GB" sz="2400" b="1"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79" name="Rectangle 78">
            <a:hlinkClick r:id="" action="ppaction://noaction">
              <a:snd r:embed="rId6" name="Compra una casa en Caracas.wav"/>
            </a:hlinkClick>
            <a:extLst>
              <a:ext uri="{FF2B5EF4-FFF2-40B4-BE49-F238E27FC236}">
                <a16:creationId xmlns:a16="http://schemas.microsoft.com/office/drawing/2014/main" xmlns="" id="{674A3F2C-AF9F-4442-9A66-EAB8E944A2BC}"/>
              </a:ext>
            </a:extLst>
          </p:cNvPr>
          <p:cNvSpPr/>
          <p:nvPr/>
        </p:nvSpPr>
        <p:spPr>
          <a:xfrm>
            <a:off x="200313" y="2325301"/>
            <a:ext cx="423635" cy="401844"/>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Tw Cen MT" panose="020B0602020104020603"/>
                <a:ea typeface="+mn-ea"/>
                <a:cs typeface="+mn-cs"/>
              </a:rPr>
              <a:t>3</a:t>
            </a:r>
          </a:p>
        </p:txBody>
      </p:sp>
      <p:sp>
        <p:nvSpPr>
          <p:cNvPr id="80" name="Rectangle 79">
            <a:hlinkClick r:id="" action="ppaction://noaction">
              <a:snd r:embed="rId7" name="Escucha música en Estocolmo.wav"/>
            </a:hlinkClick>
            <a:extLst>
              <a:ext uri="{FF2B5EF4-FFF2-40B4-BE49-F238E27FC236}">
                <a16:creationId xmlns:a16="http://schemas.microsoft.com/office/drawing/2014/main" xmlns="" id="{DBDCFCE1-C834-4418-9907-8D978472D06D}"/>
              </a:ext>
            </a:extLst>
          </p:cNvPr>
          <p:cNvSpPr/>
          <p:nvPr/>
        </p:nvSpPr>
        <p:spPr>
          <a:xfrm>
            <a:off x="200312" y="3039395"/>
            <a:ext cx="423635" cy="401844"/>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Tw Cen MT" panose="020B0602020104020603"/>
                <a:ea typeface="+mn-ea"/>
                <a:cs typeface="+mn-cs"/>
              </a:rPr>
              <a:t>4</a:t>
            </a:r>
          </a:p>
        </p:txBody>
      </p:sp>
      <p:sp>
        <p:nvSpPr>
          <p:cNvPr id="81" name="Rectangle 80">
            <a:hlinkClick r:id="" action="ppaction://noaction">
              <a:snd r:embed="rId8" name="Llega tarde a los llanos.wav"/>
            </a:hlinkClick>
            <a:extLst>
              <a:ext uri="{FF2B5EF4-FFF2-40B4-BE49-F238E27FC236}">
                <a16:creationId xmlns:a16="http://schemas.microsoft.com/office/drawing/2014/main" xmlns="" id="{894F32AD-B9A3-44D5-AA73-3A59A3AEC08C}"/>
              </a:ext>
            </a:extLst>
          </p:cNvPr>
          <p:cNvSpPr/>
          <p:nvPr/>
        </p:nvSpPr>
        <p:spPr>
          <a:xfrm>
            <a:off x="200311" y="3773236"/>
            <a:ext cx="423635" cy="401844"/>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Tw Cen MT" panose="020B0602020104020603"/>
                <a:ea typeface="+mn-ea"/>
                <a:cs typeface="+mn-cs"/>
              </a:rPr>
              <a:t>5</a:t>
            </a:r>
          </a:p>
        </p:txBody>
      </p:sp>
      <p:sp>
        <p:nvSpPr>
          <p:cNvPr id="82" name="Rectangle 81">
            <a:hlinkClick r:id="" action="ppaction://noaction">
              <a:snd r:embed="rId9" name="Tiene una fiesta en Tokio.wav"/>
            </a:hlinkClick>
            <a:extLst>
              <a:ext uri="{FF2B5EF4-FFF2-40B4-BE49-F238E27FC236}">
                <a16:creationId xmlns:a16="http://schemas.microsoft.com/office/drawing/2014/main" xmlns="" id="{443C99FE-BDEE-4645-9BB6-9EE7740F3996}"/>
              </a:ext>
            </a:extLst>
          </p:cNvPr>
          <p:cNvSpPr/>
          <p:nvPr/>
        </p:nvSpPr>
        <p:spPr>
          <a:xfrm>
            <a:off x="200311" y="4487330"/>
            <a:ext cx="423635" cy="401844"/>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Tw Cen MT" panose="020B0602020104020603"/>
                <a:ea typeface="+mn-ea"/>
                <a:cs typeface="+mn-cs"/>
              </a:rPr>
              <a:t>6</a:t>
            </a:r>
          </a:p>
        </p:txBody>
      </p:sp>
      <p:sp>
        <p:nvSpPr>
          <p:cNvPr id="83" name="Rectangle 82">
            <a:hlinkClick r:id="" action="ppaction://noaction">
              <a:snd r:embed="rId10" name="Olvida un libro en Oslo.wav"/>
            </a:hlinkClick>
            <a:extLst>
              <a:ext uri="{FF2B5EF4-FFF2-40B4-BE49-F238E27FC236}">
                <a16:creationId xmlns:a16="http://schemas.microsoft.com/office/drawing/2014/main" xmlns="" id="{79841A90-E2FB-4034-BEFD-4EF6BABE152D}"/>
              </a:ext>
            </a:extLst>
          </p:cNvPr>
          <p:cNvSpPr/>
          <p:nvPr/>
        </p:nvSpPr>
        <p:spPr>
          <a:xfrm>
            <a:off x="203199" y="5156913"/>
            <a:ext cx="423635" cy="401844"/>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Tw Cen MT" panose="020B0602020104020603"/>
                <a:ea typeface="+mn-ea"/>
                <a:cs typeface="+mn-cs"/>
              </a:rPr>
              <a:t>7</a:t>
            </a:r>
          </a:p>
        </p:txBody>
      </p:sp>
      <p:sp>
        <p:nvSpPr>
          <p:cNvPr id="84" name="Rectangle 83">
            <a:hlinkClick r:id="" action="ppaction://noaction">
              <a:snd r:embed="rId11" name="Compra un barco en California.wav"/>
            </a:hlinkClick>
            <a:extLst>
              <a:ext uri="{FF2B5EF4-FFF2-40B4-BE49-F238E27FC236}">
                <a16:creationId xmlns:a16="http://schemas.microsoft.com/office/drawing/2014/main" xmlns="" id="{7277663D-9474-42A7-A569-4CE217214132}"/>
              </a:ext>
            </a:extLst>
          </p:cNvPr>
          <p:cNvSpPr/>
          <p:nvPr/>
        </p:nvSpPr>
        <p:spPr>
          <a:xfrm>
            <a:off x="200310" y="5871599"/>
            <a:ext cx="423635" cy="401844"/>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Tw Cen MT" panose="020B0602020104020603"/>
                <a:ea typeface="+mn-ea"/>
                <a:cs typeface="+mn-cs"/>
              </a:rPr>
              <a:t>8</a:t>
            </a:r>
          </a:p>
        </p:txBody>
      </p:sp>
      <p:sp>
        <p:nvSpPr>
          <p:cNvPr id="85" name="Title 84">
            <a:extLst>
              <a:ext uri="{FF2B5EF4-FFF2-40B4-BE49-F238E27FC236}">
                <a16:creationId xmlns:a16="http://schemas.microsoft.com/office/drawing/2014/main" xmlns="" id="{61311CA9-8F20-4455-965D-C917D6C6E57E}"/>
              </a:ext>
            </a:extLst>
          </p:cNvPr>
          <p:cNvSpPr>
            <a:spLocks noGrp="1"/>
          </p:cNvSpPr>
          <p:nvPr>
            <p:ph type="title"/>
          </p:nvPr>
        </p:nvSpPr>
        <p:spPr>
          <a:xfrm>
            <a:off x="10553949" y="-59255"/>
            <a:ext cx="1720493" cy="1064626"/>
          </a:xfrm>
        </p:spPr>
        <p:txBody>
          <a:bodyPr/>
          <a:lstStyle/>
          <a:p>
            <a:pPr rtl="0" eaLnBrk="1" fontAlgn="auto" latinLnBrk="0" hangingPunct="1"/>
            <a:r>
              <a:rPr lang="en-GB" sz="2000" b="1" i="0" kern="1200" spc="0" baseline="0" dirty="0" err="1">
                <a:ln>
                  <a:noFill/>
                </a:ln>
                <a:solidFill>
                  <a:srgbClr val="FFFFFF"/>
                </a:solidFill>
                <a:effectLst/>
                <a:latin typeface="Century Gothic" panose="020B0502020202020204" pitchFamily="34" charset="0"/>
                <a:ea typeface="+mn-ea"/>
                <a:cs typeface="+mn-cs"/>
              </a:rPr>
              <a:t>escuchar</a:t>
            </a:r>
            <a:endParaRPr lang="en-GB" dirty="0">
              <a:effectLst/>
            </a:endParaRPr>
          </a:p>
        </p:txBody>
      </p:sp>
    </p:spTree>
    <p:extLst>
      <p:ext uri="{BB962C8B-B14F-4D97-AF65-F5344CB8AC3E}">
        <p14:creationId xmlns:p14="http://schemas.microsoft.com/office/powerpoint/2010/main" val="9407375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69" grpId="0"/>
      <p:bldP spid="70" grpId="0"/>
      <p:bldP spid="71" grpId="0"/>
      <p:bldP spid="72" grpId="0"/>
      <p:bldP spid="73" grpId="0"/>
      <p:bldP spid="74" grpId="0"/>
      <p:bldP spid="75" grpId="0"/>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4425BD5F-C9AC-4F16-97CD-1FF95348A2AD}"/>
              </a:ext>
            </a:extLst>
          </p:cNvPr>
          <p:cNvSpPr>
            <a:spLocks noGrp="1"/>
          </p:cNvSpPr>
          <p:nvPr>
            <p:ph type="title"/>
          </p:nvPr>
        </p:nvSpPr>
        <p:spPr>
          <a:xfrm>
            <a:off x="297842" y="752855"/>
            <a:ext cx="7817458" cy="1325563"/>
          </a:xfrm>
        </p:spPr>
        <p:txBody>
          <a:bodyPr>
            <a:noAutofit/>
          </a:bodyPr>
          <a:lstStyle/>
          <a:p>
            <a:r>
              <a:rPr lang="en-GB" sz="3200" dirty="0">
                <a:latin typeface="Century Gothic" panose="020B0502020202020204" pitchFamily="34" charset="0"/>
              </a:rPr>
              <a:t>Paula’s trip was so good that she does it again! This time she goes to the places in a </a:t>
            </a:r>
            <a:r>
              <a:rPr lang="en-GB" sz="3200" i="1" dirty="0">
                <a:latin typeface="Century Gothic" panose="020B0502020202020204" pitchFamily="34" charset="0"/>
              </a:rPr>
              <a:t>different</a:t>
            </a:r>
            <a:r>
              <a:rPr lang="en-GB" sz="3200" dirty="0">
                <a:latin typeface="Century Gothic" panose="020B0502020202020204" pitchFamily="34" charset="0"/>
              </a:rPr>
              <a:t> order.</a:t>
            </a:r>
          </a:p>
        </p:txBody>
      </p:sp>
      <p:sp>
        <p:nvSpPr>
          <p:cNvPr id="7" name="TextBox 6">
            <a:extLst>
              <a:ext uri="{FF2B5EF4-FFF2-40B4-BE49-F238E27FC236}">
                <a16:creationId xmlns:a16="http://schemas.microsoft.com/office/drawing/2014/main" xmlns="" id="{D39007C4-E194-4831-8414-66F1D5AB7742}"/>
              </a:ext>
            </a:extLst>
          </p:cNvPr>
          <p:cNvSpPr txBox="1"/>
          <p:nvPr/>
        </p:nvSpPr>
        <p:spPr>
          <a:xfrm>
            <a:off x="297842" y="2394706"/>
            <a:ext cx="9247415" cy="1077218"/>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Student A: Tell the story on your prompt cards!</a:t>
            </a:r>
          </a:p>
          <a:p>
            <a:endParaRPr lang="en-GB" sz="3200" dirty="0">
              <a:solidFill>
                <a:srgbClr val="002060"/>
              </a:solidFill>
              <a:latin typeface="Century Gothic" panose="020B0502020202020204" pitchFamily="34" charset="0"/>
            </a:endParaRPr>
          </a:p>
        </p:txBody>
      </p:sp>
      <p:sp>
        <p:nvSpPr>
          <p:cNvPr id="8" name="TextBox 7">
            <a:extLst>
              <a:ext uri="{FF2B5EF4-FFF2-40B4-BE49-F238E27FC236}">
                <a16:creationId xmlns:a16="http://schemas.microsoft.com/office/drawing/2014/main" xmlns="" id="{9EBD008F-E32B-49DF-A1F7-C556909A9DF0}"/>
              </a:ext>
            </a:extLst>
          </p:cNvPr>
          <p:cNvSpPr txBox="1"/>
          <p:nvPr/>
        </p:nvSpPr>
        <p:spPr>
          <a:xfrm>
            <a:off x="297842" y="4447502"/>
            <a:ext cx="9361715" cy="1077218"/>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Then swap roles. </a:t>
            </a:r>
            <a:br>
              <a:rPr lang="en-GB" sz="3200" dirty="0">
                <a:solidFill>
                  <a:srgbClr val="002060"/>
                </a:solidFill>
                <a:latin typeface="Century Gothic" panose="020B0502020202020204" pitchFamily="34" charset="0"/>
              </a:rPr>
            </a:br>
            <a:r>
              <a:rPr lang="en-GB" sz="3200" dirty="0">
                <a:solidFill>
                  <a:srgbClr val="002060"/>
                </a:solidFill>
                <a:latin typeface="Century Gothic" panose="020B0502020202020204" pitchFamily="34" charset="0"/>
              </a:rPr>
              <a:t>Student B has a different set of cards.</a:t>
            </a:r>
          </a:p>
        </p:txBody>
      </p:sp>
      <p:sp>
        <p:nvSpPr>
          <p:cNvPr id="9" name="TextBox 8">
            <a:extLst>
              <a:ext uri="{FF2B5EF4-FFF2-40B4-BE49-F238E27FC236}">
                <a16:creationId xmlns:a16="http://schemas.microsoft.com/office/drawing/2014/main" xmlns="" id="{974F4448-E987-4A8D-A663-0D8842212FD7}"/>
              </a:ext>
            </a:extLst>
          </p:cNvPr>
          <p:cNvSpPr txBox="1"/>
          <p:nvPr/>
        </p:nvSpPr>
        <p:spPr>
          <a:xfrm>
            <a:off x="297842" y="3228352"/>
            <a:ext cx="9434285" cy="1077218"/>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Student B: Listen and take notes </a:t>
            </a:r>
          </a:p>
          <a:p>
            <a:r>
              <a:rPr lang="en-GB" sz="3200" dirty="0">
                <a:solidFill>
                  <a:srgbClr val="002060"/>
                </a:solidFill>
                <a:latin typeface="Century Gothic" panose="020B0502020202020204" pitchFamily="34" charset="0"/>
              </a:rPr>
              <a:t>What happens and in what order?</a:t>
            </a:r>
            <a:endParaRPr lang="en-GB" sz="3200" dirty="0"/>
          </a:p>
        </p:txBody>
      </p:sp>
      <p:pic>
        <p:nvPicPr>
          <p:cNvPr id="10" name="Picture 4" descr="woman writing while sitting on hill near mountain">
            <a:extLst>
              <a:ext uri="{FF2B5EF4-FFF2-40B4-BE49-F238E27FC236}">
                <a16:creationId xmlns:a16="http://schemas.microsoft.com/office/drawing/2014/main" xmlns="" id="{FF7465A7-D783-462A-AC64-E08B4C28C46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45257" y="1415637"/>
            <a:ext cx="2482385" cy="3723579"/>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11">
            <a:extLst>
              <a:ext uri="{FF2B5EF4-FFF2-40B4-BE49-F238E27FC236}">
                <a16:creationId xmlns:a16="http://schemas.microsoft.com/office/drawing/2014/main" xmlns="" id="{A316DD52-7894-4A75-969C-CA0645DA2978}"/>
              </a:ext>
            </a:extLst>
          </p:cNvPr>
          <p:cNvSpPr/>
          <p:nvPr/>
        </p:nvSpPr>
        <p:spPr>
          <a:xfrm>
            <a:off x="9545257" y="258166"/>
            <a:ext cx="2382887"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Title 84">
            <a:extLst>
              <a:ext uri="{FF2B5EF4-FFF2-40B4-BE49-F238E27FC236}">
                <a16:creationId xmlns:a16="http://schemas.microsoft.com/office/drawing/2014/main" xmlns="" id="{61311CA9-8F20-4455-965D-C917D6C6E57E}"/>
              </a:ext>
            </a:extLst>
          </p:cNvPr>
          <p:cNvSpPr txBox="1">
            <a:spLocks/>
          </p:cNvSpPr>
          <p:nvPr/>
        </p:nvSpPr>
        <p:spPr>
          <a:xfrm>
            <a:off x="9545257" y="-73688"/>
            <a:ext cx="2548773" cy="10646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2000" b="1" dirty="0" err="1">
                <a:solidFill>
                  <a:srgbClr val="FFFFFF"/>
                </a:solidFill>
                <a:latin typeface="Century Gothic" panose="020B0502020202020204" pitchFamily="34" charset="0"/>
                <a:ea typeface="+mn-ea"/>
                <a:cs typeface="+mn-cs"/>
              </a:rPr>
              <a:t>escuchar</a:t>
            </a:r>
            <a:r>
              <a:rPr lang="en-GB" sz="2000" b="1" dirty="0">
                <a:solidFill>
                  <a:srgbClr val="FFFFFF"/>
                </a:solidFill>
                <a:latin typeface="Century Gothic" panose="020B0502020202020204" pitchFamily="34" charset="0"/>
                <a:ea typeface="+mn-ea"/>
                <a:cs typeface="+mn-cs"/>
              </a:rPr>
              <a:t> / hablar</a:t>
            </a:r>
            <a:endParaRPr lang="en-GB" dirty="0"/>
          </a:p>
        </p:txBody>
      </p:sp>
    </p:spTree>
    <p:extLst>
      <p:ext uri="{BB962C8B-B14F-4D97-AF65-F5344CB8AC3E}">
        <p14:creationId xmlns:p14="http://schemas.microsoft.com/office/powerpoint/2010/main" val="32495393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046FA39C-6294-42FF-9B17-38F2D2F4E207}"/>
              </a:ext>
            </a:extLst>
          </p:cNvPr>
          <p:cNvSpPr/>
          <p:nvPr/>
        </p:nvSpPr>
        <p:spPr>
          <a:xfrm>
            <a:off x="6278306" y="285743"/>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xmlns="" id="{FF7DBB55-20D1-45DC-B3F7-2F218E657A63}"/>
              </a:ext>
            </a:extLst>
          </p:cNvPr>
          <p:cNvSpPr/>
          <p:nvPr/>
        </p:nvSpPr>
        <p:spPr>
          <a:xfrm>
            <a:off x="133350" y="285743"/>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xmlns="" id="{4F1F74FE-1D1A-4ADE-935A-70C28039D43E}"/>
              </a:ext>
            </a:extLst>
          </p:cNvPr>
          <p:cNvSpPr/>
          <p:nvPr/>
        </p:nvSpPr>
        <p:spPr>
          <a:xfrm>
            <a:off x="3205828" y="285743"/>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xmlns="" id="{276AAF15-2892-4461-A027-F95B93EDFB24}"/>
              </a:ext>
            </a:extLst>
          </p:cNvPr>
          <p:cNvSpPr/>
          <p:nvPr/>
        </p:nvSpPr>
        <p:spPr>
          <a:xfrm>
            <a:off x="9271000" y="285743"/>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xmlns="" id="{31FAD6BF-1DB1-4909-BC31-B0E6299C9085}"/>
              </a:ext>
            </a:extLst>
          </p:cNvPr>
          <p:cNvSpPr/>
          <p:nvPr/>
        </p:nvSpPr>
        <p:spPr>
          <a:xfrm>
            <a:off x="6278306" y="3162293"/>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xmlns="" id="{8947D9D4-EEFD-48A9-973E-4E3585C8A12A}"/>
              </a:ext>
            </a:extLst>
          </p:cNvPr>
          <p:cNvSpPr/>
          <p:nvPr/>
        </p:nvSpPr>
        <p:spPr>
          <a:xfrm>
            <a:off x="133350" y="3162293"/>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xmlns="" id="{0EA37995-A2E8-486F-81A5-71B8A1E942FA}"/>
              </a:ext>
            </a:extLst>
          </p:cNvPr>
          <p:cNvSpPr/>
          <p:nvPr/>
        </p:nvSpPr>
        <p:spPr>
          <a:xfrm>
            <a:off x="3205828" y="3162293"/>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xmlns="" id="{BDEEE7D0-C2CD-4524-81A3-5395979A4283}"/>
              </a:ext>
            </a:extLst>
          </p:cNvPr>
          <p:cNvSpPr/>
          <p:nvPr/>
        </p:nvSpPr>
        <p:spPr>
          <a:xfrm>
            <a:off x="9293718" y="3162293"/>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xmlns="" id="{D09CB4A5-5798-4005-AAD2-5F0317FDF76C}"/>
              </a:ext>
            </a:extLst>
          </p:cNvPr>
          <p:cNvSpPr txBox="1"/>
          <p:nvPr/>
        </p:nvSpPr>
        <p:spPr>
          <a:xfrm>
            <a:off x="715509" y="2221793"/>
            <a:ext cx="2322285" cy="553998"/>
          </a:xfrm>
          <a:prstGeom prst="rect">
            <a:avLst/>
          </a:prstGeom>
          <a:noFill/>
        </p:spPr>
        <p:txBody>
          <a:bodyPr wrap="square" rtlCol="0">
            <a:spAutoFit/>
          </a:bodyPr>
          <a:lstStyle/>
          <a:p>
            <a:r>
              <a:rPr lang="en-GB" sz="3000" i="1" dirty="0">
                <a:solidFill>
                  <a:srgbClr val="002060"/>
                </a:solidFill>
                <a:latin typeface="Century Gothic" panose="020B0502020202020204" pitchFamily="34" charset="0"/>
              </a:rPr>
              <a:t>Oslo</a:t>
            </a:r>
          </a:p>
        </p:txBody>
      </p:sp>
      <p:sp>
        <p:nvSpPr>
          <p:cNvPr id="11" name="Action Button: Custom 13">
            <a:hlinkClick r:id="" action="ppaction://noaction" highlightClick="1"/>
            <a:extLst>
              <a:ext uri="{FF2B5EF4-FFF2-40B4-BE49-F238E27FC236}">
                <a16:creationId xmlns:a16="http://schemas.microsoft.com/office/drawing/2014/main" xmlns="" id="{E6CF7628-35AA-47F4-A3C4-32C433B1CF2E}"/>
              </a:ext>
            </a:extLst>
          </p:cNvPr>
          <p:cNvSpPr/>
          <p:nvPr/>
        </p:nvSpPr>
        <p:spPr>
          <a:xfrm>
            <a:off x="153761" y="326611"/>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70C0"/>
                </a:solidFill>
                <a:latin typeface="Century Gothic" panose="020B0502020202020204" pitchFamily="34" charset="0"/>
              </a:rPr>
              <a:t>A</a:t>
            </a:r>
          </a:p>
        </p:txBody>
      </p:sp>
      <p:sp>
        <p:nvSpPr>
          <p:cNvPr id="12" name="TextBox 11">
            <a:extLst>
              <a:ext uri="{FF2B5EF4-FFF2-40B4-BE49-F238E27FC236}">
                <a16:creationId xmlns:a16="http://schemas.microsoft.com/office/drawing/2014/main" xmlns="" id="{907B5C12-4878-45C6-9C44-B66F990B80A6}"/>
              </a:ext>
            </a:extLst>
          </p:cNvPr>
          <p:cNvSpPr txBox="1"/>
          <p:nvPr/>
        </p:nvSpPr>
        <p:spPr>
          <a:xfrm>
            <a:off x="133350" y="1138352"/>
            <a:ext cx="2995585"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Forgets a book</a:t>
            </a:r>
          </a:p>
        </p:txBody>
      </p:sp>
      <p:sp>
        <p:nvSpPr>
          <p:cNvPr id="13" name="TextBox 12">
            <a:extLst>
              <a:ext uri="{FF2B5EF4-FFF2-40B4-BE49-F238E27FC236}">
                <a16:creationId xmlns:a16="http://schemas.microsoft.com/office/drawing/2014/main" xmlns="" id="{13CFC092-F478-4C14-92AE-512151C075BE}"/>
              </a:ext>
            </a:extLst>
          </p:cNvPr>
          <p:cNvSpPr txBox="1"/>
          <p:nvPr/>
        </p:nvSpPr>
        <p:spPr>
          <a:xfrm>
            <a:off x="3205828" y="1127926"/>
            <a:ext cx="3254758"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Listens to music</a:t>
            </a:r>
          </a:p>
        </p:txBody>
      </p:sp>
      <p:sp>
        <p:nvSpPr>
          <p:cNvPr id="14" name="TextBox 13">
            <a:extLst>
              <a:ext uri="{FF2B5EF4-FFF2-40B4-BE49-F238E27FC236}">
                <a16:creationId xmlns:a16="http://schemas.microsoft.com/office/drawing/2014/main" xmlns="" id="{65DD53FB-F029-47EE-8B1A-9E9D293989A8}"/>
              </a:ext>
            </a:extLst>
          </p:cNvPr>
          <p:cNvSpPr txBox="1"/>
          <p:nvPr/>
        </p:nvSpPr>
        <p:spPr>
          <a:xfrm>
            <a:off x="3578220" y="2246043"/>
            <a:ext cx="2998077" cy="553998"/>
          </a:xfrm>
          <a:prstGeom prst="rect">
            <a:avLst/>
          </a:prstGeom>
          <a:noFill/>
        </p:spPr>
        <p:txBody>
          <a:bodyPr wrap="square" rtlCol="0">
            <a:spAutoFit/>
          </a:bodyPr>
          <a:lstStyle/>
          <a:p>
            <a:r>
              <a:rPr lang="en-GB" sz="3000" i="1" dirty="0">
                <a:solidFill>
                  <a:srgbClr val="002060"/>
                </a:solidFill>
                <a:latin typeface="Century Gothic" panose="020B0502020202020204" pitchFamily="34" charset="0"/>
              </a:rPr>
              <a:t>Estocolmo</a:t>
            </a:r>
          </a:p>
        </p:txBody>
      </p:sp>
      <p:sp>
        <p:nvSpPr>
          <p:cNvPr id="15" name="Action Button: Custom 27">
            <a:hlinkClick r:id="" action="ppaction://noaction" highlightClick="1"/>
            <a:extLst>
              <a:ext uri="{FF2B5EF4-FFF2-40B4-BE49-F238E27FC236}">
                <a16:creationId xmlns:a16="http://schemas.microsoft.com/office/drawing/2014/main" xmlns="" id="{1C8CCA6F-7909-485B-8995-B093E300D51A}"/>
              </a:ext>
            </a:extLst>
          </p:cNvPr>
          <p:cNvSpPr/>
          <p:nvPr/>
        </p:nvSpPr>
        <p:spPr>
          <a:xfrm>
            <a:off x="3280228" y="333101"/>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70C0"/>
                </a:solidFill>
                <a:latin typeface="Century Gothic" panose="020B0502020202020204" pitchFamily="34" charset="0"/>
              </a:rPr>
              <a:t>B</a:t>
            </a:r>
          </a:p>
        </p:txBody>
      </p:sp>
      <p:sp>
        <p:nvSpPr>
          <p:cNvPr id="16" name="Action Button: Custom 28">
            <a:hlinkClick r:id="" action="ppaction://noaction" highlightClick="1"/>
            <a:extLst>
              <a:ext uri="{FF2B5EF4-FFF2-40B4-BE49-F238E27FC236}">
                <a16:creationId xmlns:a16="http://schemas.microsoft.com/office/drawing/2014/main" xmlns="" id="{084817CC-3E26-46CB-9C42-F05FEB0E7523}"/>
              </a:ext>
            </a:extLst>
          </p:cNvPr>
          <p:cNvSpPr/>
          <p:nvPr/>
        </p:nvSpPr>
        <p:spPr>
          <a:xfrm>
            <a:off x="6338172" y="333101"/>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70C0"/>
                </a:solidFill>
                <a:latin typeface="Century Gothic" panose="020B0502020202020204" pitchFamily="34" charset="0"/>
              </a:rPr>
              <a:t>C</a:t>
            </a:r>
          </a:p>
        </p:txBody>
      </p:sp>
      <p:sp>
        <p:nvSpPr>
          <p:cNvPr id="17" name="TextBox 16">
            <a:extLst>
              <a:ext uri="{FF2B5EF4-FFF2-40B4-BE49-F238E27FC236}">
                <a16:creationId xmlns:a16="http://schemas.microsoft.com/office/drawing/2014/main" xmlns="" id="{40BEAAF9-3689-4080-8BC6-93BC780CFB9F}"/>
              </a:ext>
            </a:extLst>
          </p:cNvPr>
          <p:cNvSpPr txBox="1"/>
          <p:nvPr/>
        </p:nvSpPr>
        <p:spPr>
          <a:xfrm>
            <a:off x="6278305" y="1138352"/>
            <a:ext cx="2995585"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Buys a house</a:t>
            </a:r>
          </a:p>
        </p:txBody>
      </p:sp>
      <p:sp>
        <p:nvSpPr>
          <p:cNvPr id="18" name="TextBox 17">
            <a:extLst>
              <a:ext uri="{FF2B5EF4-FFF2-40B4-BE49-F238E27FC236}">
                <a16:creationId xmlns:a16="http://schemas.microsoft.com/office/drawing/2014/main" xmlns="" id="{63C5CD3A-B507-4F64-BF59-0E9AB620AEA6}"/>
              </a:ext>
            </a:extLst>
          </p:cNvPr>
          <p:cNvSpPr txBox="1"/>
          <p:nvPr/>
        </p:nvSpPr>
        <p:spPr>
          <a:xfrm>
            <a:off x="6737309" y="2256596"/>
            <a:ext cx="2573581" cy="553998"/>
          </a:xfrm>
          <a:prstGeom prst="rect">
            <a:avLst/>
          </a:prstGeom>
          <a:noFill/>
        </p:spPr>
        <p:txBody>
          <a:bodyPr wrap="square" rtlCol="0">
            <a:spAutoFit/>
          </a:bodyPr>
          <a:lstStyle/>
          <a:p>
            <a:r>
              <a:rPr lang="en-GB" sz="3000" i="1" dirty="0">
                <a:solidFill>
                  <a:srgbClr val="002060"/>
                </a:solidFill>
                <a:latin typeface="Century Gothic" panose="020B0502020202020204" pitchFamily="34" charset="0"/>
              </a:rPr>
              <a:t>Caracas</a:t>
            </a:r>
          </a:p>
        </p:txBody>
      </p:sp>
      <p:sp>
        <p:nvSpPr>
          <p:cNvPr id="19" name="Action Button: Custom 31">
            <a:hlinkClick r:id="" action="ppaction://noaction" highlightClick="1"/>
            <a:extLst>
              <a:ext uri="{FF2B5EF4-FFF2-40B4-BE49-F238E27FC236}">
                <a16:creationId xmlns:a16="http://schemas.microsoft.com/office/drawing/2014/main" xmlns="" id="{38C03A7A-1503-423A-8226-10F107CB8357}"/>
              </a:ext>
            </a:extLst>
          </p:cNvPr>
          <p:cNvSpPr/>
          <p:nvPr/>
        </p:nvSpPr>
        <p:spPr>
          <a:xfrm>
            <a:off x="9350781" y="326611"/>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70C0"/>
                </a:solidFill>
                <a:latin typeface="Century Gothic" panose="020B0502020202020204" pitchFamily="34" charset="0"/>
              </a:rPr>
              <a:t>D</a:t>
            </a:r>
          </a:p>
        </p:txBody>
      </p:sp>
      <p:sp>
        <p:nvSpPr>
          <p:cNvPr id="20" name="TextBox 19">
            <a:extLst>
              <a:ext uri="{FF2B5EF4-FFF2-40B4-BE49-F238E27FC236}">
                <a16:creationId xmlns:a16="http://schemas.microsoft.com/office/drawing/2014/main" xmlns="" id="{A1438B9A-8208-4737-9615-1590E26A4385}"/>
              </a:ext>
            </a:extLst>
          </p:cNvPr>
          <p:cNvSpPr txBox="1"/>
          <p:nvPr/>
        </p:nvSpPr>
        <p:spPr>
          <a:xfrm>
            <a:off x="9588906" y="1158935"/>
            <a:ext cx="2995585"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Arrives late</a:t>
            </a:r>
          </a:p>
        </p:txBody>
      </p:sp>
      <p:sp>
        <p:nvSpPr>
          <p:cNvPr id="21" name="TextBox 20">
            <a:extLst>
              <a:ext uri="{FF2B5EF4-FFF2-40B4-BE49-F238E27FC236}">
                <a16:creationId xmlns:a16="http://schemas.microsoft.com/office/drawing/2014/main" xmlns="" id="{5ED7B2DA-BEAD-4CBF-BB62-BC94E50AF83A}"/>
              </a:ext>
            </a:extLst>
          </p:cNvPr>
          <p:cNvSpPr txBox="1"/>
          <p:nvPr/>
        </p:nvSpPr>
        <p:spPr>
          <a:xfrm>
            <a:off x="9759827" y="2237310"/>
            <a:ext cx="2653742" cy="553998"/>
          </a:xfrm>
          <a:prstGeom prst="rect">
            <a:avLst/>
          </a:prstGeom>
          <a:noFill/>
        </p:spPr>
        <p:txBody>
          <a:bodyPr wrap="square" rtlCol="0">
            <a:spAutoFit/>
          </a:bodyPr>
          <a:lstStyle/>
          <a:p>
            <a:r>
              <a:rPr lang="en-GB" sz="3000" i="1" dirty="0">
                <a:solidFill>
                  <a:srgbClr val="002060"/>
                </a:solidFill>
                <a:latin typeface="Century Gothic" panose="020B0502020202020204" pitchFamily="34" charset="0"/>
              </a:rPr>
              <a:t>Los Llanos</a:t>
            </a:r>
          </a:p>
        </p:txBody>
      </p:sp>
      <p:sp>
        <p:nvSpPr>
          <p:cNvPr id="22" name="TextBox 21">
            <a:extLst>
              <a:ext uri="{FF2B5EF4-FFF2-40B4-BE49-F238E27FC236}">
                <a16:creationId xmlns:a16="http://schemas.microsoft.com/office/drawing/2014/main" xmlns="" id="{134F01EF-B692-4F62-8154-0BA0921C5C27}"/>
              </a:ext>
            </a:extLst>
          </p:cNvPr>
          <p:cNvSpPr txBox="1"/>
          <p:nvPr/>
        </p:nvSpPr>
        <p:spPr>
          <a:xfrm>
            <a:off x="202666" y="3896374"/>
            <a:ext cx="2995585" cy="954107"/>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Dances with a (male) friend</a:t>
            </a:r>
          </a:p>
        </p:txBody>
      </p:sp>
      <p:sp>
        <p:nvSpPr>
          <p:cNvPr id="23" name="TextBox 22">
            <a:extLst>
              <a:ext uri="{FF2B5EF4-FFF2-40B4-BE49-F238E27FC236}">
                <a16:creationId xmlns:a16="http://schemas.microsoft.com/office/drawing/2014/main" xmlns="" id="{0F024F07-681F-4389-A370-807A510377CD}"/>
              </a:ext>
            </a:extLst>
          </p:cNvPr>
          <p:cNvSpPr txBox="1"/>
          <p:nvPr/>
        </p:nvSpPr>
        <p:spPr>
          <a:xfrm>
            <a:off x="767562" y="5107433"/>
            <a:ext cx="2646177" cy="553998"/>
          </a:xfrm>
          <a:prstGeom prst="rect">
            <a:avLst/>
          </a:prstGeom>
          <a:noFill/>
        </p:spPr>
        <p:txBody>
          <a:bodyPr wrap="square" rtlCol="0">
            <a:spAutoFit/>
          </a:bodyPr>
          <a:lstStyle/>
          <a:p>
            <a:r>
              <a:rPr lang="en-GB" sz="3000" i="1" dirty="0">
                <a:solidFill>
                  <a:srgbClr val="002060"/>
                </a:solidFill>
                <a:latin typeface="Century Gothic" panose="020B0502020202020204" pitchFamily="34" charset="0"/>
              </a:rPr>
              <a:t>Bangkok</a:t>
            </a:r>
          </a:p>
        </p:txBody>
      </p:sp>
      <p:sp>
        <p:nvSpPr>
          <p:cNvPr id="24" name="Action Button: Custom 36">
            <a:hlinkClick r:id="" action="ppaction://noaction" highlightClick="1"/>
            <a:extLst>
              <a:ext uri="{FF2B5EF4-FFF2-40B4-BE49-F238E27FC236}">
                <a16:creationId xmlns:a16="http://schemas.microsoft.com/office/drawing/2014/main" xmlns="" id="{ACB8F5E2-ACF4-445B-97B6-8DBF680B8EB9}"/>
              </a:ext>
            </a:extLst>
          </p:cNvPr>
          <p:cNvSpPr/>
          <p:nvPr/>
        </p:nvSpPr>
        <p:spPr>
          <a:xfrm>
            <a:off x="175047" y="3201828"/>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70C0"/>
                </a:solidFill>
                <a:latin typeface="Century Gothic" panose="020B0502020202020204" pitchFamily="34" charset="0"/>
              </a:rPr>
              <a:t>E</a:t>
            </a:r>
          </a:p>
        </p:txBody>
      </p:sp>
      <p:sp>
        <p:nvSpPr>
          <p:cNvPr id="25" name="Action Button: Custom 37">
            <a:hlinkClick r:id="" action="ppaction://noaction" highlightClick="1"/>
            <a:extLst>
              <a:ext uri="{FF2B5EF4-FFF2-40B4-BE49-F238E27FC236}">
                <a16:creationId xmlns:a16="http://schemas.microsoft.com/office/drawing/2014/main" xmlns="" id="{10B62C46-16D5-4B5A-AAAD-BABADC22B6FF}"/>
              </a:ext>
            </a:extLst>
          </p:cNvPr>
          <p:cNvSpPr/>
          <p:nvPr/>
        </p:nvSpPr>
        <p:spPr>
          <a:xfrm>
            <a:off x="3280228" y="3201828"/>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70C0"/>
                </a:solidFill>
                <a:latin typeface="Century Gothic" panose="020B0502020202020204" pitchFamily="34" charset="0"/>
              </a:rPr>
              <a:t>F</a:t>
            </a:r>
          </a:p>
        </p:txBody>
      </p:sp>
      <p:sp>
        <p:nvSpPr>
          <p:cNvPr id="26" name="TextBox 25">
            <a:extLst>
              <a:ext uri="{FF2B5EF4-FFF2-40B4-BE49-F238E27FC236}">
                <a16:creationId xmlns:a16="http://schemas.microsoft.com/office/drawing/2014/main" xmlns="" id="{BA83C529-639F-4B19-A3A4-C2E057F0650A}"/>
              </a:ext>
            </a:extLst>
          </p:cNvPr>
          <p:cNvSpPr txBox="1"/>
          <p:nvPr/>
        </p:nvSpPr>
        <p:spPr>
          <a:xfrm>
            <a:off x="4182776" y="5092118"/>
            <a:ext cx="2646177" cy="553998"/>
          </a:xfrm>
          <a:prstGeom prst="rect">
            <a:avLst/>
          </a:prstGeom>
          <a:noFill/>
        </p:spPr>
        <p:txBody>
          <a:bodyPr wrap="square" rtlCol="0">
            <a:spAutoFit/>
          </a:bodyPr>
          <a:lstStyle/>
          <a:p>
            <a:r>
              <a:rPr lang="en-GB" sz="3000" i="1" dirty="0">
                <a:solidFill>
                  <a:srgbClr val="002060"/>
                </a:solidFill>
                <a:latin typeface="Century Gothic" panose="020B0502020202020204" pitchFamily="34" charset="0"/>
              </a:rPr>
              <a:t>Tokio</a:t>
            </a:r>
          </a:p>
        </p:txBody>
      </p:sp>
      <p:sp>
        <p:nvSpPr>
          <p:cNvPr id="27" name="TextBox 26">
            <a:extLst>
              <a:ext uri="{FF2B5EF4-FFF2-40B4-BE49-F238E27FC236}">
                <a16:creationId xmlns:a16="http://schemas.microsoft.com/office/drawing/2014/main" xmlns="" id="{ABFE4C77-678C-4782-9FCE-32CD7DC760D5}"/>
              </a:ext>
            </a:extLst>
          </p:cNvPr>
          <p:cNvSpPr txBox="1"/>
          <p:nvPr/>
        </p:nvSpPr>
        <p:spPr>
          <a:xfrm>
            <a:off x="3580712" y="4123943"/>
            <a:ext cx="2995585"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Has a party</a:t>
            </a:r>
          </a:p>
        </p:txBody>
      </p:sp>
      <p:sp>
        <p:nvSpPr>
          <p:cNvPr id="28" name="Action Button: Custom 40">
            <a:hlinkClick r:id="" action="ppaction://noaction" highlightClick="1"/>
            <a:extLst>
              <a:ext uri="{FF2B5EF4-FFF2-40B4-BE49-F238E27FC236}">
                <a16:creationId xmlns:a16="http://schemas.microsoft.com/office/drawing/2014/main" xmlns="" id="{5E0F272C-2228-4253-B4BD-1332DE288090}"/>
              </a:ext>
            </a:extLst>
          </p:cNvPr>
          <p:cNvSpPr/>
          <p:nvPr/>
        </p:nvSpPr>
        <p:spPr>
          <a:xfrm>
            <a:off x="6338172" y="3212381"/>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70C0"/>
                </a:solidFill>
                <a:latin typeface="Century Gothic" panose="020B0502020202020204" pitchFamily="34" charset="0"/>
              </a:rPr>
              <a:t>G</a:t>
            </a:r>
          </a:p>
        </p:txBody>
      </p:sp>
      <p:sp>
        <p:nvSpPr>
          <p:cNvPr id="29" name="TextBox 28">
            <a:extLst>
              <a:ext uri="{FF2B5EF4-FFF2-40B4-BE49-F238E27FC236}">
                <a16:creationId xmlns:a16="http://schemas.microsoft.com/office/drawing/2014/main" xmlns="" id="{FE3099DB-60C3-4ECB-8CAD-47E518AC822B}"/>
              </a:ext>
            </a:extLst>
          </p:cNvPr>
          <p:cNvSpPr txBox="1"/>
          <p:nvPr/>
        </p:nvSpPr>
        <p:spPr>
          <a:xfrm>
            <a:off x="6301024" y="4116969"/>
            <a:ext cx="2995585"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Buys a boat</a:t>
            </a:r>
          </a:p>
        </p:txBody>
      </p:sp>
      <p:sp>
        <p:nvSpPr>
          <p:cNvPr id="30" name="TextBox 29">
            <a:extLst>
              <a:ext uri="{FF2B5EF4-FFF2-40B4-BE49-F238E27FC236}">
                <a16:creationId xmlns:a16="http://schemas.microsoft.com/office/drawing/2014/main" xmlns="" id="{994ECCD3-D9CE-4BF6-BC7A-6B794E1B841F}"/>
              </a:ext>
            </a:extLst>
          </p:cNvPr>
          <p:cNvSpPr txBox="1"/>
          <p:nvPr/>
        </p:nvSpPr>
        <p:spPr>
          <a:xfrm>
            <a:off x="6788169" y="5099723"/>
            <a:ext cx="2646177" cy="553998"/>
          </a:xfrm>
          <a:prstGeom prst="rect">
            <a:avLst/>
          </a:prstGeom>
          <a:noFill/>
        </p:spPr>
        <p:txBody>
          <a:bodyPr wrap="square" rtlCol="0">
            <a:spAutoFit/>
          </a:bodyPr>
          <a:lstStyle/>
          <a:p>
            <a:r>
              <a:rPr lang="en-GB" sz="3000" i="1" dirty="0">
                <a:solidFill>
                  <a:srgbClr val="002060"/>
                </a:solidFill>
                <a:latin typeface="Century Gothic" panose="020B0502020202020204" pitchFamily="34" charset="0"/>
              </a:rPr>
              <a:t>California</a:t>
            </a:r>
          </a:p>
        </p:txBody>
      </p:sp>
      <p:sp>
        <p:nvSpPr>
          <p:cNvPr id="31" name="TextBox 30">
            <a:extLst>
              <a:ext uri="{FF2B5EF4-FFF2-40B4-BE49-F238E27FC236}">
                <a16:creationId xmlns:a16="http://schemas.microsoft.com/office/drawing/2014/main" xmlns="" id="{05B0281F-3C67-4C99-B12E-AA85991DA548}"/>
              </a:ext>
            </a:extLst>
          </p:cNvPr>
          <p:cNvSpPr txBox="1"/>
          <p:nvPr/>
        </p:nvSpPr>
        <p:spPr>
          <a:xfrm>
            <a:off x="9702761" y="5138182"/>
            <a:ext cx="2813307" cy="553998"/>
          </a:xfrm>
          <a:prstGeom prst="rect">
            <a:avLst/>
          </a:prstGeom>
          <a:noFill/>
        </p:spPr>
        <p:txBody>
          <a:bodyPr wrap="square" rtlCol="0">
            <a:spAutoFit/>
          </a:bodyPr>
          <a:lstStyle/>
          <a:p>
            <a:r>
              <a:rPr lang="en-GB" sz="3000" i="1" dirty="0">
                <a:solidFill>
                  <a:srgbClr val="002060"/>
                </a:solidFill>
                <a:latin typeface="Century Gothic" panose="020B0502020202020204" pitchFamily="34" charset="0"/>
              </a:rPr>
              <a:t>La Habana</a:t>
            </a:r>
          </a:p>
        </p:txBody>
      </p:sp>
      <p:sp>
        <p:nvSpPr>
          <p:cNvPr id="32" name="TextBox 31">
            <a:extLst>
              <a:ext uri="{FF2B5EF4-FFF2-40B4-BE49-F238E27FC236}">
                <a16:creationId xmlns:a16="http://schemas.microsoft.com/office/drawing/2014/main" xmlns="" id="{8627AFF0-7C5B-4C58-A051-18924FB0365F}"/>
              </a:ext>
            </a:extLst>
          </p:cNvPr>
          <p:cNvSpPr txBox="1"/>
          <p:nvPr/>
        </p:nvSpPr>
        <p:spPr>
          <a:xfrm>
            <a:off x="9271000" y="3904263"/>
            <a:ext cx="2890197" cy="954107"/>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Speaks with a (female) friend</a:t>
            </a:r>
          </a:p>
        </p:txBody>
      </p:sp>
      <p:sp>
        <p:nvSpPr>
          <p:cNvPr id="33" name="Action Button: Custom 45">
            <a:hlinkClick r:id="" action="ppaction://noaction" highlightClick="1"/>
            <a:extLst>
              <a:ext uri="{FF2B5EF4-FFF2-40B4-BE49-F238E27FC236}">
                <a16:creationId xmlns:a16="http://schemas.microsoft.com/office/drawing/2014/main" xmlns="" id="{984020F9-CBD3-48E9-A3CD-FEE0F1A53B70}"/>
              </a:ext>
            </a:extLst>
          </p:cNvPr>
          <p:cNvSpPr/>
          <p:nvPr/>
        </p:nvSpPr>
        <p:spPr>
          <a:xfrm>
            <a:off x="9348828" y="3191146"/>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70C0"/>
                </a:solidFill>
                <a:latin typeface="Century Gothic" panose="020B0502020202020204" pitchFamily="34" charset="0"/>
              </a:rPr>
              <a:t>H</a:t>
            </a:r>
          </a:p>
        </p:txBody>
      </p:sp>
      <p:sp>
        <p:nvSpPr>
          <p:cNvPr id="35" name="Title 34">
            <a:extLst>
              <a:ext uri="{FF2B5EF4-FFF2-40B4-BE49-F238E27FC236}">
                <a16:creationId xmlns:a16="http://schemas.microsoft.com/office/drawing/2014/main" xmlns="" id="{DA78E907-3396-4D7A-A410-F36A7D3FE70B}"/>
              </a:ext>
            </a:extLst>
          </p:cNvPr>
          <p:cNvSpPr>
            <a:spLocks noGrp="1"/>
          </p:cNvSpPr>
          <p:nvPr>
            <p:ph type="title"/>
          </p:nvPr>
        </p:nvSpPr>
        <p:spPr>
          <a:xfrm>
            <a:off x="146032" y="5476543"/>
            <a:ext cx="10515600" cy="1325563"/>
          </a:xfrm>
        </p:spPr>
        <p:txBody>
          <a:bodyPr/>
          <a:lstStyle/>
          <a:p>
            <a:pPr rtl="0" eaLnBrk="1" latinLnBrk="0" hangingPunct="1"/>
            <a:r>
              <a:rPr lang="en-GB" sz="2800" b="1" kern="1200" dirty="0">
                <a:solidFill>
                  <a:srgbClr val="203864"/>
                </a:solidFill>
                <a:effectLst/>
                <a:latin typeface="Century Gothic" panose="020B0502020202020204" pitchFamily="34" charset="0"/>
                <a:ea typeface="+mn-ea"/>
                <a:cs typeface="+mn-cs"/>
              </a:rPr>
              <a:t>Persona A</a:t>
            </a:r>
            <a:endParaRPr lang="en-GB" dirty="0">
              <a:effectLst/>
            </a:endParaRPr>
          </a:p>
        </p:txBody>
      </p:sp>
    </p:spTree>
    <p:extLst>
      <p:ext uri="{BB962C8B-B14F-4D97-AF65-F5344CB8AC3E}">
        <p14:creationId xmlns:p14="http://schemas.microsoft.com/office/powerpoint/2010/main" val="16966500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30E3F9B3-22B5-4EA3-B8F8-D0BC5AE2E96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000"/>
          <a:stretch/>
        </p:blipFill>
        <p:spPr>
          <a:xfrm>
            <a:off x="143277" y="2836666"/>
            <a:ext cx="2466573" cy="3145194"/>
          </a:xfrm>
          <a:prstGeom prst="rect">
            <a:avLst/>
          </a:prstGeom>
          <a:ln w="31750">
            <a:solidFill>
              <a:schemeClr val="accent2"/>
            </a:solidFill>
          </a:ln>
        </p:spPr>
      </p:pic>
      <p:pic>
        <p:nvPicPr>
          <p:cNvPr id="7" name="Picture 2" descr="grayscale photography of two boys hugging while laughing">
            <a:extLst>
              <a:ext uri="{FF2B5EF4-FFF2-40B4-BE49-F238E27FC236}">
                <a16:creationId xmlns:a16="http://schemas.microsoft.com/office/drawing/2014/main" xmlns="" id="{D530D06E-B6A7-442E-B310-F2013638A0B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36441" y="2818633"/>
            <a:ext cx="3559827" cy="2367285"/>
          </a:xfrm>
          <a:prstGeom prst="rect">
            <a:avLst/>
          </a:prstGeom>
          <a:noFill/>
          <a:ln w="25400">
            <a:solidFill>
              <a:schemeClr val="accent2"/>
            </a:solid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CF8A36AA-C4F6-48CA-89BE-0A1E3C4888CD}"/>
              </a:ext>
            </a:extLst>
          </p:cNvPr>
          <p:cNvSpPr txBox="1"/>
          <p:nvPr/>
        </p:nvSpPr>
        <p:spPr>
          <a:xfrm>
            <a:off x="7089830" y="5379904"/>
            <a:ext cx="996287" cy="707886"/>
          </a:xfrm>
          <a:prstGeom prst="rect">
            <a:avLst/>
          </a:prstGeom>
          <a:noFill/>
        </p:spPr>
        <p:txBody>
          <a:bodyPr wrap="square" rtlCol="0">
            <a:spAutoFit/>
          </a:bodyPr>
          <a:lstStyle/>
          <a:p>
            <a:r>
              <a:rPr lang="en-GB" sz="4000" dirty="0">
                <a:solidFill>
                  <a:schemeClr val="accent5">
                    <a:lumMod val="50000"/>
                  </a:schemeClr>
                </a:solidFill>
                <a:latin typeface="Century Gothic" panose="020B0502020202020204" pitchFamily="34" charset="0"/>
              </a:rPr>
              <a:t>un</a:t>
            </a:r>
          </a:p>
        </p:txBody>
      </p:sp>
      <p:sp>
        <p:nvSpPr>
          <p:cNvPr id="9" name="TextBox 8">
            <a:extLst>
              <a:ext uri="{FF2B5EF4-FFF2-40B4-BE49-F238E27FC236}">
                <a16:creationId xmlns:a16="http://schemas.microsoft.com/office/drawing/2014/main" xmlns="" id="{046712A1-526B-4482-B7A4-B27C3DE7509F}"/>
              </a:ext>
            </a:extLst>
          </p:cNvPr>
          <p:cNvSpPr txBox="1"/>
          <p:nvPr/>
        </p:nvSpPr>
        <p:spPr>
          <a:xfrm>
            <a:off x="9174957" y="5101534"/>
            <a:ext cx="3442702" cy="1200329"/>
          </a:xfrm>
          <a:prstGeom prst="rect">
            <a:avLst/>
          </a:prstGeom>
          <a:noFill/>
        </p:spPr>
        <p:txBody>
          <a:bodyPr wrap="square" rtlCol="0">
            <a:spAutoFit/>
          </a:bodyPr>
          <a:lstStyle/>
          <a:p>
            <a:r>
              <a:rPr lang="es-CO" sz="7200" dirty="0">
                <a:solidFill>
                  <a:srgbClr val="002060"/>
                </a:solidFill>
                <a:latin typeface="Century Gothic" panose="020B0502020202020204" pitchFamily="34" charset="0"/>
                <a:cs typeface="Calibri" panose="020F0502020204030204" pitchFamily="34" charset="0"/>
              </a:rPr>
              <a:t>amigo</a:t>
            </a:r>
          </a:p>
        </p:txBody>
      </p:sp>
      <p:sp>
        <p:nvSpPr>
          <p:cNvPr id="10" name="TextBox 9">
            <a:extLst>
              <a:ext uri="{FF2B5EF4-FFF2-40B4-BE49-F238E27FC236}">
                <a16:creationId xmlns:a16="http://schemas.microsoft.com/office/drawing/2014/main" xmlns="" id="{819540BE-BDDE-4D54-B877-322E9B85A33B}"/>
              </a:ext>
            </a:extLst>
          </p:cNvPr>
          <p:cNvSpPr txBox="1"/>
          <p:nvPr/>
        </p:nvSpPr>
        <p:spPr>
          <a:xfrm>
            <a:off x="8140295" y="5347755"/>
            <a:ext cx="1260144" cy="707886"/>
          </a:xfrm>
          <a:prstGeom prst="rect">
            <a:avLst/>
          </a:prstGeom>
          <a:noFill/>
        </p:spPr>
        <p:txBody>
          <a:bodyPr wrap="square" rtlCol="0">
            <a:spAutoFit/>
          </a:bodyPr>
          <a:lstStyle/>
          <a:p>
            <a:r>
              <a:rPr lang="en-GB" sz="4000" dirty="0">
                <a:solidFill>
                  <a:schemeClr val="accent5">
                    <a:lumMod val="50000"/>
                  </a:schemeClr>
                </a:solidFill>
                <a:latin typeface="Century Gothic" panose="020B0502020202020204" pitchFamily="34" charset="0"/>
              </a:rPr>
              <a:t>una</a:t>
            </a:r>
          </a:p>
        </p:txBody>
      </p:sp>
      <p:sp>
        <p:nvSpPr>
          <p:cNvPr id="12" name="TextBox 11">
            <a:extLst>
              <a:ext uri="{FF2B5EF4-FFF2-40B4-BE49-F238E27FC236}">
                <a16:creationId xmlns:a16="http://schemas.microsoft.com/office/drawing/2014/main" xmlns="" id="{11BEE37A-5806-4479-8103-6027ED3B32AB}"/>
              </a:ext>
            </a:extLst>
          </p:cNvPr>
          <p:cNvSpPr txBox="1"/>
          <p:nvPr/>
        </p:nvSpPr>
        <p:spPr>
          <a:xfrm>
            <a:off x="2892204" y="5118472"/>
            <a:ext cx="996287" cy="707886"/>
          </a:xfrm>
          <a:prstGeom prst="rect">
            <a:avLst/>
          </a:prstGeom>
          <a:noFill/>
        </p:spPr>
        <p:txBody>
          <a:bodyPr wrap="square" rtlCol="0">
            <a:spAutoFit/>
          </a:bodyPr>
          <a:lstStyle/>
          <a:p>
            <a:r>
              <a:rPr lang="en-GB" sz="4000" dirty="0">
                <a:solidFill>
                  <a:schemeClr val="accent5">
                    <a:lumMod val="50000"/>
                  </a:schemeClr>
                </a:solidFill>
                <a:latin typeface="Century Gothic" panose="020B0502020202020204" pitchFamily="34" charset="0"/>
              </a:rPr>
              <a:t>un</a:t>
            </a:r>
          </a:p>
        </p:txBody>
      </p:sp>
      <p:sp>
        <p:nvSpPr>
          <p:cNvPr id="13" name="TextBox 12">
            <a:extLst>
              <a:ext uri="{FF2B5EF4-FFF2-40B4-BE49-F238E27FC236}">
                <a16:creationId xmlns:a16="http://schemas.microsoft.com/office/drawing/2014/main" xmlns="" id="{CC410458-296C-4023-A243-9FB74CB8C642}"/>
              </a:ext>
            </a:extLst>
          </p:cNvPr>
          <p:cNvSpPr txBox="1"/>
          <p:nvPr/>
        </p:nvSpPr>
        <p:spPr>
          <a:xfrm>
            <a:off x="2642767" y="3740149"/>
            <a:ext cx="3442702" cy="1200329"/>
          </a:xfrm>
          <a:prstGeom prst="rect">
            <a:avLst/>
          </a:prstGeom>
          <a:noFill/>
        </p:spPr>
        <p:txBody>
          <a:bodyPr wrap="square" rtlCol="0">
            <a:spAutoFit/>
          </a:bodyPr>
          <a:lstStyle/>
          <a:p>
            <a:r>
              <a:rPr lang="es-CO" sz="7200" dirty="0">
                <a:solidFill>
                  <a:srgbClr val="002060"/>
                </a:solidFill>
                <a:latin typeface="Century Gothic" panose="020B0502020202020204" pitchFamily="34" charset="0"/>
                <a:cs typeface="Calibri" panose="020F0502020204030204" pitchFamily="34" charset="0"/>
              </a:rPr>
              <a:t>gato</a:t>
            </a:r>
          </a:p>
        </p:txBody>
      </p:sp>
      <p:sp>
        <p:nvSpPr>
          <p:cNvPr id="14" name="TextBox 13">
            <a:extLst>
              <a:ext uri="{FF2B5EF4-FFF2-40B4-BE49-F238E27FC236}">
                <a16:creationId xmlns:a16="http://schemas.microsoft.com/office/drawing/2014/main" xmlns="" id="{5FFD557F-BDE0-47D2-8014-33383F6E72B4}"/>
              </a:ext>
            </a:extLst>
          </p:cNvPr>
          <p:cNvSpPr txBox="1"/>
          <p:nvPr/>
        </p:nvSpPr>
        <p:spPr>
          <a:xfrm>
            <a:off x="3888491" y="5118472"/>
            <a:ext cx="1260144" cy="707886"/>
          </a:xfrm>
          <a:prstGeom prst="rect">
            <a:avLst/>
          </a:prstGeom>
          <a:noFill/>
        </p:spPr>
        <p:txBody>
          <a:bodyPr wrap="square" rtlCol="0">
            <a:spAutoFit/>
          </a:bodyPr>
          <a:lstStyle/>
          <a:p>
            <a:r>
              <a:rPr lang="en-GB" sz="4000" dirty="0">
                <a:solidFill>
                  <a:schemeClr val="accent5">
                    <a:lumMod val="50000"/>
                  </a:schemeClr>
                </a:solidFill>
                <a:latin typeface="Century Gothic" panose="020B0502020202020204" pitchFamily="34" charset="0"/>
              </a:rPr>
              <a:t>una</a:t>
            </a:r>
          </a:p>
        </p:txBody>
      </p:sp>
      <p:sp>
        <p:nvSpPr>
          <p:cNvPr id="15" name="Oval 14">
            <a:extLst>
              <a:ext uri="{FF2B5EF4-FFF2-40B4-BE49-F238E27FC236}">
                <a16:creationId xmlns:a16="http://schemas.microsoft.com/office/drawing/2014/main" xmlns="" id="{FBB91865-F495-407F-A3FD-71ED7A81ABF0}"/>
              </a:ext>
            </a:extLst>
          </p:cNvPr>
          <p:cNvSpPr/>
          <p:nvPr/>
        </p:nvSpPr>
        <p:spPr>
          <a:xfrm>
            <a:off x="2711402" y="4940478"/>
            <a:ext cx="1214651" cy="114731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xmlns="" id="{30972F81-1E75-49FE-A32C-705231FADCC5}"/>
              </a:ext>
            </a:extLst>
          </p:cNvPr>
          <p:cNvSpPr/>
          <p:nvPr/>
        </p:nvSpPr>
        <p:spPr>
          <a:xfrm>
            <a:off x="6808561" y="5229136"/>
            <a:ext cx="1214651" cy="114731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a:extLst>
              <a:ext uri="{FF2B5EF4-FFF2-40B4-BE49-F238E27FC236}">
                <a16:creationId xmlns:a16="http://schemas.microsoft.com/office/drawing/2014/main" xmlns="" id="{15D840C1-58AC-4BE4-B8D9-F92F027D756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588" r="4245" b="20833"/>
          <a:stretch/>
        </p:blipFill>
        <p:spPr>
          <a:xfrm>
            <a:off x="3028950" y="1101732"/>
            <a:ext cx="3352800" cy="2376985"/>
          </a:xfrm>
          <a:prstGeom prst="rect">
            <a:avLst/>
          </a:prstGeom>
          <a:ln w="31750">
            <a:solidFill>
              <a:schemeClr val="accent2"/>
            </a:solidFill>
          </a:ln>
        </p:spPr>
      </p:pic>
      <p:sp>
        <p:nvSpPr>
          <p:cNvPr id="18" name="TextBox 17">
            <a:extLst>
              <a:ext uri="{FF2B5EF4-FFF2-40B4-BE49-F238E27FC236}">
                <a16:creationId xmlns:a16="http://schemas.microsoft.com/office/drawing/2014/main" xmlns="" id="{CCC4CDDF-83F0-4D50-9F26-587FA20B5FAC}"/>
              </a:ext>
            </a:extLst>
          </p:cNvPr>
          <p:cNvSpPr txBox="1"/>
          <p:nvPr/>
        </p:nvSpPr>
        <p:spPr>
          <a:xfrm>
            <a:off x="6563673" y="1398360"/>
            <a:ext cx="996287" cy="707886"/>
          </a:xfrm>
          <a:prstGeom prst="rect">
            <a:avLst/>
          </a:prstGeom>
          <a:noFill/>
        </p:spPr>
        <p:txBody>
          <a:bodyPr wrap="square" rtlCol="0">
            <a:spAutoFit/>
          </a:bodyPr>
          <a:lstStyle/>
          <a:p>
            <a:r>
              <a:rPr lang="en-GB" sz="4000" dirty="0">
                <a:solidFill>
                  <a:schemeClr val="accent5">
                    <a:lumMod val="50000"/>
                  </a:schemeClr>
                </a:solidFill>
                <a:latin typeface="Century Gothic" panose="020B0502020202020204" pitchFamily="34" charset="0"/>
              </a:rPr>
              <a:t>un</a:t>
            </a:r>
          </a:p>
        </p:txBody>
      </p:sp>
      <p:sp>
        <p:nvSpPr>
          <p:cNvPr id="19" name="TextBox 18">
            <a:extLst>
              <a:ext uri="{FF2B5EF4-FFF2-40B4-BE49-F238E27FC236}">
                <a16:creationId xmlns:a16="http://schemas.microsoft.com/office/drawing/2014/main" xmlns="" id="{0D3A63E9-093C-497C-990E-6C7524BC06EE}"/>
              </a:ext>
            </a:extLst>
          </p:cNvPr>
          <p:cNvSpPr txBox="1"/>
          <p:nvPr/>
        </p:nvSpPr>
        <p:spPr>
          <a:xfrm>
            <a:off x="8821070" y="1125630"/>
            <a:ext cx="3442702" cy="1200329"/>
          </a:xfrm>
          <a:prstGeom prst="rect">
            <a:avLst/>
          </a:prstGeom>
          <a:noFill/>
        </p:spPr>
        <p:txBody>
          <a:bodyPr wrap="square" rtlCol="0">
            <a:spAutoFit/>
          </a:bodyPr>
          <a:lstStyle/>
          <a:p>
            <a:r>
              <a:rPr lang="es-CO" sz="7200" dirty="0">
                <a:solidFill>
                  <a:srgbClr val="002060"/>
                </a:solidFill>
                <a:latin typeface="Century Gothic" panose="020B0502020202020204" pitchFamily="34" charset="0"/>
                <a:cs typeface="Calibri" panose="020F0502020204030204" pitchFamily="34" charset="0"/>
              </a:rPr>
              <a:t>casa</a:t>
            </a:r>
          </a:p>
        </p:txBody>
      </p:sp>
      <p:sp>
        <p:nvSpPr>
          <p:cNvPr id="20" name="TextBox 19">
            <a:extLst>
              <a:ext uri="{FF2B5EF4-FFF2-40B4-BE49-F238E27FC236}">
                <a16:creationId xmlns:a16="http://schemas.microsoft.com/office/drawing/2014/main" xmlns="" id="{76061A7A-C940-4843-9DE4-555778B1013D}"/>
              </a:ext>
            </a:extLst>
          </p:cNvPr>
          <p:cNvSpPr txBox="1"/>
          <p:nvPr/>
        </p:nvSpPr>
        <p:spPr>
          <a:xfrm>
            <a:off x="7486767" y="1420697"/>
            <a:ext cx="1260144" cy="707886"/>
          </a:xfrm>
          <a:prstGeom prst="rect">
            <a:avLst/>
          </a:prstGeom>
          <a:noFill/>
        </p:spPr>
        <p:txBody>
          <a:bodyPr wrap="square" rtlCol="0">
            <a:spAutoFit/>
          </a:bodyPr>
          <a:lstStyle/>
          <a:p>
            <a:r>
              <a:rPr lang="en-GB" sz="4000" dirty="0">
                <a:solidFill>
                  <a:schemeClr val="accent5">
                    <a:lumMod val="50000"/>
                  </a:schemeClr>
                </a:solidFill>
                <a:latin typeface="Century Gothic" panose="020B0502020202020204" pitchFamily="34" charset="0"/>
              </a:rPr>
              <a:t>una</a:t>
            </a:r>
          </a:p>
        </p:txBody>
      </p:sp>
      <p:sp>
        <p:nvSpPr>
          <p:cNvPr id="21" name="Oval 20">
            <a:extLst>
              <a:ext uri="{FF2B5EF4-FFF2-40B4-BE49-F238E27FC236}">
                <a16:creationId xmlns:a16="http://schemas.microsoft.com/office/drawing/2014/main" xmlns="" id="{355FAACA-0D7F-4FC5-AC87-E46A4142E4B6}"/>
              </a:ext>
            </a:extLst>
          </p:cNvPr>
          <p:cNvSpPr/>
          <p:nvPr/>
        </p:nvSpPr>
        <p:spPr>
          <a:xfrm>
            <a:off x="7396773" y="1227493"/>
            <a:ext cx="1214651" cy="114731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itle 1">
            <a:extLst>
              <a:ext uri="{FF2B5EF4-FFF2-40B4-BE49-F238E27FC236}">
                <a16:creationId xmlns:a16="http://schemas.microsoft.com/office/drawing/2014/main" xmlns="" id="{09C46A2A-A1C3-467C-B091-D20D6A242C2F}"/>
              </a:ext>
            </a:extLst>
          </p:cNvPr>
          <p:cNvSpPr>
            <a:spLocks noGrp="1"/>
          </p:cNvSpPr>
          <p:nvPr>
            <p:ph type="title"/>
          </p:nvPr>
        </p:nvSpPr>
        <p:spPr>
          <a:xfrm>
            <a:off x="4190848" y="-73761"/>
            <a:ext cx="3564693" cy="826135"/>
          </a:xfrm>
        </p:spPr>
        <p:txBody>
          <a:bodyPr>
            <a:normAutofit/>
          </a:bodyPr>
          <a:lstStyle/>
          <a:p>
            <a:r>
              <a:rPr lang="en-GB" sz="4800" b="1" dirty="0">
                <a:solidFill>
                  <a:srgbClr val="002060"/>
                </a:solidFill>
                <a:latin typeface="Century Gothic" panose="020B0502020202020204" pitchFamily="34" charset="0"/>
              </a:rPr>
              <a:t>¿</a:t>
            </a:r>
            <a:r>
              <a:rPr lang="en-GB" sz="4800" b="1" dirty="0" err="1">
                <a:solidFill>
                  <a:srgbClr val="002060"/>
                </a:solidFill>
                <a:latin typeface="Century Gothic" panose="020B0502020202020204" pitchFamily="34" charset="0"/>
              </a:rPr>
              <a:t>Qué</a:t>
            </a:r>
            <a:r>
              <a:rPr lang="en-GB" sz="4800" b="1" dirty="0">
                <a:solidFill>
                  <a:srgbClr val="002060"/>
                </a:solidFill>
                <a:latin typeface="Century Gothic" panose="020B0502020202020204" pitchFamily="34" charset="0"/>
              </a:rPr>
              <a:t> </a:t>
            </a:r>
            <a:r>
              <a:rPr lang="en-GB" sz="4800" b="1" dirty="0" err="1">
                <a:solidFill>
                  <a:srgbClr val="002060"/>
                </a:solidFill>
                <a:latin typeface="Century Gothic" panose="020B0502020202020204" pitchFamily="34" charset="0"/>
              </a:rPr>
              <a:t>es</a:t>
            </a:r>
            <a:r>
              <a:rPr lang="en-GB" sz="4800" b="1" dirty="0">
                <a:solidFill>
                  <a:srgbClr val="002060"/>
                </a:solidFill>
                <a:latin typeface="Century Gothic" panose="020B0502020202020204" pitchFamily="34" charset="0"/>
              </a:rPr>
              <a:t>?</a:t>
            </a:r>
          </a:p>
        </p:txBody>
      </p:sp>
      <p:sp>
        <p:nvSpPr>
          <p:cNvPr id="23" name="Rounded Rectangle 11">
            <a:extLst>
              <a:ext uri="{FF2B5EF4-FFF2-40B4-BE49-F238E27FC236}">
                <a16:creationId xmlns:a16="http://schemas.microsoft.com/office/drawing/2014/main" xmlns="" id="{A316DD52-7894-4A75-969C-CA0645DA2978}"/>
              </a:ext>
            </a:extLst>
          </p:cNvPr>
          <p:cNvSpPr/>
          <p:nvPr/>
        </p:nvSpPr>
        <p:spPr>
          <a:xfrm>
            <a:off x="10121900" y="258166"/>
            <a:ext cx="1806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hablar</a:t>
            </a:r>
          </a:p>
        </p:txBody>
      </p:sp>
    </p:spTree>
    <p:extLst>
      <p:ext uri="{BB962C8B-B14F-4D97-AF65-F5344CB8AC3E}">
        <p14:creationId xmlns:p14="http://schemas.microsoft.com/office/powerpoint/2010/main" val="20530803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p:bldP spid="13" grpId="0"/>
      <p:bldP spid="14" grpId="0"/>
      <p:bldP spid="15" grpId="0" animBg="1"/>
      <p:bldP spid="16" grpId="0" animBg="1"/>
      <p:bldP spid="18" grpId="0"/>
      <p:bldP spid="19" grpId="0"/>
      <p:bldP spid="20" grpId="0"/>
      <p:bldP spid="21" grpId="0" animBg="1"/>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32C0C85D-92BA-4786-A561-37FE1FB2A665}"/>
              </a:ext>
            </a:extLst>
          </p:cNvPr>
          <p:cNvGrpSpPr/>
          <p:nvPr/>
        </p:nvGrpSpPr>
        <p:grpSpPr>
          <a:xfrm>
            <a:off x="215326" y="286849"/>
            <a:ext cx="12488218" cy="5390044"/>
            <a:chOff x="215326" y="286849"/>
            <a:chExt cx="12488218" cy="5390044"/>
          </a:xfrm>
        </p:grpSpPr>
        <p:sp>
          <p:nvSpPr>
            <p:cNvPr id="3" name="Rectangle 2">
              <a:extLst>
                <a:ext uri="{FF2B5EF4-FFF2-40B4-BE49-F238E27FC236}">
                  <a16:creationId xmlns:a16="http://schemas.microsoft.com/office/drawing/2014/main" xmlns="" id="{731710A6-B715-4CED-9F49-87BB71637433}"/>
                </a:ext>
              </a:extLst>
            </p:cNvPr>
            <p:cNvSpPr/>
            <p:nvPr/>
          </p:nvSpPr>
          <p:spPr>
            <a:xfrm>
              <a:off x="3280228" y="3117170"/>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xmlns="" id="{7DA67C93-E6A0-47E8-B162-DD5F8F618208}"/>
                </a:ext>
              </a:extLst>
            </p:cNvPr>
            <p:cNvSpPr/>
            <p:nvPr/>
          </p:nvSpPr>
          <p:spPr>
            <a:xfrm>
              <a:off x="6278306" y="3112076"/>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xmlns="" id="{6BF3E191-C939-49DF-9906-165847FE2C8E}"/>
                </a:ext>
              </a:extLst>
            </p:cNvPr>
            <p:cNvSpPr/>
            <p:nvPr/>
          </p:nvSpPr>
          <p:spPr>
            <a:xfrm>
              <a:off x="9288364" y="3112075"/>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xmlns="" id="{81C0FA94-E530-47F0-8484-4EC8FD9ABF1D}"/>
                </a:ext>
              </a:extLst>
            </p:cNvPr>
            <p:cNvSpPr/>
            <p:nvPr/>
          </p:nvSpPr>
          <p:spPr>
            <a:xfrm>
              <a:off x="3273089" y="301825"/>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xmlns="" id="{FD84571F-4E9A-4FAA-A08F-103B5AD7E07B}"/>
                </a:ext>
              </a:extLst>
            </p:cNvPr>
            <p:cNvSpPr/>
            <p:nvPr/>
          </p:nvSpPr>
          <p:spPr>
            <a:xfrm>
              <a:off x="215326" y="322650"/>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xmlns="" id="{22E8433A-F34A-445E-BE66-D7B383D26C50}"/>
                </a:ext>
              </a:extLst>
            </p:cNvPr>
            <p:cNvSpPr/>
            <p:nvPr/>
          </p:nvSpPr>
          <p:spPr>
            <a:xfrm>
              <a:off x="6226426" y="286849"/>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xmlns="" id="{2BCDF6BC-6F15-41B6-B2BE-ADD6EBE12BA9}"/>
                </a:ext>
              </a:extLst>
            </p:cNvPr>
            <p:cNvSpPr/>
            <p:nvPr/>
          </p:nvSpPr>
          <p:spPr>
            <a:xfrm>
              <a:off x="9273891" y="297772"/>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 9">
              <a:extLst>
                <a:ext uri="{FF2B5EF4-FFF2-40B4-BE49-F238E27FC236}">
                  <a16:creationId xmlns:a16="http://schemas.microsoft.com/office/drawing/2014/main" xmlns="" id="{5D101A3C-2F55-440D-B2CA-CCF527092C8E}"/>
                </a:ext>
              </a:extLst>
            </p:cNvPr>
            <p:cNvGrpSpPr/>
            <p:nvPr/>
          </p:nvGrpSpPr>
          <p:grpSpPr>
            <a:xfrm>
              <a:off x="223329" y="362185"/>
              <a:ext cx="3249577" cy="5314708"/>
              <a:chOff x="223329" y="362185"/>
              <a:chExt cx="3249577" cy="5314708"/>
            </a:xfrm>
          </p:grpSpPr>
          <p:sp>
            <p:nvSpPr>
              <p:cNvPr id="32" name="Rectangle 31">
                <a:extLst>
                  <a:ext uri="{FF2B5EF4-FFF2-40B4-BE49-F238E27FC236}">
                    <a16:creationId xmlns:a16="http://schemas.microsoft.com/office/drawing/2014/main" xmlns="" id="{A100FFCD-630B-43BB-8C55-F08FB4DD1C62}"/>
                  </a:ext>
                </a:extLst>
              </p:cNvPr>
              <p:cNvSpPr/>
              <p:nvPr/>
            </p:nvSpPr>
            <p:spPr>
              <a:xfrm>
                <a:off x="223329" y="3162292"/>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a:extLst>
                  <a:ext uri="{FF2B5EF4-FFF2-40B4-BE49-F238E27FC236}">
                    <a16:creationId xmlns:a16="http://schemas.microsoft.com/office/drawing/2014/main" xmlns="" id="{0CDF5489-6130-430F-9DB3-54A5A561D489}"/>
                  </a:ext>
                </a:extLst>
              </p:cNvPr>
              <p:cNvSpPr txBox="1"/>
              <p:nvPr/>
            </p:nvSpPr>
            <p:spPr>
              <a:xfrm>
                <a:off x="1150621" y="5098849"/>
                <a:ext cx="2322285" cy="553998"/>
              </a:xfrm>
              <a:prstGeom prst="rect">
                <a:avLst/>
              </a:prstGeom>
              <a:noFill/>
            </p:spPr>
            <p:txBody>
              <a:bodyPr wrap="square" rtlCol="0">
                <a:spAutoFit/>
              </a:bodyPr>
              <a:lstStyle/>
              <a:p>
                <a:r>
                  <a:rPr lang="en-GB" sz="3000" i="1" dirty="0">
                    <a:solidFill>
                      <a:srgbClr val="002060"/>
                    </a:solidFill>
                    <a:latin typeface="Century Gothic" panose="020B0502020202020204" pitchFamily="34" charset="0"/>
                  </a:rPr>
                  <a:t>Oslo</a:t>
                </a:r>
              </a:p>
            </p:txBody>
          </p:sp>
          <p:sp>
            <p:nvSpPr>
              <p:cNvPr id="34" name="Action Button: Custom 13">
                <a:hlinkClick r:id="" action="ppaction://noaction" highlightClick="1"/>
                <a:extLst>
                  <a:ext uri="{FF2B5EF4-FFF2-40B4-BE49-F238E27FC236}">
                    <a16:creationId xmlns:a16="http://schemas.microsoft.com/office/drawing/2014/main" xmlns="" id="{1DD82CB0-DEEA-4C66-8BFD-9F23E9141922}"/>
                  </a:ext>
                </a:extLst>
              </p:cNvPr>
              <p:cNvSpPr/>
              <p:nvPr/>
            </p:nvSpPr>
            <p:spPr>
              <a:xfrm>
                <a:off x="240309" y="362185"/>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70C0"/>
                    </a:solidFill>
                    <a:latin typeface="Century Gothic" panose="020B0502020202020204" pitchFamily="34" charset="0"/>
                  </a:rPr>
                  <a:t>A</a:t>
                </a:r>
              </a:p>
            </p:txBody>
          </p:sp>
          <p:sp>
            <p:nvSpPr>
              <p:cNvPr id="35" name="TextBox 34">
                <a:extLst>
                  <a:ext uri="{FF2B5EF4-FFF2-40B4-BE49-F238E27FC236}">
                    <a16:creationId xmlns:a16="http://schemas.microsoft.com/office/drawing/2014/main" xmlns="" id="{7A80A05E-26FC-4AE5-9E01-F3D94BCAABAA}"/>
                  </a:ext>
                </a:extLst>
              </p:cNvPr>
              <p:cNvSpPr txBox="1"/>
              <p:nvPr/>
            </p:nvSpPr>
            <p:spPr>
              <a:xfrm>
                <a:off x="234047" y="3970319"/>
                <a:ext cx="2995585"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Forgets a book</a:t>
                </a:r>
              </a:p>
            </p:txBody>
          </p:sp>
        </p:grpSp>
        <p:sp>
          <p:nvSpPr>
            <p:cNvPr id="11" name="TextBox 10">
              <a:extLst>
                <a:ext uri="{FF2B5EF4-FFF2-40B4-BE49-F238E27FC236}">
                  <a16:creationId xmlns:a16="http://schemas.microsoft.com/office/drawing/2014/main" xmlns="" id="{EF496AA4-6B1D-410C-8019-C4DEA52E2DC6}"/>
                </a:ext>
              </a:extLst>
            </p:cNvPr>
            <p:cNvSpPr txBox="1"/>
            <p:nvPr/>
          </p:nvSpPr>
          <p:spPr>
            <a:xfrm>
              <a:off x="6267940" y="4049327"/>
              <a:ext cx="2995585"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Listens to music</a:t>
              </a:r>
            </a:p>
          </p:txBody>
        </p:sp>
        <p:sp>
          <p:nvSpPr>
            <p:cNvPr id="12" name="TextBox 11">
              <a:extLst>
                <a:ext uri="{FF2B5EF4-FFF2-40B4-BE49-F238E27FC236}">
                  <a16:creationId xmlns:a16="http://schemas.microsoft.com/office/drawing/2014/main" xmlns="" id="{EF5D446D-34DA-4BD4-A2B4-2A941274F96F}"/>
                </a:ext>
              </a:extLst>
            </p:cNvPr>
            <p:cNvSpPr txBox="1"/>
            <p:nvPr/>
          </p:nvSpPr>
          <p:spPr>
            <a:xfrm>
              <a:off x="6709882" y="5020061"/>
              <a:ext cx="2998077" cy="553998"/>
            </a:xfrm>
            <a:prstGeom prst="rect">
              <a:avLst/>
            </a:prstGeom>
            <a:noFill/>
          </p:spPr>
          <p:txBody>
            <a:bodyPr wrap="square" rtlCol="0">
              <a:spAutoFit/>
            </a:bodyPr>
            <a:lstStyle/>
            <a:p>
              <a:r>
                <a:rPr lang="en-GB" sz="3000" i="1" dirty="0">
                  <a:solidFill>
                    <a:srgbClr val="002060"/>
                  </a:solidFill>
                  <a:latin typeface="Century Gothic" panose="020B0502020202020204" pitchFamily="34" charset="0"/>
                </a:rPr>
                <a:t>Estocolmo</a:t>
              </a:r>
            </a:p>
          </p:txBody>
        </p:sp>
        <p:sp>
          <p:nvSpPr>
            <p:cNvPr id="13" name="Action Button: Custom 27">
              <a:hlinkClick r:id="" action="ppaction://noaction" highlightClick="1"/>
              <a:extLst>
                <a:ext uri="{FF2B5EF4-FFF2-40B4-BE49-F238E27FC236}">
                  <a16:creationId xmlns:a16="http://schemas.microsoft.com/office/drawing/2014/main" xmlns="" id="{C98534A0-51EF-4C8A-8200-9616360B2124}"/>
                </a:ext>
              </a:extLst>
            </p:cNvPr>
            <p:cNvSpPr/>
            <p:nvPr/>
          </p:nvSpPr>
          <p:spPr>
            <a:xfrm>
              <a:off x="6352706" y="3159434"/>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70C0"/>
                  </a:solidFill>
                  <a:latin typeface="Century Gothic" panose="020B0502020202020204" pitchFamily="34" charset="0"/>
                </a:rPr>
                <a:t>G</a:t>
              </a:r>
            </a:p>
          </p:txBody>
        </p:sp>
        <p:sp>
          <p:nvSpPr>
            <p:cNvPr id="14" name="Action Button: Custom 28">
              <a:hlinkClick r:id="" action="ppaction://noaction" highlightClick="1"/>
              <a:extLst>
                <a:ext uri="{FF2B5EF4-FFF2-40B4-BE49-F238E27FC236}">
                  <a16:creationId xmlns:a16="http://schemas.microsoft.com/office/drawing/2014/main" xmlns="" id="{46546C53-C604-4BBC-A1C3-B7BC14DE5B33}"/>
                </a:ext>
              </a:extLst>
            </p:cNvPr>
            <p:cNvSpPr/>
            <p:nvPr/>
          </p:nvSpPr>
          <p:spPr>
            <a:xfrm>
              <a:off x="3340094" y="3164528"/>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70C0"/>
                  </a:solidFill>
                  <a:latin typeface="Century Gothic" panose="020B0502020202020204" pitchFamily="34" charset="0"/>
                </a:rPr>
                <a:t>F</a:t>
              </a:r>
            </a:p>
          </p:txBody>
        </p:sp>
        <p:sp>
          <p:nvSpPr>
            <p:cNvPr id="15" name="TextBox 14">
              <a:extLst>
                <a:ext uri="{FF2B5EF4-FFF2-40B4-BE49-F238E27FC236}">
                  <a16:creationId xmlns:a16="http://schemas.microsoft.com/office/drawing/2014/main" xmlns="" id="{AC395F79-30C8-430B-A9F0-508FAEF0A6EE}"/>
                </a:ext>
              </a:extLst>
            </p:cNvPr>
            <p:cNvSpPr txBox="1"/>
            <p:nvPr/>
          </p:nvSpPr>
          <p:spPr>
            <a:xfrm>
              <a:off x="3509544" y="3970319"/>
              <a:ext cx="2995585"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Buys a house</a:t>
              </a:r>
            </a:p>
          </p:txBody>
        </p:sp>
        <p:sp>
          <p:nvSpPr>
            <p:cNvPr id="16" name="TextBox 15">
              <a:extLst>
                <a:ext uri="{FF2B5EF4-FFF2-40B4-BE49-F238E27FC236}">
                  <a16:creationId xmlns:a16="http://schemas.microsoft.com/office/drawing/2014/main" xmlns="" id="{55645C44-2DBE-4BED-9F93-3FB1475D9813}"/>
                </a:ext>
              </a:extLst>
            </p:cNvPr>
            <p:cNvSpPr txBox="1"/>
            <p:nvPr/>
          </p:nvSpPr>
          <p:spPr>
            <a:xfrm>
              <a:off x="3896578" y="5069689"/>
              <a:ext cx="2573581" cy="553998"/>
            </a:xfrm>
            <a:prstGeom prst="rect">
              <a:avLst/>
            </a:prstGeom>
            <a:noFill/>
          </p:spPr>
          <p:txBody>
            <a:bodyPr wrap="square" rtlCol="0">
              <a:spAutoFit/>
            </a:bodyPr>
            <a:lstStyle/>
            <a:p>
              <a:r>
                <a:rPr lang="en-GB" sz="3000" i="1" dirty="0">
                  <a:solidFill>
                    <a:srgbClr val="002060"/>
                  </a:solidFill>
                  <a:latin typeface="Century Gothic" panose="020B0502020202020204" pitchFamily="34" charset="0"/>
                </a:rPr>
                <a:t>Caracas</a:t>
              </a:r>
            </a:p>
          </p:txBody>
        </p:sp>
        <p:sp>
          <p:nvSpPr>
            <p:cNvPr id="17" name="Action Button: Custom 31">
              <a:hlinkClick r:id="" action="ppaction://noaction" highlightClick="1"/>
              <a:extLst>
                <a:ext uri="{FF2B5EF4-FFF2-40B4-BE49-F238E27FC236}">
                  <a16:creationId xmlns:a16="http://schemas.microsoft.com/office/drawing/2014/main" xmlns="" id="{2E76D854-D667-487A-8A64-BE87805A6D61}"/>
                </a:ext>
              </a:extLst>
            </p:cNvPr>
            <p:cNvSpPr/>
            <p:nvPr/>
          </p:nvSpPr>
          <p:spPr>
            <a:xfrm>
              <a:off x="9350783" y="3159433"/>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70C0"/>
                  </a:solidFill>
                  <a:latin typeface="Century Gothic" panose="020B0502020202020204" pitchFamily="34" charset="0"/>
                </a:rPr>
                <a:t>H</a:t>
              </a:r>
            </a:p>
          </p:txBody>
        </p:sp>
        <p:sp>
          <p:nvSpPr>
            <p:cNvPr id="18" name="TextBox 17">
              <a:extLst>
                <a:ext uri="{FF2B5EF4-FFF2-40B4-BE49-F238E27FC236}">
                  <a16:creationId xmlns:a16="http://schemas.microsoft.com/office/drawing/2014/main" xmlns="" id="{78AEE342-E812-4B6B-97A9-B4F83ECE8777}"/>
                </a:ext>
              </a:extLst>
            </p:cNvPr>
            <p:cNvSpPr txBox="1"/>
            <p:nvPr/>
          </p:nvSpPr>
          <p:spPr>
            <a:xfrm>
              <a:off x="9707959" y="3979746"/>
              <a:ext cx="2995585"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Arrives late</a:t>
              </a:r>
            </a:p>
          </p:txBody>
        </p:sp>
        <p:sp>
          <p:nvSpPr>
            <p:cNvPr id="19" name="TextBox 18">
              <a:extLst>
                <a:ext uri="{FF2B5EF4-FFF2-40B4-BE49-F238E27FC236}">
                  <a16:creationId xmlns:a16="http://schemas.microsoft.com/office/drawing/2014/main" xmlns="" id="{98AD744A-5067-4E95-911C-384FBCBA4F43}"/>
                </a:ext>
              </a:extLst>
            </p:cNvPr>
            <p:cNvSpPr txBox="1"/>
            <p:nvPr/>
          </p:nvSpPr>
          <p:spPr>
            <a:xfrm>
              <a:off x="9738415" y="5053580"/>
              <a:ext cx="2653742" cy="553998"/>
            </a:xfrm>
            <a:prstGeom prst="rect">
              <a:avLst/>
            </a:prstGeom>
            <a:noFill/>
          </p:spPr>
          <p:txBody>
            <a:bodyPr wrap="square" rtlCol="0">
              <a:spAutoFit/>
            </a:bodyPr>
            <a:lstStyle/>
            <a:p>
              <a:r>
                <a:rPr lang="en-GB" sz="3000" i="1" dirty="0">
                  <a:solidFill>
                    <a:srgbClr val="002060"/>
                  </a:solidFill>
                  <a:latin typeface="Century Gothic" panose="020B0502020202020204" pitchFamily="34" charset="0"/>
                </a:rPr>
                <a:t>Los Llanos</a:t>
              </a:r>
            </a:p>
          </p:txBody>
        </p:sp>
        <p:sp>
          <p:nvSpPr>
            <p:cNvPr id="20" name="TextBox 19">
              <a:extLst>
                <a:ext uri="{FF2B5EF4-FFF2-40B4-BE49-F238E27FC236}">
                  <a16:creationId xmlns:a16="http://schemas.microsoft.com/office/drawing/2014/main" xmlns="" id="{AC017D32-C670-475C-BADE-21DADBFFCE38}"/>
                </a:ext>
              </a:extLst>
            </p:cNvPr>
            <p:cNvSpPr txBox="1"/>
            <p:nvPr/>
          </p:nvSpPr>
          <p:spPr>
            <a:xfrm>
              <a:off x="284642" y="1056731"/>
              <a:ext cx="2995585" cy="954107"/>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Dances with a (male) friend</a:t>
              </a:r>
            </a:p>
          </p:txBody>
        </p:sp>
        <p:sp>
          <p:nvSpPr>
            <p:cNvPr id="21" name="TextBox 20">
              <a:extLst>
                <a:ext uri="{FF2B5EF4-FFF2-40B4-BE49-F238E27FC236}">
                  <a16:creationId xmlns:a16="http://schemas.microsoft.com/office/drawing/2014/main" xmlns="" id="{C1D0A6E6-B3CB-4E51-9DFB-89FB577FBD91}"/>
                </a:ext>
              </a:extLst>
            </p:cNvPr>
            <p:cNvSpPr txBox="1"/>
            <p:nvPr/>
          </p:nvSpPr>
          <p:spPr>
            <a:xfrm>
              <a:off x="798945" y="2293206"/>
              <a:ext cx="2646177" cy="553998"/>
            </a:xfrm>
            <a:prstGeom prst="rect">
              <a:avLst/>
            </a:prstGeom>
            <a:noFill/>
          </p:spPr>
          <p:txBody>
            <a:bodyPr wrap="square" rtlCol="0">
              <a:spAutoFit/>
            </a:bodyPr>
            <a:lstStyle/>
            <a:p>
              <a:r>
                <a:rPr lang="en-GB" sz="3000" i="1" dirty="0">
                  <a:solidFill>
                    <a:srgbClr val="002060"/>
                  </a:solidFill>
                  <a:latin typeface="Century Gothic" panose="020B0502020202020204" pitchFamily="34" charset="0"/>
                </a:rPr>
                <a:t>Bangkok</a:t>
              </a:r>
            </a:p>
          </p:txBody>
        </p:sp>
        <p:sp>
          <p:nvSpPr>
            <p:cNvPr id="22" name="Action Button: Custom 36">
              <a:hlinkClick r:id="" action="ppaction://noaction" highlightClick="1"/>
              <a:extLst>
                <a:ext uri="{FF2B5EF4-FFF2-40B4-BE49-F238E27FC236}">
                  <a16:creationId xmlns:a16="http://schemas.microsoft.com/office/drawing/2014/main" xmlns="" id="{A2723791-AC22-4BF1-AE8D-168C417F6DD8}"/>
                </a:ext>
              </a:extLst>
            </p:cNvPr>
            <p:cNvSpPr/>
            <p:nvPr/>
          </p:nvSpPr>
          <p:spPr>
            <a:xfrm>
              <a:off x="240309" y="3162292"/>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70C0"/>
                  </a:solidFill>
                  <a:latin typeface="Century Gothic" panose="020B0502020202020204" pitchFamily="34" charset="0"/>
                </a:rPr>
                <a:t>E</a:t>
              </a:r>
            </a:p>
          </p:txBody>
        </p:sp>
        <p:sp>
          <p:nvSpPr>
            <p:cNvPr id="23" name="Action Button: Custom 37">
              <a:hlinkClick r:id="" action="ppaction://noaction" highlightClick="1"/>
              <a:extLst>
                <a:ext uri="{FF2B5EF4-FFF2-40B4-BE49-F238E27FC236}">
                  <a16:creationId xmlns:a16="http://schemas.microsoft.com/office/drawing/2014/main" xmlns="" id="{D1830788-5F61-46D3-9640-A5FBC5292CA3}"/>
                </a:ext>
              </a:extLst>
            </p:cNvPr>
            <p:cNvSpPr/>
            <p:nvPr/>
          </p:nvSpPr>
          <p:spPr>
            <a:xfrm>
              <a:off x="6300826" y="326384"/>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70C0"/>
                  </a:solidFill>
                  <a:latin typeface="Century Gothic" panose="020B0502020202020204" pitchFamily="34" charset="0"/>
                </a:rPr>
                <a:t>C</a:t>
              </a:r>
            </a:p>
          </p:txBody>
        </p:sp>
        <p:sp>
          <p:nvSpPr>
            <p:cNvPr id="24" name="TextBox 23">
              <a:extLst>
                <a:ext uri="{FF2B5EF4-FFF2-40B4-BE49-F238E27FC236}">
                  <a16:creationId xmlns:a16="http://schemas.microsoft.com/office/drawing/2014/main" xmlns="" id="{8B67E7B9-47E8-4B87-9700-F026078ECBD6}"/>
                </a:ext>
              </a:extLst>
            </p:cNvPr>
            <p:cNvSpPr txBox="1"/>
            <p:nvPr/>
          </p:nvSpPr>
          <p:spPr>
            <a:xfrm>
              <a:off x="7180856" y="2256957"/>
              <a:ext cx="2646177" cy="553998"/>
            </a:xfrm>
            <a:prstGeom prst="rect">
              <a:avLst/>
            </a:prstGeom>
            <a:noFill/>
          </p:spPr>
          <p:txBody>
            <a:bodyPr wrap="square" rtlCol="0">
              <a:spAutoFit/>
            </a:bodyPr>
            <a:lstStyle/>
            <a:p>
              <a:r>
                <a:rPr lang="en-GB" sz="3000" i="1" dirty="0">
                  <a:solidFill>
                    <a:srgbClr val="002060"/>
                  </a:solidFill>
                  <a:latin typeface="Century Gothic" panose="020B0502020202020204" pitchFamily="34" charset="0"/>
                </a:rPr>
                <a:t>Tokio</a:t>
              </a:r>
            </a:p>
          </p:txBody>
        </p:sp>
        <p:sp>
          <p:nvSpPr>
            <p:cNvPr id="25" name="TextBox 24">
              <a:extLst>
                <a:ext uri="{FF2B5EF4-FFF2-40B4-BE49-F238E27FC236}">
                  <a16:creationId xmlns:a16="http://schemas.microsoft.com/office/drawing/2014/main" xmlns="" id="{DE6FA692-639B-4777-8101-618A2D7ACBD7}"/>
                </a:ext>
              </a:extLst>
            </p:cNvPr>
            <p:cNvSpPr txBox="1"/>
            <p:nvPr/>
          </p:nvSpPr>
          <p:spPr>
            <a:xfrm>
              <a:off x="6601310" y="1248499"/>
              <a:ext cx="2995585"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Has a party</a:t>
              </a:r>
            </a:p>
          </p:txBody>
        </p:sp>
        <p:sp>
          <p:nvSpPr>
            <p:cNvPr id="26" name="Action Button: Custom 40">
              <a:hlinkClick r:id="" action="ppaction://noaction" highlightClick="1"/>
              <a:extLst>
                <a:ext uri="{FF2B5EF4-FFF2-40B4-BE49-F238E27FC236}">
                  <a16:creationId xmlns:a16="http://schemas.microsoft.com/office/drawing/2014/main" xmlns="" id="{F7EEC87D-9C21-4A2D-9E36-6357948E4D3F}"/>
                </a:ext>
              </a:extLst>
            </p:cNvPr>
            <p:cNvSpPr/>
            <p:nvPr/>
          </p:nvSpPr>
          <p:spPr>
            <a:xfrm>
              <a:off x="3332955" y="351913"/>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70C0"/>
                  </a:solidFill>
                  <a:latin typeface="Century Gothic" panose="020B0502020202020204" pitchFamily="34" charset="0"/>
                </a:rPr>
                <a:t>B</a:t>
              </a:r>
            </a:p>
          </p:txBody>
        </p:sp>
        <p:sp>
          <p:nvSpPr>
            <p:cNvPr id="27" name="TextBox 26">
              <a:extLst>
                <a:ext uri="{FF2B5EF4-FFF2-40B4-BE49-F238E27FC236}">
                  <a16:creationId xmlns:a16="http://schemas.microsoft.com/office/drawing/2014/main" xmlns="" id="{D8A6C267-0082-411C-A7FD-F7BFF2433FC9}"/>
                </a:ext>
              </a:extLst>
            </p:cNvPr>
            <p:cNvSpPr txBox="1"/>
            <p:nvPr/>
          </p:nvSpPr>
          <p:spPr>
            <a:xfrm>
              <a:off x="3509545" y="1247299"/>
              <a:ext cx="2995585"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Buys a boat</a:t>
              </a:r>
            </a:p>
          </p:txBody>
        </p:sp>
        <p:sp>
          <p:nvSpPr>
            <p:cNvPr id="28" name="TextBox 27">
              <a:extLst>
                <a:ext uri="{FF2B5EF4-FFF2-40B4-BE49-F238E27FC236}">
                  <a16:creationId xmlns:a16="http://schemas.microsoft.com/office/drawing/2014/main" xmlns="" id="{470C6E35-4F77-4451-B4FA-05A92CB5356E}"/>
                </a:ext>
              </a:extLst>
            </p:cNvPr>
            <p:cNvSpPr txBox="1"/>
            <p:nvPr/>
          </p:nvSpPr>
          <p:spPr>
            <a:xfrm>
              <a:off x="3714407" y="2253192"/>
              <a:ext cx="2646177" cy="553998"/>
            </a:xfrm>
            <a:prstGeom prst="rect">
              <a:avLst/>
            </a:prstGeom>
            <a:noFill/>
          </p:spPr>
          <p:txBody>
            <a:bodyPr wrap="square" rtlCol="0">
              <a:spAutoFit/>
            </a:bodyPr>
            <a:lstStyle/>
            <a:p>
              <a:r>
                <a:rPr lang="en-GB" sz="3000" i="1" dirty="0">
                  <a:solidFill>
                    <a:srgbClr val="002060"/>
                  </a:solidFill>
                  <a:latin typeface="Century Gothic" panose="020B0502020202020204" pitchFamily="34" charset="0"/>
                </a:rPr>
                <a:t>California</a:t>
              </a:r>
            </a:p>
          </p:txBody>
        </p:sp>
        <p:sp>
          <p:nvSpPr>
            <p:cNvPr id="29" name="TextBox 28">
              <a:extLst>
                <a:ext uri="{FF2B5EF4-FFF2-40B4-BE49-F238E27FC236}">
                  <a16:creationId xmlns:a16="http://schemas.microsoft.com/office/drawing/2014/main" xmlns="" id="{582AD6A5-C8E5-4DB9-AC1C-A1F9B11064A7}"/>
                </a:ext>
              </a:extLst>
            </p:cNvPr>
            <p:cNvSpPr txBox="1"/>
            <p:nvPr/>
          </p:nvSpPr>
          <p:spPr>
            <a:xfrm>
              <a:off x="9534223" y="2256927"/>
              <a:ext cx="2813307" cy="553998"/>
            </a:xfrm>
            <a:prstGeom prst="rect">
              <a:avLst/>
            </a:prstGeom>
            <a:noFill/>
          </p:spPr>
          <p:txBody>
            <a:bodyPr wrap="square" rtlCol="0">
              <a:spAutoFit/>
            </a:bodyPr>
            <a:lstStyle/>
            <a:p>
              <a:r>
                <a:rPr lang="en-GB" sz="3000" i="1" dirty="0">
                  <a:solidFill>
                    <a:srgbClr val="002060"/>
                  </a:solidFill>
                  <a:latin typeface="Century Gothic" panose="020B0502020202020204" pitchFamily="34" charset="0"/>
                </a:rPr>
                <a:t>La Habana</a:t>
              </a:r>
            </a:p>
          </p:txBody>
        </p:sp>
        <p:sp>
          <p:nvSpPr>
            <p:cNvPr id="30" name="TextBox 29">
              <a:extLst>
                <a:ext uri="{FF2B5EF4-FFF2-40B4-BE49-F238E27FC236}">
                  <a16:creationId xmlns:a16="http://schemas.microsoft.com/office/drawing/2014/main" xmlns="" id="{E29ADAC7-08A4-4F88-970E-E6F7DEB9E259}"/>
                </a:ext>
              </a:extLst>
            </p:cNvPr>
            <p:cNvSpPr txBox="1"/>
            <p:nvPr/>
          </p:nvSpPr>
          <p:spPr>
            <a:xfrm>
              <a:off x="9288364" y="1017196"/>
              <a:ext cx="2890197" cy="954107"/>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Speaks with a (female) friend</a:t>
              </a:r>
            </a:p>
          </p:txBody>
        </p:sp>
        <p:sp>
          <p:nvSpPr>
            <p:cNvPr id="31" name="Action Button: Custom 45">
              <a:hlinkClick r:id="" action="ppaction://noaction" highlightClick="1"/>
              <a:extLst>
                <a:ext uri="{FF2B5EF4-FFF2-40B4-BE49-F238E27FC236}">
                  <a16:creationId xmlns:a16="http://schemas.microsoft.com/office/drawing/2014/main" xmlns="" id="{B64D4004-4EF8-4413-9EAC-52D8D5F323D1}"/>
                </a:ext>
              </a:extLst>
            </p:cNvPr>
            <p:cNvSpPr/>
            <p:nvPr/>
          </p:nvSpPr>
          <p:spPr>
            <a:xfrm>
              <a:off x="9289299" y="326172"/>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70C0"/>
                  </a:solidFill>
                  <a:latin typeface="Century Gothic" panose="020B0502020202020204" pitchFamily="34" charset="0"/>
                </a:rPr>
                <a:t>D</a:t>
              </a:r>
            </a:p>
          </p:txBody>
        </p:sp>
      </p:grpSp>
      <p:sp>
        <p:nvSpPr>
          <p:cNvPr id="37" name="Title 36">
            <a:extLst>
              <a:ext uri="{FF2B5EF4-FFF2-40B4-BE49-F238E27FC236}">
                <a16:creationId xmlns:a16="http://schemas.microsoft.com/office/drawing/2014/main" xmlns="" id="{02A5127F-F539-4743-8ADF-E5B0FFFEE693}"/>
              </a:ext>
            </a:extLst>
          </p:cNvPr>
          <p:cNvSpPr>
            <a:spLocks noGrp="1"/>
          </p:cNvSpPr>
          <p:nvPr>
            <p:ph type="title"/>
          </p:nvPr>
        </p:nvSpPr>
        <p:spPr>
          <a:xfrm>
            <a:off x="133350" y="5480989"/>
            <a:ext cx="10515600" cy="1325563"/>
          </a:xfrm>
        </p:spPr>
        <p:txBody>
          <a:bodyPr/>
          <a:lstStyle/>
          <a:p>
            <a:pPr rtl="0" eaLnBrk="1" latinLnBrk="0" hangingPunct="1"/>
            <a:r>
              <a:rPr lang="en-GB" sz="2800" b="1" kern="1200" dirty="0">
                <a:solidFill>
                  <a:srgbClr val="203864"/>
                </a:solidFill>
                <a:effectLst/>
                <a:latin typeface="Century Gothic" panose="020B0502020202020204" pitchFamily="34" charset="0"/>
                <a:ea typeface="+mn-ea"/>
                <a:cs typeface="+mn-cs"/>
              </a:rPr>
              <a:t>Persona B</a:t>
            </a:r>
            <a:endParaRPr lang="en-GB" dirty="0">
              <a:effectLst/>
            </a:endParaRPr>
          </a:p>
        </p:txBody>
      </p:sp>
    </p:spTree>
    <p:extLst>
      <p:ext uri="{BB962C8B-B14F-4D97-AF65-F5344CB8AC3E}">
        <p14:creationId xmlns:p14="http://schemas.microsoft.com/office/powerpoint/2010/main" val="14902786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 name="Title 1">
            <a:extLst>
              <a:ext uri="{FF2B5EF4-FFF2-40B4-BE49-F238E27FC236}">
                <a16:creationId xmlns:a16="http://schemas.microsoft.com/office/drawing/2014/main" xmlns="" id="{2B2E3781-1AC5-4B23-B3EE-65D08AE534DF}"/>
              </a:ext>
            </a:extLst>
          </p:cNvPr>
          <p:cNvSpPr>
            <a:spLocks noGrp="1"/>
          </p:cNvSpPr>
          <p:nvPr>
            <p:ph type="title"/>
          </p:nvPr>
        </p:nvSpPr>
        <p:spPr>
          <a:xfrm>
            <a:off x="2078181" y="-6515"/>
            <a:ext cx="8035637" cy="1325563"/>
          </a:xfrm>
        </p:spPr>
        <p:txBody>
          <a:bodyPr/>
          <a:lstStyle/>
          <a:p>
            <a:r>
              <a:rPr lang="en-GB" dirty="0">
                <a:latin typeface="Century Gothic" panose="020B0502020202020204" pitchFamily="34" charset="0"/>
              </a:rPr>
              <a:t>Deberes: una tarea escrita</a:t>
            </a:r>
          </a:p>
        </p:txBody>
      </p:sp>
      <p:sp>
        <p:nvSpPr>
          <p:cNvPr id="38" name="Content Placeholder 2">
            <a:extLst>
              <a:ext uri="{FF2B5EF4-FFF2-40B4-BE49-F238E27FC236}">
                <a16:creationId xmlns:a16="http://schemas.microsoft.com/office/drawing/2014/main" xmlns="" id="{C21B27D0-C1A3-4B63-8A5F-E7C4925B8088}"/>
              </a:ext>
            </a:extLst>
          </p:cNvPr>
          <p:cNvSpPr txBox="1">
            <a:spLocks/>
          </p:cNvSpPr>
          <p:nvPr/>
        </p:nvSpPr>
        <p:spPr>
          <a:xfrm>
            <a:off x="838200" y="1304529"/>
            <a:ext cx="8797119" cy="11483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600" dirty="0">
                <a:latin typeface="Century Gothic" panose="020B0502020202020204" pitchFamily="34" charset="0"/>
              </a:rPr>
              <a:t>Write the story of someone’s world trip. Use the present tense.</a:t>
            </a:r>
          </a:p>
        </p:txBody>
      </p:sp>
      <p:sp>
        <p:nvSpPr>
          <p:cNvPr id="39" name="Content Placeholder 2">
            <a:extLst>
              <a:ext uri="{FF2B5EF4-FFF2-40B4-BE49-F238E27FC236}">
                <a16:creationId xmlns:a16="http://schemas.microsoft.com/office/drawing/2014/main" xmlns="" id="{440BA057-830C-4786-814A-610B5DA1C313}"/>
              </a:ext>
            </a:extLst>
          </p:cNvPr>
          <p:cNvSpPr txBox="1">
            <a:spLocks/>
          </p:cNvSpPr>
          <p:nvPr/>
        </p:nvSpPr>
        <p:spPr>
          <a:xfrm>
            <a:off x="838199" y="2721157"/>
            <a:ext cx="10986655" cy="11483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600" dirty="0"/>
              <a:t>Use the verbs </a:t>
            </a:r>
            <a:r>
              <a:rPr lang="en-GB" sz="3600" i="1" dirty="0"/>
              <a:t>hablar</a:t>
            </a:r>
            <a:r>
              <a:rPr lang="en-GB" sz="3600" dirty="0"/>
              <a:t>, </a:t>
            </a:r>
            <a:r>
              <a:rPr lang="en-GB" sz="3600" i="1" dirty="0" err="1"/>
              <a:t>bailar</a:t>
            </a:r>
            <a:r>
              <a:rPr lang="en-GB" sz="3600" dirty="0"/>
              <a:t>, </a:t>
            </a:r>
            <a:r>
              <a:rPr lang="en-GB" sz="3600" i="1" dirty="0" err="1"/>
              <a:t>comprar</a:t>
            </a:r>
            <a:r>
              <a:rPr lang="en-GB" sz="3600" dirty="0"/>
              <a:t>, </a:t>
            </a:r>
            <a:r>
              <a:rPr lang="en-GB" sz="3600" i="1" dirty="0" err="1"/>
              <a:t>escuchar</a:t>
            </a:r>
            <a:r>
              <a:rPr lang="en-GB" sz="3600" dirty="0"/>
              <a:t>, </a:t>
            </a:r>
            <a:r>
              <a:rPr lang="en-GB" sz="3600" i="1" dirty="0" err="1"/>
              <a:t>olvidar</a:t>
            </a:r>
            <a:r>
              <a:rPr lang="en-GB" sz="3600" dirty="0"/>
              <a:t>, </a:t>
            </a:r>
            <a:r>
              <a:rPr lang="en-GB" sz="3600" i="1" dirty="0"/>
              <a:t>llegar</a:t>
            </a:r>
            <a:r>
              <a:rPr lang="en-GB" sz="3600" dirty="0"/>
              <a:t>.</a:t>
            </a:r>
          </a:p>
        </p:txBody>
      </p:sp>
      <p:sp>
        <p:nvSpPr>
          <p:cNvPr id="40" name="Content Placeholder 2">
            <a:extLst>
              <a:ext uri="{FF2B5EF4-FFF2-40B4-BE49-F238E27FC236}">
                <a16:creationId xmlns:a16="http://schemas.microsoft.com/office/drawing/2014/main" xmlns="" id="{FAAC43C4-E976-41D9-99C8-96DB2CDE874C}"/>
              </a:ext>
            </a:extLst>
          </p:cNvPr>
          <p:cNvSpPr txBox="1">
            <a:spLocks/>
          </p:cNvSpPr>
          <p:nvPr/>
        </p:nvSpPr>
        <p:spPr>
          <a:xfrm>
            <a:off x="838200" y="5007982"/>
            <a:ext cx="10515600" cy="11483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600" dirty="0"/>
              <a:t>City and country names are sometimes different in Spanish! Check this in a dictionary.</a:t>
            </a:r>
          </a:p>
        </p:txBody>
      </p:sp>
      <p:sp>
        <p:nvSpPr>
          <p:cNvPr id="41" name="Content Placeholder 2">
            <a:extLst>
              <a:ext uri="{FF2B5EF4-FFF2-40B4-BE49-F238E27FC236}">
                <a16:creationId xmlns:a16="http://schemas.microsoft.com/office/drawing/2014/main" xmlns="" id="{E4BF6FF9-C29C-40D4-8249-0FD870B20D54}"/>
              </a:ext>
            </a:extLst>
          </p:cNvPr>
          <p:cNvSpPr txBox="1">
            <a:spLocks/>
          </p:cNvSpPr>
          <p:nvPr/>
        </p:nvSpPr>
        <p:spPr>
          <a:xfrm>
            <a:off x="838200" y="4137785"/>
            <a:ext cx="10515600" cy="11483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600" dirty="0"/>
              <a:t>Remember to use the –a verb ending for s/he.</a:t>
            </a:r>
          </a:p>
        </p:txBody>
      </p:sp>
      <p:pic>
        <p:nvPicPr>
          <p:cNvPr id="42" name="Picture 2" descr="http://www.clker.com/cliparts/b/e/e/e/11949839881243335407note.svg.med.png">
            <a:extLst>
              <a:ext uri="{FF2B5EF4-FFF2-40B4-BE49-F238E27FC236}">
                <a16:creationId xmlns:a16="http://schemas.microsoft.com/office/drawing/2014/main" xmlns="" id="{0CC6F072-7902-493D-AEF7-244AEA6C35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2982" y="261757"/>
            <a:ext cx="1821872" cy="2024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76679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uild="p"/>
      <p:bldP spid="39" grpId="0"/>
      <p:bldP spid="40" grpId="0"/>
      <p:bldP spid="41" grpId="0"/>
    </p:bld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F15F7170-BB03-4A25-BD1E-A8EC3DFCC274}"/>
              </a:ext>
            </a:extLst>
          </p:cNvPr>
          <p:cNvSpPr txBox="1"/>
          <p:nvPr/>
        </p:nvSpPr>
        <p:spPr>
          <a:xfrm>
            <a:off x="2266950" y="834817"/>
            <a:ext cx="7772400" cy="553998"/>
          </a:xfrm>
          <a:prstGeom prst="rect">
            <a:avLst/>
          </a:prstGeom>
          <a:noFill/>
        </p:spPr>
        <p:txBody>
          <a:bodyPr wrap="square" rtlCol="0">
            <a:spAutoFit/>
          </a:bodyPr>
          <a:lstStyle/>
          <a:p>
            <a:r>
              <a:rPr lang="en-GB" sz="3000" dirty="0">
                <a:solidFill>
                  <a:srgbClr val="002060"/>
                </a:solidFill>
                <a:latin typeface="Century Gothic" panose="020B0502020202020204" pitchFamily="34" charset="0"/>
              </a:rPr>
              <a:t>Habla con una amiga en La Habana. </a:t>
            </a:r>
          </a:p>
        </p:txBody>
      </p:sp>
      <p:sp>
        <p:nvSpPr>
          <p:cNvPr id="11" name="TextBox 10">
            <a:extLst>
              <a:ext uri="{FF2B5EF4-FFF2-40B4-BE49-F238E27FC236}">
                <a16:creationId xmlns:a16="http://schemas.microsoft.com/office/drawing/2014/main" xmlns="" id="{AF49C8B0-E34F-4A58-8021-53FD8781AFEC}"/>
              </a:ext>
            </a:extLst>
          </p:cNvPr>
          <p:cNvSpPr txBox="1"/>
          <p:nvPr/>
        </p:nvSpPr>
        <p:spPr>
          <a:xfrm>
            <a:off x="2266950" y="1567529"/>
            <a:ext cx="7772400" cy="553998"/>
          </a:xfrm>
          <a:prstGeom prst="rect">
            <a:avLst/>
          </a:prstGeom>
          <a:noFill/>
        </p:spPr>
        <p:txBody>
          <a:bodyPr wrap="square" rtlCol="0">
            <a:spAutoFit/>
          </a:bodyPr>
          <a:lstStyle/>
          <a:p>
            <a:r>
              <a:rPr lang="en-GB" sz="3000" dirty="0">
                <a:solidFill>
                  <a:srgbClr val="002060"/>
                </a:solidFill>
                <a:latin typeface="Century Gothic" panose="020B0502020202020204" pitchFamily="34" charset="0"/>
              </a:rPr>
              <a:t>Baila con un amigo en Bangkok. </a:t>
            </a:r>
          </a:p>
        </p:txBody>
      </p:sp>
      <p:sp>
        <p:nvSpPr>
          <p:cNvPr id="12" name="TextBox 11">
            <a:extLst>
              <a:ext uri="{FF2B5EF4-FFF2-40B4-BE49-F238E27FC236}">
                <a16:creationId xmlns:a16="http://schemas.microsoft.com/office/drawing/2014/main" xmlns="" id="{C119E3BC-A4D3-448D-8C7C-ACA2DC6B4FD6}"/>
              </a:ext>
            </a:extLst>
          </p:cNvPr>
          <p:cNvSpPr txBox="1"/>
          <p:nvPr/>
        </p:nvSpPr>
        <p:spPr>
          <a:xfrm>
            <a:off x="2266950" y="2232056"/>
            <a:ext cx="7772400" cy="553998"/>
          </a:xfrm>
          <a:prstGeom prst="rect">
            <a:avLst/>
          </a:prstGeom>
          <a:noFill/>
        </p:spPr>
        <p:txBody>
          <a:bodyPr wrap="square" rtlCol="0">
            <a:spAutoFit/>
          </a:bodyPr>
          <a:lstStyle/>
          <a:p>
            <a:r>
              <a:rPr lang="en-GB" sz="3000" dirty="0">
                <a:solidFill>
                  <a:srgbClr val="002060"/>
                </a:solidFill>
                <a:latin typeface="Century Gothic" panose="020B0502020202020204" pitchFamily="34" charset="0"/>
              </a:rPr>
              <a:t>Compra una casa en Caracas.</a:t>
            </a:r>
          </a:p>
        </p:txBody>
      </p:sp>
      <p:sp>
        <p:nvSpPr>
          <p:cNvPr id="13" name="TextBox 12">
            <a:extLst>
              <a:ext uri="{FF2B5EF4-FFF2-40B4-BE49-F238E27FC236}">
                <a16:creationId xmlns:a16="http://schemas.microsoft.com/office/drawing/2014/main" xmlns="" id="{1E1CFC3E-1906-46A7-B3D5-F13BE3241C60}"/>
              </a:ext>
            </a:extLst>
          </p:cNvPr>
          <p:cNvSpPr txBox="1"/>
          <p:nvPr/>
        </p:nvSpPr>
        <p:spPr>
          <a:xfrm>
            <a:off x="2266950" y="2944381"/>
            <a:ext cx="7772400" cy="553998"/>
          </a:xfrm>
          <a:prstGeom prst="rect">
            <a:avLst/>
          </a:prstGeom>
          <a:noFill/>
        </p:spPr>
        <p:txBody>
          <a:bodyPr wrap="square" rtlCol="0">
            <a:spAutoFit/>
          </a:bodyPr>
          <a:lstStyle/>
          <a:p>
            <a:r>
              <a:rPr lang="en-GB" sz="3000" dirty="0">
                <a:solidFill>
                  <a:srgbClr val="002060"/>
                </a:solidFill>
                <a:latin typeface="Century Gothic" panose="020B0502020202020204" pitchFamily="34" charset="0"/>
              </a:rPr>
              <a:t>Escucha música en Estocolmo.</a:t>
            </a:r>
          </a:p>
        </p:txBody>
      </p:sp>
      <p:sp>
        <p:nvSpPr>
          <p:cNvPr id="14" name="TextBox 13">
            <a:extLst>
              <a:ext uri="{FF2B5EF4-FFF2-40B4-BE49-F238E27FC236}">
                <a16:creationId xmlns:a16="http://schemas.microsoft.com/office/drawing/2014/main" xmlns="" id="{BA05A686-7DB6-45D2-B133-797E050C349C}"/>
              </a:ext>
            </a:extLst>
          </p:cNvPr>
          <p:cNvSpPr txBox="1"/>
          <p:nvPr/>
        </p:nvSpPr>
        <p:spPr>
          <a:xfrm>
            <a:off x="2266950" y="3644477"/>
            <a:ext cx="7772400" cy="553998"/>
          </a:xfrm>
          <a:prstGeom prst="rect">
            <a:avLst/>
          </a:prstGeom>
          <a:noFill/>
        </p:spPr>
        <p:txBody>
          <a:bodyPr wrap="square" rtlCol="0">
            <a:spAutoFit/>
          </a:bodyPr>
          <a:lstStyle/>
          <a:p>
            <a:r>
              <a:rPr lang="en-GB" sz="3000" dirty="0">
                <a:solidFill>
                  <a:srgbClr val="002060"/>
                </a:solidFill>
                <a:latin typeface="Century Gothic" panose="020B0502020202020204" pitchFamily="34" charset="0"/>
              </a:rPr>
              <a:t>Llega tarde a Los Llanos.</a:t>
            </a:r>
          </a:p>
        </p:txBody>
      </p:sp>
      <p:sp>
        <p:nvSpPr>
          <p:cNvPr id="15" name="TextBox 14">
            <a:extLst>
              <a:ext uri="{FF2B5EF4-FFF2-40B4-BE49-F238E27FC236}">
                <a16:creationId xmlns:a16="http://schemas.microsoft.com/office/drawing/2014/main" xmlns="" id="{C0C4677C-CB2D-4492-953D-7B8A10E04A46}"/>
              </a:ext>
            </a:extLst>
          </p:cNvPr>
          <p:cNvSpPr txBox="1"/>
          <p:nvPr/>
        </p:nvSpPr>
        <p:spPr>
          <a:xfrm>
            <a:off x="2266950" y="4344573"/>
            <a:ext cx="7772400" cy="553998"/>
          </a:xfrm>
          <a:prstGeom prst="rect">
            <a:avLst/>
          </a:prstGeom>
          <a:noFill/>
        </p:spPr>
        <p:txBody>
          <a:bodyPr wrap="square" rtlCol="0">
            <a:spAutoFit/>
          </a:bodyPr>
          <a:lstStyle/>
          <a:p>
            <a:r>
              <a:rPr lang="en-GB" sz="3000" dirty="0">
                <a:solidFill>
                  <a:srgbClr val="002060"/>
                </a:solidFill>
                <a:latin typeface="Century Gothic" panose="020B0502020202020204" pitchFamily="34" charset="0"/>
              </a:rPr>
              <a:t>Tiene una fiesta en Tokio.</a:t>
            </a:r>
          </a:p>
        </p:txBody>
      </p:sp>
      <p:sp>
        <p:nvSpPr>
          <p:cNvPr id="16" name="TextBox 15">
            <a:extLst>
              <a:ext uri="{FF2B5EF4-FFF2-40B4-BE49-F238E27FC236}">
                <a16:creationId xmlns:a16="http://schemas.microsoft.com/office/drawing/2014/main" xmlns="" id="{FE90690C-19FF-45B8-A002-FB100F95EDAF}"/>
              </a:ext>
            </a:extLst>
          </p:cNvPr>
          <p:cNvSpPr txBox="1"/>
          <p:nvPr/>
        </p:nvSpPr>
        <p:spPr>
          <a:xfrm>
            <a:off x="2266950" y="5044669"/>
            <a:ext cx="7772400" cy="553998"/>
          </a:xfrm>
          <a:prstGeom prst="rect">
            <a:avLst/>
          </a:prstGeom>
          <a:noFill/>
        </p:spPr>
        <p:txBody>
          <a:bodyPr wrap="square" rtlCol="0">
            <a:spAutoFit/>
          </a:bodyPr>
          <a:lstStyle/>
          <a:p>
            <a:r>
              <a:rPr lang="en-GB" sz="3000" dirty="0">
                <a:solidFill>
                  <a:srgbClr val="002060"/>
                </a:solidFill>
                <a:latin typeface="Century Gothic" panose="020B0502020202020204" pitchFamily="34" charset="0"/>
              </a:rPr>
              <a:t>Olvida un libro en Oslo.</a:t>
            </a:r>
          </a:p>
        </p:txBody>
      </p:sp>
      <p:sp>
        <p:nvSpPr>
          <p:cNvPr id="17" name="TextBox 16">
            <a:extLst>
              <a:ext uri="{FF2B5EF4-FFF2-40B4-BE49-F238E27FC236}">
                <a16:creationId xmlns:a16="http://schemas.microsoft.com/office/drawing/2014/main" xmlns="" id="{E3B48117-E25E-4039-956B-4354E96E34CF}"/>
              </a:ext>
            </a:extLst>
          </p:cNvPr>
          <p:cNvSpPr txBox="1"/>
          <p:nvPr/>
        </p:nvSpPr>
        <p:spPr>
          <a:xfrm>
            <a:off x="2266950" y="5744765"/>
            <a:ext cx="7772400" cy="553998"/>
          </a:xfrm>
          <a:prstGeom prst="rect">
            <a:avLst/>
          </a:prstGeom>
          <a:noFill/>
        </p:spPr>
        <p:txBody>
          <a:bodyPr wrap="square" rtlCol="0">
            <a:spAutoFit/>
          </a:bodyPr>
          <a:lstStyle/>
          <a:p>
            <a:r>
              <a:rPr lang="en-GB" sz="3000" dirty="0">
                <a:solidFill>
                  <a:srgbClr val="002060"/>
                </a:solidFill>
                <a:latin typeface="Century Gothic" panose="020B0502020202020204" pitchFamily="34" charset="0"/>
              </a:rPr>
              <a:t>Compra un barco en California.</a:t>
            </a:r>
          </a:p>
        </p:txBody>
      </p:sp>
      <p:sp>
        <p:nvSpPr>
          <p:cNvPr id="3" name="Title 2">
            <a:extLst>
              <a:ext uri="{FF2B5EF4-FFF2-40B4-BE49-F238E27FC236}">
                <a16:creationId xmlns:a16="http://schemas.microsoft.com/office/drawing/2014/main" xmlns="" id="{A9FA188E-6244-4555-A9C7-23116E4A872B}"/>
              </a:ext>
            </a:extLst>
          </p:cNvPr>
          <p:cNvSpPr>
            <a:spLocks noGrp="1"/>
          </p:cNvSpPr>
          <p:nvPr>
            <p:ph type="title"/>
          </p:nvPr>
        </p:nvSpPr>
        <p:spPr>
          <a:xfrm>
            <a:off x="2748395" y="-138499"/>
            <a:ext cx="10515600" cy="1325563"/>
          </a:xfrm>
        </p:spPr>
        <p:txBody>
          <a:bodyPr/>
          <a:lstStyle/>
          <a:p>
            <a:pPr rtl="0" eaLnBrk="1" latinLnBrk="0" hangingPunct="1"/>
            <a:r>
              <a:rPr lang="en-GB" sz="4400" kern="1200" dirty="0">
                <a:solidFill>
                  <a:srgbClr val="ED7D31"/>
                </a:solidFill>
                <a:effectLst/>
                <a:latin typeface="Century Gothic" panose="020B0502020202020204" pitchFamily="34" charset="0"/>
                <a:ea typeface="+mn-ea"/>
                <a:cs typeface="+mn-cs"/>
              </a:rPr>
              <a:t>Una gran </a:t>
            </a:r>
            <a:r>
              <a:rPr lang="en-GB" sz="4400" kern="1200" dirty="0" err="1">
                <a:solidFill>
                  <a:srgbClr val="ED7D31"/>
                </a:solidFill>
                <a:effectLst/>
                <a:latin typeface="Century Gothic" panose="020B0502020202020204" pitchFamily="34" charset="0"/>
                <a:ea typeface="+mn-ea"/>
                <a:cs typeface="+mn-cs"/>
              </a:rPr>
              <a:t>aventura</a:t>
            </a:r>
            <a:endParaRPr lang="en-GB" dirty="0">
              <a:effectLst/>
            </a:endParaRPr>
          </a:p>
        </p:txBody>
      </p:sp>
    </p:spTree>
    <p:extLst>
      <p:ext uri="{BB962C8B-B14F-4D97-AF65-F5344CB8AC3E}">
        <p14:creationId xmlns:p14="http://schemas.microsoft.com/office/powerpoint/2010/main" val="15777794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title">
            <a:extLst>
              <a:ext uri="{FF2B5EF4-FFF2-40B4-BE49-F238E27FC236}">
                <a16:creationId xmlns:a16="http://schemas.microsoft.com/office/drawing/2014/main" xmlns="" id="{5F0C70E0-291F-324D-A161-29390E77A689}"/>
              </a:ex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9818"/>
            <a:ext cx="6649156" cy="867128"/>
          </a:xfrm>
          <a:prstGeom prst="rect">
            <a:avLst/>
          </a:prstGeom>
        </p:spPr>
      </p:pic>
      <p:sp>
        <p:nvSpPr>
          <p:cNvPr id="15" name="Title 3">
            <a:extLst>
              <a:ext uri="{FF2B5EF4-FFF2-40B4-BE49-F238E27FC236}">
                <a16:creationId xmlns:a16="http://schemas.microsoft.com/office/drawing/2014/main" xmlns=""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Deberes</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xmlns="" id="{99D3DB3D-063A-44FB-9C93-A65627A6E32C}"/>
              </a:ext>
            </a:extLst>
          </p:cNvPr>
          <p:cNvSpPr txBox="1"/>
          <p:nvPr/>
        </p:nvSpPr>
        <p:spPr>
          <a:xfrm>
            <a:off x="175149" y="4506736"/>
            <a:ext cx="103384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5"/>
              </a:rPr>
              <a:t>Quizlet link</a:t>
            </a:r>
            <a:r>
              <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rPr>
              <a:t/>
            </a:r>
            <a:br>
              <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rPr>
            </a:b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 name="Rectangle 1"/>
          <p:cNvSpPr/>
          <p:nvPr/>
        </p:nvSpPr>
        <p:spPr>
          <a:xfrm>
            <a:off x="175149" y="5373936"/>
            <a:ext cx="11066804"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addition, revisit:		</a:t>
            </a:r>
            <a:r>
              <a:rPr lang="en-GB" sz="2400" dirty="0">
                <a:solidFill>
                  <a:srgbClr val="5B9BD5">
                    <a:lumMod val="50000"/>
                  </a:srgbClr>
                </a:solidFill>
                <a:latin typeface="Century Gothic" panose="020B0502020202020204" pitchFamily="34" charset="0"/>
                <a:hlinkClick r:id="rId6"/>
              </a:rPr>
              <a:t>Term 1.1 Week 4</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r>
            <a:b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8" name="Picture 7" descr="the letter Q">
            <a:extLst>
              <a:ext uri="{FF2B5EF4-FFF2-40B4-BE49-F238E27FC236}">
                <a16:creationId xmlns:a16="http://schemas.microsoft.com/office/drawing/2014/main" xmlns="" id="{4F604CAE-A433-4E80-B877-FC4297A94B96}"/>
              </a:ext>
            </a:extLst>
          </p:cNvPr>
          <p:cNvPicPr>
            <a:picLocks noChangeAspect="1"/>
          </p:cNvPicPr>
          <p:nvPr/>
        </p:nvPicPr>
        <p:blipFill>
          <a:blip r:embed="rId7"/>
          <a:stretch>
            <a:fillRect/>
          </a:stretch>
        </p:blipFill>
        <p:spPr>
          <a:xfrm>
            <a:off x="10641925" y="4800601"/>
            <a:ext cx="1300638" cy="1300638"/>
          </a:xfrm>
          <a:prstGeom prst="rect">
            <a:avLst/>
          </a:prstGeom>
        </p:spPr>
      </p:pic>
      <p:sp>
        <p:nvSpPr>
          <p:cNvPr id="9" name="TextBox 8"/>
          <p:cNvSpPr txBox="1"/>
          <p:nvPr/>
        </p:nvSpPr>
        <p:spPr>
          <a:xfrm>
            <a:off x="-186636" y="1204646"/>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Term 1.1, Week </a:t>
            </a:r>
            <a:r>
              <a:rPr kumimoji="0" lang="en-GB" sz="2800" b="1" i="0" u="none" strike="noStrike" kern="1200" cap="none" spc="0" normalizeH="0" baseline="0" noProof="0" dirty="0" smtClean="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7)</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1" name="TextBox 10"/>
          <p:cNvSpPr txBox="1"/>
          <p:nvPr/>
        </p:nvSpPr>
        <p:spPr>
          <a:xfrm>
            <a:off x="175149" y="1971779"/>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8"/>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2" name="TextBox 11"/>
          <p:cNvSpPr txBox="1"/>
          <p:nvPr/>
        </p:nvSpPr>
        <p:spPr>
          <a:xfrm>
            <a:off x="175149" y="2869678"/>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Audio file QR code:</a:t>
            </a:r>
          </a:p>
        </p:txBody>
      </p:sp>
      <p:sp>
        <p:nvSpPr>
          <p:cNvPr id="13" name="TextBox 12"/>
          <p:cNvSpPr txBox="1"/>
          <p:nvPr/>
        </p:nvSpPr>
        <p:spPr>
          <a:xfrm>
            <a:off x="175149" y="3736878"/>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9"/>
              </a:rPr>
              <a:t>Student worksheet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24578" y="2241876"/>
            <a:ext cx="1725834" cy="1725834"/>
          </a:xfrm>
          <a:prstGeom prst="rect">
            <a:avLst/>
          </a:prstGeom>
        </p:spPr>
      </p:pic>
    </p:spTree>
    <p:extLst>
      <p:ext uri="{BB962C8B-B14F-4D97-AF65-F5344CB8AC3E}">
        <p14:creationId xmlns:p14="http://schemas.microsoft.com/office/powerpoint/2010/main" val="5619211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9DEA1B16-0474-4F93-827F-A393F395A8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04334"/>
            <a:ext cx="5880197" cy="867128"/>
          </a:xfrm>
          <a:prstGeom prst="rect">
            <a:avLst/>
          </a:prstGeom>
        </p:spPr>
      </p:pic>
      <p:sp>
        <p:nvSpPr>
          <p:cNvPr id="7" name="Title 1">
            <a:extLst>
              <a:ext uri="{FF2B5EF4-FFF2-40B4-BE49-F238E27FC236}">
                <a16:creationId xmlns:a16="http://schemas.microsoft.com/office/drawing/2014/main" xmlns="" id="{6E7533C2-CABF-4E64-9474-6D6B94DD90C4}"/>
              </a:ext>
            </a:extLst>
          </p:cNvPr>
          <p:cNvSpPr txBox="1">
            <a:spLocks/>
          </p:cNvSpPr>
          <p:nvPr/>
        </p:nvSpPr>
        <p:spPr>
          <a:xfrm>
            <a:off x="161365" y="363547"/>
            <a:ext cx="2205318" cy="548701"/>
          </a:xfrm>
          <a:prstGeom prst="rect">
            <a:avLst/>
          </a:prstGeom>
        </p:spPr>
        <p:txBody>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endParaRPr lang="en-GB" sz="2400" dirty="0">
              <a:solidFill>
                <a:prstClr val="white"/>
              </a:solidFill>
              <a:latin typeface="Century Gothic" panose="020B0502020202020204" pitchFamily="34" charset="0"/>
            </a:endParaRPr>
          </a:p>
        </p:txBody>
      </p:sp>
      <p:graphicFrame>
        <p:nvGraphicFramePr>
          <p:cNvPr id="8" name="Table 7">
            <a:extLst>
              <a:ext uri="{FF2B5EF4-FFF2-40B4-BE49-F238E27FC236}">
                <a16:creationId xmlns:a16="http://schemas.microsoft.com/office/drawing/2014/main" xmlns="" id="{28A661D8-843C-46D8-842F-127582A6B0D5}"/>
              </a:ext>
            </a:extLst>
          </p:cNvPr>
          <p:cNvGraphicFramePr>
            <a:graphicFrameLocks noGrp="1"/>
          </p:cNvGraphicFramePr>
          <p:nvPr>
            <p:extLst>
              <p:ext uri="{D42A27DB-BD31-4B8C-83A1-F6EECF244321}">
                <p14:modId xmlns:p14="http://schemas.microsoft.com/office/powerpoint/2010/main" val="3021075728"/>
              </p:ext>
            </p:extLst>
          </p:nvPr>
        </p:nvGraphicFramePr>
        <p:xfrm>
          <a:off x="6052483" y="363547"/>
          <a:ext cx="5517818" cy="5622305"/>
        </p:xfrm>
        <a:graphic>
          <a:graphicData uri="http://schemas.openxmlformats.org/drawingml/2006/table">
            <a:tbl>
              <a:tblPr firstRow="1" firstCol="1" bandRow="1">
                <a:tableStyleId>{5940675A-B579-460E-94D1-54222C63F5DA}</a:tableStyleId>
              </a:tblPr>
              <a:tblGrid>
                <a:gridCol w="473004">
                  <a:extLst>
                    <a:ext uri="{9D8B030D-6E8A-4147-A177-3AD203B41FA5}">
                      <a16:colId xmlns:a16="http://schemas.microsoft.com/office/drawing/2014/main" xmlns="" val="20000"/>
                    </a:ext>
                  </a:extLst>
                </a:gridCol>
                <a:gridCol w="2275739">
                  <a:extLst>
                    <a:ext uri="{9D8B030D-6E8A-4147-A177-3AD203B41FA5}">
                      <a16:colId xmlns:a16="http://schemas.microsoft.com/office/drawing/2014/main" xmlns="" val="20001"/>
                    </a:ext>
                  </a:extLst>
                </a:gridCol>
                <a:gridCol w="2769075">
                  <a:extLst>
                    <a:ext uri="{9D8B030D-6E8A-4147-A177-3AD203B41FA5}">
                      <a16:colId xmlns:a16="http://schemas.microsoft.com/office/drawing/2014/main" xmlns="" val="20002"/>
                    </a:ext>
                  </a:extLst>
                </a:gridCol>
              </a:tblGrid>
              <a:tr h="432485">
                <a:tc>
                  <a:txBody>
                    <a:bodyPr/>
                    <a:lstStyle/>
                    <a:p>
                      <a:pPr>
                        <a:lnSpc>
                          <a:spcPct val="107000"/>
                        </a:lnSpc>
                        <a:spcAft>
                          <a:spcPts val="0"/>
                        </a:spcAft>
                      </a:pPr>
                      <a:r>
                        <a:rPr lang="en-GB" sz="2000" b="1" dirty="0">
                          <a:solidFill>
                            <a:srgbClr val="02456F"/>
                          </a:solidFill>
                          <a:effectLst/>
                          <a:latin typeface="Century Gothic" panose="020B0502020202020204" pitchFamily="34" charset="0"/>
                        </a:rPr>
                        <a:t> </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Word</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English meaning</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xmlns="" val="10000"/>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1</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¿quién?</a:t>
                      </a: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who?</a:t>
                      </a:r>
                    </a:p>
                  </a:txBody>
                  <a:tcPr marL="68580" marR="68580" marT="0" marB="0" anchor="ctr"/>
                </a:tc>
                <a:extLst>
                  <a:ext uri="{0D108BD9-81ED-4DB2-BD59-A6C34878D82A}">
                    <a16:rowId xmlns:a16="http://schemas.microsoft.com/office/drawing/2014/main" xmlns="" val="10001"/>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2</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hablar</a:t>
                      </a: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to speak, speaking</a:t>
                      </a:r>
                    </a:p>
                  </a:txBody>
                  <a:tcPr marL="68580" marR="68580" marT="0" marB="0" anchor="ctr"/>
                </a:tc>
                <a:extLst>
                  <a:ext uri="{0D108BD9-81ED-4DB2-BD59-A6C34878D82A}">
                    <a16:rowId xmlns:a16="http://schemas.microsoft.com/office/drawing/2014/main" xmlns="" val="10002"/>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3</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comprar</a:t>
                      </a: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to buy, buying</a:t>
                      </a:r>
                    </a:p>
                  </a:txBody>
                  <a:tcPr marL="68580" marR="68580" marT="0" marB="0" anchor="ctr"/>
                </a:tc>
                <a:extLst>
                  <a:ext uri="{0D108BD9-81ED-4DB2-BD59-A6C34878D82A}">
                    <a16:rowId xmlns:a16="http://schemas.microsoft.com/office/drawing/2014/main" xmlns="" val="10003"/>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4</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bailar</a:t>
                      </a: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to dance, dancing</a:t>
                      </a:r>
                    </a:p>
                  </a:txBody>
                  <a:tcPr marL="68580" marR="68580" marT="0" marB="0" anchor="ctr"/>
                </a:tc>
                <a:extLst>
                  <a:ext uri="{0D108BD9-81ED-4DB2-BD59-A6C34878D82A}">
                    <a16:rowId xmlns:a16="http://schemas.microsoft.com/office/drawing/2014/main" xmlns="" val="10004"/>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5</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llegar</a:t>
                      </a: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to arrive,</a:t>
                      </a:r>
                      <a:r>
                        <a:rPr lang="en-GB" sz="2000" baseline="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arriving</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5"/>
                  </a:ext>
                </a:extLst>
              </a:tr>
              <a:tr h="432485">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2456F"/>
                          </a:solidFill>
                          <a:effectLst/>
                          <a:uLnTx/>
                          <a:uFillTx/>
                          <a:latin typeface="Century Gothic" panose="020B0502020202020204" pitchFamily="34" charset="0"/>
                          <a:ea typeface="+mn-ea"/>
                          <a:cs typeface="+mn-cs"/>
                        </a:rPr>
                        <a:t>6</a:t>
                      </a:r>
                      <a:endParaRPr kumimoji="0" lang="en-GB" sz="1600" b="1" i="0" u="none" strike="noStrike" kern="1200" cap="none" spc="0" normalizeH="0" baseline="0" noProof="0" dirty="0">
                        <a:ln>
                          <a:noFill/>
                        </a:ln>
                        <a:solidFill>
                          <a:srgbClr val="02456F"/>
                        </a:solidFill>
                        <a:effectLst/>
                        <a:uLnTx/>
                        <a:uFillTx/>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escuchar</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to listen, listening</a:t>
                      </a:r>
                    </a:p>
                  </a:txBody>
                  <a:tcPr marL="68580" marR="68580" marT="0" marB="0" anchor="ctr"/>
                </a:tc>
                <a:extLst>
                  <a:ext uri="{0D108BD9-81ED-4DB2-BD59-A6C34878D82A}">
                    <a16:rowId xmlns:a16="http://schemas.microsoft.com/office/drawing/2014/main" xmlns="" val="1256153055"/>
                  </a:ext>
                </a:extLst>
              </a:tr>
              <a:tr h="432485">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2456F"/>
                          </a:solidFill>
                          <a:effectLst/>
                          <a:uLnTx/>
                          <a:uFillTx/>
                          <a:latin typeface="Century Gothic" panose="020B0502020202020204" pitchFamily="34" charset="0"/>
                          <a:ea typeface="+mn-ea"/>
                          <a:cs typeface="+mn-cs"/>
                        </a:rPr>
                        <a:t>7</a:t>
                      </a:r>
                      <a:endParaRPr lang="en-GB" sz="2000" b="1" dirty="0">
                        <a:solidFill>
                          <a:srgbClr val="02456F"/>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una amiga</a:t>
                      </a: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a friend</a:t>
                      </a:r>
                      <a:r>
                        <a:rPr lang="en-GB" sz="2000" baseline="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(female)</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607368200"/>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ea typeface="SimSun" panose="02010600030101010101" pitchFamily="2" charset="-122"/>
                          <a:cs typeface="Times New Roman" panose="02020603050405020304" pitchFamily="18" charset="0"/>
                        </a:rPr>
                        <a:t>8</a:t>
                      </a:r>
                    </a:p>
                  </a:txBody>
                  <a:tcPr marL="68580" marR="68580" marT="0" marB="0" anchor="ctr">
                    <a:solidFill>
                      <a:schemeClr val="bg1"/>
                    </a:solidFill>
                  </a:tcP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música</a:t>
                      </a: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music</a:t>
                      </a:r>
                    </a:p>
                  </a:txBody>
                  <a:tcPr marL="68580" marR="68580" marT="0" marB="0" anchor="ctr"/>
                </a:tc>
                <a:extLst>
                  <a:ext uri="{0D108BD9-81ED-4DB2-BD59-A6C34878D82A}">
                    <a16:rowId xmlns:a16="http://schemas.microsoft.com/office/drawing/2014/main" xmlns="" val="975365843"/>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ea typeface="SimSun" panose="02010600030101010101" pitchFamily="2" charset="-122"/>
                          <a:cs typeface="Times New Roman" panose="02020603050405020304" pitchFamily="18" charset="0"/>
                        </a:rPr>
                        <a:t>9</a:t>
                      </a:r>
                    </a:p>
                  </a:txBody>
                  <a:tcPr marL="68580" marR="68580" marT="0" marB="0" anchor="ctr">
                    <a:solidFill>
                      <a:schemeClr val="bg1"/>
                    </a:solidFill>
                  </a:tcP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tarde </a:t>
                      </a: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late</a:t>
                      </a:r>
                    </a:p>
                  </a:txBody>
                  <a:tcPr marL="68580" marR="68580" marT="0" marB="0" anchor="ctr"/>
                </a:tc>
                <a:extLst>
                  <a:ext uri="{0D108BD9-81ED-4DB2-BD59-A6C34878D82A}">
                    <a16:rowId xmlns:a16="http://schemas.microsoft.com/office/drawing/2014/main" xmlns="" val="1422373820"/>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ea typeface="SimSun" panose="02010600030101010101" pitchFamily="2" charset="-122"/>
                          <a:cs typeface="Times New Roman" panose="02020603050405020304" pitchFamily="18" charset="0"/>
                        </a:rPr>
                        <a:t>10</a:t>
                      </a:r>
                    </a:p>
                  </a:txBody>
                  <a:tcPr marL="68580" marR="68580" marT="0" marB="0" anchor="ctr">
                    <a:solidFill>
                      <a:schemeClr val="bg1"/>
                    </a:solidFill>
                  </a:tcP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temprano</a:t>
                      </a: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early</a:t>
                      </a:r>
                    </a:p>
                  </a:txBody>
                  <a:tcPr marL="68580" marR="68580" marT="0" marB="0" anchor="ctr"/>
                </a:tc>
                <a:extLst>
                  <a:ext uri="{0D108BD9-81ED-4DB2-BD59-A6C34878D82A}">
                    <a16:rowId xmlns:a16="http://schemas.microsoft.com/office/drawing/2014/main" xmlns="" val="3327875093"/>
                  </a:ext>
                </a:extLst>
              </a:tr>
              <a:tr h="432485">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2000" b="1" dirty="0">
                          <a:solidFill>
                            <a:srgbClr val="02456F"/>
                          </a:solidFill>
                          <a:effectLst/>
                          <a:latin typeface="Century Gothic" panose="020B0502020202020204" pitchFamily="34" charset="0"/>
                          <a:ea typeface="SimSun" panose="02010600030101010101" pitchFamily="2" charset="-122"/>
                          <a:cs typeface="Times New Roman" panose="02020603050405020304" pitchFamily="18" charset="0"/>
                        </a:rPr>
                        <a:t>11</a:t>
                      </a:r>
                    </a:p>
                  </a:txBody>
                  <a:tcPr marL="68580" marR="68580" marT="0" marB="0" anchor="ctr">
                    <a:solidFill>
                      <a:schemeClr val="bg1"/>
                    </a:solidFill>
                  </a:tcP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bien</a:t>
                      </a: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well</a:t>
                      </a:r>
                    </a:p>
                  </a:txBody>
                  <a:tcPr marL="68580" marR="68580" marT="0" marB="0" anchor="ctr"/>
                </a:tc>
                <a:extLst>
                  <a:ext uri="{0D108BD9-81ED-4DB2-BD59-A6C34878D82A}">
                    <a16:rowId xmlns:a16="http://schemas.microsoft.com/office/drawing/2014/main" xmlns="" val="161330467"/>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ea typeface="SimSun" panose="02010600030101010101" pitchFamily="2" charset="-122"/>
                          <a:cs typeface="Times New Roman" panose="02020603050405020304" pitchFamily="18" charset="0"/>
                        </a:rPr>
                        <a:t>12</a:t>
                      </a:r>
                    </a:p>
                  </a:txBody>
                  <a:tcPr marL="68580" marR="68580" marT="0" marB="0" anchor="ctr">
                    <a:solidFill>
                      <a:schemeClr val="bg1"/>
                    </a:solidFill>
                  </a:tcP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con</a:t>
                      </a: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with</a:t>
                      </a:r>
                    </a:p>
                  </a:txBody>
                  <a:tcPr marL="68580" marR="68580" marT="0" marB="0" anchor="ctr"/>
                </a:tc>
                <a:extLst>
                  <a:ext uri="{0D108BD9-81ED-4DB2-BD59-A6C34878D82A}">
                    <a16:rowId xmlns:a16="http://schemas.microsoft.com/office/drawing/2014/main" xmlns="" val="779254573"/>
                  </a:ext>
                </a:extLst>
              </a:tr>
            </a:tbl>
          </a:graphicData>
        </a:graphic>
      </p:graphicFrame>
      <p:sp>
        <p:nvSpPr>
          <p:cNvPr id="9" name="Rectangle 2">
            <a:extLst>
              <a:ext uri="{FF2B5EF4-FFF2-40B4-BE49-F238E27FC236}">
                <a16:creationId xmlns:a16="http://schemas.microsoft.com/office/drawing/2014/main" xmlns="" id="{28AC9A79-A521-49DD-A666-3426CE203315}"/>
              </a:ext>
            </a:extLst>
          </p:cNvPr>
          <p:cNvSpPr>
            <a:spLocks noChangeArrowheads="1"/>
          </p:cNvSpPr>
          <p:nvPr/>
        </p:nvSpPr>
        <p:spPr bwMode="auto">
          <a:xfrm>
            <a:off x="523785" y="1307697"/>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10" name="Rectangle 3">
            <a:extLst>
              <a:ext uri="{FF2B5EF4-FFF2-40B4-BE49-F238E27FC236}">
                <a16:creationId xmlns:a16="http://schemas.microsoft.com/office/drawing/2014/main" xmlns="" id="{AD0B0087-8287-42C6-B090-835D2B4CA2BA}"/>
              </a:ext>
            </a:extLst>
          </p:cNvPr>
          <p:cNvSpPr>
            <a:spLocks noChangeArrowheads="1"/>
          </p:cNvSpPr>
          <p:nvPr/>
        </p:nvSpPr>
        <p:spPr bwMode="auto">
          <a:xfrm>
            <a:off x="521419" y="1307695"/>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12" name="Line 4">
            <a:extLst>
              <a:ext uri="{FF2B5EF4-FFF2-40B4-BE49-F238E27FC236}">
                <a16:creationId xmlns:a16="http://schemas.microsoft.com/office/drawing/2014/main" xmlns="" id="{1EF3E944-ED9B-49BB-BBB6-BAF4F3F070DE}"/>
              </a:ext>
            </a:extLst>
          </p:cNvPr>
          <p:cNvSpPr>
            <a:spLocks noChangeShapeType="1"/>
          </p:cNvSpPr>
          <p:nvPr/>
        </p:nvSpPr>
        <p:spPr bwMode="auto">
          <a:xfrm>
            <a:off x="1207158" y="1296269"/>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13" name="Line 7">
            <a:extLst>
              <a:ext uri="{FF2B5EF4-FFF2-40B4-BE49-F238E27FC236}">
                <a16:creationId xmlns:a16="http://schemas.microsoft.com/office/drawing/2014/main" xmlns="" id="{55700D40-A226-4037-A5F3-E130D8561974}"/>
              </a:ext>
            </a:extLst>
          </p:cNvPr>
          <p:cNvSpPr>
            <a:spLocks noChangeShapeType="1"/>
          </p:cNvSpPr>
          <p:nvPr/>
        </p:nvSpPr>
        <p:spPr bwMode="auto">
          <a:xfrm>
            <a:off x="1231846" y="1296269"/>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14" name="Line 9">
            <a:extLst>
              <a:ext uri="{FF2B5EF4-FFF2-40B4-BE49-F238E27FC236}">
                <a16:creationId xmlns:a16="http://schemas.microsoft.com/office/drawing/2014/main" xmlns="" id="{D70590AD-6395-4AD9-86B2-CC89C09DB742}"/>
              </a:ext>
            </a:extLst>
          </p:cNvPr>
          <p:cNvSpPr>
            <a:spLocks noChangeShapeType="1"/>
          </p:cNvSpPr>
          <p:nvPr/>
        </p:nvSpPr>
        <p:spPr bwMode="auto">
          <a:xfrm>
            <a:off x="1207158" y="545252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15" name="Text Box 12">
            <a:extLst>
              <a:ext uri="{FF2B5EF4-FFF2-40B4-BE49-F238E27FC236}">
                <a16:creationId xmlns:a16="http://schemas.microsoft.com/office/drawing/2014/main" xmlns="" id="{6F5B3E21-473E-4B7D-8598-8FF092109907}"/>
              </a:ext>
            </a:extLst>
          </p:cNvPr>
          <p:cNvSpPr txBox="1">
            <a:spLocks noChangeArrowheads="1"/>
          </p:cNvSpPr>
          <p:nvPr/>
        </p:nvSpPr>
        <p:spPr bwMode="auto">
          <a:xfrm>
            <a:off x="1448637" y="1138418"/>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60</a:t>
            </a:r>
          </a:p>
        </p:txBody>
      </p:sp>
      <p:sp>
        <p:nvSpPr>
          <p:cNvPr id="16" name="Text Box 14">
            <a:extLst>
              <a:ext uri="{FF2B5EF4-FFF2-40B4-BE49-F238E27FC236}">
                <a16:creationId xmlns:a16="http://schemas.microsoft.com/office/drawing/2014/main" xmlns="" id="{10872328-7E30-4263-9FB5-A1632CF34175}"/>
              </a:ext>
            </a:extLst>
          </p:cNvPr>
          <p:cNvSpPr txBox="1">
            <a:spLocks noChangeArrowheads="1"/>
          </p:cNvSpPr>
          <p:nvPr/>
        </p:nvSpPr>
        <p:spPr bwMode="auto">
          <a:xfrm>
            <a:off x="1423949" y="5272000"/>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17" name="AutoShape 11">
            <a:hlinkClick r:id="" action="ppaction://noaction" highlightClick="1"/>
            <a:extLst>
              <a:ext uri="{FF2B5EF4-FFF2-40B4-BE49-F238E27FC236}">
                <a16:creationId xmlns:a16="http://schemas.microsoft.com/office/drawing/2014/main" xmlns="" id="{0D5B500E-0BCA-4843-BBAD-E784B4315ADD}"/>
              </a:ext>
            </a:extLst>
          </p:cNvPr>
          <p:cNvSpPr>
            <a:spLocks noChangeArrowheads="1"/>
          </p:cNvSpPr>
          <p:nvPr/>
        </p:nvSpPr>
        <p:spPr bwMode="auto">
          <a:xfrm>
            <a:off x="260521" y="5682948"/>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latin typeface="Century Gothic" panose="020B0502020202020204" pitchFamily="34" charset="0"/>
              </a:rPr>
              <a:t>INICIO</a:t>
            </a:r>
          </a:p>
        </p:txBody>
      </p:sp>
      <p:grpSp>
        <p:nvGrpSpPr>
          <p:cNvPr id="18" name="Group 17">
            <a:extLst>
              <a:ext uri="{FF2B5EF4-FFF2-40B4-BE49-F238E27FC236}">
                <a16:creationId xmlns:a16="http://schemas.microsoft.com/office/drawing/2014/main" xmlns="" id="{E7451AB8-230E-409F-9610-9A214CFD76DB}"/>
              </a:ext>
            </a:extLst>
          </p:cNvPr>
          <p:cNvGrpSpPr/>
          <p:nvPr/>
        </p:nvGrpSpPr>
        <p:grpSpPr>
          <a:xfrm>
            <a:off x="6666852" y="859731"/>
            <a:ext cx="2043862" cy="5066244"/>
            <a:chOff x="3758774" y="981429"/>
            <a:chExt cx="2043862" cy="5066244"/>
          </a:xfrm>
        </p:grpSpPr>
        <p:grpSp>
          <p:nvGrpSpPr>
            <p:cNvPr id="19" name="Group 18">
              <a:extLst>
                <a:ext uri="{FF2B5EF4-FFF2-40B4-BE49-F238E27FC236}">
                  <a16:creationId xmlns:a16="http://schemas.microsoft.com/office/drawing/2014/main" xmlns="" id="{3B06EC13-33EB-4060-BD83-ABECDE85437C}"/>
                </a:ext>
              </a:extLst>
            </p:cNvPr>
            <p:cNvGrpSpPr/>
            <p:nvPr/>
          </p:nvGrpSpPr>
          <p:grpSpPr>
            <a:xfrm>
              <a:off x="3758774" y="981429"/>
              <a:ext cx="2006648" cy="4227605"/>
              <a:chOff x="2634335" y="1842309"/>
              <a:chExt cx="2006648" cy="4227605"/>
            </a:xfrm>
          </p:grpSpPr>
          <p:sp>
            <p:nvSpPr>
              <p:cNvPr id="22" name="Rectangle 21">
                <a:extLst>
                  <a:ext uri="{FF2B5EF4-FFF2-40B4-BE49-F238E27FC236}">
                    <a16:creationId xmlns:a16="http://schemas.microsoft.com/office/drawing/2014/main" xmlns="" id="{8B30AB15-E735-4617-A508-AF3BBB77860D}"/>
                  </a:ext>
                </a:extLst>
              </p:cNvPr>
              <p:cNvSpPr/>
              <p:nvPr/>
            </p:nvSpPr>
            <p:spPr>
              <a:xfrm>
                <a:off x="2634335" y="1842309"/>
                <a:ext cx="2006647" cy="337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23" name="Rectangle 22">
                <a:extLst>
                  <a:ext uri="{FF2B5EF4-FFF2-40B4-BE49-F238E27FC236}">
                    <a16:creationId xmlns:a16="http://schemas.microsoft.com/office/drawing/2014/main" xmlns="" id="{8D59C2F4-9A94-4D27-89A2-9E80FC6E3675}"/>
                  </a:ext>
                </a:extLst>
              </p:cNvPr>
              <p:cNvSpPr/>
              <p:nvPr/>
            </p:nvSpPr>
            <p:spPr>
              <a:xfrm>
                <a:off x="2634336" y="2278847"/>
                <a:ext cx="2006647" cy="349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24" name="Rectangle 23">
                <a:extLst>
                  <a:ext uri="{FF2B5EF4-FFF2-40B4-BE49-F238E27FC236}">
                    <a16:creationId xmlns:a16="http://schemas.microsoft.com/office/drawing/2014/main" xmlns="" id="{F8508096-519B-4AE4-BC8B-869B836A1C4A}"/>
                  </a:ext>
                </a:extLst>
              </p:cNvPr>
              <p:cNvSpPr/>
              <p:nvPr/>
            </p:nvSpPr>
            <p:spPr>
              <a:xfrm>
                <a:off x="2634336" y="2697126"/>
                <a:ext cx="2006647" cy="341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25" name="Rectangle 24">
                <a:extLst>
                  <a:ext uri="{FF2B5EF4-FFF2-40B4-BE49-F238E27FC236}">
                    <a16:creationId xmlns:a16="http://schemas.microsoft.com/office/drawing/2014/main" xmlns="" id="{3BBC69F6-B296-4BEC-955F-16947A18C0FE}"/>
                  </a:ext>
                </a:extLst>
              </p:cNvPr>
              <p:cNvSpPr/>
              <p:nvPr/>
            </p:nvSpPr>
            <p:spPr>
              <a:xfrm>
                <a:off x="2634336" y="3158394"/>
                <a:ext cx="2006647" cy="307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26" name="Rectangle 25">
                <a:extLst>
                  <a:ext uri="{FF2B5EF4-FFF2-40B4-BE49-F238E27FC236}">
                    <a16:creationId xmlns:a16="http://schemas.microsoft.com/office/drawing/2014/main" xmlns="" id="{CF4B1FDA-D798-4119-B735-9206C75DBC43}"/>
                  </a:ext>
                </a:extLst>
              </p:cNvPr>
              <p:cNvSpPr/>
              <p:nvPr/>
            </p:nvSpPr>
            <p:spPr>
              <a:xfrm>
                <a:off x="2634336" y="3574870"/>
                <a:ext cx="2006647" cy="339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27" name="Rectangle 26">
                <a:extLst>
                  <a:ext uri="{FF2B5EF4-FFF2-40B4-BE49-F238E27FC236}">
                    <a16:creationId xmlns:a16="http://schemas.microsoft.com/office/drawing/2014/main" xmlns="" id="{5A6E01DF-56C4-4FDB-9AEE-D02224F17900}"/>
                  </a:ext>
                </a:extLst>
              </p:cNvPr>
              <p:cNvSpPr/>
              <p:nvPr/>
            </p:nvSpPr>
            <p:spPr>
              <a:xfrm>
                <a:off x="2634336" y="3983084"/>
                <a:ext cx="2006647" cy="355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28" name="Rectangle 27">
                <a:extLst>
                  <a:ext uri="{FF2B5EF4-FFF2-40B4-BE49-F238E27FC236}">
                    <a16:creationId xmlns:a16="http://schemas.microsoft.com/office/drawing/2014/main" xmlns="" id="{36025488-5240-46F6-BD8B-F795EA1D1A0A}"/>
                  </a:ext>
                </a:extLst>
              </p:cNvPr>
              <p:cNvSpPr/>
              <p:nvPr/>
            </p:nvSpPr>
            <p:spPr>
              <a:xfrm>
                <a:off x="2634336" y="4422814"/>
                <a:ext cx="2006647" cy="357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29" name="Rectangle 28">
                <a:extLst>
                  <a:ext uri="{FF2B5EF4-FFF2-40B4-BE49-F238E27FC236}">
                    <a16:creationId xmlns:a16="http://schemas.microsoft.com/office/drawing/2014/main" xmlns="" id="{EA8261A8-73F0-4C54-B577-D1368644BC60}"/>
                  </a:ext>
                </a:extLst>
              </p:cNvPr>
              <p:cNvSpPr/>
              <p:nvPr/>
            </p:nvSpPr>
            <p:spPr>
              <a:xfrm>
                <a:off x="2634335" y="4857372"/>
                <a:ext cx="2006647" cy="362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30" name="Rectangle 29">
                <a:extLst>
                  <a:ext uri="{FF2B5EF4-FFF2-40B4-BE49-F238E27FC236}">
                    <a16:creationId xmlns:a16="http://schemas.microsoft.com/office/drawing/2014/main" xmlns="" id="{354D85C7-1E6C-49F6-A6FC-9D3E99E8F6D9}"/>
                  </a:ext>
                </a:extLst>
              </p:cNvPr>
              <p:cNvSpPr/>
              <p:nvPr/>
            </p:nvSpPr>
            <p:spPr>
              <a:xfrm>
                <a:off x="2634336" y="5288951"/>
                <a:ext cx="2006647" cy="356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31" name="Rectangle 30">
                <a:extLst>
                  <a:ext uri="{FF2B5EF4-FFF2-40B4-BE49-F238E27FC236}">
                    <a16:creationId xmlns:a16="http://schemas.microsoft.com/office/drawing/2014/main" xmlns="" id="{BA1F7B2D-6066-45FB-A2A2-13C354AA804F}"/>
                  </a:ext>
                </a:extLst>
              </p:cNvPr>
              <p:cNvSpPr/>
              <p:nvPr/>
            </p:nvSpPr>
            <p:spPr>
              <a:xfrm>
                <a:off x="2634335" y="5738426"/>
                <a:ext cx="2006647"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grpSp>
        <p:sp>
          <p:nvSpPr>
            <p:cNvPr id="20" name="Rectangle 19">
              <a:extLst>
                <a:ext uri="{FF2B5EF4-FFF2-40B4-BE49-F238E27FC236}">
                  <a16:creationId xmlns:a16="http://schemas.microsoft.com/office/drawing/2014/main" xmlns="" id="{E7FAEE87-9A32-451B-93AD-AF9457A85818}"/>
                </a:ext>
              </a:extLst>
            </p:cNvPr>
            <p:cNvSpPr/>
            <p:nvPr/>
          </p:nvSpPr>
          <p:spPr>
            <a:xfrm>
              <a:off x="3795989" y="5276484"/>
              <a:ext cx="2006647"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21" name="Rectangle 20">
              <a:extLst>
                <a:ext uri="{FF2B5EF4-FFF2-40B4-BE49-F238E27FC236}">
                  <a16:creationId xmlns:a16="http://schemas.microsoft.com/office/drawing/2014/main" xmlns="" id="{3D49D9B7-FFE2-4B4C-BE8A-C46542721299}"/>
                </a:ext>
              </a:extLst>
            </p:cNvPr>
            <p:cNvSpPr/>
            <p:nvPr/>
          </p:nvSpPr>
          <p:spPr>
            <a:xfrm>
              <a:off x="3758774" y="5716185"/>
              <a:ext cx="2006647"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grpSp>
      <p:grpSp>
        <p:nvGrpSpPr>
          <p:cNvPr id="32" name="Group 31">
            <a:extLst>
              <a:ext uri="{FF2B5EF4-FFF2-40B4-BE49-F238E27FC236}">
                <a16:creationId xmlns:a16="http://schemas.microsoft.com/office/drawing/2014/main" xmlns="" id="{209A0F4C-EFE9-49FA-BF39-BE144EF526FC}"/>
              </a:ext>
            </a:extLst>
          </p:cNvPr>
          <p:cNvGrpSpPr/>
          <p:nvPr/>
        </p:nvGrpSpPr>
        <p:grpSpPr>
          <a:xfrm>
            <a:off x="9019404" y="859731"/>
            <a:ext cx="2422724" cy="5066244"/>
            <a:chOff x="3758774" y="981429"/>
            <a:chExt cx="2043862" cy="5066244"/>
          </a:xfrm>
        </p:grpSpPr>
        <p:grpSp>
          <p:nvGrpSpPr>
            <p:cNvPr id="33" name="Group 32">
              <a:extLst>
                <a:ext uri="{FF2B5EF4-FFF2-40B4-BE49-F238E27FC236}">
                  <a16:creationId xmlns:a16="http://schemas.microsoft.com/office/drawing/2014/main" xmlns="" id="{28C86391-01D4-4628-AA5B-E721A0CC65A0}"/>
                </a:ext>
              </a:extLst>
            </p:cNvPr>
            <p:cNvGrpSpPr/>
            <p:nvPr/>
          </p:nvGrpSpPr>
          <p:grpSpPr>
            <a:xfrm>
              <a:off x="3758774" y="981429"/>
              <a:ext cx="2006648" cy="4227605"/>
              <a:chOff x="2634335" y="1842309"/>
              <a:chExt cx="2006648" cy="4227605"/>
            </a:xfrm>
          </p:grpSpPr>
          <p:sp>
            <p:nvSpPr>
              <p:cNvPr id="36" name="Rectangle 35">
                <a:extLst>
                  <a:ext uri="{FF2B5EF4-FFF2-40B4-BE49-F238E27FC236}">
                    <a16:creationId xmlns:a16="http://schemas.microsoft.com/office/drawing/2014/main" xmlns="" id="{E1B7F945-7228-4BD0-AD12-39033CE6833A}"/>
                  </a:ext>
                </a:extLst>
              </p:cNvPr>
              <p:cNvSpPr/>
              <p:nvPr/>
            </p:nvSpPr>
            <p:spPr>
              <a:xfrm>
                <a:off x="2634335" y="1842309"/>
                <a:ext cx="2006647" cy="337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37" name="Rectangle 36">
                <a:extLst>
                  <a:ext uri="{FF2B5EF4-FFF2-40B4-BE49-F238E27FC236}">
                    <a16:creationId xmlns:a16="http://schemas.microsoft.com/office/drawing/2014/main" xmlns="" id="{062F7BC9-BC33-4278-AC0F-39A23606419E}"/>
                  </a:ext>
                </a:extLst>
              </p:cNvPr>
              <p:cNvSpPr/>
              <p:nvPr/>
            </p:nvSpPr>
            <p:spPr>
              <a:xfrm>
                <a:off x="2634336" y="2278847"/>
                <a:ext cx="2006647" cy="349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38" name="Rectangle 37">
                <a:extLst>
                  <a:ext uri="{FF2B5EF4-FFF2-40B4-BE49-F238E27FC236}">
                    <a16:creationId xmlns:a16="http://schemas.microsoft.com/office/drawing/2014/main" xmlns="" id="{372D3C66-4A22-4268-AB34-65D6775908FF}"/>
                  </a:ext>
                </a:extLst>
              </p:cNvPr>
              <p:cNvSpPr/>
              <p:nvPr/>
            </p:nvSpPr>
            <p:spPr>
              <a:xfrm>
                <a:off x="2634336" y="2697126"/>
                <a:ext cx="2006647" cy="341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39" name="Rectangle 38">
                <a:extLst>
                  <a:ext uri="{FF2B5EF4-FFF2-40B4-BE49-F238E27FC236}">
                    <a16:creationId xmlns:a16="http://schemas.microsoft.com/office/drawing/2014/main" xmlns="" id="{786ECA06-9659-4222-9CC6-DDDBB0CB31F9}"/>
                  </a:ext>
                </a:extLst>
              </p:cNvPr>
              <p:cNvSpPr/>
              <p:nvPr/>
            </p:nvSpPr>
            <p:spPr>
              <a:xfrm>
                <a:off x="2634336" y="3158394"/>
                <a:ext cx="2006647" cy="307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40" name="Rectangle 39">
                <a:extLst>
                  <a:ext uri="{FF2B5EF4-FFF2-40B4-BE49-F238E27FC236}">
                    <a16:creationId xmlns:a16="http://schemas.microsoft.com/office/drawing/2014/main" xmlns="" id="{DD811048-986D-45AE-801C-8D226411056A}"/>
                  </a:ext>
                </a:extLst>
              </p:cNvPr>
              <p:cNvSpPr/>
              <p:nvPr/>
            </p:nvSpPr>
            <p:spPr>
              <a:xfrm>
                <a:off x="2634336" y="3574870"/>
                <a:ext cx="2006647" cy="339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41" name="Rectangle 40">
                <a:extLst>
                  <a:ext uri="{FF2B5EF4-FFF2-40B4-BE49-F238E27FC236}">
                    <a16:creationId xmlns:a16="http://schemas.microsoft.com/office/drawing/2014/main" xmlns="" id="{C6B37B50-7196-46AF-AE1C-FB224068B55E}"/>
                  </a:ext>
                </a:extLst>
              </p:cNvPr>
              <p:cNvSpPr/>
              <p:nvPr/>
            </p:nvSpPr>
            <p:spPr>
              <a:xfrm>
                <a:off x="2634336" y="3983084"/>
                <a:ext cx="2006647" cy="355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42" name="Rectangle 41">
                <a:extLst>
                  <a:ext uri="{FF2B5EF4-FFF2-40B4-BE49-F238E27FC236}">
                    <a16:creationId xmlns:a16="http://schemas.microsoft.com/office/drawing/2014/main" xmlns="" id="{6DDF0B62-21AB-462D-A54B-578B881A9892}"/>
                  </a:ext>
                </a:extLst>
              </p:cNvPr>
              <p:cNvSpPr/>
              <p:nvPr/>
            </p:nvSpPr>
            <p:spPr>
              <a:xfrm>
                <a:off x="2634336" y="4422814"/>
                <a:ext cx="2006647" cy="357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43" name="Rectangle 42">
                <a:extLst>
                  <a:ext uri="{FF2B5EF4-FFF2-40B4-BE49-F238E27FC236}">
                    <a16:creationId xmlns:a16="http://schemas.microsoft.com/office/drawing/2014/main" xmlns="" id="{B1024C80-E518-4142-9858-0F340EAA4496}"/>
                  </a:ext>
                </a:extLst>
              </p:cNvPr>
              <p:cNvSpPr/>
              <p:nvPr/>
            </p:nvSpPr>
            <p:spPr>
              <a:xfrm>
                <a:off x="2634335" y="4857372"/>
                <a:ext cx="2006647" cy="362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44" name="Rectangle 43">
                <a:extLst>
                  <a:ext uri="{FF2B5EF4-FFF2-40B4-BE49-F238E27FC236}">
                    <a16:creationId xmlns:a16="http://schemas.microsoft.com/office/drawing/2014/main" xmlns="" id="{956A858F-9593-4CBF-BB8E-2BA6D47C1A51}"/>
                  </a:ext>
                </a:extLst>
              </p:cNvPr>
              <p:cNvSpPr/>
              <p:nvPr/>
            </p:nvSpPr>
            <p:spPr>
              <a:xfrm>
                <a:off x="2634336" y="5288951"/>
                <a:ext cx="2006647" cy="356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45" name="Rectangle 44">
                <a:extLst>
                  <a:ext uri="{FF2B5EF4-FFF2-40B4-BE49-F238E27FC236}">
                    <a16:creationId xmlns:a16="http://schemas.microsoft.com/office/drawing/2014/main" xmlns="" id="{DEA0F55E-C6F2-40A0-AA5B-B2E11B1BF7F1}"/>
                  </a:ext>
                </a:extLst>
              </p:cNvPr>
              <p:cNvSpPr/>
              <p:nvPr/>
            </p:nvSpPr>
            <p:spPr>
              <a:xfrm>
                <a:off x="2634335" y="5738426"/>
                <a:ext cx="2006647"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grpSp>
        <p:sp>
          <p:nvSpPr>
            <p:cNvPr id="34" name="Rectangle 33">
              <a:extLst>
                <a:ext uri="{FF2B5EF4-FFF2-40B4-BE49-F238E27FC236}">
                  <a16:creationId xmlns:a16="http://schemas.microsoft.com/office/drawing/2014/main" xmlns="" id="{017EF487-EC6B-4825-B23E-EA8A694F2ED3}"/>
                </a:ext>
              </a:extLst>
            </p:cNvPr>
            <p:cNvSpPr/>
            <p:nvPr/>
          </p:nvSpPr>
          <p:spPr>
            <a:xfrm>
              <a:off x="3795989" y="5276484"/>
              <a:ext cx="2006647"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35" name="Rectangle 34">
              <a:extLst>
                <a:ext uri="{FF2B5EF4-FFF2-40B4-BE49-F238E27FC236}">
                  <a16:creationId xmlns:a16="http://schemas.microsoft.com/office/drawing/2014/main" xmlns="" id="{D46BD3CC-8DF2-4F32-A13B-8DDD7842099F}"/>
                </a:ext>
              </a:extLst>
            </p:cNvPr>
            <p:cNvSpPr/>
            <p:nvPr/>
          </p:nvSpPr>
          <p:spPr>
            <a:xfrm>
              <a:off x="3758774" y="5716185"/>
              <a:ext cx="2006647"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grpSp>
      <p:sp>
        <p:nvSpPr>
          <p:cNvPr id="2" name="Title 1">
            <a:extLst>
              <a:ext uri="{FF2B5EF4-FFF2-40B4-BE49-F238E27FC236}">
                <a16:creationId xmlns:a16="http://schemas.microsoft.com/office/drawing/2014/main" xmlns="" id="{5456F6EA-7010-4642-B916-6C0C85AA4E37}"/>
              </a:ext>
            </a:extLst>
          </p:cNvPr>
          <p:cNvSpPr>
            <a:spLocks noGrp="1"/>
          </p:cNvSpPr>
          <p:nvPr>
            <p:ph type="title"/>
          </p:nvPr>
        </p:nvSpPr>
        <p:spPr>
          <a:xfrm>
            <a:off x="161365" y="-83447"/>
            <a:ext cx="10515600" cy="1325563"/>
          </a:xfrm>
        </p:spPr>
        <p:txBody>
          <a:bodyPr>
            <a:normAutofit/>
          </a:bodyPr>
          <a:lstStyle/>
          <a:p>
            <a:r>
              <a:rPr lang="en-GB" sz="3600" b="1" kern="1200" dirty="0">
                <a:solidFill>
                  <a:srgbClr val="FFFFFF"/>
                </a:solidFill>
                <a:effectLst/>
                <a:latin typeface="Century Gothic" panose="020B0502020202020204" pitchFamily="34" charset="0"/>
                <a:ea typeface="+mn-ea"/>
                <a:cs typeface="+mn-cs"/>
              </a:rPr>
              <a:t>Vocabulario</a:t>
            </a:r>
            <a:endParaRPr lang="en-GB" sz="6000" dirty="0"/>
          </a:p>
        </p:txBody>
      </p:sp>
      <p:sp>
        <p:nvSpPr>
          <p:cNvPr id="3" name="Rounded Rectangular Callout 2"/>
          <p:cNvSpPr/>
          <p:nvPr/>
        </p:nvSpPr>
        <p:spPr>
          <a:xfrm>
            <a:off x="1423949" y="1825165"/>
            <a:ext cx="3677570" cy="2287622"/>
          </a:xfrm>
          <a:prstGeom prst="wedgeRoundRectCallout">
            <a:avLst>
              <a:gd name="adj1" fmla="val 74825"/>
              <a:gd name="adj2" fmla="val -10226"/>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Want to say </a:t>
            </a:r>
            <a:r>
              <a:rPr lang="en-GB" sz="2400" i="1" dirty="0">
                <a:solidFill>
                  <a:srgbClr val="002060"/>
                </a:solidFill>
                <a:latin typeface="Century Gothic" panose="020B0502020202020204" pitchFamily="34" charset="0"/>
              </a:rPr>
              <a:t>where</a:t>
            </a:r>
            <a:r>
              <a:rPr lang="en-GB" sz="2400" dirty="0">
                <a:solidFill>
                  <a:srgbClr val="002060"/>
                </a:solidFill>
                <a:latin typeface="Century Gothic" panose="020B0502020202020204" pitchFamily="34" charset="0"/>
              </a:rPr>
              <a:t> you arrive?</a:t>
            </a:r>
          </a:p>
          <a:p>
            <a:pPr algn="ctr"/>
            <a:endParaRPr lang="en-GB" sz="2400" dirty="0">
              <a:solidFill>
                <a:srgbClr val="002060"/>
              </a:solidFill>
              <a:latin typeface="Century Gothic" panose="020B0502020202020204" pitchFamily="34" charset="0"/>
            </a:endParaRPr>
          </a:p>
          <a:p>
            <a:pPr algn="ctr"/>
            <a:r>
              <a:rPr lang="en-GB" sz="2400" dirty="0">
                <a:solidFill>
                  <a:srgbClr val="002060"/>
                </a:solidFill>
                <a:latin typeface="Century Gothic" panose="020B0502020202020204" pitchFamily="34" charset="0"/>
              </a:rPr>
              <a:t>Use llegar + </a:t>
            </a:r>
            <a:r>
              <a:rPr lang="en-GB" sz="2400" b="1" dirty="0">
                <a:solidFill>
                  <a:srgbClr val="002060"/>
                </a:solidFill>
                <a:latin typeface="Century Gothic" panose="020B0502020202020204" pitchFamily="34" charset="0"/>
              </a:rPr>
              <a:t>a</a:t>
            </a:r>
            <a:r>
              <a:rPr lang="en-GB" sz="2400" dirty="0">
                <a:solidFill>
                  <a:srgbClr val="002060"/>
                </a:solidFill>
                <a:latin typeface="Century Gothic" panose="020B0502020202020204" pitchFamily="34" charset="0"/>
              </a:rPr>
              <a:t> + place </a:t>
            </a:r>
          </a:p>
        </p:txBody>
      </p:sp>
    </p:spTree>
    <p:extLst>
      <p:ext uri="{BB962C8B-B14F-4D97-AF65-F5344CB8AC3E}">
        <p14:creationId xmlns:p14="http://schemas.microsoft.com/office/powerpoint/2010/main" val="2905936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2"/>
                                        </p:tgtEl>
                                      </p:cBhvr>
                                    </p:animEffect>
                                    <p:set>
                                      <p:cBhvr>
                                        <p:cTn id="12" dur="1" fill="hold">
                                          <p:stCondLst>
                                            <p:cond delay="499"/>
                                          </p:stCondLst>
                                        </p:cTn>
                                        <p:tgtEl>
                                          <p:spTgt spid="3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8"/>
                                        </p:tgtEl>
                                      </p:cBhvr>
                                    </p:animEffect>
                                    <p:set>
                                      <p:cBhvr>
                                        <p:cTn id="22" dur="1" fill="hold">
                                          <p:stCondLst>
                                            <p:cond delay="499"/>
                                          </p:stCondLst>
                                        </p:cTn>
                                        <p:tgtEl>
                                          <p:spTgt spid="1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7"/>
                    </p:tgtEl>
                  </p:cond>
                </p:stCondLst>
                <p:endSync evt="end" delay="0">
                  <p:rtn val="all"/>
                </p:endSync>
                <p:childTnLst>
                  <p:par>
                    <p:cTn id="28" fill="hold">
                      <p:stCondLst>
                        <p:cond delay="0"/>
                      </p:stCondLst>
                      <p:childTnLst>
                        <p:par>
                          <p:cTn id="29" fill="hold">
                            <p:stCondLst>
                              <p:cond delay="0"/>
                            </p:stCondLst>
                            <p:childTnLst>
                              <p:par>
                                <p:cTn id="30" presetID="12" presetClass="exit" presetSubtype="4" fill="hold" nodeType="afterEffect">
                                  <p:stCondLst>
                                    <p:cond delay="0"/>
                                  </p:stCondLst>
                                  <p:childTnLst>
                                    <p:animEffect transition="out" filter="slide(fromBottom)">
                                      <p:cBhvr>
                                        <p:cTn id="31" dur="59000"/>
                                        <p:tgtEl>
                                          <p:spTgt spid="10"/>
                                        </p:tgtEl>
                                      </p:cBhvr>
                                    </p:animEffect>
                                    <p:set>
                                      <p:cBhvr>
                                        <p:cTn id="32" dur="1" fill="hold">
                                          <p:stCondLst>
                                            <p:cond delay="58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9" name="Google Shape;56;p13">
            <a:extLst>
              <a:ext uri="{FF2B5EF4-FFF2-40B4-BE49-F238E27FC236}">
                <a16:creationId xmlns:a16="http://schemas.microsoft.com/office/drawing/2014/main" xmlns="" id="{EADDFF4C-EADE-4325-A637-B894FF2700A1}"/>
              </a:ext>
            </a:extLst>
          </p:cNvPr>
          <p:cNvSpPr txBox="1">
            <a:spLocks/>
          </p:cNvSpPr>
          <p:nvPr/>
        </p:nvSpPr>
        <p:spPr>
          <a:xfrm>
            <a:off x="838199" y="1051439"/>
            <a:ext cx="10515600" cy="1325563"/>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Pts val="4400"/>
              <a:buFontTx/>
              <a:buNone/>
              <a:tabLst/>
              <a:defRPr/>
            </a:pPr>
            <a:r>
              <a:rPr kumimoji="0" lang="en-GB" sz="11520" b="1" i="0" u="none" strike="noStrike" kern="1200" cap="none" spc="0" normalizeH="0" baseline="0" noProof="0" dirty="0">
                <a:ln>
                  <a:noFill/>
                </a:ln>
                <a:solidFill>
                  <a:srgbClr val="1E4E79"/>
                </a:solidFill>
                <a:effectLst/>
                <a:uLnTx/>
                <a:uFillTx/>
                <a:latin typeface="Century Gothic" panose="020B0502020202020204" pitchFamily="34" charset="0"/>
                <a:ea typeface="+mj-ea"/>
                <a:cs typeface="+mj-cs"/>
              </a:rPr>
              <a:t>llegar</a:t>
            </a:r>
            <a:r>
              <a:rPr kumimoji="0" lang="en-GB" sz="10350" b="1" i="0" u="none" strike="noStrike" kern="1200" cap="none" spc="0" normalizeH="0" baseline="0" noProof="0" dirty="0">
                <a:ln>
                  <a:noFill/>
                </a:ln>
                <a:solidFill>
                  <a:srgbClr val="1E4E79"/>
                </a:solidFill>
                <a:effectLst/>
                <a:uLnTx/>
                <a:uFillTx/>
                <a:latin typeface="Century Gothic" panose="020B0502020202020204" pitchFamily="34" charset="0"/>
                <a:ea typeface="+mj-ea"/>
                <a:cs typeface="+mj-cs"/>
              </a:rPr>
              <a:t/>
            </a:r>
            <a:br>
              <a:rPr kumimoji="0" lang="en-GB" sz="10350" b="1" i="0" u="none" strike="noStrike" kern="1200" cap="none" spc="0" normalizeH="0" baseline="0" noProof="0" dirty="0">
                <a:ln>
                  <a:noFill/>
                </a:ln>
                <a:solidFill>
                  <a:srgbClr val="1E4E79"/>
                </a:solidFill>
                <a:effectLst/>
                <a:uLnTx/>
                <a:uFillTx/>
                <a:latin typeface="Century Gothic" panose="020B0502020202020204" pitchFamily="34" charset="0"/>
                <a:ea typeface="+mj-ea"/>
                <a:cs typeface="+mj-cs"/>
              </a:rPr>
            </a:br>
            <a:endParaRPr kumimoji="0" lang="en-GB" sz="3959"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10" name="Google Shape;57;p13">
            <a:extLst>
              <a:ext uri="{FF2B5EF4-FFF2-40B4-BE49-F238E27FC236}">
                <a16:creationId xmlns:a16="http://schemas.microsoft.com/office/drawing/2014/main" xmlns="" id="{90B76682-DB36-4D56-BE50-7B8172C5FC31}"/>
              </a:ext>
            </a:extLst>
          </p:cNvPr>
          <p:cNvSpPr txBox="1"/>
          <p:nvPr/>
        </p:nvSpPr>
        <p:spPr>
          <a:xfrm>
            <a:off x="1" y="2377002"/>
            <a:ext cx="12191999" cy="584775"/>
          </a:xfrm>
          <a:prstGeom prst="rect">
            <a:avLst/>
          </a:prstGeom>
          <a:solidFill>
            <a:sysClr val="window" lastClr="FFFFFF"/>
          </a:solid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arrive | arriving]</a:t>
            </a:r>
            <a:endParaRPr kumimoji="0" sz="1800" b="0" i="0" u="none" strike="noStrike" kern="0" cap="none" spc="0" normalizeH="0" baseline="0" noProof="0" dirty="0">
              <a:ln>
                <a:noFill/>
              </a:ln>
              <a:solidFill>
                <a:prstClr val="black"/>
              </a:solidFill>
              <a:effectLst/>
              <a:uLnTx/>
              <a:uFillTx/>
              <a:latin typeface="Tw Cen MT" panose="020B0602020104020603"/>
            </a:endParaRPr>
          </a:p>
        </p:txBody>
      </p:sp>
      <p:sp>
        <p:nvSpPr>
          <p:cNvPr id="11" name="Google Shape;58;p13">
            <a:extLst>
              <a:ext uri="{FF2B5EF4-FFF2-40B4-BE49-F238E27FC236}">
                <a16:creationId xmlns:a16="http://schemas.microsoft.com/office/drawing/2014/main" xmlns="" id="{4CA07DAC-4119-48ED-A8D8-CA1583A56A8F}"/>
              </a:ext>
            </a:extLst>
          </p:cNvPr>
          <p:cNvSpPr txBox="1"/>
          <p:nvPr/>
        </p:nvSpPr>
        <p:spPr>
          <a:xfrm>
            <a:off x="-67733" y="3336274"/>
            <a:ext cx="12192000" cy="1862048"/>
          </a:xfrm>
          <a:prstGeom prst="rect">
            <a:avLst/>
          </a:prstGeom>
          <a:noFill/>
          <a:ln>
            <a:noFill/>
          </a:ln>
        </p:spPr>
        <p:txBody>
          <a:bodyPr spcFirstLastPara="1" wrap="square" lIns="91425" tIns="45700" rIns="91425" bIns="45700" anchor="t" anchorCtr="0">
            <a:noAutofit/>
          </a:bodyPr>
          <a:lstStyle/>
          <a:p>
            <a:pPr algn="ctr">
              <a:buClr>
                <a:srgbClr val="1E4E79"/>
              </a:buClr>
              <a:buSzPts val="11500"/>
              <a:buFont typeface="Arial"/>
              <a:buNone/>
            </a:pPr>
            <a:r>
              <a:rPr lang="en-GB" sz="11500" b="1" dirty="0">
                <a:solidFill>
                  <a:srgbClr val="1E4E79"/>
                </a:solidFill>
                <a:latin typeface="Century Gothic"/>
                <a:ea typeface="Century Gothic"/>
                <a:cs typeface="Century Gothic"/>
                <a:sym typeface="Century Gothic"/>
              </a:rPr>
              <a:t>llega</a:t>
            </a:r>
            <a:endParaRPr dirty="0">
              <a:solidFill>
                <a:prstClr val="black"/>
              </a:solidFill>
              <a:latin typeface="Tw Cen MT" panose="020B0602020104020603"/>
            </a:endParaRPr>
          </a:p>
        </p:txBody>
      </p:sp>
      <p:sp>
        <p:nvSpPr>
          <p:cNvPr id="12" name="Google Shape;59;p13">
            <a:extLst>
              <a:ext uri="{FF2B5EF4-FFF2-40B4-BE49-F238E27FC236}">
                <a16:creationId xmlns:a16="http://schemas.microsoft.com/office/drawing/2014/main" xmlns="" id="{54308370-ABF4-4D88-93EB-3A97EE3A0839}"/>
              </a:ext>
            </a:extLst>
          </p:cNvPr>
          <p:cNvSpPr txBox="1"/>
          <p:nvPr/>
        </p:nvSpPr>
        <p:spPr>
          <a:xfrm>
            <a:off x="-67732" y="5198322"/>
            <a:ext cx="12191999" cy="584775"/>
          </a:xfrm>
          <a:prstGeom prst="rect">
            <a:avLst/>
          </a:prstGeom>
          <a:solidFill>
            <a:sysClr val="window" lastClr="FFFFFF"/>
          </a:solid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
                <a:srgbClr val="1E4E79"/>
              </a:buClr>
              <a:buSzPts val="3200"/>
              <a:buFontTx/>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[arrives | s/he arrives]</a:t>
            </a:r>
            <a:endParaRPr kumimoji="0" sz="1800" b="0" i="0" u="none" strike="noStrike" kern="0" cap="none" spc="0" normalizeH="0" baseline="0" noProof="0" dirty="0">
              <a:ln>
                <a:noFill/>
              </a:ln>
              <a:solidFill>
                <a:prstClr val="black"/>
              </a:solidFill>
              <a:effectLst/>
              <a:uLnTx/>
              <a:uFillTx/>
              <a:latin typeface="Tw Cen MT" panose="020B0602020104020603"/>
            </a:endParaRPr>
          </a:p>
        </p:txBody>
      </p:sp>
      <p:sp>
        <p:nvSpPr>
          <p:cNvPr id="2" name="Title 1">
            <a:extLst>
              <a:ext uri="{FF2B5EF4-FFF2-40B4-BE49-F238E27FC236}">
                <a16:creationId xmlns:a16="http://schemas.microsoft.com/office/drawing/2014/main" xmlns="" id="{5EBDC37D-61F1-41E8-AE1E-DDA347906AA2}"/>
              </a:ext>
            </a:extLst>
          </p:cNvPr>
          <p:cNvSpPr>
            <a:spLocks noGrp="1"/>
          </p:cNvSpPr>
          <p:nvPr>
            <p:ph type="title"/>
          </p:nvPr>
        </p:nvSpPr>
        <p:spPr>
          <a:xfrm>
            <a:off x="-266701" y="-4509927"/>
            <a:ext cx="2209800" cy="1325563"/>
          </a:xfrm>
        </p:spPr>
        <p:txBody>
          <a:bodyPr/>
          <a:lstStyle/>
          <a:p>
            <a:r>
              <a:rPr lang="en-GB" sz="100" dirty="0">
                <a:solidFill>
                  <a:schemeClr val="bg1"/>
                </a:solidFill>
              </a:rPr>
              <a:t>llegar</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llegar.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llega.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14" name="Google Shape;66;p14" descr="question mark action button">
            <a:extLst>
              <a:ext uri="{FF2B5EF4-FFF2-40B4-BE49-F238E27FC236}">
                <a16:creationId xmlns:a16="http://schemas.microsoft.com/office/drawing/2014/main" xmlns="" id="{7077D7DC-92FC-4C2F-9489-0F5E0F50E11A}"/>
              </a:ext>
            </a:extLst>
          </p:cNvPr>
          <p:cNvSpPr/>
          <p:nvPr/>
        </p:nvSpPr>
        <p:spPr>
          <a:xfrm>
            <a:off x="2495652" y="2222061"/>
            <a:ext cx="542518" cy="478800"/>
          </a:xfrm>
          <a:custGeom>
            <a:avLst/>
            <a:gdLst/>
            <a:ahLst/>
            <a:cxnLst/>
            <a:rect l="l" t="t" r="r" b="b"/>
            <a:pathLst>
              <a:path w="120000" h="120000" extrusionOk="0">
                <a:moveTo>
                  <a:pt x="0" y="0"/>
                </a:moveTo>
                <a:lnTo>
                  <a:pt x="120000" y="0"/>
                </a:lnTo>
                <a:lnTo>
                  <a:pt x="120000" y="120000"/>
                </a:lnTo>
                <a:lnTo>
                  <a:pt x="0" y="120000"/>
                </a:lnTo>
                <a:close/>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darken" extrusionOk="0">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none" extrusionOk="0">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none" extrusionOk="0">
                <a:moveTo>
                  <a:pt x="0" y="0"/>
                </a:moveTo>
                <a:lnTo>
                  <a:pt x="120000" y="0"/>
                </a:lnTo>
                <a:lnTo>
                  <a:pt x="120000" y="120000"/>
                </a:lnTo>
                <a:lnTo>
                  <a:pt x="0" y="120000"/>
                </a:lnTo>
                <a:close/>
              </a:path>
            </a:pathLst>
          </a:custGeom>
          <a:solidFill>
            <a:srgbClr val="ED7D31"/>
          </a:solidFill>
          <a:ln w="25400" cap="flat" cmpd="sng">
            <a:solidFill>
              <a:srgbClr val="2F549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prstClr val="white"/>
              </a:buClr>
              <a:buSzPts val="1800"/>
              <a:buFont typeface="Arial"/>
              <a:buNone/>
              <a:tabLst/>
              <a:defRPr/>
            </a:pPr>
            <a:endParaRPr kumimoji="0" sz="1800" b="0" i="0" u="none" strike="noStrike" kern="0" cap="none" spc="0" normalizeH="0" baseline="0" noProof="0">
              <a:ln>
                <a:noFill/>
              </a:ln>
              <a:solidFill>
                <a:prstClr val="white"/>
              </a:solidFill>
              <a:effectLst/>
              <a:uLnTx/>
              <a:uFillTx/>
              <a:latin typeface="Century Gothic"/>
              <a:ea typeface="Century Gothic"/>
              <a:cs typeface="Century Gothic"/>
              <a:sym typeface="Century Gothic"/>
            </a:endParaRPr>
          </a:p>
        </p:txBody>
      </p:sp>
      <p:sp>
        <p:nvSpPr>
          <p:cNvPr id="15" name="Google Shape;67;p14">
            <a:extLst>
              <a:ext uri="{FF2B5EF4-FFF2-40B4-BE49-F238E27FC236}">
                <a16:creationId xmlns:a16="http://schemas.microsoft.com/office/drawing/2014/main" xmlns="" id="{25C5A440-14E7-44B6-89CB-BEB4DDEA8BE1}"/>
              </a:ext>
            </a:extLst>
          </p:cNvPr>
          <p:cNvSpPr txBox="1">
            <a:spLocks/>
          </p:cNvSpPr>
          <p:nvPr/>
        </p:nvSpPr>
        <p:spPr>
          <a:xfrm>
            <a:off x="838200" y="1104137"/>
            <a:ext cx="10515600" cy="1325563"/>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ts val="0"/>
              </a:spcBef>
              <a:spcAft>
                <a:spcPts val="0"/>
              </a:spcAft>
              <a:buClrTx/>
              <a:buSzPts val="4400"/>
              <a:buFontTx/>
              <a:buNone/>
              <a:tabLst/>
              <a:defRPr/>
            </a:pPr>
            <a:r>
              <a:rPr kumimoji="0" lang="en-GB" sz="11520" b="1" i="0" u="none" strike="noStrike" kern="1200" cap="none" spc="0" normalizeH="0" baseline="0" noProof="0" dirty="0">
                <a:ln>
                  <a:noFill/>
                </a:ln>
                <a:solidFill>
                  <a:srgbClr val="1E4E79"/>
                </a:solidFill>
                <a:effectLst/>
                <a:uLnTx/>
                <a:uFillTx/>
                <a:latin typeface="Century Gothic" panose="020B0502020202020204" pitchFamily="34" charset="0"/>
                <a:ea typeface="+mj-ea"/>
                <a:cs typeface="+mj-cs"/>
              </a:rPr>
              <a:t>llegar</a:t>
            </a:r>
            <a:r>
              <a:rPr kumimoji="0" lang="en-GB" sz="8640" b="1" i="0" u="none" strike="noStrike" kern="1200" cap="none" spc="0" normalizeH="0" baseline="0" noProof="0" dirty="0">
                <a:ln>
                  <a:noFill/>
                </a:ln>
                <a:solidFill>
                  <a:srgbClr val="1E4E79"/>
                </a:solidFill>
                <a:effectLst/>
                <a:uLnTx/>
                <a:uFillTx/>
                <a:latin typeface="Century Gothic" panose="020B0502020202020204" pitchFamily="34" charset="0"/>
                <a:ea typeface="+mj-ea"/>
                <a:cs typeface="+mj-cs"/>
              </a:rPr>
              <a:t/>
            </a:r>
            <a:br>
              <a:rPr kumimoji="0" lang="en-GB" sz="8640" b="1" i="0" u="none" strike="noStrike" kern="1200" cap="none" spc="0" normalizeH="0" baseline="0" noProof="0" dirty="0">
                <a:ln>
                  <a:noFill/>
                </a:ln>
                <a:solidFill>
                  <a:srgbClr val="1E4E79"/>
                </a:solidFill>
                <a:effectLst/>
                <a:uLnTx/>
                <a:uFillTx/>
                <a:latin typeface="Century Gothic" panose="020B0502020202020204" pitchFamily="34" charset="0"/>
                <a:ea typeface="+mj-ea"/>
                <a:cs typeface="+mj-cs"/>
              </a:rPr>
            </a:br>
            <a:endParaRPr kumimoji="0" lang="en-GB" sz="3959"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16" name="Google Shape;68;p14">
            <a:extLst>
              <a:ext uri="{FF2B5EF4-FFF2-40B4-BE49-F238E27FC236}">
                <a16:creationId xmlns:a16="http://schemas.microsoft.com/office/drawing/2014/main" xmlns="" id="{BCCD08B1-9E44-44C8-A8DD-018A5AFD564D}"/>
              </a:ext>
            </a:extLst>
          </p:cNvPr>
          <p:cNvSpPr txBox="1"/>
          <p:nvPr/>
        </p:nvSpPr>
        <p:spPr>
          <a:xfrm>
            <a:off x="3166441" y="2275318"/>
            <a:ext cx="5881543" cy="584775"/>
          </a:xfrm>
          <a:prstGeom prst="rect">
            <a:avLst/>
          </a:prstGeom>
          <a:solidFill>
            <a:sysClr val="window" lastClr="FFFFFF"/>
          </a:solid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arrive | arriving]</a:t>
            </a:r>
            <a:endParaRPr kumimoji="0" sz="1800" b="0" i="0" u="none" strike="noStrike" kern="0" cap="none" spc="0" normalizeH="0" baseline="0" noProof="0" dirty="0">
              <a:ln>
                <a:noFill/>
              </a:ln>
              <a:solidFill>
                <a:prstClr val="black"/>
              </a:solidFill>
              <a:effectLst/>
              <a:uLnTx/>
              <a:uFillTx/>
              <a:latin typeface="Tw Cen MT" panose="020B0602020104020603"/>
            </a:endParaRPr>
          </a:p>
        </p:txBody>
      </p:sp>
      <p:sp>
        <p:nvSpPr>
          <p:cNvPr id="17" name="Google Shape;69;p14" descr="question mark action button">
            <a:extLst>
              <a:ext uri="{FF2B5EF4-FFF2-40B4-BE49-F238E27FC236}">
                <a16:creationId xmlns:a16="http://schemas.microsoft.com/office/drawing/2014/main" xmlns="" id="{3363D930-4088-4210-9367-3ADC13108488}"/>
              </a:ext>
            </a:extLst>
          </p:cNvPr>
          <p:cNvSpPr/>
          <p:nvPr/>
        </p:nvSpPr>
        <p:spPr>
          <a:xfrm>
            <a:off x="2495652" y="5086441"/>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ED7D31"/>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prstClr val="white"/>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
        <p:nvSpPr>
          <p:cNvPr id="18" name="Google Shape;70;p14">
            <a:extLst>
              <a:ext uri="{FF2B5EF4-FFF2-40B4-BE49-F238E27FC236}">
                <a16:creationId xmlns:a16="http://schemas.microsoft.com/office/drawing/2014/main" xmlns="" id="{4549A7E9-5EBA-4ED3-9EE0-B26EB56735CC}"/>
              </a:ext>
            </a:extLst>
          </p:cNvPr>
          <p:cNvSpPr txBox="1"/>
          <p:nvPr/>
        </p:nvSpPr>
        <p:spPr>
          <a:xfrm>
            <a:off x="69742" y="3366074"/>
            <a:ext cx="12192000" cy="1862048"/>
          </a:xfrm>
          <a:prstGeom prst="rect">
            <a:avLst/>
          </a:prstGeom>
          <a:noFill/>
          <a:ln>
            <a:noFill/>
          </a:ln>
        </p:spPr>
        <p:txBody>
          <a:bodyPr spcFirstLastPara="1" wrap="square" lIns="91425" tIns="45700" rIns="91425" bIns="45700" anchor="t" anchorCtr="0">
            <a:noAutofit/>
          </a:bodyPr>
          <a:lstStyle/>
          <a:p>
            <a:pPr algn="ctr">
              <a:buClr>
                <a:srgbClr val="1E4E79"/>
              </a:buClr>
              <a:buSzPts val="11500"/>
              <a:buFont typeface="Arial"/>
              <a:buNone/>
            </a:pPr>
            <a:r>
              <a:rPr lang="en-GB" sz="11500" b="1" dirty="0">
                <a:solidFill>
                  <a:srgbClr val="1E4E79"/>
                </a:solidFill>
                <a:latin typeface="Century Gothic"/>
                <a:ea typeface="Century Gothic"/>
                <a:cs typeface="Century Gothic"/>
                <a:sym typeface="Century Gothic"/>
              </a:rPr>
              <a:t>llega</a:t>
            </a:r>
            <a:endParaRPr dirty="0">
              <a:solidFill>
                <a:prstClr val="black"/>
              </a:solidFill>
              <a:latin typeface="Tw Cen MT" panose="020B0602020104020603"/>
            </a:endParaRPr>
          </a:p>
        </p:txBody>
      </p:sp>
      <p:sp>
        <p:nvSpPr>
          <p:cNvPr id="19" name="Google Shape;71;p14">
            <a:extLst>
              <a:ext uri="{FF2B5EF4-FFF2-40B4-BE49-F238E27FC236}">
                <a16:creationId xmlns:a16="http://schemas.microsoft.com/office/drawing/2014/main" xmlns="" id="{5803B26B-E423-4E08-81BA-F901D73CB2AC}"/>
              </a:ext>
            </a:extLst>
          </p:cNvPr>
          <p:cNvSpPr txBox="1"/>
          <p:nvPr/>
        </p:nvSpPr>
        <p:spPr>
          <a:xfrm>
            <a:off x="3166441" y="5212452"/>
            <a:ext cx="5998601" cy="584775"/>
          </a:xfrm>
          <a:prstGeom prst="rect">
            <a:avLst/>
          </a:prstGeom>
          <a:solidFill>
            <a:sysClr val="window" lastClr="FFFFFF"/>
          </a:solid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
                <a:srgbClr val="1E4E79"/>
              </a:buClr>
              <a:buSzPts val="3200"/>
              <a:buFontTx/>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[arrives | s/he arrives]</a:t>
            </a:r>
            <a:endParaRPr kumimoji="0" sz="1800" b="0" i="0" u="none" strike="noStrike" kern="0" cap="none" spc="0" normalizeH="0" baseline="0" noProof="0" dirty="0">
              <a:ln>
                <a:noFill/>
              </a:ln>
              <a:solidFill>
                <a:prstClr val="black"/>
              </a:solidFill>
              <a:effectLst/>
              <a:uLnTx/>
              <a:uFillTx/>
              <a:latin typeface="Tw Cen MT" panose="020B0602020104020603"/>
            </a:endParaRPr>
          </a:p>
        </p:txBody>
      </p:sp>
      <p:sp>
        <p:nvSpPr>
          <p:cNvPr id="2" name="Title 1">
            <a:extLst>
              <a:ext uri="{FF2B5EF4-FFF2-40B4-BE49-F238E27FC236}">
                <a16:creationId xmlns:a16="http://schemas.microsoft.com/office/drawing/2014/main" xmlns="" id="{56BF24BB-A756-41B9-BDB8-3AA5D611D1BB}"/>
              </a:ext>
            </a:extLst>
          </p:cNvPr>
          <p:cNvSpPr>
            <a:spLocks noGrp="1"/>
          </p:cNvSpPr>
          <p:nvPr>
            <p:ph type="title"/>
          </p:nvPr>
        </p:nvSpPr>
        <p:spPr>
          <a:xfrm>
            <a:off x="419100" y="-5424327"/>
            <a:ext cx="10515600" cy="1325563"/>
          </a:xfrm>
        </p:spPr>
        <p:txBody>
          <a:bodyPr/>
          <a:lstStyle/>
          <a:p>
            <a:r>
              <a:rPr lang="en-GB" sz="100" dirty="0">
                <a:solidFill>
                  <a:schemeClr val="bg1"/>
                </a:solidFill>
              </a:rPr>
              <a:t>llegar</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3" name="llega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subTnLst>
                                    <p:audio>
                                      <p:cMediaNode>
                                        <p:cTn display="0" masterRel="sameClick">
                                          <p:stCondLst>
                                            <p:cond evt="begin" delay="0">
                                              <p:tn val="20"/>
                                            </p:cond>
                                          </p:stCondLst>
                                          <p:endCondLst>
                                            <p:cond evt="onStopAudio" delay="0">
                                              <p:tgtEl>
                                                <p:sldTgt/>
                                              </p:tgtEl>
                                            </p:cond>
                                          </p:endCondLst>
                                        </p:cTn>
                                        <p:tgtEl>
                                          <p:sndTgt r:embed="rId4" name="llega.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xmlns="" name="Spanish_skeleton_template" id="{C3BD2417-7D2D-5349-B565-4C54594803A4}" vid="{176CC6A6-DC07-2249-B76E-D4D3571CA028}"/>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Spanish_skeleton_template" id="{C3BD2417-7D2D-5349-B565-4C54594803A4}" vid="{59918839-9278-BB4A-AFEA-CB3D0FEEC104}"/>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Spanish_skeleton_template" id="{C3BD2417-7D2D-5349-B565-4C54594803A4}" vid="{4CD0F9EC-119A-9B46-859F-896078B73260}"/>
    </a:ext>
  </a:extLst>
</a:theme>
</file>

<file path=ppt/theme/theme4.xml><?xml version="1.0" encoding="utf-8"?>
<a:theme xmlns:a="http://schemas.openxmlformats.org/drawingml/2006/main" name="3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000" dirty="0">
            <a:solidFill>
              <a:schemeClr val="accent5">
                <a:lumMod val="50000"/>
              </a:schemeClr>
            </a:solidFill>
            <a:latin typeface="Century Gothic" panose="020B0502020202020204" pitchFamily="34" charset="0"/>
          </a:defRPr>
        </a:defPPr>
      </a:lstStyle>
    </a:txDef>
  </a:objectDefaults>
  <a:extraClrSchemeLst/>
  <a:extLst>
    <a:ext uri="{05A4C25C-085E-4340-85A3-A5531E510DB2}">
      <thm15:themeFamily xmlns:thm15="http://schemas.microsoft.com/office/thememl/2012/main" xmlns="" name="Spanish_skeleton_template" id="{C3BD2417-7D2D-5349-B565-4C54594803A4}" vid="{095A48FC-6E32-964C-B71F-B65394006534}"/>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1651</TotalTime>
  <Words>4962</Words>
  <Application>Microsoft Macintosh PowerPoint</Application>
  <PresentationFormat>Custom</PresentationFormat>
  <Paragraphs>1192</Paragraphs>
  <Slides>63</Slides>
  <Notes>63</Notes>
  <HiddenSlides>0</HiddenSlides>
  <MMClips>0</MMClips>
  <ScaleCrop>false</ScaleCrop>
  <HeadingPairs>
    <vt:vector size="4" baseType="variant">
      <vt:variant>
        <vt:lpstr>Theme</vt:lpstr>
      </vt:variant>
      <vt:variant>
        <vt:i4>4</vt:i4>
      </vt:variant>
      <vt:variant>
        <vt:lpstr>Slide Titles</vt:lpstr>
      </vt:variant>
      <vt:variant>
        <vt:i4>63</vt:i4>
      </vt:variant>
    </vt:vector>
  </HeadingPairs>
  <TitlesOfParts>
    <vt:vector size="67" baseType="lpstr">
      <vt:lpstr>1_Office Theme</vt:lpstr>
      <vt:lpstr>Office Theme</vt:lpstr>
      <vt:lpstr>2_Office Theme</vt:lpstr>
      <vt:lpstr>3_Office Theme</vt:lpstr>
      <vt:lpstr>Saying what people do</vt:lpstr>
      <vt:lpstr>cue</vt:lpstr>
      <vt:lpstr>¿CUE, CUA o CUI?</vt:lpstr>
      <vt:lpstr>¿CUE, CUA o CUI?</vt:lpstr>
      <vt:lpstr>¿Qué es?</vt:lpstr>
      <vt:lpstr>¿Qué es?</vt:lpstr>
      <vt:lpstr>Vocabulario</vt:lpstr>
      <vt:lpstr>llegar</vt:lpstr>
      <vt:lpstr>llegar</vt:lpstr>
      <vt:lpstr>llega</vt:lpstr>
      <vt:lpstr>llegar</vt:lpstr>
      <vt:lpstr>llega</vt:lpstr>
      <vt:lpstr>llegar</vt:lpstr>
      <vt:lpstr>comprar</vt:lpstr>
      <vt:lpstr>comprar</vt:lpstr>
      <vt:lpstr>compra</vt:lpstr>
      <vt:lpstr>comprar</vt:lpstr>
      <vt:lpstr>compra</vt:lpstr>
      <vt:lpstr>comprar</vt:lpstr>
      <vt:lpstr>llegar</vt:lpstr>
      <vt:lpstr>bien</vt:lpstr>
      <vt:lpstr>¿quién?</vt:lpstr>
      <vt:lpstr>escuchar</vt:lpstr>
      <vt:lpstr>hablar</vt:lpstr>
      <vt:lpstr>temprano</vt:lpstr>
      <vt:lpstr>música</vt:lpstr>
      <vt:lpstr>comprar</vt:lpstr>
      <vt:lpstr>tarde</vt:lpstr>
      <vt:lpstr>una amiga</vt:lpstr>
      <vt:lpstr>con</vt:lpstr>
      <vt:lpstr>bailar</vt:lpstr>
      <vt:lpstr>Saying what people do -ar verbs - infinitive and 3rd person singular</vt:lpstr>
      <vt:lpstr>To mean ‘s/he’ or ‘it’ with a verb, the verb ending changes to –a.</vt:lpstr>
      <vt:lpstr>The dog ate your Spanish homework!  What do the text pieces talk about?</vt:lpstr>
      <vt:lpstr>You find four more pieces! </vt:lpstr>
      <vt:lpstr>Vocabulario</vt:lpstr>
      <vt:lpstr>Now listen to the whole sentence about Lucía. Write down what you hear. Afterwards, translate the sentences</vt:lpstr>
      <vt:lpstr>You tell a friend about Daniel.</vt:lpstr>
      <vt:lpstr>Student A</vt:lpstr>
      <vt:lpstr>Student B</vt:lpstr>
      <vt:lpstr>Student B answers</vt:lpstr>
      <vt:lpstr>Student A answers</vt:lpstr>
      <vt:lpstr>Saying what people do (cont.)</vt:lpstr>
      <vt:lpstr>Fonética</vt:lpstr>
      <vt:lpstr> palabras en español</vt:lpstr>
      <vt:lpstr> palabras en español</vt:lpstr>
      <vt:lpstr>escuchar</vt:lpstr>
      <vt:lpstr>escuchar</vt:lpstr>
      <vt:lpstr>La gran aventura de Paula</vt:lpstr>
      <vt:lpstr>Bangkok</vt:lpstr>
      <vt:lpstr>La Habana</vt:lpstr>
      <vt:lpstr>Oslo</vt:lpstr>
      <vt:lpstr>Caracas</vt:lpstr>
      <vt:lpstr>Estocolmo</vt:lpstr>
      <vt:lpstr>Tokio</vt:lpstr>
      <vt:lpstr>¿León?</vt:lpstr>
      <vt:lpstr>escuchar</vt:lpstr>
      <vt:lpstr>Paula’s trip was so good that she does it again! This time she goes to the places in a different order.</vt:lpstr>
      <vt:lpstr>Persona A</vt:lpstr>
      <vt:lpstr>Persona B</vt:lpstr>
      <vt:lpstr>Deberes: una tarea escrita</vt:lpstr>
      <vt:lpstr>Una gran aventura</vt:lpstr>
      <vt:lpstr>Deberes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Jack Peacock</dc:creator>
  <cp:lastModifiedBy>Peter Watson</cp:lastModifiedBy>
  <cp:revision>73</cp:revision>
  <dcterms:created xsi:type="dcterms:W3CDTF">2020-06-28T13:55:49Z</dcterms:created>
  <dcterms:modified xsi:type="dcterms:W3CDTF">2021-01-11T14:12:16Z</dcterms:modified>
</cp:coreProperties>
</file>