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4"/>
  </p:notesMasterIdLst>
  <p:handoutMasterIdLst>
    <p:handoutMasterId r:id="rId25"/>
  </p:handoutMasterIdLst>
  <p:sldIdLst>
    <p:sldId id="329" r:id="rId3"/>
    <p:sldId id="291" r:id="rId4"/>
    <p:sldId id="316" r:id="rId5"/>
    <p:sldId id="319" r:id="rId6"/>
    <p:sldId id="320" r:id="rId7"/>
    <p:sldId id="298" r:id="rId8"/>
    <p:sldId id="322" r:id="rId9"/>
    <p:sldId id="327" r:id="rId10"/>
    <p:sldId id="328" r:id="rId11"/>
    <p:sldId id="305" r:id="rId12"/>
    <p:sldId id="324" r:id="rId13"/>
    <p:sldId id="323" r:id="rId14"/>
    <p:sldId id="326" r:id="rId15"/>
    <p:sldId id="304" r:id="rId16"/>
    <p:sldId id="307" r:id="rId17"/>
    <p:sldId id="306" r:id="rId18"/>
    <p:sldId id="309" r:id="rId19"/>
    <p:sldId id="308" r:id="rId20"/>
    <p:sldId id="301" r:id="rId21"/>
    <p:sldId id="311" r:id="rId22"/>
    <p:sldId id="31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189" userDrawn="1">
          <p15:clr>
            <a:srgbClr val="A4A3A4"/>
          </p15:clr>
        </p15:guide>
        <p15:guide id="4" pos="7446" userDrawn="1">
          <p15:clr>
            <a:srgbClr val="A4A3A4"/>
          </p15:clr>
        </p15:guide>
        <p15:guide id="5" orient="horz" pos="210" userDrawn="1">
          <p15:clr>
            <a:srgbClr val="A4A3A4"/>
          </p15:clr>
        </p15:guide>
        <p15:guide id="6" orient="horz" pos="4020" userDrawn="1">
          <p15:clr>
            <a:srgbClr val="A4A3A4"/>
          </p15:clr>
        </p15:guide>
        <p15:guide id="7" orient="horz" pos="417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6700"/>
    <a:srgbClr val="EA5F00"/>
    <a:srgbClr val="02456F"/>
    <a:srgbClr val="1F4E79"/>
    <a:srgbClr val="FFFFFF"/>
    <a:srgbClr val="99A1B0"/>
    <a:srgbClr val="FDEFE3"/>
    <a:srgbClr val="F8D9BD"/>
    <a:srgbClr val="E36800"/>
    <a:srgbClr val="E87D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593" autoAdjust="0"/>
    <p:restoredTop sz="65362" autoAdjust="0"/>
  </p:normalViewPr>
  <p:slideViewPr>
    <p:cSldViewPr snapToGrid="0">
      <p:cViewPr varScale="1">
        <p:scale>
          <a:sx n="72" d="100"/>
          <a:sy n="72" d="100"/>
        </p:scale>
        <p:origin x="2472" y="72"/>
      </p:cViewPr>
      <p:guideLst>
        <p:guide orient="horz" pos="2160"/>
        <p:guide pos="3840"/>
        <p:guide pos="189"/>
        <p:guide pos="7446"/>
        <p:guide orient="horz" pos="210"/>
        <p:guide orient="horz" pos="4020"/>
        <p:guide orient="horz" pos="4178"/>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D87329E-DB2E-41DA-84EB-DD1CB6379886}" type="datetimeFigureOut">
              <a:rPr lang="en-GB" smtClean="0"/>
              <a:t>11/05/2019</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076F231-98B4-428A-9959-891748452E57}" type="slidenum">
              <a:rPr lang="en-GB" smtClean="0"/>
              <a:t>‹#›</a:t>
            </a:fld>
            <a:endParaRPr lang="en-GB"/>
          </a:p>
        </p:txBody>
      </p:sp>
    </p:spTree>
    <p:extLst>
      <p:ext uri="{BB962C8B-B14F-4D97-AF65-F5344CB8AC3E}">
        <p14:creationId xmlns:p14="http://schemas.microsoft.com/office/powerpoint/2010/main" val="31053532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075100-6DF9-4F9D-AB28-13A346D859C0}" type="datetimeFigureOut">
              <a:rPr lang="en-GB" smtClean="0"/>
              <a:t>11/05/2019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2843D9-4757-4631-B0CD-BAA271821DF5}" type="slidenum">
              <a:rPr lang="en-GB" smtClean="0"/>
              <a:t>‹#›</a:t>
            </a:fld>
            <a:endParaRPr lang="en-GB"/>
          </a:p>
        </p:txBody>
      </p:sp>
    </p:spTree>
    <p:extLst>
      <p:ext uri="{BB962C8B-B14F-4D97-AF65-F5344CB8AC3E}">
        <p14:creationId xmlns:p14="http://schemas.microsoft.com/office/powerpoint/2010/main" val="2515385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1</a:t>
            </a:fld>
            <a:endParaRPr lang="en-GB">
              <a:solidFill>
                <a:prstClr val="black"/>
              </a:solidFill>
            </a:endParaRPr>
          </a:p>
        </p:txBody>
      </p:sp>
    </p:spTree>
    <p:extLst>
      <p:ext uri="{BB962C8B-B14F-4D97-AF65-F5344CB8AC3E}">
        <p14:creationId xmlns:p14="http://schemas.microsoft.com/office/powerpoint/2010/main" val="24598869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11</a:t>
            </a:fld>
            <a:endParaRPr lang="en-GB"/>
          </a:p>
        </p:txBody>
      </p:sp>
    </p:spTree>
    <p:extLst>
      <p:ext uri="{BB962C8B-B14F-4D97-AF65-F5344CB8AC3E}">
        <p14:creationId xmlns:p14="http://schemas.microsoft.com/office/powerpoint/2010/main" val="39749598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Printable</a:t>
            </a:r>
            <a:r>
              <a:rPr lang="en-GB" baseline="0" dirty="0" smtClean="0"/>
              <a:t> student copy.  Select print 2 slides to a page. (Slides 11 &amp; 12).</a:t>
            </a:r>
            <a:endParaRPr lang="en-GB" dirty="0" smtClean="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12</a:t>
            </a:fld>
            <a:endParaRPr lang="en-GB"/>
          </a:p>
        </p:txBody>
      </p:sp>
    </p:spTree>
    <p:extLst>
      <p:ext uri="{BB962C8B-B14F-4D97-AF65-F5344CB8AC3E}">
        <p14:creationId xmlns:p14="http://schemas.microsoft.com/office/powerpoint/2010/main" val="16380845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Printable</a:t>
            </a:r>
            <a:r>
              <a:rPr lang="en-GB" baseline="0" dirty="0" smtClean="0"/>
              <a:t> student copy.  Select print 2 slides to a page. (Slides 11 &amp; 12).</a:t>
            </a:r>
            <a:endParaRPr lang="en-GB" dirty="0" smtClean="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13</a:t>
            </a:fld>
            <a:endParaRPr lang="en-GB"/>
          </a:p>
        </p:txBody>
      </p:sp>
    </p:spTree>
    <p:extLst>
      <p:ext uri="{BB962C8B-B14F-4D97-AF65-F5344CB8AC3E}">
        <p14:creationId xmlns:p14="http://schemas.microsoft.com/office/powerpoint/2010/main" val="7524014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Consider modelling a worked example on the board and reminding</a:t>
            </a:r>
            <a:r>
              <a:rPr lang="en-GB" baseline="0" dirty="0"/>
              <a:t> the students this activity is about choosing the correct part of </a:t>
            </a:r>
            <a:r>
              <a:rPr lang="en-GB" b="1" baseline="0" dirty="0" err="1"/>
              <a:t>avoir</a:t>
            </a:r>
            <a:r>
              <a:rPr lang="en-GB" baseline="0" dirty="0"/>
              <a:t> plus the verb as a past participle. </a:t>
            </a:r>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smtClean="0">
                <a:solidFill>
                  <a:schemeClr val="tx1"/>
                </a:solidFill>
                <a:effectLst/>
                <a:latin typeface="+mn-lt"/>
                <a:ea typeface="+mn-ea"/>
                <a:cs typeface="+mn-cs"/>
              </a:rPr>
              <a:t>At </a:t>
            </a:r>
            <a:r>
              <a:rPr lang="en-GB" sz="1200" b="0" i="0" kern="1200" dirty="0">
                <a:solidFill>
                  <a:schemeClr val="tx1"/>
                </a:solidFill>
                <a:effectLst/>
                <a:latin typeface="+mn-lt"/>
                <a:ea typeface="+mn-ea"/>
                <a:cs typeface="+mn-cs"/>
              </a:rPr>
              <a:t>the very least, pupils should be able to write the auxiliary, plus some other parts of the sentence.</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Pupils should first try to write what they can and leave blanks, e.g. for any of the lexical verbs they don't know. This shows them what they don't know, a learning process known as "noticing the gap". The aim is to 'force recall', by not giving them all the language that they can then just manipulate mechanically. They have to 'pull out' the language from their memories. Teachers may decide that some learners will need the prompts on the next slide.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14</a:t>
            </a:fld>
            <a:endParaRPr lang="en-GB"/>
          </a:p>
        </p:txBody>
      </p:sp>
    </p:spTree>
    <p:extLst>
      <p:ext uri="{BB962C8B-B14F-4D97-AF65-F5344CB8AC3E}">
        <p14:creationId xmlns:p14="http://schemas.microsoft.com/office/powerpoint/2010/main" val="1024866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15</a:t>
            </a:fld>
            <a:endParaRPr lang="en-GB"/>
          </a:p>
        </p:txBody>
      </p:sp>
    </p:spTree>
    <p:extLst>
      <p:ext uri="{BB962C8B-B14F-4D97-AF65-F5344CB8AC3E}">
        <p14:creationId xmlns:p14="http://schemas.microsoft.com/office/powerpoint/2010/main" val="24798065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Teacher note 1: It will never be possible to control for all the words that the learners don’t know in production activities (without giving learners a full writing frame, but such frames don’t push them to recall words and are unlikely to help create that ‘desirable difficulty’). The aim here is to focus on producing ‘a’ or ‘</a:t>
            </a:r>
            <a:r>
              <a:rPr lang="en-GB" dirty="0" err="1"/>
              <a:t>ont</a:t>
            </a:r>
            <a:r>
              <a:rPr lang="en-GB" dirty="0"/>
              <a:t>’ in order to express meaning so their partner can understand. They would probably have met the nouns before. If not, they are provided on the next slide for those who need support or could be learnt or revised quickly before this activity (they are almost all cognates with English). </a:t>
            </a:r>
            <a:r>
              <a:rPr lang="en-GB" dirty="0" smtClean="0"/>
              <a:t>They may</a:t>
            </a:r>
            <a:r>
              <a:rPr lang="en-GB" baseline="0" dirty="0" smtClean="0"/>
              <a:t> not have been taught mon/ma/</a:t>
            </a:r>
            <a:r>
              <a:rPr lang="en-GB" baseline="0" dirty="0" err="1" smtClean="0"/>
              <a:t>mes</a:t>
            </a:r>
            <a:r>
              <a:rPr lang="en-GB" baseline="0" dirty="0" smtClean="0"/>
              <a:t> at this stage, but it is unlikely that they won’t understand what they mean, and they are not having to produce them independently, as the focus here in firmly on the auxiliary.</a:t>
            </a:r>
            <a:endParaRPr lang="en-GB" dirty="0" smtClean="0"/>
          </a:p>
          <a:p>
            <a:endParaRPr lang="en-GB" dirty="0"/>
          </a:p>
          <a:p>
            <a:r>
              <a:rPr lang="en-GB" dirty="0"/>
              <a:t>Teacher note 2: It is also impossible in French to get rid of ALL other cues to who did an action, as the subject is obligatory in French (except in imperatives). So, in this example, the partner who is listening (partner B) might spot the difference between </a:t>
            </a:r>
            <a:r>
              <a:rPr lang="en-GB" dirty="0" smtClean="0"/>
              <a:t>‘</a:t>
            </a:r>
            <a:r>
              <a:rPr lang="en-GB" dirty="0" err="1" smtClean="0"/>
              <a:t>mes</a:t>
            </a:r>
            <a:r>
              <a:rPr lang="en-GB" dirty="0" smtClean="0"/>
              <a:t>’ and ‘mon/</a:t>
            </a:r>
            <a:r>
              <a:rPr lang="en-GB" dirty="0" err="1" smtClean="0"/>
              <a:t>ma’and</a:t>
            </a:r>
            <a:r>
              <a:rPr lang="en-GB" dirty="0" smtClean="0"/>
              <a:t> </a:t>
            </a:r>
            <a:r>
              <a:rPr lang="en-GB" dirty="0"/>
              <a:t>use that to work out who did the activity! It is </a:t>
            </a:r>
            <a:r>
              <a:rPr lang="en-GB" dirty="0" smtClean="0"/>
              <a:t>unlikely because it comes right at the beginning of the sentence, </a:t>
            </a:r>
            <a:r>
              <a:rPr lang="en-GB" dirty="0"/>
              <a:t>but if they do, this is ok, and arguably a useful learning process too. </a:t>
            </a:r>
            <a:endParaRPr lang="en-GB" dirty="0" smtClean="0"/>
          </a:p>
          <a:p>
            <a:endParaRPr lang="en-GB" dirty="0" smtClean="0"/>
          </a:p>
          <a:p>
            <a:r>
              <a:rPr lang="en-GB" baseline="0" dirty="0" smtClean="0"/>
              <a:t>Verb frequency rankings (1 is the most common word in French): </a:t>
            </a:r>
            <a:r>
              <a:rPr lang="en-GB" baseline="0" dirty="0" err="1" smtClean="0"/>
              <a:t>parler</a:t>
            </a:r>
            <a:r>
              <a:rPr lang="en-GB" baseline="0" dirty="0" smtClean="0"/>
              <a:t> (106); </a:t>
            </a:r>
            <a:r>
              <a:rPr lang="en-GB" sz="1200" kern="1200" dirty="0" err="1" smtClean="0">
                <a:solidFill>
                  <a:schemeClr val="tx1"/>
                </a:solidFill>
                <a:effectLst/>
                <a:latin typeface="+mn-lt"/>
                <a:ea typeface="+mn-ea"/>
                <a:cs typeface="+mn-cs"/>
              </a:rPr>
              <a:t>écouter</a:t>
            </a:r>
            <a:r>
              <a:rPr lang="en-GB" sz="1200" kern="1200" dirty="0" smtClean="0">
                <a:solidFill>
                  <a:schemeClr val="tx1"/>
                </a:solidFill>
                <a:effectLst/>
                <a:latin typeface="+mn-lt"/>
                <a:ea typeface="+mn-ea"/>
                <a:cs typeface="+mn-cs"/>
              </a:rPr>
              <a:t> (429) </a:t>
            </a:r>
            <a:r>
              <a:rPr lang="en-GB" sz="1200" kern="1200" dirty="0" err="1" smtClean="0">
                <a:solidFill>
                  <a:schemeClr val="tx1"/>
                </a:solidFill>
                <a:effectLst/>
                <a:latin typeface="+mn-lt"/>
                <a:ea typeface="+mn-ea"/>
                <a:cs typeface="+mn-cs"/>
              </a:rPr>
              <a:t>regarder</a:t>
            </a:r>
            <a:r>
              <a:rPr lang="en-GB" sz="1200" kern="1200" dirty="0" smtClean="0">
                <a:solidFill>
                  <a:schemeClr val="tx1"/>
                </a:solidFill>
                <a:effectLst/>
                <a:latin typeface="+mn-lt"/>
                <a:ea typeface="+mn-ea"/>
                <a:cs typeface="+mn-cs"/>
              </a:rPr>
              <a:t> (425)</a:t>
            </a:r>
            <a:r>
              <a:rPr lang="en-GB" sz="1200" kern="1200" baseline="0" dirty="0" smtClean="0">
                <a:solidFill>
                  <a:schemeClr val="tx1"/>
                </a:solidFill>
                <a:effectLst/>
                <a:latin typeface="+mn-lt"/>
                <a:ea typeface="+mn-ea"/>
                <a:cs typeface="+mn-cs"/>
              </a:rPr>
              <a:t>; inviter (624); (manger (1338).</a:t>
            </a:r>
            <a:endParaRPr lang="en-GB" sz="1200" kern="1200" dirty="0" smtClean="0">
              <a:solidFill>
                <a:schemeClr val="tx1"/>
              </a:solidFill>
              <a:effectLst/>
              <a:latin typeface="+mn-lt"/>
              <a:ea typeface="+mn-ea"/>
              <a:cs typeface="+mn-cs"/>
            </a:endParaRPr>
          </a:p>
          <a:p>
            <a:r>
              <a:rPr lang="de-DE" sz="1200" b="0" i="0" kern="1200" dirty="0" smtClean="0">
                <a:solidFill>
                  <a:schemeClr val="tx1"/>
                </a:solidFill>
                <a:effectLst/>
                <a:latin typeface="+mn-lt"/>
                <a:ea typeface="+mn-ea"/>
                <a:cs typeface="+mn-cs"/>
              </a:rPr>
              <a:t>Source: </a:t>
            </a:r>
            <a:r>
              <a:rPr lang="en-GB" sz="1200" kern="1200" dirty="0" err="1" smtClean="0">
                <a:solidFill>
                  <a:schemeClr val="tx1"/>
                </a:solidFill>
                <a:effectLst/>
                <a:latin typeface="+mn-lt"/>
                <a:ea typeface="+mn-ea"/>
                <a:cs typeface="+mn-cs"/>
              </a:rPr>
              <a:t>Londsale</a:t>
            </a:r>
            <a:r>
              <a:rPr lang="en-GB" sz="1200" kern="1200" dirty="0" smtClean="0">
                <a:solidFill>
                  <a:schemeClr val="tx1"/>
                </a:solidFill>
                <a:effectLst/>
                <a:latin typeface="+mn-lt"/>
                <a:ea typeface="+mn-ea"/>
                <a:cs typeface="+mn-cs"/>
              </a:rPr>
              <a:t>, D., &amp; Le Bras, Y.  (2009). </a:t>
            </a:r>
            <a:r>
              <a:rPr lang="en-GB" sz="1200" i="1" kern="1200" dirty="0" smtClean="0">
                <a:solidFill>
                  <a:schemeClr val="tx1"/>
                </a:solidFill>
                <a:effectLst/>
                <a:latin typeface="+mn-lt"/>
                <a:ea typeface="+mn-ea"/>
                <a:cs typeface="+mn-cs"/>
              </a:rPr>
              <a:t>A Frequency Dictionary of French: Core vocabulary for learners </a:t>
            </a:r>
            <a:r>
              <a:rPr lang="en-GB" sz="1200" kern="1200" dirty="0" smtClean="0">
                <a:solidFill>
                  <a:schemeClr val="tx1"/>
                </a:solidFill>
                <a:effectLst/>
                <a:latin typeface="+mn-lt"/>
                <a:ea typeface="+mn-ea"/>
                <a:cs typeface="+mn-cs"/>
              </a:rPr>
              <a:t>London: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16</a:t>
            </a:fld>
            <a:endParaRPr lang="en-GB"/>
          </a:p>
        </p:txBody>
      </p:sp>
    </p:spTree>
    <p:extLst>
      <p:ext uri="{BB962C8B-B14F-4D97-AF65-F5344CB8AC3E}">
        <p14:creationId xmlns:p14="http://schemas.microsoft.com/office/powerpoint/2010/main" val="26245985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Re-order</a:t>
            </a:r>
            <a:r>
              <a:rPr lang="en-GB" baseline="0" dirty="0" smtClean="0"/>
              <a:t> the slides or duplicate as necessary to print the combination of slides you want.  Printing 2 to a page means that, once cut, they are the correct size to glue into exercise books and cuts down on the number of pages needed since 2 fit to a page.</a:t>
            </a:r>
            <a:endParaRPr lang="en-GB" dirty="0" smtClean="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17</a:t>
            </a:fld>
            <a:endParaRPr lang="en-GB"/>
          </a:p>
        </p:txBody>
      </p:sp>
    </p:spTree>
    <p:extLst>
      <p:ext uri="{BB962C8B-B14F-4D97-AF65-F5344CB8AC3E}">
        <p14:creationId xmlns:p14="http://schemas.microsoft.com/office/powerpoint/2010/main" val="23875300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18</a:t>
            </a:fld>
            <a:endParaRPr lang="en-GB"/>
          </a:p>
        </p:txBody>
      </p:sp>
    </p:spTree>
    <p:extLst>
      <p:ext uri="{BB962C8B-B14F-4D97-AF65-F5344CB8AC3E}">
        <p14:creationId xmlns:p14="http://schemas.microsoft.com/office/powerpoint/2010/main" val="25971068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20</a:t>
            </a:fld>
            <a:endParaRPr lang="en-GB"/>
          </a:p>
        </p:txBody>
      </p:sp>
    </p:spTree>
    <p:extLst>
      <p:ext uri="{BB962C8B-B14F-4D97-AF65-F5344CB8AC3E}">
        <p14:creationId xmlns:p14="http://schemas.microsoft.com/office/powerpoint/2010/main" val="13159378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21</a:t>
            </a:fld>
            <a:endParaRPr lang="en-GB"/>
          </a:p>
        </p:txBody>
      </p:sp>
    </p:spTree>
    <p:extLst>
      <p:ext uri="{BB962C8B-B14F-4D97-AF65-F5344CB8AC3E}">
        <p14:creationId xmlns:p14="http://schemas.microsoft.com/office/powerpoint/2010/main" val="3312768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Teacher note: </a:t>
            </a:r>
            <a:r>
              <a:rPr lang="en-GB" dirty="0" smtClean="0"/>
              <a:t/>
            </a:r>
            <a:br>
              <a:rPr lang="en-GB" dirty="0" smtClean="0"/>
            </a:br>
            <a:r>
              <a:rPr lang="en-GB" dirty="0" smtClean="0"/>
              <a:t>Short </a:t>
            </a:r>
            <a:r>
              <a:rPr lang="en-GB" dirty="0"/>
              <a:t>grammar explanations can never be fully complete. (For example, of course, some verbs don’t follow this pattern as they are verbs of movement or change of state). But the aim is to get pupils to learn a ‘default’, main pattern and then introduce the complexities and exceptions to the rule later. In any case, evidence suggests that it is the </a:t>
            </a:r>
            <a:r>
              <a:rPr lang="en-GB" b="1" i="1" dirty="0"/>
              <a:t>practice</a:t>
            </a:r>
            <a:r>
              <a:rPr lang="en-GB" dirty="0"/>
              <a:t> activities that are most helpful for learning (rather than these grammar explanations). But … these short grammar explanations do seem to speed up some learners in becoming accurate in the practice activities that follow. </a:t>
            </a:r>
            <a:endParaRPr lang="en-GB" dirty="0" smtClean="0"/>
          </a:p>
          <a:p>
            <a:endParaRPr lang="en-GB" dirty="0" smtClean="0"/>
          </a:p>
          <a:p>
            <a:r>
              <a:rPr lang="en-GB" dirty="0" smtClean="0"/>
              <a:t>Animations support an interactive explanation, in</a:t>
            </a:r>
            <a:r>
              <a:rPr lang="en-GB" baseline="0" dirty="0" smtClean="0"/>
              <a:t> which the teacher encourages students to make form-meaning connections.</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a:t>
            </a:fld>
            <a:endParaRPr lang="en-GB"/>
          </a:p>
        </p:txBody>
      </p:sp>
    </p:spTree>
    <p:extLst>
      <p:ext uri="{BB962C8B-B14F-4D97-AF65-F5344CB8AC3E}">
        <p14:creationId xmlns:p14="http://schemas.microsoft.com/office/powerpoint/2010/main" val="3328537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Click</a:t>
            </a:r>
            <a:r>
              <a:rPr lang="en-GB" baseline="0" dirty="0" smtClean="0"/>
              <a:t> on each number to hear the audio, twice for each sentence.</a:t>
            </a:r>
            <a:br>
              <a:rPr lang="en-GB" baseline="0" dirty="0" smtClean="0"/>
            </a:br>
            <a:r>
              <a:rPr lang="en-GB" baseline="0" dirty="0" smtClean="0"/>
              <a:t>After the number, students hear a sheep noise in place of the pronoun ‘</a:t>
            </a:r>
            <a:r>
              <a:rPr lang="en-GB" baseline="0" dirty="0" err="1" smtClean="0"/>
              <a:t>il</a:t>
            </a:r>
            <a:r>
              <a:rPr lang="en-GB" baseline="0" dirty="0" smtClean="0"/>
              <a:t>’ or ‘</a:t>
            </a:r>
            <a:r>
              <a:rPr lang="en-GB" baseline="0" dirty="0" err="1" smtClean="0"/>
              <a:t>ils</a:t>
            </a:r>
            <a:r>
              <a:rPr lang="en-GB" baseline="0" dirty="0" smtClean="0"/>
              <a:t>’, indicated by [xxx] in the transcript, below.  This is to focus their attention solely on the auxiliary verb form.</a:t>
            </a:r>
            <a:br>
              <a:rPr lang="en-GB" baseline="0" dirty="0" smtClean="0"/>
            </a:br>
            <a:r>
              <a:rPr lang="en-GB" baseline="0" dirty="0" smtClean="0"/>
              <a:t>Answers are animated to appear on a click, as ticks by the correct answers.</a:t>
            </a:r>
            <a:br>
              <a:rPr lang="en-GB" baseline="0" dirty="0" smtClean="0"/>
            </a:br>
            <a:r>
              <a:rPr lang="en-GB" baseline="0" dirty="0" smtClean="0"/>
              <a:t>The task has been designed to avoid the need for photocopies.  Students number 1-6 and write A or B.</a:t>
            </a:r>
            <a:br>
              <a:rPr lang="en-GB" baseline="0" dirty="0" smtClean="0"/>
            </a:br>
            <a:r>
              <a:rPr lang="en-GB" baseline="0" dirty="0" smtClean="0"/>
              <a:t>However, if teachers prefer, the next slide has a version that can be copied.</a:t>
            </a:r>
          </a:p>
          <a:p>
            <a:endParaRPr lang="en-GB" baseline="0" dirty="0" smtClean="0"/>
          </a:p>
          <a:p>
            <a:r>
              <a:rPr lang="en-GB" baseline="0" dirty="0" smtClean="0"/>
              <a:t>Verb frequency rankings (1 is the most common word in French): jouer (219); </a:t>
            </a:r>
            <a:r>
              <a:rPr lang="en-GB" sz="1200" kern="1200" dirty="0" smtClean="0">
                <a:solidFill>
                  <a:schemeClr val="tx1"/>
                </a:solidFill>
                <a:effectLst/>
                <a:latin typeface="+mn-lt"/>
                <a:ea typeface="+mn-ea"/>
                <a:cs typeface="+mn-cs"/>
              </a:rPr>
              <a:t>faire (25); </a:t>
            </a:r>
            <a:r>
              <a:rPr lang="en-GB" sz="1200" kern="1200" dirty="0" err="1" smtClean="0">
                <a:solidFill>
                  <a:schemeClr val="tx1"/>
                </a:solidFill>
                <a:effectLst/>
                <a:latin typeface="+mn-lt"/>
                <a:ea typeface="+mn-ea"/>
                <a:cs typeface="+mn-cs"/>
              </a:rPr>
              <a:t>nager</a:t>
            </a:r>
            <a:r>
              <a:rPr lang="en-GB" sz="1200" kern="1200" dirty="0" smtClean="0">
                <a:solidFill>
                  <a:schemeClr val="tx1"/>
                </a:solidFill>
                <a:effectLst/>
                <a:latin typeface="+mn-lt"/>
                <a:ea typeface="+mn-ea"/>
                <a:cs typeface="+mn-cs"/>
              </a:rPr>
              <a:t> (&gt;5000).</a:t>
            </a:r>
            <a:br>
              <a:rPr lang="en-GB" sz="1200" kern="1200" dirty="0" smtClean="0">
                <a:solidFill>
                  <a:schemeClr val="tx1"/>
                </a:solidFill>
                <a:effectLst/>
                <a:latin typeface="+mn-lt"/>
                <a:ea typeface="+mn-ea"/>
                <a:cs typeface="+mn-cs"/>
              </a:rPr>
            </a:br>
            <a:r>
              <a:rPr lang="de-DE" sz="1200" b="0" i="0" kern="1200" dirty="0" smtClean="0">
                <a:solidFill>
                  <a:schemeClr val="tx1"/>
                </a:solidFill>
                <a:effectLst/>
                <a:latin typeface="+mn-lt"/>
                <a:ea typeface="+mn-ea"/>
                <a:cs typeface="+mn-cs"/>
              </a:rPr>
              <a:t>Source: </a:t>
            </a:r>
            <a:r>
              <a:rPr lang="en-GB" sz="1200" kern="1200" dirty="0" err="1" smtClean="0">
                <a:solidFill>
                  <a:schemeClr val="tx1"/>
                </a:solidFill>
                <a:effectLst/>
                <a:latin typeface="+mn-lt"/>
                <a:ea typeface="+mn-ea"/>
                <a:cs typeface="+mn-cs"/>
              </a:rPr>
              <a:t>Londsale</a:t>
            </a:r>
            <a:r>
              <a:rPr lang="en-GB" sz="1200" kern="1200" dirty="0" smtClean="0">
                <a:solidFill>
                  <a:schemeClr val="tx1"/>
                </a:solidFill>
                <a:effectLst/>
                <a:latin typeface="+mn-lt"/>
                <a:ea typeface="+mn-ea"/>
                <a:cs typeface="+mn-cs"/>
              </a:rPr>
              <a:t>, D., &amp; Le Bras, Y.  (2009). </a:t>
            </a:r>
            <a:r>
              <a:rPr lang="en-GB" sz="1200" i="1" kern="1200" dirty="0" smtClean="0">
                <a:solidFill>
                  <a:schemeClr val="tx1"/>
                </a:solidFill>
                <a:effectLst/>
                <a:latin typeface="+mn-lt"/>
                <a:ea typeface="+mn-ea"/>
                <a:cs typeface="+mn-cs"/>
              </a:rPr>
              <a:t>A Frequency Dictionary of French: Core vocabulary for learners </a:t>
            </a:r>
            <a:r>
              <a:rPr lang="en-GB" sz="1200" kern="1200" dirty="0" smtClean="0">
                <a:solidFill>
                  <a:schemeClr val="tx1"/>
                </a:solidFill>
                <a:effectLst/>
                <a:latin typeface="+mn-lt"/>
                <a:ea typeface="+mn-ea"/>
                <a:cs typeface="+mn-cs"/>
              </a:rPr>
              <a:t>London: Routledge.</a:t>
            </a:r>
          </a:p>
          <a:p>
            <a:r>
              <a:rPr lang="en-GB" baseline="0" dirty="0" smtClean="0"/>
              <a:t/>
            </a:r>
            <a:br>
              <a:rPr lang="en-GB" baseline="0" dirty="0" smtClean="0"/>
            </a:br>
            <a:endParaRPr lang="en-GB" dirty="0" smtClean="0"/>
          </a:p>
          <a:p>
            <a:r>
              <a:rPr lang="en-GB" dirty="0" smtClean="0"/>
              <a:t>Transcript</a:t>
            </a:r>
            <a:r>
              <a:rPr lang="en-GB" dirty="0"/>
              <a:t>:</a:t>
            </a:r>
            <a:r>
              <a:rPr lang="en-GB" baseline="0" dirty="0"/>
              <a:t> les sports</a:t>
            </a:r>
          </a:p>
          <a:p>
            <a:pPr marL="228600" indent="-228600">
              <a:buAutoNum type="arabicParenR"/>
            </a:pPr>
            <a:r>
              <a:rPr lang="en-GB" baseline="0" dirty="0" smtClean="0"/>
              <a:t>[xxx] </a:t>
            </a:r>
            <a:r>
              <a:rPr lang="en-GB" baseline="0" dirty="0" err="1" smtClean="0"/>
              <a:t>ont</a:t>
            </a:r>
            <a:r>
              <a:rPr lang="en-GB" baseline="0" dirty="0" smtClean="0"/>
              <a:t> </a:t>
            </a:r>
            <a:r>
              <a:rPr lang="en-GB" baseline="0" dirty="0" err="1"/>
              <a:t>joué</a:t>
            </a:r>
            <a:r>
              <a:rPr lang="en-GB" baseline="0" dirty="0"/>
              <a:t> au </a:t>
            </a:r>
            <a:r>
              <a:rPr lang="en-GB" baseline="0" dirty="0" smtClean="0"/>
              <a:t>golf.</a:t>
            </a:r>
            <a:endParaRPr lang="en-GB" baseline="0" dirty="0"/>
          </a:p>
          <a:p>
            <a:pPr marL="228600" indent="-228600">
              <a:buAutoNum type="arabicParenR"/>
            </a:pPr>
            <a:r>
              <a:rPr lang="en-GB" baseline="0" dirty="0" smtClean="0"/>
              <a:t>[xxx] a </a:t>
            </a:r>
            <a:r>
              <a:rPr lang="en-GB" baseline="0" dirty="0"/>
              <a:t>fait du ski</a:t>
            </a:r>
          </a:p>
          <a:p>
            <a:pPr marL="228600" indent="-228600">
              <a:buAutoNum type="arabicParenR"/>
            </a:pPr>
            <a:r>
              <a:rPr lang="en-GB" baseline="0" dirty="0" smtClean="0"/>
              <a:t>[xxx] </a:t>
            </a:r>
            <a:r>
              <a:rPr lang="en-GB" baseline="0" dirty="0" err="1" smtClean="0"/>
              <a:t>ont</a:t>
            </a:r>
            <a:r>
              <a:rPr lang="en-GB" baseline="0" dirty="0" smtClean="0"/>
              <a:t> </a:t>
            </a:r>
            <a:r>
              <a:rPr lang="en-GB" baseline="0" dirty="0" err="1"/>
              <a:t>joué</a:t>
            </a:r>
            <a:r>
              <a:rPr lang="en-GB" baseline="0" dirty="0"/>
              <a:t> au foot</a:t>
            </a:r>
          </a:p>
          <a:p>
            <a:pPr marL="228600" indent="-228600">
              <a:buAutoNum type="arabicParenR"/>
            </a:pPr>
            <a:r>
              <a:rPr lang="en-GB" baseline="0" dirty="0" smtClean="0"/>
              <a:t>[xxx] a </a:t>
            </a:r>
            <a:r>
              <a:rPr lang="en-GB" baseline="0" dirty="0" err="1"/>
              <a:t>nagé</a:t>
            </a:r>
            <a:r>
              <a:rPr lang="en-GB" baseline="0" dirty="0"/>
              <a:t> </a:t>
            </a:r>
            <a:r>
              <a:rPr lang="en-GB" baseline="0" dirty="0" err="1"/>
              <a:t>dans</a:t>
            </a:r>
            <a:r>
              <a:rPr lang="en-GB" baseline="0" dirty="0"/>
              <a:t> la </a:t>
            </a:r>
            <a:r>
              <a:rPr lang="en-GB" baseline="0" dirty="0" err="1"/>
              <a:t>mer</a:t>
            </a:r>
            <a:endParaRPr lang="en-GB" baseline="0" dirty="0"/>
          </a:p>
          <a:p>
            <a:pPr marL="228600" indent="-228600">
              <a:buAutoNum type="arabicParenR"/>
            </a:pPr>
            <a:r>
              <a:rPr lang="en-GB" baseline="0" dirty="0" smtClean="0"/>
              <a:t>[xxx] a </a:t>
            </a:r>
            <a:r>
              <a:rPr lang="en-GB" baseline="0" dirty="0" err="1"/>
              <a:t>joué</a:t>
            </a:r>
            <a:r>
              <a:rPr lang="en-GB" baseline="0" dirty="0"/>
              <a:t> au tennis</a:t>
            </a:r>
          </a:p>
          <a:p>
            <a:pPr marL="228600" indent="-228600">
              <a:buAutoNum type="arabicParenR"/>
            </a:pPr>
            <a:r>
              <a:rPr lang="en-GB" baseline="0" dirty="0" smtClean="0"/>
              <a:t>[xxx] </a:t>
            </a:r>
            <a:r>
              <a:rPr lang="en-GB" baseline="0" dirty="0" err="1" smtClean="0"/>
              <a:t>ont</a:t>
            </a:r>
            <a:r>
              <a:rPr lang="en-GB" baseline="0" dirty="0" smtClean="0"/>
              <a:t> </a:t>
            </a:r>
            <a:r>
              <a:rPr lang="en-GB" baseline="0" dirty="0"/>
              <a:t>fait de la </a:t>
            </a:r>
            <a:r>
              <a:rPr lang="en-GB" baseline="0" dirty="0" err="1"/>
              <a:t>planche</a:t>
            </a:r>
            <a:r>
              <a:rPr lang="en-GB" baseline="0" dirty="0"/>
              <a:t> à voile</a:t>
            </a:r>
          </a:p>
          <a:p>
            <a:pPr marL="228600" indent="-228600">
              <a:buAutoNum type="arabicParenR"/>
            </a:pPr>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a:t>
            </a:fld>
            <a:endParaRPr lang="en-GB"/>
          </a:p>
        </p:txBody>
      </p:sp>
    </p:spTree>
    <p:extLst>
      <p:ext uri="{BB962C8B-B14F-4D97-AF65-F5344CB8AC3E}">
        <p14:creationId xmlns:p14="http://schemas.microsoft.com/office/powerpoint/2010/main" val="27930081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Students</a:t>
            </a:r>
            <a:r>
              <a:rPr lang="en-GB" baseline="0" dirty="0" smtClean="0"/>
              <a:t> can usually just work from the whiteboard, noting down the numbers 1-6 and letters A or B each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However these two slides could be printed, if necessary.</a:t>
            </a: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Printable</a:t>
            </a:r>
            <a:r>
              <a:rPr lang="en-GB" baseline="0" dirty="0" smtClean="0"/>
              <a:t> student copy.  Either print this slide and reduce to A5 on photocopies or select print 2 slides to a page. (Slides 3&amp;4).</a:t>
            </a:r>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a:t>
            </a:fld>
            <a:endParaRPr lang="en-GB"/>
          </a:p>
        </p:txBody>
      </p:sp>
    </p:spTree>
    <p:extLst>
      <p:ext uri="{BB962C8B-B14F-4D97-AF65-F5344CB8AC3E}">
        <p14:creationId xmlns:p14="http://schemas.microsoft.com/office/powerpoint/2010/main" val="36445912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Printable</a:t>
            </a:r>
            <a:r>
              <a:rPr lang="en-GB" baseline="0" dirty="0" smtClean="0"/>
              <a:t> student copy.  Either print this slide and reduce to A5 on </a:t>
            </a:r>
            <a:r>
              <a:rPr lang="en-GB" baseline="0" smtClean="0"/>
              <a:t>photocopies or select </a:t>
            </a:r>
            <a:r>
              <a:rPr lang="en-GB" baseline="0" dirty="0" smtClean="0"/>
              <a:t>print 2 slides to a page. (Slides 3&amp;4).</a:t>
            </a:r>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5</a:t>
            </a:fld>
            <a:endParaRPr lang="en-GB"/>
          </a:p>
        </p:txBody>
      </p:sp>
    </p:spTree>
    <p:extLst>
      <p:ext uri="{BB962C8B-B14F-4D97-AF65-F5344CB8AC3E}">
        <p14:creationId xmlns:p14="http://schemas.microsoft.com/office/powerpoint/2010/main" val="36590390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Answers appear on each click.</a:t>
            </a:r>
            <a:br>
              <a:rPr lang="en-GB" dirty="0" smtClean="0"/>
            </a:br>
            <a:r>
              <a:rPr lang="en-GB" dirty="0" smtClean="0"/>
              <a:t>Students can complete the activity by writing 1-7</a:t>
            </a:r>
            <a:r>
              <a:rPr lang="en-GB" baseline="0" dirty="0" smtClean="0"/>
              <a:t> and </a:t>
            </a:r>
            <a:r>
              <a:rPr lang="en-GB" dirty="0" smtClean="0"/>
              <a:t>‘a’ or ‘</a:t>
            </a:r>
            <a:r>
              <a:rPr lang="en-GB" dirty="0" err="1" smtClean="0"/>
              <a:t>ont</a:t>
            </a:r>
            <a:r>
              <a:rPr lang="en-GB" dirty="0" smtClean="0"/>
              <a:t>’, print</a:t>
            </a:r>
            <a:r>
              <a:rPr lang="en-GB" baseline="0" dirty="0" smtClean="0"/>
              <a:t> slides 7 &amp; 8 two to a page.  </a:t>
            </a:r>
          </a:p>
          <a:p>
            <a:endParaRPr lang="en-GB" baseline="0" dirty="0" smtClean="0"/>
          </a:p>
          <a:p>
            <a:r>
              <a:rPr lang="en-GB" baseline="0" dirty="0" smtClean="0"/>
              <a:t>Verb frequency rankings (1 is the most common word in French): utiliser (345); </a:t>
            </a:r>
            <a:r>
              <a:rPr lang="en-GB" sz="1200" kern="1200" dirty="0" err="1" smtClean="0">
                <a:solidFill>
                  <a:schemeClr val="tx1"/>
                </a:solidFill>
                <a:effectLst/>
                <a:latin typeface="+mn-lt"/>
                <a:ea typeface="+mn-ea"/>
                <a:cs typeface="+mn-cs"/>
              </a:rPr>
              <a:t>écouter</a:t>
            </a:r>
            <a:r>
              <a:rPr lang="en-GB" sz="1200" kern="1200" dirty="0" smtClean="0">
                <a:solidFill>
                  <a:schemeClr val="tx1"/>
                </a:solidFill>
                <a:effectLst/>
                <a:latin typeface="+mn-lt"/>
                <a:ea typeface="+mn-ea"/>
                <a:cs typeface="+mn-cs"/>
              </a:rPr>
              <a:t> (429) </a:t>
            </a:r>
            <a:r>
              <a:rPr lang="en-GB" sz="1200" kern="1200" dirty="0" err="1" smtClean="0">
                <a:solidFill>
                  <a:schemeClr val="tx1"/>
                </a:solidFill>
                <a:effectLst/>
                <a:latin typeface="+mn-lt"/>
                <a:ea typeface="+mn-ea"/>
                <a:cs typeface="+mn-cs"/>
              </a:rPr>
              <a:t>regarder</a:t>
            </a:r>
            <a:r>
              <a:rPr lang="en-GB" sz="1200" kern="1200" dirty="0" smtClean="0">
                <a:solidFill>
                  <a:schemeClr val="tx1"/>
                </a:solidFill>
                <a:effectLst/>
                <a:latin typeface="+mn-lt"/>
                <a:ea typeface="+mn-ea"/>
                <a:cs typeface="+mn-cs"/>
              </a:rPr>
              <a:t> (425)</a:t>
            </a:r>
            <a:r>
              <a:rPr lang="en-GB" sz="1200" kern="1200" baseline="0" dirty="0" smtClean="0">
                <a:solidFill>
                  <a:schemeClr val="tx1"/>
                </a:solidFill>
                <a:effectLst/>
                <a:latin typeface="+mn-lt"/>
                <a:ea typeface="+mn-ea"/>
                <a:cs typeface="+mn-cs"/>
              </a:rPr>
              <a:t>; inviter (624); porter (105); </a:t>
            </a:r>
            <a:r>
              <a:rPr lang="en-GB" sz="1200" kern="1200" baseline="0" dirty="0" err="1" smtClean="0">
                <a:solidFill>
                  <a:schemeClr val="tx1"/>
                </a:solidFill>
                <a:effectLst/>
                <a:latin typeface="+mn-lt"/>
                <a:ea typeface="+mn-ea"/>
                <a:cs typeface="+mn-cs"/>
              </a:rPr>
              <a:t>prendre</a:t>
            </a:r>
            <a:r>
              <a:rPr lang="en-GB" sz="1200" kern="1200" baseline="0" dirty="0" smtClean="0">
                <a:solidFill>
                  <a:schemeClr val="tx1"/>
                </a:solidFill>
                <a:effectLst/>
                <a:latin typeface="+mn-lt"/>
                <a:ea typeface="+mn-ea"/>
                <a:cs typeface="+mn-cs"/>
              </a:rPr>
              <a:t> (43); poser (218).</a:t>
            </a:r>
            <a:endParaRPr lang="en-GB" sz="1200" kern="1200" dirty="0" smtClean="0">
              <a:solidFill>
                <a:schemeClr val="tx1"/>
              </a:solidFill>
              <a:effectLst/>
              <a:latin typeface="+mn-lt"/>
              <a:ea typeface="+mn-ea"/>
              <a:cs typeface="+mn-cs"/>
            </a:endParaRPr>
          </a:p>
          <a:p>
            <a:r>
              <a:rPr lang="de-DE" sz="1200" b="0" i="0" kern="1200" dirty="0" smtClean="0">
                <a:solidFill>
                  <a:schemeClr val="tx1"/>
                </a:solidFill>
                <a:effectLst/>
                <a:latin typeface="+mn-lt"/>
                <a:ea typeface="+mn-ea"/>
                <a:cs typeface="+mn-cs"/>
              </a:rPr>
              <a:t>Source: </a:t>
            </a:r>
            <a:r>
              <a:rPr lang="en-GB" sz="1200" kern="1200" dirty="0" err="1" smtClean="0">
                <a:solidFill>
                  <a:schemeClr val="tx1"/>
                </a:solidFill>
                <a:effectLst/>
                <a:latin typeface="+mn-lt"/>
                <a:ea typeface="+mn-ea"/>
                <a:cs typeface="+mn-cs"/>
              </a:rPr>
              <a:t>Londsale</a:t>
            </a:r>
            <a:r>
              <a:rPr lang="en-GB" sz="1200" kern="1200" dirty="0" smtClean="0">
                <a:solidFill>
                  <a:schemeClr val="tx1"/>
                </a:solidFill>
                <a:effectLst/>
                <a:latin typeface="+mn-lt"/>
                <a:ea typeface="+mn-ea"/>
                <a:cs typeface="+mn-cs"/>
              </a:rPr>
              <a:t>, D., &amp; Le Bras, Y.  (2009). </a:t>
            </a:r>
            <a:r>
              <a:rPr lang="en-GB" sz="1200" i="1" kern="1200" dirty="0" smtClean="0">
                <a:solidFill>
                  <a:schemeClr val="tx1"/>
                </a:solidFill>
                <a:effectLst/>
                <a:latin typeface="+mn-lt"/>
                <a:ea typeface="+mn-ea"/>
                <a:cs typeface="+mn-cs"/>
              </a:rPr>
              <a:t>A Frequency Dictionary of French: Core vocabulary for learners </a:t>
            </a:r>
            <a:r>
              <a:rPr lang="en-GB" sz="1200" kern="1200" dirty="0" smtClean="0">
                <a:solidFill>
                  <a:schemeClr val="tx1"/>
                </a:solidFill>
                <a:effectLst/>
                <a:latin typeface="+mn-lt"/>
                <a:ea typeface="+mn-ea"/>
                <a:cs typeface="+mn-cs"/>
              </a:rPr>
              <a:t>London: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6</a:t>
            </a:fld>
            <a:endParaRPr lang="en-GB"/>
          </a:p>
        </p:txBody>
      </p:sp>
    </p:spTree>
    <p:extLst>
      <p:ext uri="{BB962C8B-B14F-4D97-AF65-F5344CB8AC3E}">
        <p14:creationId xmlns:p14="http://schemas.microsoft.com/office/powerpoint/2010/main" val="23404793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7</a:t>
            </a:fld>
            <a:endParaRPr lang="en-GB"/>
          </a:p>
        </p:txBody>
      </p:sp>
    </p:spTree>
    <p:extLst>
      <p:ext uri="{BB962C8B-B14F-4D97-AF65-F5344CB8AC3E}">
        <p14:creationId xmlns:p14="http://schemas.microsoft.com/office/powerpoint/2010/main" val="18128300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Students</a:t>
            </a:r>
            <a:r>
              <a:rPr lang="en-GB" baseline="0" dirty="0" smtClean="0"/>
              <a:t> can often just work from the whiteboard, noting down the numbers 1-7 and writing ‘a’ or ‘</a:t>
            </a:r>
            <a:r>
              <a:rPr lang="en-GB" baseline="0" dirty="0" err="1" smtClean="0"/>
              <a:t>ont</a:t>
            </a:r>
            <a:r>
              <a:rPr lang="en-GB" baseline="0" dirty="0" smtClean="0"/>
              <a:t>’ each time.</a:t>
            </a:r>
            <a:br>
              <a:rPr lang="en-GB" baseline="0" dirty="0" smtClean="0"/>
            </a:br>
            <a:r>
              <a:rPr lang="en-GB" baseline="0" dirty="0" smtClean="0"/>
              <a:t>If printed copies are preferred, these are p</a:t>
            </a:r>
            <a:r>
              <a:rPr lang="en-GB" dirty="0" smtClean="0"/>
              <a:t>rintable task</a:t>
            </a:r>
            <a:r>
              <a:rPr lang="en-GB" baseline="0" dirty="0" smtClean="0"/>
              <a:t> slides, two to a page, slides 7 &amp; 8.</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8</a:t>
            </a:fld>
            <a:endParaRPr lang="en-GB"/>
          </a:p>
        </p:txBody>
      </p:sp>
    </p:spTree>
    <p:extLst>
      <p:ext uri="{BB962C8B-B14F-4D97-AF65-F5344CB8AC3E}">
        <p14:creationId xmlns:p14="http://schemas.microsoft.com/office/powerpoint/2010/main" val="1813550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ANSWERS</a:t>
            </a:r>
            <a:br>
              <a:rPr lang="en-GB" dirty="0" smtClean="0"/>
            </a:br>
            <a:r>
              <a:rPr lang="en-GB" dirty="0" smtClean="0"/>
              <a:t>Ticks appear on each mouse click.</a:t>
            </a:r>
            <a:br>
              <a:rPr lang="en-GB" dirty="0" smtClean="0"/>
            </a:br>
            <a:r>
              <a:rPr lang="en-GB" dirty="0" smtClean="0"/>
              <a:t>To</a:t>
            </a:r>
            <a:r>
              <a:rPr lang="en-GB" baseline="0" dirty="0" smtClean="0"/>
              <a:t> complete the task, students could write 1-6 and the correct person or persons OR alternatively there are printable slides that follow.</a:t>
            </a:r>
          </a:p>
          <a:p>
            <a:endParaRPr lang="en-GB" baseline="0" dirty="0" smtClean="0"/>
          </a:p>
          <a:p>
            <a:r>
              <a:rPr lang="en-GB" baseline="0" dirty="0" smtClean="0"/>
              <a:t>Verb frequency rankings (1 is the most common word in French): </a:t>
            </a:r>
            <a:r>
              <a:rPr lang="en-GB" baseline="0" dirty="0" err="1" smtClean="0"/>
              <a:t>parler</a:t>
            </a:r>
            <a:r>
              <a:rPr lang="en-GB" baseline="0" dirty="0" smtClean="0"/>
              <a:t> (106); </a:t>
            </a:r>
            <a:r>
              <a:rPr lang="en-GB" baseline="0" dirty="0" err="1" smtClean="0"/>
              <a:t>prendre</a:t>
            </a:r>
            <a:r>
              <a:rPr lang="en-GB" baseline="0" dirty="0" smtClean="0"/>
              <a:t> (43); </a:t>
            </a:r>
            <a:r>
              <a:rPr lang="en-GB" baseline="0" dirty="0" err="1" smtClean="0"/>
              <a:t>oublier</a:t>
            </a:r>
            <a:r>
              <a:rPr lang="en-GB" baseline="0" dirty="0" smtClean="0"/>
              <a:t> (504); refuser (271); donner (46).</a:t>
            </a:r>
            <a:endParaRPr lang="en-GB" sz="1200" kern="1200" dirty="0" smtClean="0">
              <a:solidFill>
                <a:schemeClr val="tx1"/>
              </a:solidFill>
              <a:effectLst/>
              <a:latin typeface="+mn-lt"/>
              <a:ea typeface="+mn-ea"/>
              <a:cs typeface="+mn-cs"/>
            </a:endParaRPr>
          </a:p>
          <a:p>
            <a:r>
              <a:rPr lang="de-DE" sz="1200" b="0" i="0" kern="1200" dirty="0" smtClean="0">
                <a:solidFill>
                  <a:schemeClr val="tx1"/>
                </a:solidFill>
                <a:effectLst/>
                <a:latin typeface="+mn-lt"/>
                <a:ea typeface="+mn-ea"/>
                <a:cs typeface="+mn-cs"/>
              </a:rPr>
              <a:t>Source: </a:t>
            </a:r>
            <a:r>
              <a:rPr lang="en-GB" sz="1200" kern="1200" dirty="0" err="1" smtClean="0">
                <a:solidFill>
                  <a:schemeClr val="tx1"/>
                </a:solidFill>
                <a:effectLst/>
                <a:latin typeface="+mn-lt"/>
                <a:ea typeface="+mn-ea"/>
                <a:cs typeface="+mn-cs"/>
              </a:rPr>
              <a:t>Londsale</a:t>
            </a:r>
            <a:r>
              <a:rPr lang="en-GB" sz="1200" kern="1200" dirty="0" smtClean="0">
                <a:solidFill>
                  <a:schemeClr val="tx1"/>
                </a:solidFill>
                <a:effectLst/>
                <a:latin typeface="+mn-lt"/>
                <a:ea typeface="+mn-ea"/>
                <a:cs typeface="+mn-cs"/>
              </a:rPr>
              <a:t>, D., &amp; Le Bras, Y.  (2009). </a:t>
            </a:r>
            <a:r>
              <a:rPr lang="en-GB" sz="1200" i="1" kern="1200" dirty="0" smtClean="0">
                <a:solidFill>
                  <a:schemeClr val="tx1"/>
                </a:solidFill>
                <a:effectLst/>
                <a:latin typeface="+mn-lt"/>
                <a:ea typeface="+mn-ea"/>
                <a:cs typeface="+mn-cs"/>
              </a:rPr>
              <a:t>A Frequency Dictionary of French: Core vocabulary for learners </a:t>
            </a:r>
            <a:r>
              <a:rPr lang="en-GB" sz="1200" kern="1200" dirty="0" smtClean="0">
                <a:solidFill>
                  <a:schemeClr val="tx1"/>
                </a:solidFill>
                <a:effectLst/>
                <a:latin typeface="+mn-lt"/>
                <a:ea typeface="+mn-ea"/>
                <a:cs typeface="+mn-cs"/>
              </a:rPr>
              <a:t>London: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10</a:t>
            </a:fld>
            <a:endParaRPr lang="en-GB"/>
          </a:p>
        </p:txBody>
      </p:sp>
    </p:spTree>
    <p:extLst>
      <p:ext uri="{BB962C8B-B14F-4D97-AF65-F5344CB8AC3E}">
        <p14:creationId xmlns:p14="http://schemas.microsoft.com/office/powerpoint/2010/main" val="3907385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568580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11/05/2019</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25277869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11/05/2019</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23246486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0042304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232742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819061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819500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358539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9312143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11/05/2019</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9119641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11/05/2019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844518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786699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11/05/2019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7542361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11/05/2019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4861818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11/05/2019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474915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804873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60656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583770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5204779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11/05/2019</a:t>
            </a:fld>
            <a:endParaRPr lang="en-GB" dirty="0"/>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1579825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11/05/2019</a:t>
            </a:fld>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1057678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11/05/2019</a:t>
            </a:fld>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3475314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latin typeface="Century Gothic" panose="020B0502020202020204" pitchFamily="34" charset="0"/>
              </a:rPr>
              <a:t/>
            </a:r>
            <a:br>
              <a:rPr lang="en-GB" sz="1100" dirty="0">
                <a:latin typeface="Century Gothic" panose="020B0502020202020204" pitchFamily="34" charset="0"/>
              </a:rPr>
            </a:br>
            <a:endParaRPr lang="en-GB" sz="1100" dirty="0">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latin typeface="Century Gothic" panose="020B0502020202020204" pitchFamily="34" charset="0"/>
            </a:endParaRPr>
          </a:p>
        </p:txBody>
      </p:sp>
    </p:spTree>
    <p:extLst>
      <p:ext uri="{BB962C8B-B14F-4D97-AF65-F5344CB8AC3E}">
        <p14:creationId xmlns:p14="http://schemas.microsoft.com/office/powerpoint/2010/main" val="32229454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solidFill>
                  <a:prstClr val="black"/>
                </a:solidFill>
                <a:latin typeface="Century Gothic" panose="020B0502020202020204" pitchFamily="34" charset="0"/>
              </a:rPr>
              <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6582388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21.png"/><Relationship Id="rId10" Type="http://schemas.openxmlformats.org/officeDocument/2006/relationships/image" Target="../media/image6.png"/><Relationship Id="rId4" Type="http://schemas.openxmlformats.org/officeDocument/2006/relationships/image" Target="../media/image8.png"/><Relationship Id="rId9"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28.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audio" Target="../media/audio3.wav"/><Relationship Id="rId3" Type="http://schemas.openxmlformats.org/officeDocument/2006/relationships/image" Target="../media/image6.png"/><Relationship Id="rId21" Type="http://schemas.openxmlformats.org/officeDocument/2006/relationships/audio" Target="../media/audio6.wav"/><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audio" Target="../media/audio2.wav"/><Relationship Id="rId2" Type="http://schemas.openxmlformats.org/officeDocument/2006/relationships/notesSlide" Target="../notesSlides/notesSlide3.xml"/><Relationship Id="rId16" Type="http://schemas.openxmlformats.org/officeDocument/2006/relationships/audio" Target="../media/audio1.wav"/><Relationship Id="rId20" Type="http://schemas.openxmlformats.org/officeDocument/2006/relationships/audio" Target="../media/audio5.wav"/><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19" Type="http://schemas.openxmlformats.org/officeDocument/2006/relationships/audio" Target="../media/audio4.wav"/><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E3EAFD"/>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grpSp>
        <p:sp>
          <p:nvSpPr>
            <p:cNvPr id="4" name="Isosceles Triangle 3"/>
            <p:cNvSpPr/>
            <p:nvPr/>
          </p:nvSpPr>
          <p:spPr>
            <a:xfrm rot="5400000">
              <a:off x="4636029" y="-341488"/>
              <a:ext cx="6857998"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5" name="Rectangle 4"/>
            <p:cNvSpPr/>
            <p:nvPr/>
          </p:nvSpPr>
          <p:spPr>
            <a:xfrm>
              <a:off x="-56445" y="0"/>
              <a:ext cx="4350984" cy="68580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grpSp>
      <p:sp>
        <p:nvSpPr>
          <p:cNvPr id="13" name="TextBox 12"/>
          <p:cNvSpPr txBox="1"/>
          <p:nvPr/>
        </p:nvSpPr>
        <p:spPr>
          <a:xfrm>
            <a:off x="395110" y="2105561"/>
            <a:ext cx="9040437" cy="1015663"/>
          </a:xfrm>
          <a:prstGeom prst="rect">
            <a:avLst/>
          </a:prstGeom>
          <a:noFill/>
        </p:spPr>
        <p:txBody>
          <a:bodyPr wrap="square" rtlCol="0">
            <a:spAutoFit/>
          </a:bodyPr>
          <a:lstStyle/>
          <a:p>
            <a:pPr>
              <a:defRPr/>
            </a:pPr>
            <a:r>
              <a:rPr lang="en-GB" sz="6000" b="1" dirty="0" smtClean="0">
                <a:solidFill>
                  <a:prstClr val="white"/>
                </a:solidFill>
                <a:latin typeface="Century Gothic" panose="020B0502020202020204" pitchFamily="34" charset="0"/>
              </a:rPr>
              <a:t>The perfect tense </a:t>
            </a:r>
            <a:r>
              <a:rPr lang="en-GB" sz="4000" dirty="0" smtClean="0">
                <a:solidFill>
                  <a:prstClr val="white"/>
                </a:solidFill>
                <a:latin typeface="Century Gothic" panose="020B0502020202020204" pitchFamily="34" charset="0"/>
              </a:rPr>
              <a:t>(</a:t>
            </a:r>
            <a:r>
              <a:rPr lang="en-GB" sz="4000" dirty="0" err="1" smtClean="0">
                <a:solidFill>
                  <a:prstClr val="white"/>
                </a:solidFill>
                <a:latin typeface="Century Gothic" panose="020B0502020202020204" pitchFamily="34" charset="0"/>
              </a:rPr>
              <a:t>avoir</a:t>
            </a:r>
            <a:r>
              <a:rPr lang="en-GB" sz="4000" dirty="0" smtClean="0">
                <a:solidFill>
                  <a:prstClr val="white"/>
                </a:solidFill>
                <a:latin typeface="Century Gothic" panose="020B0502020202020204" pitchFamily="34" charset="0"/>
              </a:rPr>
              <a:t>)</a:t>
            </a:r>
            <a:endParaRPr lang="en-GB" sz="4000" dirty="0">
              <a:solidFill>
                <a:prstClr val="white"/>
              </a:solidFill>
              <a:latin typeface="Century Gothic" panose="020B0502020202020204" pitchFamily="34" charset="0"/>
            </a:endParaRPr>
          </a:p>
        </p:txBody>
      </p:sp>
      <p:sp>
        <p:nvSpPr>
          <p:cNvPr id="14" name="Title 3"/>
          <p:cNvSpPr txBox="1">
            <a:spLocks/>
          </p:cNvSpPr>
          <p:nvPr/>
        </p:nvSpPr>
        <p:spPr>
          <a:xfrm>
            <a:off x="395111" y="3301204"/>
            <a:ext cx="5320595" cy="84931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dirty="0" smtClean="0">
                <a:solidFill>
                  <a:prstClr val="white"/>
                </a:solidFill>
                <a:latin typeface="Century Gothic" panose="020B0502020202020204" pitchFamily="34" charset="0"/>
              </a:rPr>
              <a:t>‘s/he’ and ‘they’</a:t>
            </a:r>
            <a:endParaRPr lang="en-GB" dirty="0">
              <a:solidFill>
                <a:prstClr val="white"/>
              </a:solidFill>
              <a:latin typeface="Century Gothic" panose="020B0502020202020204" pitchFamily="34" charset="0"/>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29427023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62358"/>
            <a:ext cx="6457246" cy="867128"/>
          </a:xfrm>
          <a:prstGeom prst="rect">
            <a:avLst/>
          </a:prstGeom>
        </p:spPr>
      </p:pic>
      <p:sp>
        <p:nvSpPr>
          <p:cNvPr id="4" name="Title 3"/>
          <p:cNvSpPr>
            <a:spLocks noGrp="1"/>
          </p:cNvSpPr>
          <p:nvPr>
            <p:ph type="title"/>
          </p:nvPr>
        </p:nvSpPr>
        <p:spPr>
          <a:xfrm>
            <a:off x="79895" y="306115"/>
            <a:ext cx="5265384" cy="707849"/>
          </a:xfrm>
        </p:spPr>
        <p:txBody>
          <a:bodyPr>
            <a:normAutofit/>
          </a:bodyPr>
          <a:lstStyle/>
          <a:p>
            <a:r>
              <a:rPr lang="en-GB" sz="3600" b="1" dirty="0">
                <a:solidFill>
                  <a:schemeClr val="bg1"/>
                </a:solidFill>
              </a:rPr>
              <a:t>Qui…?</a:t>
            </a:r>
          </a:p>
        </p:txBody>
      </p:sp>
      <p:sp>
        <p:nvSpPr>
          <p:cNvPr id="5" name="Title 1"/>
          <p:cNvSpPr txBox="1">
            <a:spLocks/>
          </p:cNvSpPr>
          <p:nvPr/>
        </p:nvSpPr>
        <p:spPr>
          <a:xfrm>
            <a:off x="1922110" y="229468"/>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b="1" dirty="0"/>
          </a:p>
        </p:txBody>
      </p:sp>
      <p:graphicFrame>
        <p:nvGraphicFramePr>
          <p:cNvPr id="9" name="Content Placeholder 4"/>
          <p:cNvGraphicFramePr>
            <a:graphicFrameLocks/>
          </p:cNvGraphicFramePr>
          <p:nvPr>
            <p:extLst>
              <p:ext uri="{D42A27DB-BD31-4B8C-83A1-F6EECF244321}">
                <p14:modId xmlns:p14="http://schemas.microsoft.com/office/powerpoint/2010/main" val="1329937930"/>
              </p:ext>
            </p:extLst>
          </p:nvPr>
        </p:nvGraphicFramePr>
        <p:xfrm>
          <a:off x="1354195" y="3642063"/>
          <a:ext cx="10206099" cy="2286000"/>
        </p:xfrm>
        <a:graphic>
          <a:graphicData uri="http://schemas.openxmlformats.org/drawingml/2006/table">
            <a:tbl>
              <a:tblPr firstRow="1" bandRow="1">
                <a:tableStyleId>{5C22544A-7EE6-4342-B048-85BDC9FD1C3A}</a:tableStyleId>
              </a:tblPr>
              <a:tblGrid>
                <a:gridCol w="555520">
                  <a:extLst>
                    <a:ext uri="{9D8B030D-6E8A-4147-A177-3AD203B41FA5}">
                      <a16:colId xmlns="" xmlns:a16="http://schemas.microsoft.com/office/drawing/2014/main" val="2548973513"/>
                    </a:ext>
                  </a:extLst>
                </a:gridCol>
                <a:gridCol w="4100012">
                  <a:extLst>
                    <a:ext uri="{9D8B030D-6E8A-4147-A177-3AD203B41FA5}">
                      <a16:colId xmlns="" xmlns:a16="http://schemas.microsoft.com/office/drawing/2014/main" val="4272763801"/>
                    </a:ext>
                  </a:extLst>
                </a:gridCol>
                <a:gridCol w="5550567">
                  <a:extLst>
                    <a:ext uri="{9D8B030D-6E8A-4147-A177-3AD203B41FA5}">
                      <a16:colId xmlns="" xmlns:a16="http://schemas.microsoft.com/office/drawing/2014/main" val="182146595"/>
                    </a:ext>
                  </a:extLst>
                </a:gridCol>
              </a:tblGrid>
              <a:tr h="376202">
                <a:tc>
                  <a:txBody>
                    <a:bodyPr/>
                    <a:lstStyle/>
                    <a:p>
                      <a:r>
                        <a:rPr lang="en-GB" sz="2200" b="0" dirty="0">
                          <a:solidFill>
                            <a:schemeClr val="accent5">
                              <a:lumMod val="50000"/>
                            </a:schemeClr>
                          </a:solidFill>
                          <a:latin typeface="Century Gothic" panose="020B050202020202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200" b="0" baseline="0" dirty="0">
                          <a:solidFill>
                            <a:schemeClr val="accent5">
                              <a:lumMod val="50000"/>
                            </a:schemeClr>
                          </a:solidFill>
                          <a:latin typeface="Century Gothic" panose="020B0502020202020204" pitchFamily="34" charset="0"/>
                        </a:rPr>
                        <a:t>L’ </a:t>
                      </a:r>
                      <a:r>
                        <a:rPr lang="en-GB" sz="2200" b="0" baseline="0" dirty="0" err="1">
                          <a:solidFill>
                            <a:schemeClr val="accent5">
                              <a:lumMod val="50000"/>
                            </a:schemeClr>
                          </a:solidFill>
                          <a:latin typeface="Century Gothic" panose="020B0502020202020204" pitchFamily="34" charset="0"/>
                        </a:rPr>
                        <a:t>élève</a:t>
                      </a:r>
                      <a:endParaRPr lang="en-GB" sz="2200" b="0" dirty="0">
                        <a:solidFill>
                          <a:schemeClr val="accent5">
                            <a:lumMod val="50000"/>
                          </a:schemeClr>
                        </a:solidFill>
                        <a:latin typeface="Century Gothic" panose="020B0502020202020204" pitchFamily="34" charset="0"/>
                      </a:endParaRPr>
                    </a:p>
                    <a:p>
                      <a:r>
                        <a:rPr lang="en-GB" sz="2200" b="0" dirty="0">
                          <a:solidFill>
                            <a:schemeClr val="accent5">
                              <a:lumMod val="50000"/>
                            </a:schemeClr>
                          </a:solidFill>
                          <a:latin typeface="Century Gothic" panose="020B0502020202020204" pitchFamily="34" charset="0"/>
                        </a:rPr>
                        <a:t>Les</a:t>
                      </a:r>
                      <a:r>
                        <a:rPr lang="en-GB" sz="2200" b="0" baseline="0" dirty="0">
                          <a:solidFill>
                            <a:schemeClr val="accent5">
                              <a:lumMod val="50000"/>
                            </a:schemeClr>
                          </a:solidFill>
                          <a:latin typeface="Century Gothic" panose="020B0502020202020204" pitchFamily="34" charset="0"/>
                        </a:rPr>
                        <a:t> </a:t>
                      </a:r>
                      <a:r>
                        <a:rPr lang="en-GB" sz="2200" b="0" baseline="0" dirty="0" err="1">
                          <a:solidFill>
                            <a:schemeClr val="accent5">
                              <a:lumMod val="50000"/>
                            </a:schemeClr>
                          </a:solidFill>
                          <a:latin typeface="Century Gothic" panose="020B0502020202020204" pitchFamily="34" charset="0"/>
                        </a:rPr>
                        <a:t>professeurs</a:t>
                      </a:r>
                      <a:endParaRPr lang="en-GB" sz="22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200" b="0" dirty="0" err="1">
                          <a:solidFill>
                            <a:schemeClr val="accent5">
                              <a:lumMod val="50000"/>
                            </a:schemeClr>
                          </a:solidFill>
                          <a:latin typeface="Century Gothic" panose="020B0502020202020204" pitchFamily="34" charset="0"/>
                        </a:rPr>
                        <a:t>ont</a:t>
                      </a:r>
                      <a:r>
                        <a:rPr lang="en-GB" sz="2200" b="0" dirty="0">
                          <a:solidFill>
                            <a:schemeClr val="accent5">
                              <a:lumMod val="50000"/>
                            </a:schemeClr>
                          </a:solidFill>
                          <a:latin typeface="Century Gothic" panose="020B0502020202020204" pitchFamily="34" charset="0"/>
                        </a:rPr>
                        <a:t> </a:t>
                      </a:r>
                      <a:r>
                        <a:rPr lang="en-GB" sz="2200" b="0" dirty="0" err="1">
                          <a:solidFill>
                            <a:schemeClr val="accent5">
                              <a:lumMod val="50000"/>
                            </a:schemeClr>
                          </a:solidFill>
                          <a:latin typeface="Century Gothic" panose="020B0502020202020204" pitchFamily="34" charset="0"/>
                        </a:rPr>
                        <a:t>parlé</a:t>
                      </a:r>
                      <a:r>
                        <a:rPr lang="en-GB" sz="2200" b="0" dirty="0">
                          <a:solidFill>
                            <a:schemeClr val="accent5">
                              <a:lumMod val="50000"/>
                            </a:schemeClr>
                          </a:solidFill>
                          <a:latin typeface="Century Gothic" panose="020B0502020202020204" pitchFamily="34" charset="0"/>
                        </a:rPr>
                        <a:t> </a:t>
                      </a:r>
                      <a:r>
                        <a:rPr lang="en-GB" sz="2200" b="0" dirty="0" err="1">
                          <a:solidFill>
                            <a:schemeClr val="accent5">
                              <a:lumMod val="50000"/>
                            </a:schemeClr>
                          </a:solidFill>
                          <a:latin typeface="Century Gothic" panose="020B0502020202020204" pitchFamily="34" charset="0"/>
                        </a:rPr>
                        <a:t>dans</a:t>
                      </a:r>
                      <a:r>
                        <a:rPr lang="en-GB" sz="2200" b="0" dirty="0">
                          <a:solidFill>
                            <a:schemeClr val="accent5">
                              <a:lumMod val="50000"/>
                            </a:schemeClr>
                          </a:solidFill>
                          <a:latin typeface="Century Gothic" panose="020B0502020202020204" pitchFamily="34" charset="0"/>
                        </a:rPr>
                        <a:t> les </a:t>
                      </a:r>
                      <a:r>
                        <a:rPr lang="en-GB" sz="2200" b="0" dirty="0" err="1">
                          <a:solidFill>
                            <a:schemeClr val="accent5">
                              <a:lumMod val="50000"/>
                            </a:schemeClr>
                          </a:solidFill>
                          <a:latin typeface="Century Gothic" panose="020B0502020202020204" pitchFamily="34" charset="0"/>
                        </a:rPr>
                        <a:t>chambres</a:t>
                      </a:r>
                      <a:r>
                        <a:rPr lang="en-GB" sz="2200" b="0" baseline="0" dirty="0">
                          <a:solidFill>
                            <a:schemeClr val="accent5">
                              <a:lumMod val="50000"/>
                            </a:schemeClr>
                          </a:solidFill>
                          <a:latin typeface="Century Gothic" panose="020B0502020202020204" pitchFamily="34" charset="0"/>
                        </a:rPr>
                        <a:t> </a:t>
                      </a:r>
                      <a:r>
                        <a:rPr lang="en-GB" sz="2200" b="0" baseline="0" dirty="0" err="1">
                          <a:solidFill>
                            <a:schemeClr val="accent5">
                              <a:lumMod val="50000"/>
                            </a:schemeClr>
                          </a:solidFill>
                          <a:latin typeface="Century Gothic" panose="020B0502020202020204" pitchFamily="34" charset="0"/>
                        </a:rPr>
                        <a:t>très</a:t>
                      </a:r>
                      <a:r>
                        <a:rPr lang="en-GB" sz="2200" b="0" baseline="0" dirty="0">
                          <a:solidFill>
                            <a:schemeClr val="accent5">
                              <a:lumMod val="50000"/>
                            </a:schemeClr>
                          </a:solidFill>
                          <a:latin typeface="Century Gothic" panose="020B0502020202020204" pitchFamily="34" charset="0"/>
                        </a:rPr>
                        <a:t> </a:t>
                      </a:r>
                      <a:r>
                        <a:rPr lang="en-GB" sz="2200" b="0" baseline="0" dirty="0" err="1" smtClean="0">
                          <a:solidFill>
                            <a:schemeClr val="accent5">
                              <a:lumMod val="50000"/>
                            </a:schemeClr>
                          </a:solidFill>
                          <a:latin typeface="Century Gothic" panose="020B0502020202020204" pitchFamily="34" charset="0"/>
                        </a:rPr>
                        <a:t>tard</a:t>
                      </a:r>
                      <a:r>
                        <a:rPr lang="en-GB" sz="2200" b="0" baseline="0" dirty="0" smtClean="0">
                          <a:solidFill>
                            <a:schemeClr val="accent5">
                              <a:lumMod val="50000"/>
                            </a:schemeClr>
                          </a:solidFill>
                          <a:latin typeface="Century Gothic" panose="020B0502020202020204" pitchFamily="34" charset="0"/>
                        </a:rPr>
                        <a:t>.</a:t>
                      </a:r>
                      <a:endParaRPr lang="en-GB" sz="22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661245337"/>
                  </a:ext>
                </a:extLst>
              </a:tr>
              <a:tr h="376202">
                <a:tc>
                  <a:txBody>
                    <a:bodyPr/>
                    <a:lstStyle/>
                    <a:p>
                      <a:r>
                        <a:rPr lang="en-GB" sz="2200" b="0" dirty="0">
                          <a:solidFill>
                            <a:schemeClr val="accent5">
                              <a:lumMod val="50000"/>
                            </a:schemeClr>
                          </a:solidFill>
                          <a:latin typeface="Century Gothic" panose="020B050202020202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0" dirty="0">
                          <a:solidFill>
                            <a:schemeClr val="accent5">
                              <a:lumMod val="50000"/>
                            </a:schemeClr>
                          </a:solidFill>
                          <a:latin typeface="Century Gothic" panose="020B0502020202020204" pitchFamily="34" charset="0"/>
                        </a:rPr>
                        <a:t>Les</a:t>
                      </a:r>
                      <a:r>
                        <a:rPr lang="en-GB" sz="2200" b="0" baseline="0" dirty="0">
                          <a:solidFill>
                            <a:schemeClr val="accent5">
                              <a:lumMod val="50000"/>
                            </a:schemeClr>
                          </a:solidFill>
                          <a:latin typeface="Century Gothic" panose="020B0502020202020204" pitchFamily="34" charset="0"/>
                        </a:rPr>
                        <a:t> </a:t>
                      </a:r>
                      <a:r>
                        <a:rPr lang="en-GB" sz="2200" b="0" baseline="0" dirty="0" err="1">
                          <a:solidFill>
                            <a:schemeClr val="accent5">
                              <a:lumMod val="50000"/>
                            </a:schemeClr>
                          </a:solidFill>
                          <a:latin typeface="Century Gothic" panose="020B0502020202020204" pitchFamily="34" charset="0"/>
                        </a:rPr>
                        <a:t>professeurs</a:t>
                      </a:r>
                      <a:endParaRPr lang="en-GB" sz="2200" b="0" dirty="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200" b="0" dirty="0">
                          <a:solidFill>
                            <a:schemeClr val="accent5">
                              <a:lumMod val="50000"/>
                            </a:schemeClr>
                          </a:solidFill>
                          <a:latin typeface="Century Gothic" panose="020B0502020202020204" pitchFamily="34" charset="0"/>
                        </a:rPr>
                        <a:t>L’</a:t>
                      </a:r>
                      <a:r>
                        <a:rPr lang="en-GB" sz="2200" b="0" baseline="0" dirty="0">
                          <a:solidFill>
                            <a:schemeClr val="accent5">
                              <a:lumMod val="50000"/>
                            </a:schemeClr>
                          </a:solidFill>
                          <a:latin typeface="Century Gothic" panose="020B0502020202020204" pitchFamily="34" charset="0"/>
                        </a:rPr>
                        <a:t> </a:t>
                      </a:r>
                      <a:r>
                        <a:rPr lang="en-GB" sz="2200" b="0" baseline="0" dirty="0" err="1">
                          <a:solidFill>
                            <a:schemeClr val="accent5">
                              <a:lumMod val="50000"/>
                            </a:schemeClr>
                          </a:solidFill>
                          <a:latin typeface="Century Gothic" panose="020B0502020202020204" pitchFamily="34" charset="0"/>
                        </a:rPr>
                        <a:t>élève</a:t>
                      </a:r>
                      <a:endParaRPr lang="en-GB" sz="22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0" dirty="0">
                          <a:solidFill>
                            <a:schemeClr val="accent5">
                              <a:lumMod val="50000"/>
                            </a:schemeClr>
                          </a:solidFill>
                          <a:latin typeface="Century Gothic" panose="020B0502020202020204" pitchFamily="34" charset="0"/>
                        </a:rPr>
                        <a:t>a </a:t>
                      </a:r>
                      <a:r>
                        <a:rPr lang="en-GB" sz="2200" b="0" dirty="0" err="1">
                          <a:solidFill>
                            <a:schemeClr val="accent5">
                              <a:lumMod val="50000"/>
                            </a:schemeClr>
                          </a:solidFill>
                          <a:latin typeface="Century Gothic" panose="020B0502020202020204" pitchFamily="34" charset="0"/>
                        </a:rPr>
                        <a:t>pris</a:t>
                      </a:r>
                      <a:r>
                        <a:rPr lang="en-GB" sz="2200" b="0" baseline="0" dirty="0">
                          <a:solidFill>
                            <a:schemeClr val="accent5">
                              <a:lumMod val="50000"/>
                            </a:schemeClr>
                          </a:solidFill>
                          <a:latin typeface="Century Gothic" panose="020B0502020202020204" pitchFamily="34" charset="0"/>
                        </a:rPr>
                        <a:t> beaucoup de </a:t>
                      </a:r>
                      <a:r>
                        <a:rPr lang="en-GB" sz="2200" b="0" baseline="0" dirty="0" smtClean="0">
                          <a:solidFill>
                            <a:schemeClr val="accent5">
                              <a:lumMod val="50000"/>
                            </a:schemeClr>
                          </a:solidFill>
                          <a:latin typeface="Century Gothic" panose="020B0502020202020204" pitchFamily="34" charset="0"/>
                        </a:rPr>
                        <a:t>photos.</a:t>
                      </a:r>
                      <a:endParaRPr lang="en-GB" sz="22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4133114728"/>
                  </a:ext>
                </a:extLst>
              </a:tr>
              <a:tr h="376202">
                <a:tc>
                  <a:txBody>
                    <a:bodyPr/>
                    <a:lstStyle/>
                    <a:p>
                      <a:r>
                        <a:rPr lang="en-GB" sz="2200" b="0" dirty="0">
                          <a:solidFill>
                            <a:schemeClr val="accent5">
                              <a:lumMod val="50000"/>
                            </a:schemeClr>
                          </a:solidFill>
                          <a:latin typeface="Century Gothic" panose="020B050202020202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200" b="0" baseline="0" dirty="0">
                          <a:solidFill>
                            <a:schemeClr val="accent5">
                              <a:lumMod val="50000"/>
                            </a:schemeClr>
                          </a:solidFill>
                          <a:latin typeface="Century Gothic" panose="020B0502020202020204" pitchFamily="34" charset="0"/>
                        </a:rPr>
                        <a:t>Le prof de </a:t>
                      </a:r>
                      <a:r>
                        <a:rPr lang="en-GB" sz="2200" b="0" baseline="0" dirty="0" err="1">
                          <a:solidFill>
                            <a:schemeClr val="accent5">
                              <a:lumMod val="50000"/>
                            </a:schemeClr>
                          </a:solidFill>
                          <a:latin typeface="Century Gothic" panose="020B0502020202020204" pitchFamily="34" charset="0"/>
                        </a:rPr>
                        <a:t>français</a:t>
                      </a:r>
                      <a:endParaRPr lang="en-GB" sz="2200" b="0" dirty="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200" b="0" dirty="0">
                          <a:solidFill>
                            <a:schemeClr val="accent5">
                              <a:lumMod val="50000"/>
                            </a:schemeClr>
                          </a:solidFill>
                          <a:latin typeface="Century Gothic" panose="020B0502020202020204" pitchFamily="34" charset="0"/>
                        </a:rPr>
                        <a:t>Les</a:t>
                      </a:r>
                      <a:r>
                        <a:rPr lang="en-GB" sz="2200" b="0" baseline="0" dirty="0">
                          <a:solidFill>
                            <a:schemeClr val="accent5">
                              <a:lumMod val="50000"/>
                            </a:schemeClr>
                          </a:solidFill>
                          <a:latin typeface="Century Gothic" panose="020B0502020202020204" pitchFamily="34" charset="0"/>
                        </a:rPr>
                        <a:t> </a:t>
                      </a:r>
                      <a:r>
                        <a:rPr lang="en-GB" sz="2200" b="0" baseline="0" dirty="0" err="1">
                          <a:solidFill>
                            <a:schemeClr val="accent5">
                              <a:lumMod val="50000"/>
                            </a:schemeClr>
                          </a:solidFill>
                          <a:latin typeface="Century Gothic" panose="020B0502020202020204" pitchFamily="34" charset="0"/>
                        </a:rPr>
                        <a:t>élèves</a:t>
                      </a:r>
                      <a:endParaRPr lang="en-GB" sz="22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200" b="0" dirty="0">
                          <a:solidFill>
                            <a:schemeClr val="accent5">
                              <a:lumMod val="50000"/>
                            </a:schemeClr>
                          </a:solidFill>
                          <a:latin typeface="Century Gothic" panose="020B0502020202020204" pitchFamily="34" charset="0"/>
                        </a:rPr>
                        <a:t>a</a:t>
                      </a:r>
                      <a:r>
                        <a:rPr lang="en-GB" sz="2200" b="0" baseline="0" dirty="0">
                          <a:solidFill>
                            <a:schemeClr val="accent5">
                              <a:lumMod val="50000"/>
                            </a:schemeClr>
                          </a:solidFill>
                          <a:latin typeface="Century Gothic" panose="020B0502020202020204" pitchFamily="34" charset="0"/>
                        </a:rPr>
                        <a:t> </a:t>
                      </a:r>
                      <a:r>
                        <a:rPr lang="en-GB" sz="2200" b="0" baseline="0" dirty="0" err="1">
                          <a:solidFill>
                            <a:schemeClr val="accent5">
                              <a:lumMod val="50000"/>
                            </a:schemeClr>
                          </a:solidFill>
                          <a:latin typeface="Century Gothic" panose="020B0502020202020204" pitchFamily="34" charset="0"/>
                        </a:rPr>
                        <a:t>oublié</a:t>
                      </a:r>
                      <a:r>
                        <a:rPr lang="en-GB" sz="2200" b="0" baseline="0" dirty="0">
                          <a:solidFill>
                            <a:schemeClr val="accent5">
                              <a:lumMod val="50000"/>
                            </a:schemeClr>
                          </a:solidFill>
                          <a:latin typeface="Century Gothic" panose="020B0502020202020204" pitchFamily="34" charset="0"/>
                        </a:rPr>
                        <a:t> le </a:t>
                      </a:r>
                      <a:r>
                        <a:rPr lang="en-GB" sz="2200" b="0" baseline="0" dirty="0" err="1" smtClean="0">
                          <a:solidFill>
                            <a:schemeClr val="accent5">
                              <a:lumMod val="50000"/>
                            </a:schemeClr>
                          </a:solidFill>
                          <a:latin typeface="Century Gothic" panose="020B0502020202020204" pitchFamily="34" charset="0"/>
                        </a:rPr>
                        <a:t>passeport</a:t>
                      </a:r>
                      <a:r>
                        <a:rPr lang="en-GB" sz="2200" b="0" baseline="0" dirty="0" smtClean="0">
                          <a:solidFill>
                            <a:schemeClr val="accent5">
                              <a:lumMod val="50000"/>
                            </a:schemeClr>
                          </a:solidFill>
                          <a:latin typeface="Century Gothic" panose="020B0502020202020204" pitchFamily="34" charset="0"/>
                        </a:rPr>
                        <a:t>.</a:t>
                      </a:r>
                      <a:endParaRPr lang="en-GB" sz="22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767591263"/>
                  </a:ext>
                </a:extLst>
              </a:tr>
            </a:tbl>
          </a:graphicData>
        </a:graphic>
      </p:graphicFrame>
      <p:sp>
        <p:nvSpPr>
          <p:cNvPr id="19" name="TextBox 18">
            <a:extLst>
              <a:ext uri="{FF2B5EF4-FFF2-40B4-BE49-F238E27FC236}">
                <a16:creationId xmlns="" xmlns:a16="http://schemas.microsoft.com/office/drawing/2014/main" id="{2920842D-932B-BF40-9DD9-3E578724C14F}"/>
              </a:ext>
            </a:extLst>
          </p:cNvPr>
          <p:cNvSpPr txBox="1"/>
          <p:nvPr/>
        </p:nvSpPr>
        <p:spPr>
          <a:xfrm>
            <a:off x="5769384" y="6458247"/>
            <a:ext cx="3831771" cy="276999"/>
          </a:xfrm>
          <a:prstGeom prst="rect">
            <a:avLst/>
          </a:prstGeom>
          <a:noFill/>
        </p:spPr>
        <p:txBody>
          <a:bodyPr wrap="square" rtlCol="0">
            <a:spAutoFit/>
          </a:bodyPr>
          <a:lstStyle/>
          <a:p>
            <a:pPr algn="r"/>
            <a:r>
              <a:rPr lang="en-US" sz="1200" dirty="0">
                <a:solidFill>
                  <a:schemeClr val="bg1"/>
                </a:solidFill>
                <a:latin typeface="Century Gothic" panose="020B0502020202020204" pitchFamily="34" charset="0"/>
              </a:rPr>
              <a:t>Emma </a:t>
            </a:r>
            <a:r>
              <a:rPr lang="en-US" sz="1200" dirty="0" smtClean="0">
                <a:solidFill>
                  <a:schemeClr val="bg1"/>
                </a:solidFill>
                <a:latin typeface="Century Gothic" panose="020B0502020202020204" pitchFamily="34" charset="0"/>
              </a:rPr>
              <a:t>Marsden / Victoria </a:t>
            </a:r>
            <a:r>
              <a:rPr lang="en-US" sz="1200" dirty="0">
                <a:solidFill>
                  <a:schemeClr val="bg1"/>
                </a:solidFill>
                <a:latin typeface="Century Gothic" panose="020B0502020202020204" pitchFamily="34" charset="0"/>
              </a:rPr>
              <a:t>Hobson</a:t>
            </a:r>
          </a:p>
        </p:txBody>
      </p:sp>
      <p:sp>
        <p:nvSpPr>
          <p:cNvPr id="3" name="Rectangle 2"/>
          <p:cNvSpPr/>
          <p:nvPr/>
        </p:nvSpPr>
        <p:spPr>
          <a:xfrm>
            <a:off x="79895" y="1221035"/>
            <a:ext cx="11915794" cy="2123658"/>
          </a:xfrm>
          <a:prstGeom prst="rect">
            <a:avLst/>
          </a:prstGeom>
        </p:spPr>
        <p:txBody>
          <a:bodyPr wrap="square">
            <a:spAutoFit/>
          </a:bodyPr>
          <a:lstStyle/>
          <a:p>
            <a:pPr lvl="0">
              <a:defRPr/>
            </a:pPr>
            <a:r>
              <a:rPr lang="en-GB" sz="2200" dirty="0">
                <a:solidFill>
                  <a:srgbClr val="4472C4">
                    <a:lumMod val="50000"/>
                  </a:srgbClr>
                </a:solidFill>
                <a:latin typeface="Century Gothic" panose="020B0502020202020204" pitchFamily="34" charset="0"/>
              </a:rPr>
              <a:t>These sentences describe what happened during a school trip to France.  </a:t>
            </a:r>
            <a:r>
              <a:rPr lang="en-GB" sz="2200" dirty="0" smtClean="0">
                <a:solidFill>
                  <a:srgbClr val="4472C4">
                    <a:lumMod val="50000"/>
                  </a:srgbClr>
                </a:solidFill>
                <a:latin typeface="Century Gothic" panose="020B0502020202020204" pitchFamily="34" charset="0"/>
              </a:rPr>
              <a:t/>
            </a:r>
            <a:br>
              <a:rPr lang="en-GB" sz="2200" dirty="0" smtClean="0">
                <a:solidFill>
                  <a:srgbClr val="4472C4">
                    <a:lumMod val="50000"/>
                  </a:srgbClr>
                </a:solidFill>
                <a:latin typeface="Century Gothic" panose="020B0502020202020204" pitchFamily="34" charset="0"/>
              </a:rPr>
            </a:br>
            <a:r>
              <a:rPr lang="en-GB" sz="2200" dirty="0" smtClean="0">
                <a:solidFill>
                  <a:srgbClr val="4472C4">
                    <a:lumMod val="50000"/>
                  </a:srgbClr>
                </a:solidFill>
                <a:latin typeface="Century Gothic" panose="020B0502020202020204" pitchFamily="34" charset="0"/>
              </a:rPr>
              <a:t>Decide </a:t>
            </a:r>
            <a:r>
              <a:rPr lang="en-GB" sz="2200" dirty="0">
                <a:solidFill>
                  <a:srgbClr val="4472C4">
                    <a:lumMod val="50000"/>
                  </a:srgbClr>
                </a:solidFill>
                <a:latin typeface="Century Gothic" panose="020B0502020202020204" pitchFamily="34" charset="0"/>
              </a:rPr>
              <a:t>whether the sentences are talking about what </a:t>
            </a:r>
            <a:r>
              <a:rPr lang="en-GB" sz="2200" i="1" dirty="0">
                <a:solidFill>
                  <a:srgbClr val="4472C4">
                    <a:lumMod val="50000"/>
                  </a:srgbClr>
                </a:solidFill>
                <a:latin typeface="Century Gothic" panose="020B0502020202020204" pitchFamily="34" charset="0"/>
              </a:rPr>
              <a:t>the teachers </a:t>
            </a:r>
            <a:r>
              <a:rPr lang="en-GB" sz="2200" dirty="0">
                <a:solidFill>
                  <a:srgbClr val="4472C4">
                    <a:lumMod val="50000"/>
                  </a:srgbClr>
                </a:solidFill>
                <a:latin typeface="Century Gothic" panose="020B0502020202020204" pitchFamily="34" charset="0"/>
              </a:rPr>
              <a:t>did or what </a:t>
            </a:r>
            <a:r>
              <a:rPr lang="en-GB" sz="2200" i="1" dirty="0">
                <a:solidFill>
                  <a:srgbClr val="4472C4">
                    <a:lumMod val="50000"/>
                  </a:srgbClr>
                </a:solidFill>
                <a:latin typeface="Century Gothic" panose="020B0502020202020204" pitchFamily="34" charset="0"/>
              </a:rPr>
              <a:t>the pupils</a:t>
            </a:r>
            <a:r>
              <a:rPr lang="en-GB" sz="2200" dirty="0">
                <a:solidFill>
                  <a:srgbClr val="4472C4">
                    <a:lumMod val="50000"/>
                  </a:srgbClr>
                </a:solidFill>
                <a:latin typeface="Century Gothic" panose="020B0502020202020204" pitchFamily="34" charset="0"/>
              </a:rPr>
              <a:t> did.  Tick </a:t>
            </a:r>
            <a:r>
              <a:rPr lang="en-GB" sz="2200" dirty="0" smtClean="0">
                <a:solidFill>
                  <a:srgbClr val="4472C4">
                    <a:lumMod val="50000"/>
                  </a:srgbClr>
                </a:solidFill>
                <a:latin typeface="Century Gothic" panose="020B0502020202020204" pitchFamily="34" charset="0"/>
              </a:rPr>
              <a:t>the </a:t>
            </a:r>
            <a:r>
              <a:rPr lang="en-GB" sz="2200" i="1" u="sng" dirty="0" smtClean="0">
                <a:solidFill>
                  <a:srgbClr val="4472C4">
                    <a:lumMod val="50000"/>
                  </a:srgbClr>
                </a:solidFill>
                <a:latin typeface="Century Gothic" panose="020B0502020202020204" pitchFamily="34" charset="0"/>
              </a:rPr>
              <a:t>one person </a:t>
            </a:r>
            <a:r>
              <a:rPr lang="en-GB" sz="2200" dirty="0" smtClean="0">
                <a:solidFill>
                  <a:srgbClr val="4472C4">
                    <a:lumMod val="50000"/>
                  </a:srgbClr>
                </a:solidFill>
                <a:latin typeface="Century Gothic" panose="020B0502020202020204" pitchFamily="34" charset="0"/>
              </a:rPr>
              <a:t>or </a:t>
            </a:r>
            <a:r>
              <a:rPr lang="en-GB" sz="2200" i="1" u="sng" dirty="0" smtClean="0">
                <a:solidFill>
                  <a:srgbClr val="4472C4">
                    <a:lumMod val="50000"/>
                  </a:srgbClr>
                </a:solidFill>
                <a:latin typeface="Century Gothic" panose="020B0502020202020204" pitchFamily="34" charset="0"/>
              </a:rPr>
              <a:t>persons</a:t>
            </a:r>
            <a:r>
              <a:rPr lang="en-GB" sz="2200" dirty="0" smtClean="0">
                <a:solidFill>
                  <a:srgbClr val="4472C4">
                    <a:lumMod val="50000"/>
                  </a:srgbClr>
                </a:solidFill>
                <a:latin typeface="Century Gothic" panose="020B0502020202020204" pitchFamily="34" charset="0"/>
              </a:rPr>
              <a:t> that </a:t>
            </a:r>
            <a:r>
              <a:rPr lang="en-GB" sz="2200" dirty="0">
                <a:solidFill>
                  <a:srgbClr val="4472C4">
                    <a:lumMod val="50000"/>
                  </a:srgbClr>
                </a:solidFill>
                <a:latin typeface="Century Gothic" panose="020B0502020202020204" pitchFamily="34" charset="0"/>
              </a:rPr>
              <a:t>must go before the verb</a:t>
            </a:r>
            <a:r>
              <a:rPr lang="en-GB" sz="2200" b="1" dirty="0">
                <a:solidFill>
                  <a:srgbClr val="4472C4">
                    <a:lumMod val="50000"/>
                  </a:srgbClr>
                </a:solidFill>
                <a:latin typeface="Century Gothic" panose="020B0502020202020204" pitchFamily="34" charset="0"/>
              </a:rPr>
              <a:t>.  </a:t>
            </a:r>
          </a:p>
          <a:p>
            <a:pPr lvl="0">
              <a:defRPr/>
            </a:pPr>
            <a:endParaRPr lang="en-GB" sz="2200" b="1" dirty="0">
              <a:solidFill>
                <a:srgbClr val="4472C4">
                  <a:lumMod val="50000"/>
                </a:srgbClr>
              </a:solidFill>
              <a:latin typeface="Century Gothic" panose="020B0502020202020204" pitchFamily="34" charset="0"/>
            </a:endParaRPr>
          </a:p>
          <a:p>
            <a:pPr lvl="0">
              <a:defRPr/>
            </a:pPr>
            <a:r>
              <a:rPr lang="en-GB" sz="2200" b="1" dirty="0">
                <a:solidFill>
                  <a:srgbClr val="4472C4">
                    <a:lumMod val="50000"/>
                  </a:srgbClr>
                </a:solidFill>
                <a:latin typeface="Century Gothic" panose="020B0502020202020204" pitchFamily="34" charset="0"/>
              </a:rPr>
              <a:t>Take care! </a:t>
            </a:r>
            <a:r>
              <a:rPr lang="en-GB" sz="2200" b="1" dirty="0" smtClean="0">
                <a:solidFill>
                  <a:srgbClr val="4472C4">
                    <a:lumMod val="50000"/>
                  </a:srgbClr>
                </a:solidFill>
                <a:latin typeface="Century Gothic" panose="020B0502020202020204" pitchFamily="34" charset="0"/>
              </a:rPr>
              <a:t> Teachers or pupils could do all these things. Only the auxiliary verb tells you which is the right meaning.</a:t>
            </a:r>
            <a:endParaRPr lang="en-GB" sz="2200" b="1" dirty="0">
              <a:solidFill>
                <a:srgbClr val="4472C4">
                  <a:lumMod val="50000"/>
                </a:srgbClr>
              </a:solidFill>
              <a:latin typeface="Century Gothic" panose="020B0502020202020204" pitchFamily="34" charset="0"/>
            </a:endParaRPr>
          </a:p>
        </p:txBody>
      </p:sp>
      <p:sp>
        <p:nvSpPr>
          <p:cNvPr id="20" name="Content Placeholder 2"/>
          <p:cNvSpPr txBox="1">
            <a:spLocks/>
          </p:cNvSpPr>
          <p:nvPr/>
        </p:nvSpPr>
        <p:spPr>
          <a:xfrm>
            <a:off x="9444085" y="54080"/>
            <a:ext cx="2738770" cy="3805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GB" sz="2000" b="1" dirty="0" smtClean="0">
                <a:solidFill>
                  <a:srgbClr val="02456F"/>
                </a:solidFill>
                <a:latin typeface="Century Gothic" panose="020B0502020202020204" pitchFamily="34" charset="0"/>
              </a:rPr>
              <a:t>Lire</a:t>
            </a:r>
            <a:endParaRPr lang="en-GB" sz="2000" b="1" dirty="0">
              <a:solidFill>
                <a:srgbClr val="02456F"/>
              </a:solidFill>
              <a:latin typeface="Century Gothic" panose="020B0502020202020204" pitchFamily="34" charset="0"/>
            </a:endParaRPr>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7932" y="3799430"/>
            <a:ext cx="515357" cy="536830"/>
          </a:xfrm>
          <a:prstGeom prst="rect">
            <a:avLst/>
          </a:prstGeom>
        </p:spPr>
      </p:pic>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8622" y="4563142"/>
            <a:ext cx="515357" cy="536830"/>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1999" y="4976438"/>
            <a:ext cx="515357" cy="536830"/>
          </a:xfrm>
          <a:prstGeom prst="rect">
            <a:avLst/>
          </a:prstGeom>
        </p:spPr>
      </p:pic>
    </p:spTree>
    <p:extLst>
      <p:ext uri="{BB962C8B-B14F-4D97-AF65-F5344CB8AC3E}">
        <p14:creationId xmlns:p14="http://schemas.microsoft.com/office/powerpoint/2010/main" val="2452158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62358"/>
            <a:ext cx="6457246" cy="867128"/>
          </a:xfrm>
          <a:prstGeom prst="rect">
            <a:avLst/>
          </a:prstGeom>
        </p:spPr>
      </p:pic>
      <p:sp>
        <p:nvSpPr>
          <p:cNvPr id="4" name="Title 3"/>
          <p:cNvSpPr>
            <a:spLocks noGrp="1"/>
          </p:cNvSpPr>
          <p:nvPr>
            <p:ph type="title"/>
          </p:nvPr>
        </p:nvSpPr>
        <p:spPr>
          <a:xfrm>
            <a:off x="79895" y="306115"/>
            <a:ext cx="5265384" cy="707849"/>
          </a:xfrm>
        </p:spPr>
        <p:txBody>
          <a:bodyPr>
            <a:normAutofit/>
          </a:bodyPr>
          <a:lstStyle/>
          <a:p>
            <a:r>
              <a:rPr lang="en-GB" sz="3600" b="1" dirty="0">
                <a:solidFill>
                  <a:schemeClr val="bg1"/>
                </a:solidFill>
              </a:rPr>
              <a:t>Qui</a:t>
            </a:r>
            <a:r>
              <a:rPr lang="en-GB" sz="3600" b="1" dirty="0" smtClean="0">
                <a:solidFill>
                  <a:schemeClr val="bg1"/>
                </a:solidFill>
              </a:rPr>
              <a:t>…? [cont’d]</a:t>
            </a:r>
            <a:endParaRPr lang="en-GB" sz="3600" b="1" dirty="0">
              <a:solidFill>
                <a:schemeClr val="bg1"/>
              </a:solidFill>
            </a:endParaRPr>
          </a:p>
        </p:txBody>
      </p:sp>
      <p:sp>
        <p:nvSpPr>
          <p:cNvPr id="5" name="Title 1"/>
          <p:cNvSpPr txBox="1">
            <a:spLocks/>
          </p:cNvSpPr>
          <p:nvPr/>
        </p:nvSpPr>
        <p:spPr>
          <a:xfrm>
            <a:off x="1922110" y="229468"/>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b="1" dirty="0"/>
          </a:p>
        </p:txBody>
      </p:sp>
      <p:sp>
        <p:nvSpPr>
          <p:cNvPr id="19" name="TextBox 18">
            <a:extLst>
              <a:ext uri="{FF2B5EF4-FFF2-40B4-BE49-F238E27FC236}">
                <a16:creationId xmlns="" xmlns:a16="http://schemas.microsoft.com/office/drawing/2014/main" id="{2920842D-932B-BF40-9DD9-3E578724C14F}"/>
              </a:ext>
            </a:extLst>
          </p:cNvPr>
          <p:cNvSpPr txBox="1"/>
          <p:nvPr/>
        </p:nvSpPr>
        <p:spPr>
          <a:xfrm>
            <a:off x="5769384" y="6458247"/>
            <a:ext cx="3831771" cy="276999"/>
          </a:xfrm>
          <a:prstGeom prst="rect">
            <a:avLst/>
          </a:prstGeom>
          <a:noFill/>
        </p:spPr>
        <p:txBody>
          <a:bodyPr wrap="square" rtlCol="0">
            <a:spAutoFit/>
          </a:bodyPr>
          <a:lstStyle/>
          <a:p>
            <a:pPr algn="r"/>
            <a:r>
              <a:rPr lang="en-US" sz="1200" dirty="0">
                <a:solidFill>
                  <a:schemeClr val="bg1"/>
                </a:solidFill>
                <a:latin typeface="Century Gothic" panose="020B0502020202020204" pitchFamily="34" charset="0"/>
              </a:rPr>
              <a:t>Emma </a:t>
            </a:r>
            <a:r>
              <a:rPr lang="en-US" sz="1200" dirty="0" smtClean="0">
                <a:solidFill>
                  <a:schemeClr val="bg1"/>
                </a:solidFill>
                <a:latin typeface="Century Gothic" panose="020B0502020202020204" pitchFamily="34" charset="0"/>
              </a:rPr>
              <a:t>Marsden / Victoria </a:t>
            </a:r>
            <a:r>
              <a:rPr lang="en-US" sz="1200" dirty="0">
                <a:solidFill>
                  <a:schemeClr val="bg1"/>
                </a:solidFill>
                <a:latin typeface="Century Gothic" panose="020B0502020202020204" pitchFamily="34" charset="0"/>
              </a:rPr>
              <a:t>Hobson</a:t>
            </a:r>
          </a:p>
        </p:txBody>
      </p:sp>
      <p:sp>
        <p:nvSpPr>
          <p:cNvPr id="20" name="Content Placeholder 2"/>
          <p:cNvSpPr txBox="1">
            <a:spLocks/>
          </p:cNvSpPr>
          <p:nvPr/>
        </p:nvSpPr>
        <p:spPr>
          <a:xfrm>
            <a:off x="9444085" y="54080"/>
            <a:ext cx="2738770" cy="3805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GB" sz="2000" b="1" dirty="0" smtClean="0">
                <a:solidFill>
                  <a:srgbClr val="02456F"/>
                </a:solidFill>
                <a:latin typeface="Century Gothic" panose="020B0502020202020204" pitchFamily="34" charset="0"/>
              </a:rPr>
              <a:t>Lire</a:t>
            </a:r>
            <a:endParaRPr lang="en-GB" sz="2000" b="1" dirty="0">
              <a:solidFill>
                <a:srgbClr val="02456F"/>
              </a:solidFill>
              <a:latin typeface="Century Gothic" panose="020B0502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678672800"/>
              </p:ext>
            </p:extLst>
          </p:nvPr>
        </p:nvGraphicFramePr>
        <p:xfrm>
          <a:off x="612180" y="1730419"/>
          <a:ext cx="11089040" cy="2767188"/>
        </p:xfrm>
        <a:graphic>
          <a:graphicData uri="http://schemas.openxmlformats.org/drawingml/2006/table">
            <a:tbl>
              <a:tblPr firstRow="1" bandRow="1">
                <a:tableStyleId>{5C22544A-7EE6-4342-B048-85BDC9FD1C3A}</a:tableStyleId>
              </a:tblPr>
              <a:tblGrid>
                <a:gridCol w="586318"/>
                <a:gridCol w="5268314"/>
                <a:gridCol w="5234408"/>
              </a:tblGrid>
              <a:tr h="922396">
                <a:tc>
                  <a:txBody>
                    <a:bodyPr/>
                    <a:lstStyle/>
                    <a:p>
                      <a:r>
                        <a:rPr lang="en-GB" sz="2200" b="0" dirty="0">
                          <a:solidFill>
                            <a:schemeClr val="accent5">
                              <a:lumMod val="50000"/>
                            </a:schemeClr>
                          </a:solidFill>
                          <a:latin typeface="Century Gothic" panose="020B050202020202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0" dirty="0">
                          <a:solidFill>
                            <a:schemeClr val="accent5">
                              <a:lumMod val="50000"/>
                            </a:schemeClr>
                          </a:solidFill>
                          <a:latin typeface="Century Gothic" panose="020B0502020202020204" pitchFamily="34" charset="0"/>
                        </a:rPr>
                        <a:t>Les</a:t>
                      </a:r>
                      <a:r>
                        <a:rPr lang="en-GB" sz="2200" b="0" baseline="0" dirty="0">
                          <a:solidFill>
                            <a:schemeClr val="accent5">
                              <a:lumMod val="50000"/>
                            </a:schemeClr>
                          </a:solidFill>
                          <a:latin typeface="Century Gothic" panose="020B0502020202020204" pitchFamily="34" charset="0"/>
                        </a:rPr>
                        <a:t> </a:t>
                      </a:r>
                      <a:r>
                        <a:rPr lang="en-GB" sz="2200" b="0" baseline="0" dirty="0" err="1">
                          <a:solidFill>
                            <a:schemeClr val="accent5">
                              <a:lumMod val="50000"/>
                            </a:schemeClr>
                          </a:solidFill>
                          <a:latin typeface="Century Gothic" panose="020B0502020202020204" pitchFamily="34" charset="0"/>
                        </a:rPr>
                        <a:t>professeurs</a:t>
                      </a:r>
                      <a:endParaRPr lang="en-GB" sz="2200" b="0" dirty="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200" b="0" baseline="0" dirty="0">
                          <a:solidFill>
                            <a:schemeClr val="accent5">
                              <a:lumMod val="50000"/>
                            </a:schemeClr>
                          </a:solidFill>
                          <a:latin typeface="Century Gothic" panose="020B0502020202020204" pitchFamily="34" charset="0"/>
                        </a:rPr>
                        <a:t>L’ </a:t>
                      </a:r>
                      <a:r>
                        <a:rPr lang="en-GB" sz="2200" b="0" baseline="0" dirty="0" err="1">
                          <a:solidFill>
                            <a:schemeClr val="accent5">
                              <a:lumMod val="50000"/>
                            </a:schemeClr>
                          </a:solidFill>
                          <a:latin typeface="Century Gothic" panose="020B0502020202020204" pitchFamily="34" charset="0"/>
                        </a:rPr>
                        <a:t>élève</a:t>
                      </a:r>
                      <a:endParaRPr lang="en-GB" sz="22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200" b="0" dirty="0" err="1">
                          <a:solidFill>
                            <a:schemeClr val="accent5">
                              <a:lumMod val="50000"/>
                            </a:schemeClr>
                          </a:solidFill>
                          <a:latin typeface="Century Gothic" panose="020B0502020202020204" pitchFamily="34" charset="0"/>
                        </a:rPr>
                        <a:t>ont</a:t>
                      </a:r>
                      <a:r>
                        <a:rPr lang="en-GB" sz="2200" b="0" dirty="0">
                          <a:solidFill>
                            <a:schemeClr val="accent5">
                              <a:lumMod val="50000"/>
                            </a:schemeClr>
                          </a:solidFill>
                          <a:latin typeface="Century Gothic" panose="020B0502020202020204" pitchFamily="34" charset="0"/>
                        </a:rPr>
                        <a:t> </a:t>
                      </a:r>
                      <a:r>
                        <a:rPr lang="en-GB" sz="2200" b="0" dirty="0" err="1">
                          <a:solidFill>
                            <a:schemeClr val="accent5">
                              <a:lumMod val="50000"/>
                            </a:schemeClr>
                          </a:solidFill>
                          <a:latin typeface="Century Gothic" panose="020B0502020202020204" pitchFamily="34" charset="0"/>
                        </a:rPr>
                        <a:t>refusé</a:t>
                      </a:r>
                      <a:r>
                        <a:rPr lang="en-GB" sz="2200" b="0" dirty="0">
                          <a:solidFill>
                            <a:schemeClr val="accent5">
                              <a:lumMod val="50000"/>
                            </a:schemeClr>
                          </a:solidFill>
                          <a:latin typeface="Century Gothic" panose="020B0502020202020204" pitchFamily="34" charset="0"/>
                        </a:rPr>
                        <a:t> de manger les</a:t>
                      </a:r>
                      <a:r>
                        <a:rPr lang="en-GB" sz="2200" b="0" baseline="0" dirty="0">
                          <a:solidFill>
                            <a:schemeClr val="accent5">
                              <a:lumMod val="50000"/>
                            </a:schemeClr>
                          </a:solidFill>
                          <a:latin typeface="Century Gothic" panose="020B0502020202020204" pitchFamily="34" charset="0"/>
                        </a:rPr>
                        <a:t> </a:t>
                      </a:r>
                      <a:r>
                        <a:rPr lang="en-GB" sz="2200" b="0" baseline="0" dirty="0" smtClean="0">
                          <a:solidFill>
                            <a:schemeClr val="accent5">
                              <a:lumMod val="50000"/>
                            </a:schemeClr>
                          </a:solidFill>
                          <a:latin typeface="Century Gothic" panose="020B0502020202020204" pitchFamily="34" charset="0"/>
                        </a:rPr>
                        <a:t>fruits.</a:t>
                      </a:r>
                      <a:endParaRPr lang="en-GB" sz="22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922396">
                <a:tc>
                  <a:txBody>
                    <a:bodyPr/>
                    <a:lstStyle/>
                    <a:p>
                      <a:r>
                        <a:rPr lang="en-GB" sz="2200" b="0" dirty="0">
                          <a:solidFill>
                            <a:schemeClr val="accent5">
                              <a:lumMod val="50000"/>
                            </a:schemeClr>
                          </a:solidFill>
                          <a:latin typeface="Century Gothic" panose="020B050202020202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200" b="0" dirty="0">
                          <a:solidFill>
                            <a:schemeClr val="accent5">
                              <a:lumMod val="50000"/>
                            </a:schemeClr>
                          </a:solidFill>
                          <a:latin typeface="Century Gothic" panose="020B0502020202020204" pitchFamily="34" charset="0"/>
                        </a:rPr>
                        <a:t>La </a:t>
                      </a:r>
                      <a:r>
                        <a:rPr lang="en-GB" sz="2200" b="0" dirty="0" err="1">
                          <a:solidFill>
                            <a:schemeClr val="accent5">
                              <a:lumMod val="50000"/>
                            </a:schemeClr>
                          </a:solidFill>
                          <a:latin typeface="Century Gothic" panose="020B0502020202020204" pitchFamily="34" charset="0"/>
                        </a:rPr>
                        <a:t>fille</a:t>
                      </a:r>
                      <a:endParaRPr lang="en-GB" sz="2200" b="0" dirty="0">
                        <a:solidFill>
                          <a:schemeClr val="accent5">
                            <a:lumMod val="50000"/>
                          </a:schemeClr>
                        </a:solidFill>
                        <a:latin typeface="Century Gothic" panose="020B0502020202020204" pitchFamily="34" charset="0"/>
                      </a:endParaRPr>
                    </a:p>
                    <a:p>
                      <a:r>
                        <a:rPr lang="en-GB" sz="2200" b="0" dirty="0">
                          <a:solidFill>
                            <a:schemeClr val="accent5">
                              <a:lumMod val="50000"/>
                            </a:schemeClr>
                          </a:solidFill>
                          <a:latin typeface="Century Gothic" panose="020B0502020202020204" pitchFamily="34" charset="0"/>
                        </a:rPr>
                        <a:t>Les</a:t>
                      </a:r>
                      <a:r>
                        <a:rPr lang="en-GB" sz="2200" b="0" baseline="0" dirty="0">
                          <a:solidFill>
                            <a:schemeClr val="accent5">
                              <a:lumMod val="50000"/>
                            </a:schemeClr>
                          </a:solidFill>
                          <a:latin typeface="Century Gothic" panose="020B0502020202020204" pitchFamily="34" charset="0"/>
                        </a:rPr>
                        <a:t> profs</a:t>
                      </a:r>
                      <a:endParaRPr lang="en-GB" sz="22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200" b="0" dirty="0">
                          <a:solidFill>
                            <a:schemeClr val="accent5">
                              <a:lumMod val="50000"/>
                            </a:schemeClr>
                          </a:solidFill>
                          <a:latin typeface="Century Gothic" panose="020B0502020202020204" pitchFamily="34" charset="0"/>
                        </a:rPr>
                        <a:t>a </a:t>
                      </a:r>
                      <a:r>
                        <a:rPr lang="en-GB" sz="2200" b="0" dirty="0" err="1">
                          <a:solidFill>
                            <a:schemeClr val="accent5">
                              <a:lumMod val="50000"/>
                            </a:schemeClr>
                          </a:solidFill>
                          <a:latin typeface="Century Gothic" panose="020B0502020202020204" pitchFamily="34" charset="0"/>
                        </a:rPr>
                        <a:t>donné</a:t>
                      </a:r>
                      <a:r>
                        <a:rPr lang="en-GB" sz="2200" b="0" dirty="0">
                          <a:solidFill>
                            <a:schemeClr val="accent5">
                              <a:lumMod val="50000"/>
                            </a:schemeClr>
                          </a:solidFill>
                          <a:latin typeface="Century Gothic" panose="020B0502020202020204" pitchFamily="34" charset="0"/>
                        </a:rPr>
                        <a:t> les </a:t>
                      </a:r>
                      <a:r>
                        <a:rPr lang="en-GB" sz="2200" b="0" dirty="0" smtClean="0">
                          <a:solidFill>
                            <a:schemeClr val="accent5">
                              <a:lumMod val="50000"/>
                            </a:schemeClr>
                          </a:solidFill>
                          <a:latin typeface="Century Gothic" panose="020B0502020202020204" pitchFamily="34" charset="0"/>
                        </a:rPr>
                        <a:t>instructions.</a:t>
                      </a:r>
                      <a:endParaRPr lang="en-GB" sz="22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922396">
                <a:tc>
                  <a:txBody>
                    <a:bodyPr/>
                    <a:lstStyle/>
                    <a:p>
                      <a:r>
                        <a:rPr lang="en-GB" sz="2200" b="0" dirty="0">
                          <a:solidFill>
                            <a:schemeClr val="accent5">
                              <a:lumMod val="50000"/>
                            </a:schemeClr>
                          </a:solidFill>
                          <a:latin typeface="Century Gothic" panose="020B050202020202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200" b="0" dirty="0">
                          <a:solidFill>
                            <a:schemeClr val="accent5">
                              <a:lumMod val="50000"/>
                            </a:schemeClr>
                          </a:solidFill>
                          <a:latin typeface="Century Gothic" panose="020B0502020202020204" pitchFamily="34" charset="0"/>
                        </a:rPr>
                        <a:t>Jean</a:t>
                      </a:r>
                    </a:p>
                    <a:p>
                      <a:r>
                        <a:rPr lang="en-GB" sz="2200" b="0" dirty="0">
                          <a:solidFill>
                            <a:schemeClr val="accent5">
                              <a:lumMod val="50000"/>
                            </a:schemeClr>
                          </a:solidFill>
                          <a:latin typeface="Century Gothic" panose="020B0502020202020204" pitchFamily="34" charset="0"/>
                        </a:rPr>
                        <a:t>Monsieur Lebrun et Madame Hugo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200" b="0" dirty="0" err="1">
                          <a:solidFill>
                            <a:schemeClr val="accent5">
                              <a:lumMod val="50000"/>
                            </a:schemeClr>
                          </a:solidFill>
                          <a:latin typeface="Century Gothic" panose="020B0502020202020204" pitchFamily="34" charset="0"/>
                        </a:rPr>
                        <a:t>ont</a:t>
                      </a:r>
                      <a:r>
                        <a:rPr lang="en-GB" sz="2200" b="0" dirty="0">
                          <a:solidFill>
                            <a:schemeClr val="accent5">
                              <a:lumMod val="50000"/>
                            </a:schemeClr>
                          </a:solidFill>
                          <a:latin typeface="Century Gothic" panose="020B0502020202020204" pitchFamily="34" charset="0"/>
                        </a:rPr>
                        <a:t> </a:t>
                      </a:r>
                      <a:r>
                        <a:rPr lang="en-GB" sz="2200" b="0" dirty="0" err="1">
                          <a:solidFill>
                            <a:schemeClr val="accent5">
                              <a:lumMod val="50000"/>
                            </a:schemeClr>
                          </a:solidFill>
                          <a:latin typeface="Century Gothic" panose="020B0502020202020204" pitchFamily="34" charset="0"/>
                        </a:rPr>
                        <a:t>parlé</a:t>
                      </a:r>
                      <a:r>
                        <a:rPr lang="en-GB" sz="2200" b="0" dirty="0">
                          <a:solidFill>
                            <a:schemeClr val="accent5">
                              <a:lumMod val="50000"/>
                            </a:schemeClr>
                          </a:solidFill>
                          <a:latin typeface="Century Gothic" panose="020B0502020202020204" pitchFamily="34" charset="0"/>
                        </a:rPr>
                        <a:t> beaucoup</a:t>
                      </a:r>
                      <a:r>
                        <a:rPr lang="en-GB" sz="2200" b="0" baseline="0" dirty="0">
                          <a:solidFill>
                            <a:schemeClr val="accent5">
                              <a:lumMod val="50000"/>
                            </a:schemeClr>
                          </a:solidFill>
                          <a:latin typeface="Century Gothic" panose="020B0502020202020204" pitchFamily="34" charset="0"/>
                        </a:rPr>
                        <a:t> </a:t>
                      </a:r>
                      <a:r>
                        <a:rPr lang="en-GB" sz="2200" b="0" baseline="0" dirty="0" err="1">
                          <a:solidFill>
                            <a:schemeClr val="accent5">
                              <a:lumMod val="50000"/>
                            </a:schemeClr>
                          </a:solidFill>
                          <a:latin typeface="Century Gothic" panose="020B0502020202020204" pitchFamily="34" charset="0"/>
                        </a:rPr>
                        <a:t>en</a:t>
                      </a:r>
                      <a:r>
                        <a:rPr lang="en-GB" sz="2200" b="0" baseline="0" dirty="0">
                          <a:solidFill>
                            <a:schemeClr val="accent5">
                              <a:lumMod val="50000"/>
                            </a:schemeClr>
                          </a:solidFill>
                          <a:latin typeface="Century Gothic" panose="020B0502020202020204" pitchFamily="34" charset="0"/>
                        </a:rPr>
                        <a:t> </a:t>
                      </a:r>
                      <a:r>
                        <a:rPr lang="en-GB" sz="2200" b="0" baseline="0" dirty="0" err="1" smtClean="0">
                          <a:solidFill>
                            <a:schemeClr val="accent5">
                              <a:lumMod val="50000"/>
                            </a:schemeClr>
                          </a:solidFill>
                          <a:latin typeface="Century Gothic" panose="020B0502020202020204" pitchFamily="34" charset="0"/>
                        </a:rPr>
                        <a:t>anglais</a:t>
                      </a:r>
                      <a:r>
                        <a:rPr lang="en-GB" sz="2200" b="0" baseline="0" dirty="0" smtClean="0">
                          <a:solidFill>
                            <a:schemeClr val="accent5">
                              <a:lumMod val="50000"/>
                            </a:schemeClr>
                          </a:solidFill>
                          <a:latin typeface="Century Gothic" panose="020B0502020202020204" pitchFamily="34" charset="0"/>
                        </a:rPr>
                        <a:t>.</a:t>
                      </a:r>
                      <a:endParaRPr lang="en-GB" sz="22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59219" y="1614897"/>
            <a:ext cx="515357" cy="536830"/>
          </a:xfrm>
          <a:prstGeom prst="rect">
            <a:avLst/>
          </a:prstGeom>
        </p:spPr>
      </p:pic>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7230" y="2571353"/>
            <a:ext cx="515357" cy="536830"/>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4780" y="3800992"/>
            <a:ext cx="515357" cy="536830"/>
          </a:xfrm>
          <a:prstGeom prst="rect">
            <a:avLst/>
          </a:prstGeom>
        </p:spPr>
      </p:pic>
    </p:spTree>
    <p:extLst>
      <p:ext uri="{BB962C8B-B14F-4D97-AF65-F5344CB8AC3E}">
        <p14:creationId xmlns:p14="http://schemas.microsoft.com/office/powerpoint/2010/main" val="4162469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62358"/>
            <a:ext cx="6457246" cy="867128"/>
          </a:xfrm>
          <a:prstGeom prst="rect">
            <a:avLst/>
          </a:prstGeom>
        </p:spPr>
      </p:pic>
      <p:sp>
        <p:nvSpPr>
          <p:cNvPr id="4" name="Title 3"/>
          <p:cNvSpPr>
            <a:spLocks noGrp="1"/>
          </p:cNvSpPr>
          <p:nvPr>
            <p:ph type="title"/>
          </p:nvPr>
        </p:nvSpPr>
        <p:spPr>
          <a:xfrm>
            <a:off x="300038" y="338225"/>
            <a:ext cx="5265384" cy="707849"/>
          </a:xfrm>
        </p:spPr>
        <p:txBody>
          <a:bodyPr>
            <a:normAutofit/>
          </a:bodyPr>
          <a:lstStyle/>
          <a:p>
            <a:r>
              <a:rPr lang="en-GB" sz="3600" b="1" dirty="0">
                <a:solidFill>
                  <a:schemeClr val="bg1"/>
                </a:solidFill>
              </a:rPr>
              <a:t>Qui…?</a:t>
            </a:r>
          </a:p>
        </p:txBody>
      </p:sp>
      <p:sp>
        <p:nvSpPr>
          <p:cNvPr id="5" name="Title 1"/>
          <p:cNvSpPr txBox="1">
            <a:spLocks/>
          </p:cNvSpPr>
          <p:nvPr/>
        </p:nvSpPr>
        <p:spPr>
          <a:xfrm>
            <a:off x="1922110" y="229468"/>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b="1" dirty="0"/>
          </a:p>
        </p:txBody>
      </p:sp>
      <p:graphicFrame>
        <p:nvGraphicFramePr>
          <p:cNvPr id="9" name="Content Placeholder 4"/>
          <p:cNvGraphicFramePr>
            <a:graphicFrameLocks/>
          </p:cNvGraphicFramePr>
          <p:nvPr>
            <p:extLst>
              <p:ext uri="{D42A27DB-BD31-4B8C-83A1-F6EECF244321}">
                <p14:modId xmlns:p14="http://schemas.microsoft.com/office/powerpoint/2010/main" val="2247940012"/>
              </p:ext>
            </p:extLst>
          </p:nvPr>
        </p:nvGraphicFramePr>
        <p:xfrm>
          <a:off x="759417" y="1205353"/>
          <a:ext cx="10786820" cy="4831080"/>
        </p:xfrm>
        <a:graphic>
          <a:graphicData uri="http://schemas.openxmlformats.org/drawingml/2006/table">
            <a:tbl>
              <a:tblPr firstRow="1" bandRow="1">
                <a:tableStyleId>{5C22544A-7EE6-4342-B048-85BDC9FD1C3A}</a:tableStyleId>
              </a:tblPr>
              <a:tblGrid>
                <a:gridCol w="634971">
                  <a:extLst>
                    <a:ext uri="{9D8B030D-6E8A-4147-A177-3AD203B41FA5}">
                      <a16:colId xmlns="" xmlns:a16="http://schemas.microsoft.com/office/drawing/2014/main" val="2548973513"/>
                    </a:ext>
                  </a:extLst>
                </a:gridCol>
                <a:gridCol w="3797544">
                  <a:extLst>
                    <a:ext uri="{9D8B030D-6E8A-4147-A177-3AD203B41FA5}">
                      <a16:colId xmlns="" xmlns:a16="http://schemas.microsoft.com/office/drawing/2014/main" val="4272763801"/>
                    </a:ext>
                  </a:extLst>
                </a:gridCol>
                <a:gridCol w="6354305">
                  <a:extLst>
                    <a:ext uri="{9D8B030D-6E8A-4147-A177-3AD203B41FA5}">
                      <a16:colId xmlns="" xmlns:a16="http://schemas.microsoft.com/office/drawing/2014/main" val="182146595"/>
                    </a:ext>
                  </a:extLst>
                </a:gridCol>
              </a:tblGrid>
              <a:tr h="945284">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500" b="0" dirty="0" smtClean="0">
                          <a:solidFill>
                            <a:schemeClr val="accent5">
                              <a:lumMod val="50000"/>
                            </a:schemeClr>
                          </a:solidFill>
                          <a:latin typeface="Century Gothic" panose="020B0502020202020204" pitchFamily="34" charset="0"/>
                        </a:rPr>
                        <a:t>These sentences describe what happened during a school trip to France.  Decide whether the sentences are talking about what the teachers did or what the pupils did.  Tick the </a:t>
                      </a:r>
                      <a:r>
                        <a:rPr lang="en-GB" sz="1500" b="0" i="1" u="sng" dirty="0" smtClean="0">
                          <a:solidFill>
                            <a:schemeClr val="accent5">
                              <a:lumMod val="50000"/>
                            </a:schemeClr>
                          </a:solidFill>
                          <a:latin typeface="Century Gothic" panose="020B0502020202020204" pitchFamily="34" charset="0"/>
                        </a:rPr>
                        <a:t>one person </a:t>
                      </a:r>
                      <a:r>
                        <a:rPr lang="en-GB" sz="1500" b="0" dirty="0" smtClean="0">
                          <a:solidFill>
                            <a:schemeClr val="accent5">
                              <a:lumMod val="50000"/>
                            </a:schemeClr>
                          </a:solidFill>
                          <a:latin typeface="Century Gothic" panose="020B0502020202020204" pitchFamily="34" charset="0"/>
                        </a:rPr>
                        <a:t>or </a:t>
                      </a:r>
                      <a:r>
                        <a:rPr lang="en-GB" sz="1500" b="0" i="1" u="sng" dirty="0" smtClean="0">
                          <a:solidFill>
                            <a:schemeClr val="accent5">
                              <a:lumMod val="50000"/>
                            </a:schemeClr>
                          </a:solidFill>
                          <a:latin typeface="Century Gothic" panose="020B0502020202020204" pitchFamily="34" charset="0"/>
                        </a:rPr>
                        <a:t>persons</a:t>
                      </a:r>
                      <a:r>
                        <a:rPr lang="en-GB" sz="1500" b="0" dirty="0" smtClean="0">
                          <a:solidFill>
                            <a:schemeClr val="accent5">
                              <a:lumMod val="50000"/>
                            </a:schemeClr>
                          </a:solidFill>
                          <a:latin typeface="Century Gothic" panose="020B0502020202020204" pitchFamily="34" charset="0"/>
                        </a:rPr>
                        <a:t> that must go before the verb.  </a:t>
                      </a:r>
                      <a:br>
                        <a:rPr lang="en-GB" sz="1500" b="0" dirty="0" smtClean="0">
                          <a:solidFill>
                            <a:schemeClr val="accent5">
                              <a:lumMod val="50000"/>
                            </a:schemeClr>
                          </a:solidFill>
                          <a:latin typeface="Century Gothic" panose="020B0502020202020204" pitchFamily="34" charset="0"/>
                        </a:rPr>
                      </a:br>
                      <a:endParaRPr lang="en-GB" sz="1500" b="0" dirty="0" smtClean="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500" b="1" dirty="0" smtClean="0">
                          <a:solidFill>
                            <a:schemeClr val="accent5">
                              <a:lumMod val="50000"/>
                            </a:schemeClr>
                          </a:solidFill>
                          <a:latin typeface="Century Gothic" panose="020B0502020202020204" pitchFamily="34" charset="0"/>
                        </a:rPr>
                        <a:t>Take care!  Teachers or pupils could do all these things. Only the auxiliary verb tells you which is the right meaning.</a:t>
                      </a:r>
                      <a:endParaRPr lang="en-GB" sz="15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2062958450"/>
                  </a:ext>
                </a:extLst>
              </a:tr>
              <a:tr h="376202">
                <a:tc>
                  <a:txBody>
                    <a:bodyPr/>
                    <a:lstStyle/>
                    <a:p>
                      <a:pPr algn="ctr"/>
                      <a:r>
                        <a:rPr lang="en-GB" sz="1600" dirty="0">
                          <a:solidFill>
                            <a:schemeClr val="accent5">
                              <a:lumMod val="50000"/>
                            </a:schemeClr>
                          </a:solidFill>
                          <a:latin typeface="Century Gothic" panose="020B050202020202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600" baseline="0" dirty="0">
                          <a:solidFill>
                            <a:schemeClr val="accent5">
                              <a:lumMod val="50000"/>
                            </a:schemeClr>
                          </a:solidFill>
                          <a:latin typeface="Century Gothic" panose="020B0502020202020204" pitchFamily="34" charset="0"/>
                        </a:rPr>
                        <a:t>L’ </a:t>
                      </a:r>
                      <a:r>
                        <a:rPr lang="en-GB" sz="1600" baseline="0" dirty="0" err="1">
                          <a:solidFill>
                            <a:schemeClr val="accent5">
                              <a:lumMod val="50000"/>
                            </a:schemeClr>
                          </a:solidFill>
                          <a:latin typeface="Century Gothic" panose="020B0502020202020204" pitchFamily="34" charset="0"/>
                        </a:rPr>
                        <a:t>élève</a:t>
                      </a:r>
                      <a:endParaRPr lang="en-GB" sz="1600" dirty="0">
                        <a:solidFill>
                          <a:schemeClr val="accent5">
                            <a:lumMod val="50000"/>
                          </a:schemeClr>
                        </a:solidFill>
                        <a:latin typeface="Century Gothic" panose="020B0502020202020204" pitchFamily="34" charset="0"/>
                      </a:endParaRPr>
                    </a:p>
                    <a:p>
                      <a:r>
                        <a:rPr lang="en-GB" sz="1600" dirty="0">
                          <a:solidFill>
                            <a:schemeClr val="accent5">
                              <a:lumMod val="50000"/>
                            </a:schemeClr>
                          </a:solidFill>
                          <a:latin typeface="Century Gothic" panose="020B0502020202020204" pitchFamily="34" charset="0"/>
                        </a:rPr>
                        <a:t>Les</a:t>
                      </a:r>
                      <a:r>
                        <a:rPr lang="en-GB" sz="1600" baseline="0" dirty="0">
                          <a:solidFill>
                            <a:schemeClr val="accent5">
                              <a:lumMod val="50000"/>
                            </a:schemeClr>
                          </a:solidFill>
                          <a:latin typeface="Century Gothic" panose="020B0502020202020204" pitchFamily="34" charset="0"/>
                        </a:rPr>
                        <a:t> </a:t>
                      </a:r>
                      <a:r>
                        <a:rPr lang="en-GB" sz="1600" baseline="0" dirty="0" err="1">
                          <a:solidFill>
                            <a:schemeClr val="accent5">
                              <a:lumMod val="50000"/>
                            </a:schemeClr>
                          </a:solidFill>
                          <a:latin typeface="Century Gothic" panose="020B0502020202020204" pitchFamily="34" charset="0"/>
                        </a:rPr>
                        <a:t>professeurs</a:t>
                      </a:r>
                      <a:endParaRPr lang="en-GB" sz="16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600" dirty="0" err="1">
                          <a:solidFill>
                            <a:schemeClr val="accent5">
                              <a:lumMod val="50000"/>
                            </a:schemeClr>
                          </a:solidFill>
                          <a:latin typeface="Century Gothic" panose="020B0502020202020204" pitchFamily="34" charset="0"/>
                        </a:rPr>
                        <a:t>ont</a:t>
                      </a:r>
                      <a:r>
                        <a:rPr lang="en-GB" sz="1600" dirty="0">
                          <a:solidFill>
                            <a:schemeClr val="accent5">
                              <a:lumMod val="50000"/>
                            </a:schemeClr>
                          </a:solidFill>
                          <a:latin typeface="Century Gothic" panose="020B0502020202020204" pitchFamily="34" charset="0"/>
                        </a:rPr>
                        <a:t> </a:t>
                      </a:r>
                      <a:r>
                        <a:rPr lang="en-GB" sz="1600" dirty="0" err="1">
                          <a:solidFill>
                            <a:schemeClr val="accent5">
                              <a:lumMod val="50000"/>
                            </a:schemeClr>
                          </a:solidFill>
                          <a:latin typeface="Century Gothic" panose="020B0502020202020204" pitchFamily="34" charset="0"/>
                        </a:rPr>
                        <a:t>parlé</a:t>
                      </a:r>
                      <a:r>
                        <a:rPr lang="en-GB" sz="1600" dirty="0">
                          <a:solidFill>
                            <a:schemeClr val="accent5">
                              <a:lumMod val="50000"/>
                            </a:schemeClr>
                          </a:solidFill>
                          <a:latin typeface="Century Gothic" panose="020B0502020202020204" pitchFamily="34" charset="0"/>
                        </a:rPr>
                        <a:t> </a:t>
                      </a:r>
                      <a:r>
                        <a:rPr lang="en-GB" sz="1600" dirty="0" err="1">
                          <a:solidFill>
                            <a:schemeClr val="accent5">
                              <a:lumMod val="50000"/>
                            </a:schemeClr>
                          </a:solidFill>
                          <a:latin typeface="Century Gothic" panose="020B0502020202020204" pitchFamily="34" charset="0"/>
                        </a:rPr>
                        <a:t>dans</a:t>
                      </a:r>
                      <a:r>
                        <a:rPr lang="en-GB" sz="1600" dirty="0">
                          <a:solidFill>
                            <a:schemeClr val="accent5">
                              <a:lumMod val="50000"/>
                            </a:schemeClr>
                          </a:solidFill>
                          <a:latin typeface="Century Gothic" panose="020B0502020202020204" pitchFamily="34" charset="0"/>
                        </a:rPr>
                        <a:t> les </a:t>
                      </a:r>
                      <a:r>
                        <a:rPr lang="en-GB" sz="1600" dirty="0" err="1">
                          <a:solidFill>
                            <a:schemeClr val="accent5">
                              <a:lumMod val="50000"/>
                            </a:schemeClr>
                          </a:solidFill>
                          <a:latin typeface="Century Gothic" panose="020B0502020202020204" pitchFamily="34" charset="0"/>
                        </a:rPr>
                        <a:t>chambres</a:t>
                      </a:r>
                      <a:r>
                        <a:rPr lang="en-GB" sz="1600" baseline="0" dirty="0">
                          <a:solidFill>
                            <a:schemeClr val="accent5">
                              <a:lumMod val="50000"/>
                            </a:schemeClr>
                          </a:solidFill>
                          <a:latin typeface="Century Gothic" panose="020B0502020202020204" pitchFamily="34" charset="0"/>
                        </a:rPr>
                        <a:t> </a:t>
                      </a:r>
                      <a:r>
                        <a:rPr lang="en-GB" sz="1600" baseline="0" dirty="0" err="1">
                          <a:solidFill>
                            <a:schemeClr val="accent5">
                              <a:lumMod val="50000"/>
                            </a:schemeClr>
                          </a:solidFill>
                          <a:latin typeface="Century Gothic" panose="020B0502020202020204" pitchFamily="34" charset="0"/>
                        </a:rPr>
                        <a:t>très</a:t>
                      </a:r>
                      <a:r>
                        <a:rPr lang="en-GB" sz="1600" baseline="0" dirty="0">
                          <a:solidFill>
                            <a:schemeClr val="accent5">
                              <a:lumMod val="50000"/>
                            </a:schemeClr>
                          </a:solidFill>
                          <a:latin typeface="Century Gothic" panose="020B0502020202020204" pitchFamily="34" charset="0"/>
                        </a:rPr>
                        <a:t> </a:t>
                      </a:r>
                      <a:r>
                        <a:rPr lang="en-GB" sz="1600" baseline="0" dirty="0" err="1" smtClean="0">
                          <a:solidFill>
                            <a:schemeClr val="accent5">
                              <a:lumMod val="50000"/>
                            </a:schemeClr>
                          </a:solidFill>
                          <a:latin typeface="Century Gothic" panose="020B0502020202020204" pitchFamily="34" charset="0"/>
                        </a:rPr>
                        <a:t>tard</a:t>
                      </a:r>
                      <a:r>
                        <a:rPr lang="en-GB" sz="1600" baseline="0" dirty="0" smtClean="0">
                          <a:solidFill>
                            <a:schemeClr val="accent5">
                              <a:lumMod val="50000"/>
                            </a:schemeClr>
                          </a:solidFill>
                          <a:latin typeface="Century Gothic" panose="020B0502020202020204" pitchFamily="34" charset="0"/>
                        </a:rPr>
                        <a:t>.</a:t>
                      </a:r>
                      <a:endParaRPr lang="en-GB" sz="16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661245337"/>
                  </a:ext>
                </a:extLst>
              </a:tr>
              <a:tr h="376202">
                <a:tc>
                  <a:txBody>
                    <a:bodyPr/>
                    <a:lstStyle/>
                    <a:p>
                      <a:pPr algn="ctr"/>
                      <a:r>
                        <a:rPr lang="en-GB" sz="1600" dirty="0">
                          <a:solidFill>
                            <a:schemeClr val="accent5">
                              <a:lumMod val="50000"/>
                            </a:schemeClr>
                          </a:solidFill>
                          <a:latin typeface="Century Gothic" panose="020B050202020202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accent5">
                              <a:lumMod val="50000"/>
                            </a:schemeClr>
                          </a:solidFill>
                          <a:latin typeface="Century Gothic" panose="020B0502020202020204" pitchFamily="34" charset="0"/>
                        </a:rPr>
                        <a:t>Les</a:t>
                      </a:r>
                      <a:r>
                        <a:rPr lang="en-GB" sz="1600" baseline="0" dirty="0">
                          <a:solidFill>
                            <a:schemeClr val="accent5">
                              <a:lumMod val="50000"/>
                            </a:schemeClr>
                          </a:solidFill>
                          <a:latin typeface="Century Gothic" panose="020B0502020202020204" pitchFamily="34" charset="0"/>
                        </a:rPr>
                        <a:t> </a:t>
                      </a:r>
                      <a:r>
                        <a:rPr lang="en-GB" sz="1600" baseline="0" dirty="0" err="1">
                          <a:solidFill>
                            <a:schemeClr val="accent5">
                              <a:lumMod val="50000"/>
                            </a:schemeClr>
                          </a:solidFill>
                          <a:latin typeface="Century Gothic" panose="020B0502020202020204" pitchFamily="34" charset="0"/>
                        </a:rPr>
                        <a:t>professeurs</a:t>
                      </a:r>
                      <a:endParaRPr lang="en-GB" sz="1600" dirty="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accent5">
                              <a:lumMod val="50000"/>
                            </a:schemeClr>
                          </a:solidFill>
                          <a:latin typeface="Century Gothic" panose="020B0502020202020204" pitchFamily="34" charset="0"/>
                        </a:rPr>
                        <a:t>L’</a:t>
                      </a:r>
                      <a:r>
                        <a:rPr lang="en-GB" sz="1600" baseline="0" dirty="0">
                          <a:solidFill>
                            <a:schemeClr val="accent5">
                              <a:lumMod val="50000"/>
                            </a:schemeClr>
                          </a:solidFill>
                          <a:latin typeface="Century Gothic" panose="020B0502020202020204" pitchFamily="34" charset="0"/>
                        </a:rPr>
                        <a:t> </a:t>
                      </a:r>
                      <a:r>
                        <a:rPr lang="en-GB" sz="1600" baseline="0" dirty="0" err="1">
                          <a:solidFill>
                            <a:schemeClr val="accent5">
                              <a:lumMod val="50000"/>
                            </a:schemeClr>
                          </a:solidFill>
                          <a:latin typeface="Century Gothic" panose="020B0502020202020204" pitchFamily="34" charset="0"/>
                        </a:rPr>
                        <a:t>élève</a:t>
                      </a:r>
                      <a:endParaRPr lang="en-GB" sz="16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accent5">
                              <a:lumMod val="50000"/>
                            </a:schemeClr>
                          </a:solidFill>
                          <a:latin typeface="Century Gothic" panose="020B0502020202020204" pitchFamily="34" charset="0"/>
                        </a:rPr>
                        <a:t>a </a:t>
                      </a:r>
                      <a:r>
                        <a:rPr lang="en-GB" sz="1600" dirty="0" err="1">
                          <a:solidFill>
                            <a:schemeClr val="accent5">
                              <a:lumMod val="50000"/>
                            </a:schemeClr>
                          </a:solidFill>
                          <a:latin typeface="Century Gothic" panose="020B0502020202020204" pitchFamily="34" charset="0"/>
                        </a:rPr>
                        <a:t>pris</a:t>
                      </a:r>
                      <a:r>
                        <a:rPr lang="en-GB" sz="1600" baseline="0" dirty="0">
                          <a:solidFill>
                            <a:schemeClr val="accent5">
                              <a:lumMod val="50000"/>
                            </a:schemeClr>
                          </a:solidFill>
                          <a:latin typeface="Century Gothic" panose="020B0502020202020204" pitchFamily="34" charset="0"/>
                        </a:rPr>
                        <a:t> beaucoup de </a:t>
                      </a:r>
                      <a:r>
                        <a:rPr lang="en-GB" sz="1600" baseline="0" dirty="0" smtClean="0">
                          <a:solidFill>
                            <a:schemeClr val="accent5">
                              <a:lumMod val="50000"/>
                            </a:schemeClr>
                          </a:solidFill>
                          <a:latin typeface="Century Gothic" panose="020B0502020202020204" pitchFamily="34" charset="0"/>
                        </a:rPr>
                        <a:t>photos.</a:t>
                      </a:r>
                      <a:endParaRPr lang="en-GB" sz="16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4133114728"/>
                  </a:ext>
                </a:extLst>
              </a:tr>
              <a:tr h="376202">
                <a:tc>
                  <a:txBody>
                    <a:bodyPr/>
                    <a:lstStyle/>
                    <a:p>
                      <a:pPr algn="ctr"/>
                      <a:r>
                        <a:rPr lang="en-GB" sz="1600" dirty="0">
                          <a:solidFill>
                            <a:schemeClr val="accent5">
                              <a:lumMod val="50000"/>
                            </a:schemeClr>
                          </a:solidFill>
                          <a:latin typeface="Century Gothic" panose="020B050202020202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600" baseline="0" dirty="0">
                          <a:solidFill>
                            <a:schemeClr val="accent5">
                              <a:lumMod val="50000"/>
                            </a:schemeClr>
                          </a:solidFill>
                          <a:latin typeface="Century Gothic" panose="020B0502020202020204" pitchFamily="34" charset="0"/>
                        </a:rPr>
                        <a:t>Le prof de </a:t>
                      </a:r>
                      <a:r>
                        <a:rPr lang="en-GB" sz="1600" baseline="0" dirty="0" err="1">
                          <a:solidFill>
                            <a:schemeClr val="accent5">
                              <a:lumMod val="50000"/>
                            </a:schemeClr>
                          </a:solidFill>
                          <a:latin typeface="Century Gothic" panose="020B0502020202020204" pitchFamily="34" charset="0"/>
                        </a:rPr>
                        <a:t>français</a:t>
                      </a:r>
                      <a:endParaRPr lang="en-GB" sz="1600" dirty="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accent5">
                              <a:lumMod val="50000"/>
                            </a:schemeClr>
                          </a:solidFill>
                          <a:latin typeface="Century Gothic" panose="020B0502020202020204" pitchFamily="34" charset="0"/>
                        </a:rPr>
                        <a:t>Les</a:t>
                      </a:r>
                      <a:r>
                        <a:rPr lang="en-GB" sz="1600" baseline="0" dirty="0">
                          <a:solidFill>
                            <a:schemeClr val="accent5">
                              <a:lumMod val="50000"/>
                            </a:schemeClr>
                          </a:solidFill>
                          <a:latin typeface="Century Gothic" panose="020B0502020202020204" pitchFamily="34" charset="0"/>
                        </a:rPr>
                        <a:t> </a:t>
                      </a:r>
                      <a:r>
                        <a:rPr lang="en-GB" sz="1600" baseline="0" dirty="0" err="1">
                          <a:solidFill>
                            <a:schemeClr val="accent5">
                              <a:lumMod val="50000"/>
                            </a:schemeClr>
                          </a:solidFill>
                          <a:latin typeface="Century Gothic" panose="020B0502020202020204" pitchFamily="34" charset="0"/>
                        </a:rPr>
                        <a:t>élèves</a:t>
                      </a:r>
                      <a:endParaRPr lang="en-GB" sz="16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600" dirty="0">
                          <a:solidFill>
                            <a:schemeClr val="accent5">
                              <a:lumMod val="50000"/>
                            </a:schemeClr>
                          </a:solidFill>
                          <a:latin typeface="Century Gothic" panose="020B0502020202020204" pitchFamily="34" charset="0"/>
                        </a:rPr>
                        <a:t>a</a:t>
                      </a:r>
                      <a:r>
                        <a:rPr lang="en-GB" sz="1600" baseline="0" dirty="0">
                          <a:solidFill>
                            <a:schemeClr val="accent5">
                              <a:lumMod val="50000"/>
                            </a:schemeClr>
                          </a:solidFill>
                          <a:latin typeface="Century Gothic" panose="020B0502020202020204" pitchFamily="34" charset="0"/>
                        </a:rPr>
                        <a:t> </a:t>
                      </a:r>
                      <a:r>
                        <a:rPr lang="en-GB" sz="1600" baseline="0" dirty="0" err="1">
                          <a:solidFill>
                            <a:schemeClr val="accent5">
                              <a:lumMod val="50000"/>
                            </a:schemeClr>
                          </a:solidFill>
                          <a:latin typeface="Century Gothic" panose="020B0502020202020204" pitchFamily="34" charset="0"/>
                        </a:rPr>
                        <a:t>oublié</a:t>
                      </a:r>
                      <a:r>
                        <a:rPr lang="en-GB" sz="1600" baseline="0" dirty="0">
                          <a:solidFill>
                            <a:schemeClr val="accent5">
                              <a:lumMod val="50000"/>
                            </a:schemeClr>
                          </a:solidFill>
                          <a:latin typeface="Century Gothic" panose="020B0502020202020204" pitchFamily="34" charset="0"/>
                        </a:rPr>
                        <a:t> le </a:t>
                      </a:r>
                      <a:r>
                        <a:rPr lang="en-GB" sz="1600" baseline="0" dirty="0" err="1" smtClean="0">
                          <a:solidFill>
                            <a:schemeClr val="accent5">
                              <a:lumMod val="50000"/>
                            </a:schemeClr>
                          </a:solidFill>
                          <a:latin typeface="Century Gothic" panose="020B0502020202020204" pitchFamily="34" charset="0"/>
                        </a:rPr>
                        <a:t>passeport</a:t>
                      </a:r>
                      <a:r>
                        <a:rPr lang="en-GB" sz="1600" baseline="0" dirty="0" smtClean="0">
                          <a:solidFill>
                            <a:schemeClr val="accent5">
                              <a:lumMod val="50000"/>
                            </a:schemeClr>
                          </a:solidFill>
                          <a:latin typeface="Century Gothic" panose="020B0502020202020204" pitchFamily="34" charset="0"/>
                        </a:rPr>
                        <a:t>.</a:t>
                      </a:r>
                      <a:endParaRPr lang="en-GB" sz="16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767591263"/>
                  </a:ext>
                </a:extLst>
              </a:tr>
              <a:tr h="640080">
                <a:tc>
                  <a:txBody>
                    <a:bodyPr/>
                    <a:lstStyle/>
                    <a:p>
                      <a:pPr algn="ctr"/>
                      <a:r>
                        <a:rPr lang="en-GB" sz="1600" dirty="0">
                          <a:solidFill>
                            <a:schemeClr val="accent5">
                              <a:lumMod val="50000"/>
                            </a:schemeClr>
                          </a:solidFill>
                          <a:latin typeface="Century Gothic" panose="020B050202020202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accent5">
                              <a:lumMod val="50000"/>
                            </a:schemeClr>
                          </a:solidFill>
                          <a:latin typeface="Century Gothic" panose="020B0502020202020204" pitchFamily="34" charset="0"/>
                        </a:rPr>
                        <a:t>Les</a:t>
                      </a:r>
                      <a:r>
                        <a:rPr lang="en-GB" sz="1600" baseline="0" dirty="0">
                          <a:solidFill>
                            <a:schemeClr val="accent5">
                              <a:lumMod val="50000"/>
                            </a:schemeClr>
                          </a:solidFill>
                          <a:latin typeface="Century Gothic" panose="020B0502020202020204" pitchFamily="34" charset="0"/>
                        </a:rPr>
                        <a:t> </a:t>
                      </a:r>
                      <a:r>
                        <a:rPr lang="en-GB" sz="1600" baseline="0" dirty="0" err="1">
                          <a:solidFill>
                            <a:schemeClr val="accent5">
                              <a:lumMod val="50000"/>
                            </a:schemeClr>
                          </a:solidFill>
                          <a:latin typeface="Century Gothic" panose="020B0502020202020204" pitchFamily="34" charset="0"/>
                        </a:rPr>
                        <a:t>professeurs</a:t>
                      </a:r>
                      <a:endParaRPr lang="en-GB" sz="1600" dirty="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aseline="0" dirty="0">
                          <a:solidFill>
                            <a:schemeClr val="accent5">
                              <a:lumMod val="50000"/>
                            </a:schemeClr>
                          </a:solidFill>
                          <a:latin typeface="Century Gothic" panose="020B0502020202020204" pitchFamily="34" charset="0"/>
                        </a:rPr>
                        <a:t>L’ </a:t>
                      </a:r>
                      <a:r>
                        <a:rPr lang="en-GB" sz="1600" baseline="0" dirty="0" err="1">
                          <a:solidFill>
                            <a:schemeClr val="accent5">
                              <a:lumMod val="50000"/>
                            </a:schemeClr>
                          </a:solidFill>
                          <a:latin typeface="Century Gothic" panose="020B0502020202020204" pitchFamily="34" charset="0"/>
                        </a:rPr>
                        <a:t>élève</a:t>
                      </a:r>
                      <a:endParaRPr lang="en-GB" sz="16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600" dirty="0" err="1">
                          <a:solidFill>
                            <a:schemeClr val="accent5">
                              <a:lumMod val="50000"/>
                            </a:schemeClr>
                          </a:solidFill>
                          <a:latin typeface="Century Gothic" panose="020B0502020202020204" pitchFamily="34" charset="0"/>
                        </a:rPr>
                        <a:t>ont</a:t>
                      </a:r>
                      <a:r>
                        <a:rPr lang="en-GB" sz="1600" dirty="0">
                          <a:solidFill>
                            <a:schemeClr val="accent5">
                              <a:lumMod val="50000"/>
                            </a:schemeClr>
                          </a:solidFill>
                          <a:latin typeface="Century Gothic" panose="020B0502020202020204" pitchFamily="34" charset="0"/>
                        </a:rPr>
                        <a:t> </a:t>
                      </a:r>
                      <a:r>
                        <a:rPr lang="en-GB" sz="1600" dirty="0" err="1">
                          <a:solidFill>
                            <a:schemeClr val="accent5">
                              <a:lumMod val="50000"/>
                            </a:schemeClr>
                          </a:solidFill>
                          <a:latin typeface="Century Gothic" panose="020B0502020202020204" pitchFamily="34" charset="0"/>
                        </a:rPr>
                        <a:t>refusé</a:t>
                      </a:r>
                      <a:r>
                        <a:rPr lang="en-GB" sz="1600" dirty="0">
                          <a:solidFill>
                            <a:schemeClr val="accent5">
                              <a:lumMod val="50000"/>
                            </a:schemeClr>
                          </a:solidFill>
                          <a:latin typeface="Century Gothic" panose="020B0502020202020204" pitchFamily="34" charset="0"/>
                        </a:rPr>
                        <a:t> de manger les</a:t>
                      </a:r>
                      <a:r>
                        <a:rPr lang="en-GB" sz="1600" baseline="0" dirty="0">
                          <a:solidFill>
                            <a:schemeClr val="accent5">
                              <a:lumMod val="50000"/>
                            </a:schemeClr>
                          </a:solidFill>
                          <a:latin typeface="Century Gothic" panose="020B0502020202020204" pitchFamily="34" charset="0"/>
                        </a:rPr>
                        <a:t> </a:t>
                      </a:r>
                      <a:r>
                        <a:rPr lang="en-GB" sz="1600" baseline="0" dirty="0" smtClean="0">
                          <a:solidFill>
                            <a:schemeClr val="accent5">
                              <a:lumMod val="50000"/>
                            </a:schemeClr>
                          </a:solidFill>
                          <a:latin typeface="Century Gothic" panose="020B0502020202020204" pitchFamily="34" charset="0"/>
                        </a:rPr>
                        <a:t>fruits.</a:t>
                      </a:r>
                      <a:endParaRPr lang="en-GB" sz="16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904809608"/>
                  </a:ext>
                </a:extLst>
              </a:tr>
              <a:tr h="640080">
                <a:tc>
                  <a:txBody>
                    <a:bodyPr/>
                    <a:lstStyle/>
                    <a:p>
                      <a:pPr algn="ctr"/>
                      <a:r>
                        <a:rPr lang="en-GB" sz="1600" dirty="0">
                          <a:solidFill>
                            <a:schemeClr val="accent5">
                              <a:lumMod val="50000"/>
                            </a:schemeClr>
                          </a:solidFill>
                          <a:latin typeface="Century Gothic" panose="020B050202020202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600" dirty="0">
                          <a:solidFill>
                            <a:schemeClr val="accent5">
                              <a:lumMod val="50000"/>
                            </a:schemeClr>
                          </a:solidFill>
                          <a:latin typeface="Century Gothic" panose="020B0502020202020204" pitchFamily="34" charset="0"/>
                        </a:rPr>
                        <a:t>La </a:t>
                      </a:r>
                      <a:r>
                        <a:rPr lang="en-GB" sz="1600" dirty="0" err="1">
                          <a:solidFill>
                            <a:schemeClr val="accent5">
                              <a:lumMod val="50000"/>
                            </a:schemeClr>
                          </a:solidFill>
                          <a:latin typeface="Century Gothic" panose="020B0502020202020204" pitchFamily="34" charset="0"/>
                        </a:rPr>
                        <a:t>fille</a:t>
                      </a:r>
                      <a:endParaRPr lang="en-GB" sz="1600" dirty="0">
                        <a:solidFill>
                          <a:schemeClr val="accent5">
                            <a:lumMod val="50000"/>
                          </a:schemeClr>
                        </a:solidFill>
                        <a:latin typeface="Century Gothic" panose="020B0502020202020204" pitchFamily="34" charset="0"/>
                      </a:endParaRPr>
                    </a:p>
                    <a:p>
                      <a:r>
                        <a:rPr lang="en-GB" sz="1600" dirty="0">
                          <a:solidFill>
                            <a:schemeClr val="accent5">
                              <a:lumMod val="50000"/>
                            </a:schemeClr>
                          </a:solidFill>
                          <a:latin typeface="Century Gothic" panose="020B0502020202020204" pitchFamily="34" charset="0"/>
                        </a:rPr>
                        <a:t>Les</a:t>
                      </a:r>
                      <a:r>
                        <a:rPr lang="en-GB" sz="1600" baseline="0" dirty="0">
                          <a:solidFill>
                            <a:schemeClr val="accent5">
                              <a:lumMod val="50000"/>
                            </a:schemeClr>
                          </a:solidFill>
                          <a:latin typeface="Century Gothic" panose="020B0502020202020204" pitchFamily="34" charset="0"/>
                        </a:rPr>
                        <a:t> profs</a:t>
                      </a:r>
                      <a:endParaRPr lang="en-GB" sz="16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600" dirty="0">
                          <a:solidFill>
                            <a:schemeClr val="accent5">
                              <a:lumMod val="50000"/>
                            </a:schemeClr>
                          </a:solidFill>
                          <a:latin typeface="Century Gothic" panose="020B0502020202020204" pitchFamily="34" charset="0"/>
                        </a:rPr>
                        <a:t>a </a:t>
                      </a:r>
                      <a:r>
                        <a:rPr lang="en-GB" sz="1600" dirty="0" err="1">
                          <a:solidFill>
                            <a:schemeClr val="accent5">
                              <a:lumMod val="50000"/>
                            </a:schemeClr>
                          </a:solidFill>
                          <a:latin typeface="Century Gothic" panose="020B0502020202020204" pitchFamily="34" charset="0"/>
                        </a:rPr>
                        <a:t>donné</a:t>
                      </a:r>
                      <a:r>
                        <a:rPr lang="en-GB" sz="1600" dirty="0">
                          <a:solidFill>
                            <a:schemeClr val="accent5">
                              <a:lumMod val="50000"/>
                            </a:schemeClr>
                          </a:solidFill>
                          <a:latin typeface="Century Gothic" panose="020B0502020202020204" pitchFamily="34" charset="0"/>
                        </a:rPr>
                        <a:t> les </a:t>
                      </a:r>
                      <a:r>
                        <a:rPr lang="en-GB" sz="1600" dirty="0" smtClean="0">
                          <a:solidFill>
                            <a:schemeClr val="accent5">
                              <a:lumMod val="50000"/>
                            </a:schemeClr>
                          </a:solidFill>
                          <a:latin typeface="Century Gothic" panose="020B0502020202020204" pitchFamily="34" charset="0"/>
                        </a:rPr>
                        <a:t>instructions.</a:t>
                      </a:r>
                      <a:endParaRPr lang="en-GB" sz="16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270815028"/>
                  </a:ext>
                </a:extLst>
              </a:tr>
              <a:tr h="376202">
                <a:tc>
                  <a:txBody>
                    <a:bodyPr/>
                    <a:lstStyle/>
                    <a:p>
                      <a:pPr algn="ctr"/>
                      <a:r>
                        <a:rPr lang="en-GB" sz="1600" dirty="0">
                          <a:solidFill>
                            <a:schemeClr val="accent5">
                              <a:lumMod val="50000"/>
                            </a:schemeClr>
                          </a:solidFill>
                          <a:latin typeface="Century Gothic" panose="020B050202020202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600" dirty="0">
                          <a:solidFill>
                            <a:schemeClr val="accent5">
                              <a:lumMod val="50000"/>
                            </a:schemeClr>
                          </a:solidFill>
                          <a:latin typeface="Century Gothic" panose="020B0502020202020204" pitchFamily="34" charset="0"/>
                        </a:rPr>
                        <a:t>Jean</a:t>
                      </a:r>
                    </a:p>
                    <a:p>
                      <a:r>
                        <a:rPr lang="en-GB" sz="1600" dirty="0">
                          <a:solidFill>
                            <a:schemeClr val="accent5">
                              <a:lumMod val="50000"/>
                            </a:schemeClr>
                          </a:solidFill>
                          <a:latin typeface="Century Gothic" panose="020B0502020202020204" pitchFamily="34" charset="0"/>
                        </a:rPr>
                        <a:t>Monsieur Lebrun et Madame Hugo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600" dirty="0" err="1">
                          <a:solidFill>
                            <a:schemeClr val="accent5">
                              <a:lumMod val="50000"/>
                            </a:schemeClr>
                          </a:solidFill>
                          <a:latin typeface="Century Gothic" panose="020B0502020202020204" pitchFamily="34" charset="0"/>
                        </a:rPr>
                        <a:t>ont</a:t>
                      </a:r>
                      <a:r>
                        <a:rPr lang="en-GB" sz="1600" dirty="0">
                          <a:solidFill>
                            <a:schemeClr val="accent5">
                              <a:lumMod val="50000"/>
                            </a:schemeClr>
                          </a:solidFill>
                          <a:latin typeface="Century Gothic" panose="020B0502020202020204" pitchFamily="34" charset="0"/>
                        </a:rPr>
                        <a:t> </a:t>
                      </a:r>
                      <a:r>
                        <a:rPr lang="en-GB" sz="1600" dirty="0" err="1">
                          <a:solidFill>
                            <a:schemeClr val="accent5">
                              <a:lumMod val="50000"/>
                            </a:schemeClr>
                          </a:solidFill>
                          <a:latin typeface="Century Gothic" panose="020B0502020202020204" pitchFamily="34" charset="0"/>
                        </a:rPr>
                        <a:t>parlé</a:t>
                      </a:r>
                      <a:r>
                        <a:rPr lang="en-GB" sz="1600" dirty="0">
                          <a:solidFill>
                            <a:schemeClr val="accent5">
                              <a:lumMod val="50000"/>
                            </a:schemeClr>
                          </a:solidFill>
                          <a:latin typeface="Century Gothic" panose="020B0502020202020204" pitchFamily="34" charset="0"/>
                        </a:rPr>
                        <a:t> beaucoup</a:t>
                      </a:r>
                      <a:r>
                        <a:rPr lang="en-GB" sz="1600" baseline="0" dirty="0">
                          <a:solidFill>
                            <a:schemeClr val="accent5">
                              <a:lumMod val="50000"/>
                            </a:schemeClr>
                          </a:solidFill>
                          <a:latin typeface="Century Gothic" panose="020B0502020202020204" pitchFamily="34" charset="0"/>
                        </a:rPr>
                        <a:t> </a:t>
                      </a:r>
                      <a:r>
                        <a:rPr lang="en-GB" sz="1600" baseline="0" dirty="0" err="1">
                          <a:solidFill>
                            <a:schemeClr val="accent5">
                              <a:lumMod val="50000"/>
                            </a:schemeClr>
                          </a:solidFill>
                          <a:latin typeface="Century Gothic" panose="020B0502020202020204" pitchFamily="34" charset="0"/>
                        </a:rPr>
                        <a:t>en</a:t>
                      </a:r>
                      <a:r>
                        <a:rPr lang="en-GB" sz="1600" baseline="0" dirty="0">
                          <a:solidFill>
                            <a:schemeClr val="accent5">
                              <a:lumMod val="50000"/>
                            </a:schemeClr>
                          </a:solidFill>
                          <a:latin typeface="Century Gothic" panose="020B0502020202020204" pitchFamily="34" charset="0"/>
                        </a:rPr>
                        <a:t> </a:t>
                      </a:r>
                      <a:r>
                        <a:rPr lang="en-GB" sz="1600" baseline="0" dirty="0" err="1" smtClean="0">
                          <a:solidFill>
                            <a:schemeClr val="accent5">
                              <a:lumMod val="50000"/>
                            </a:schemeClr>
                          </a:solidFill>
                          <a:latin typeface="Century Gothic" panose="020B0502020202020204" pitchFamily="34" charset="0"/>
                        </a:rPr>
                        <a:t>anglais</a:t>
                      </a:r>
                      <a:r>
                        <a:rPr lang="en-GB" sz="1600" baseline="0" dirty="0" smtClean="0">
                          <a:solidFill>
                            <a:schemeClr val="accent5">
                              <a:lumMod val="50000"/>
                            </a:schemeClr>
                          </a:solidFill>
                          <a:latin typeface="Century Gothic" panose="020B0502020202020204" pitchFamily="34" charset="0"/>
                        </a:rPr>
                        <a:t>.</a:t>
                      </a:r>
                      <a:endParaRPr lang="en-GB" sz="16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491047183"/>
                  </a:ext>
                </a:extLst>
              </a:tr>
            </a:tbl>
          </a:graphicData>
        </a:graphic>
      </p:graphicFrame>
      <p:sp>
        <p:nvSpPr>
          <p:cNvPr id="19" name="TextBox 18">
            <a:extLst>
              <a:ext uri="{FF2B5EF4-FFF2-40B4-BE49-F238E27FC236}">
                <a16:creationId xmlns="" xmlns:a16="http://schemas.microsoft.com/office/drawing/2014/main" id="{2920842D-932B-BF40-9DD9-3E578724C14F}"/>
              </a:ext>
            </a:extLst>
          </p:cNvPr>
          <p:cNvSpPr txBox="1"/>
          <p:nvPr/>
        </p:nvSpPr>
        <p:spPr>
          <a:xfrm>
            <a:off x="5769384" y="6458247"/>
            <a:ext cx="3831771" cy="276999"/>
          </a:xfrm>
          <a:prstGeom prst="rect">
            <a:avLst/>
          </a:prstGeom>
          <a:noFill/>
        </p:spPr>
        <p:txBody>
          <a:bodyPr wrap="square" rtlCol="0">
            <a:spAutoFit/>
          </a:bodyPr>
          <a:lstStyle/>
          <a:p>
            <a:pPr algn="r"/>
            <a:r>
              <a:rPr lang="en-US" sz="1200" dirty="0">
                <a:solidFill>
                  <a:schemeClr val="bg1"/>
                </a:solidFill>
                <a:latin typeface="Century Gothic" panose="020B0502020202020204" pitchFamily="34" charset="0"/>
              </a:rPr>
              <a:t>Emma </a:t>
            </a:r>
            <a:r>
              <a:rPr lang="en-US" sz="1200" dirty="0" smtClean="0">
                <a:solidFill>
                  <a:schemeClr val="bg1"/>
                </a:solidFill>
                <a:latin typeface="Century Gothic" panose="020B0502020202020204" pitchFamily="34" charset="0"/>
              </a:rPr>
              <a:t>Marsden / Victoria </a:t>
            </a:r>
            <a:r>
              <a:rPr lang="en-US" sz="1200" dirty="0">
                <a:solidFill>
                  <a:schemeClr val="bg1"/>
                </a:solidFill>
                <a:latin typeface="Century Gothic" panose="020B0502020202020204" pitchFamily="34" charset="0"/>
              </a:rPr>
              <a:t>Hobson</a:t>
            </a:r>
          </a:p>
        </p:txBody>
      </p:sp>
      <p:sp>
        <p:nvSpPr>
          <p:cNvPr id="20" name="Content Placeholder 2"/>
          <p:cNvSpPr txBox="1">
            <a:spLocks/>
          </p:cNvSpPr>
          <p:nvPr/>
        </p:nvSpPr>
        <p:spPr>
          <a:xfrm>
            <a:off x="9444085" y="54080"/>
            <a:ext cx="2738770" cy="3805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GB" sz="2000" b="1" dirty="0" smtClean="0">
                <a:solidFill>
                  <a:srgbClr val="02456F"/>
                </a:solidFill>
                <a:latin typeface="Century Gothic" panose="020B0502020202020204" pitchFamily="34" charset="0"/>
              </a:rPr>
              <a:t>Lire</a:t>
            </a:r>
            <a:endParaRPr lang="en-GB" sz="2000" b="1" dirty="0">
              <a:solidFill>
                <a:srgbClr val="02456F"/>
              </a:solidFill>
              <a:latin typeface="Century Gothic" panose="020B0502020202020204" pitchFamily="34" charset="0"/>
            </a:endParaRPr>
          </a:p>
        </p:txBody>
      </p:sp>
    </p:spTree>
    <p:extLst>
      <p:ext uri="{BB962C8B-B14F-4D97-AF65-F5344CB8AC3E}">
        <p14:creationId xmlns:p14="http://schemas.microsoft.com/office/powerpoint/2010/main" val="20224464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62358"/>
            <a:ext cx="6457246" cy="867128"/>
          </a:xfrm>
          <a:prstGeom prst="rect">
            <a:avLst/>
          </a:prstGeom>
        </p:spPr>
      </p:pic>
      <p:sp>
        <p:nvSpPr>
          <p:cNvPr id="4" name="Title 3"/>
          <p:cNvSpPr>
            <a:spLocks noGrp="1"/>
          </p:cNvSpPr>
          <p:nvPr>
            <p:ph type="title"/>
          </p:nvPr>
        </p:nvSpPr>
        <p:spPr>
          <a:xfrm>
            <a:off x="300038" y="338225"/>
            <a:ext cx="5265384" cy="707849"/>
          </a:xfrm>
        </p:spPr>
        <p:txBody>
          <a:bodyPr>
            <a:normAutofit/>
          </a:bodyPr>
          <a:lstStyle/>
          <a:p>
            <a:r>
              <a:rPr lang="en-GB" sz="3600" b="1" dirty="0">
                <a:solidFill>
                  <a:schemeClr val="bg1"/>
                </a:solidFill>
              </a:rPr>
              <a:t>Qui…?</a:t>
            </a:r>
          </a:p>
        </p:txBody>
      </p:sp>
      <p:sp>
        <p:nvSpPr>
          <p:cNvPr id="5" name="Title 1"/>
          <p:cNvSpPr txBox="1">
            <a:spLocks/>
          </p:cNvSpPr>
          <p:nvPr/>
        </p:nvSpPr>
        <p:spPr>
          <a:xfrm>
            <a:off x="1922110" y="229468"/>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b="1" dirty="0"/>
          </a:p>
        </p:txBody>
      </p:sp>
      <p:graphicFrame>
        <p:nvGraphicFramePr>
          <p:cNvPr id="9" name="Content Placeholder 4"/>
          <p:cNvGraphicFramePr>
            <a:graphicFrameLocks/>
          </p:cNvGraphicFramePr>
          <p:nvPr>
            <p:extLst>
              <p:ext uri="{D42A27DB-BD31-4B8C-83A1-F6EECF244321}">
                <p14:modId xmlns:p14="http://schemas.microsoft.com/office/powerpoint/2010/main" val="2247940012"/>
              </p:ext>
            </p:extLst>
          </p:nvPr>
        </p:nvGraphicFramePr>
        <p:xfrm>
          <a:off x="759417" y="1205353"/>
          <a:ext cx="10786820" cy="4831080"/>
        </p:xfrm>
        <a:graphic>
          <a:graphicData uri="http://schemas.openxmlformats.org/drawingml/2006/table">
            <a:tbl>
              <a:tblPr firstRow="1" bandRow="1">
                <a:tableStyleId>{5C22544A-7EE6-4342-B048-85BDC9FD1C3A}</a:tableStyleId>
              </a:tblPr>
              <a:tblGrid>
                <a:gridCol w="634971">
                  <a:extLst>
                    <a:ext uri="{9D8B030D-6E8A-4147-A177-3AD203B41FA5}">
                      <a16:colId xmlns="" xmlns:a16="http://schemas.microsoft.com/office/drawing/2014/main" val="2548973513"/>
                    </a:ext>
                  </a:extLst>
                </a:gridCol>
                <a:gridCol w="3797544">
                  <a:extLst>
                    <a:ext uri="{9D8B030D-6E8A-4147-A177-3AD203B41FA5}">
                      <a16:colId xmlns="" xmlns:a16="http://schemas.microsoft.com/office/drawing/2014/main" val="4272763801"/>
                    </a:ext>
                  </a:extLst>
                </a:gridCol>
                <a:gridCol w="6354305">
                  <a:extLst>
                    <a:ext uri="{9D8B030D-6E8A-4147-A177-3AD203B41FA5}">
                      <a16:colId xmlns="" xmlns:a16="http://schemas.microsoft.com/office/drawing/2014/main" val="182146595"/>
                    </a:ext>
                  </a:extLst>
                </a:gridCol>
              </a:tblGrid>
              <a:tr h="945284">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500" b="0" dirty="0" smtClean="0">
                          <a:solidFill>
                            <a:schemeClr val="accent5">
                              <a:lumMod val="50000"/>
                            </a:schemeClr>
                          </a:solidFill>
                          <a:latin typeface="Century Gothic" panose="020B0502020202020204" pitchFamily="34" charset="0"/>
                        </a:rPr>
                        <a:t>These sentences describe what happened during a school trip to France.  Decide whether the sentences are talking about what the teachers did or what the pupils did.  Tick the </a:t>
                      </a:r>
                      <a:r>
                        <a:rPr lang="en-GB" sz="1500" b="0" i="1" u="sng" dirty="0" smtClean="0">
                          <a:solidFill>
                            <a:schemeClr val="accent5">
                              <a:lumMod val="50000"/>
                            </a:schemeClr>
                          </a:solidFill>
                          <a:latin typeface="Century Gothic" panose="020B0502020202020204" pitchFamily="34" charset="0"/>
                        </a:rPr>
                        <a:t>one person </a:t>
                      </a:r>
                      <a:r>
                        <a:rPr lang="en-GB" sz="1500" b="0" dirty="0" smtClean="0">
                          <a:solidFill>
                            <a:schemeClr val="accent5">
                              <a:lumMod val="50000"/>
                            </a:schemeClr>
                          </a:solidFill>
                          <a:latin typeface="Century Gothic" panose="020B0502020202020204" pitchFamily="34" charset="0"/>
                        </a:rPr>
                        <a:t>or </a:t>
                      </a:r>
                      <a:r>
                        <a:rPr lang="en-GB" sz="1500" b="0" i="1" u="sng" dirty="0" smtClean="0">
                          <a:solidFill>
                            <a:schemeClr val="accent5">
                              <a:lumMod val="50000"/>
                            </a:schemeClr>
                          </a:solidFill>
                          <a:latin typeface="Century Gothic" panose="020B0502020202020204" pitchFamily="34" charset="0"/>
                        </a:rPr>
                        <a:t>persons</a:t>
                      </a:r>
                      <a:r>
                        <a:rPr lang="en-GB" sz="1500" b="0" dirty="0" smtClean="0">
                          <a:solidFill>
                            <a:schemeClr val="accent5">
                              <a:lumMod val="50000"/>
                            </a:schemeClr>
                          </a:solidFill>
                          <a:latin typeface="Century Gothic" panose="020B0502020202020204" pitchFamily="34" charset="0"/>
                        </a:rPr>
                        <a:t> that must go before the verb.  </a:t>
                      </a:r>
                      <a:br>
                        <a:rPr lang="en-GB" sz="1500" b="0" dirty="0" smtClean="0">
                          <a:solidFill>
                            <a:schemeClr val="accent5">
                              <a:lumMod val="50000"/>
                            </a:schemeClr>
                          </a:solidFill>
                          <a:latin typeface="Century Gothic" panose="020B0502020202020204" pitchFamily="34" charset="0"/>
                        </a:rPr>
                      </a:br>
                      <a:endParaRPr lang="en-GB" sz="1500" b="0" dirty="0" smtClean="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500" b="1" dirty="0" smtClean="0">
                          <a:solidFill>
                            <a:schemeClr val="accent5">
                              <a:lumMod val="50000"/>
                            </a:schemeClr>
                          </a:solidFill>
                          <a:latin typeface="Century Gothic" panose="020B0502020202020204" pitchFamily="34" charset="0"/>
                        </a:rPr>
                        <a:t>Take care!  Teachers or pupils could do all these things. Only the auxiliary verb tells you which is the right meaning.</a:t>
                      </a:r>
                      <a:endParaRPr lang="en-GB" sz="15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2062958450"/>
                  </a:ext>
                </a:extLst>
              </a:tr>
              <a:tr h="376202">
                <a:tc>
                  <a:txBody>
                    <a:bodyPr/>
                    <a:lstStyle/>
                    <a:p>
                      <a:pPr algn="ctr"/>
                      <a:r>
                        <a:rPr lang="en-GB" sz="1600" dirty="0">
                          <a:solidFill>
                            <a:schemeClr val="accent5">
                              <a:lumMod val="50000"/>
                            </a:schemeClr>
                          </a:solidFill>
                          <a:latin typeface="Century Gothic" panose="020B050202020202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600" baseline="0" dirty="0">
                          <a:solidFill>
                            <a:schemeClr val="accent5">
                              <a:lumMod val="50000"/>
                            </a:schemeClr>
                          </a:solidFill>
                          <a:latin typeface="Century Gothic" panose="020B0502020202020204" pitchFamily="34" charset="0"/>
                        </a:rPr>
                        <a:t>L’ </a:t>
                      </a:r>
                      <a:r>
                        <a:rPr lang="en-GB" sz="1600" baseline="0" dirty="0" err="1">
                          <a:solidFill>
                            <a:schemeClr val="accent5">
                              <a:lumMod val="50000"/>
                            </a:schemeClr>
                          </a:solidFill>
                          <a:latin typeface="Century Gothic" panose="020B0502020202020204" pitchFamily="34" charset="0"/>
                        </a:rPr>
                        <a:t>élève</a:t>
                      </a:r>
                      <a:endParaRPr lang="en-GB" sz="1600" dirty="0">
                        <a:solidFill>
                          <a:schemeClr val="accent5">
                            <a:lumMod val="50000"/>
                          </a:schemeClr>
                        </a:solidFill>
                        <a:latin typeface="Century Gothic" panose="020B0502020202020204" pitchFamily="34" charset="0"/>
                      </a:endParaRPr>
                    </a:p>
                    <a:p>
                      <a:r>
                        <a:rPr lang="en-GB" sz="1600" dirty="0">
                          <a:solidFill>
                            <a:schemeClr val="accent5">
                              <a:lumMod val="50000"/>
                            </a:schemeClr>
                          </a:solidFill>
                          <a:latin typeface="Century Gothic" panose="020B0502020202020204" pitchFamily="34" charset="0"/>
                        </a:rPr>
                        <a:t>Les</a:t>
                      </a:r>
                      <a:r>
                        <a:rPr lang="en-GB" sz="1600" baseline="0" dirty="0">
                          <a:solidFill>
                            <a:schemeClr val="accent5">
                              <a:lumMod val="50000"/>
                            </a:schemeClr>
                          </a:solidFill>
                          <a:latin typeface="Century Gothic" panose="020B0502020202020204" pitchFamily="34" charset="0"/>
                        </a:rPr>
                        <a:t> </a:t>
                      </a:r>
                      <a:r>
                        <a:rPr lang="en-GB" sz="1600" baseline="0" dirty="0" err="1">
                          <a:solidFill>
                            <a:schemeClr val="accent5">
                              <a:lumMod val="50000"/>
                            </a:schemeClr>
                          </a:solidFill>
                          <a:latin typeface="Century Gothic" panose="020B0502020202020204" pitchFamily="34" charset="0"/>
                        </a:rPr>
                        <a:t>professeurs</a:t>
                      </a:r>
                      <a:endParaRPr lang="en-GB" sz="16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600" dirty="0" err="1">
                          <a:solidFill>
                            <a:schemeClr val="accent5">
                              <a:lumMod val="50000"/>
                            </a:schemeClr>
                          </a:solidFill>
                          <a:latin typeface="Century Gothic" panose="020B0502020202020204" pitchFamily="34" charset="0"/>
                        </a:rPr>
                        <a:t>ont</a:t>
                      </a:r>
                      <a:r>
                        <a:rPr lang="en-GB" sz="1600" dirty="0">
                          <a:solidFill>
                            <a:schemeClr val="accent5">
                              <a:lumMod val="50000"/>
                            </a:schemeClr>
                          </a:solidFill>
                          <a:latin typeface="Century Gothic" panose="020B0502020202020204" pitchFamily="34" charset="0"/>
                        </a:rPr>
                        <a:t> </a:t>
                      </a:r>
                      <a:r>
                        <a:rPr lang="en-GB" sz="1600" dirty="0" err="1">
                          <a:solidFill>
                            <a:schemeClr val="accent5">
                              <a:lumMod val="50000"/>
                            </a:schemeClr>
                          </a:solidFill>
                          <a:latin typeface="Century Gothic" panose="020B0502020202020204" pitchFamily="34" charset="0"/>
                        </a:rPr>
                        <a:t>parlé</a:t>
                      </a:r>
                      <a:r>
                        <a:rPr lang="en-GB" sz="1600" dirty="0">
                          <a:solidFill>
                            <a:schemeClr val="accent5">
                              <a:lumMod val="50000"/>
                            </a:schemeClr>
                          </a:solidFill>
                          <a:latin typeface="Century Gothic" panose="020B0502020202020204" pitchFamily="34" charset="0"/>
                        </a:rPr>
                        <a:t> </a:t>
                      </a:r>
                      <a:r>
                        <a:rPr lang="en-GB" sz="1600" dirty="0" err="1">
                          <a:solidFill>
                            <a:schemeClr val="accent5">
                              <a:lumMod val="50000"/>
                            </a:schemeClr>
                          </a:solidFill>
                          <a:latin typeface="Century Gothic" panose="020B0502020202020204" pitchFamily="34" charset="0"/>
                        </a:rPr>
                        <a:t>dans</a:t>
                      </a:r>
                      <a:r>
                        <a:rPr lang="en-GB" sz="1600" dirty="0">
                          <a:solidFill>
                            <a:schemeClr val="accent5">
                              <a:lumMod val="50000"/>
                            </a:schemeClr>
                          </a:solidFill>
                          <a:latin typeface="Century Gothic" panose="020B0502020202020204" pitchFamily="34" charset="0"/>
                        </a:rPr>
                        <a:t> les </a:t>
                      </a:r>
                      <a:r>
                        <a:rPr lang="en-GB" sz="1600" dirty="0" err="1">
                          <a:solidFill>
                            <a:schemeClr val="accent5">
                              <a:lumMod val="50000"/>
                            </a:schemeClr>
                          </a:solidFill>
                          <a:latin typeface="Century Gothic" panose="020B0502020202020204" pitchFamily="34" charset="0"/>
                        </a:rPr>
                        <a:t>chambres</a:t>
                      </a:r>
                      <a:r>
                        <a:rPr lang="en-GB" sz="1600" baseline="0" dirty="0">
                          <a:solidFill>
                            <a:schemeClr val="accent5">
                              <a:lumMod val="50000"/>
                            </a:schemeClr>
                          </a:solidFill>
                          <a:latin typeface="Century Gothic" panose="020B0502020202020204" pitchFamily="34" charset="0"/>
                        </a:rPr>
                        <a:t> </a:t>
                      </a:r>
                      <a:r>
                        <a:rPr lang="en-GB" sz="1600" baseline="0" dirty="0" err="1">
                          <a:solidFill>
                            <a:schemeClr val="accent5">
                              <a:lumMod val="50000"/>
                            </a:schemeClr>
                          </a:solidFill>
                          <a:latin typeface="Century Gothic" panose="020B0502020202020204" pitchFamily="34" charset="0"/>
                        </a:rPr>
                        <a:t>très</a:t>
                      </a:r>
                      <a:r>
                        <a:rPr lang="en-GB" sz="1600" baseline="0" dirty="0">
                          <a:solidFill>
                            <a:schemeClr val="accent5">
                              <a:lumMod val="50000"/>
                            </a:schemeClr>
                          </a:solidFill>
                          <a:latin typeface="Century Gothic" panose="020B0502020202020204" pitchFamily="34" charset="0"/>
                        </a:rPr>
                        <a:t> </a:t>
                      </a:r>
                      <a:r>
                        <a:rPr lang="en-GB" sz="1600" baseline="0" dirty="0" err="1" smtClean="0">
                          <a:solidFill>
                            <a:schemeClr val="accent5">
                              <a:lumMod val="50000"/>
                            </a:schemeClr>
                          </a:solidFill>
                          <a:latin typeface="Century Gothic" panose="020B0502020202020204" pitchFamily="34" charset="0"/>
                        </a:rPr>
                        <a:t>tard</a:t>
                      </a:r>
                      <a:r>
                        <a:rPr lang="en-GB" sz="1600" baseline="0" dirty="0" smtClean="0">
                          <a:solidFill>
                            <a:schemeClr val="accent5">
                              <a:lumMod val="50000"/>
                            </a:schemeClr>
                          </a:solidFill>
                          <a:latin typeface="Century Gothic" panose="020B0502020202020204" pitchFamily="34" charset="0"/>
                        </a:rPr>
                        <a:t>.</a:t>
                      </a:r>
                      <a:endParaRPr lang="en-GB" sz="16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661245337"/>
                  </a:ext>
                </a:extLst>
              </a:tr>
              <a:tr h="376202">
                <a:tc>
                  <a:txBody>
                    <a:bodyPr/>
                    <a:lstStyle/>
                    <a:p>
                      <a:pPr algn="ctr"/>
                      <a:r>
                        <a:rPr lang="en-GB" sz="1600" dirty="0">
                          <a:solidFill>
                            <a:schemeClr val="accent5">
                              <a:lumMod val="50000"/>
                            </a:schemeClr>
                          </a:solidFill>
                          <a:latin typeface="Century Gothic" panose="020B050202020202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accent5">
                              <a:lumMod val="50000"/>
                            </a:schemeClr>
                          </a:solidFill>
                          <a:latin typeface="Century Gothic" panose="020B0502020202020204" pitchFamily="34" charset="0"/>
                        </a:rPr>
                        <a:t>Les</a:t>
                      </a:r>
                      <a:r>
                        <a:rPr lang="en-GB" sz="1600" baseline="0" dirty="0">
                          <a:solidFill>
                            <a:schemeClr val="accent5">
                              <a:lumMod val="50000"/>
                            </a:schemeClr>
                          </a:solidFill>
                          <a:latin typeface="Century Gothic" panose="020B0502020202020204" pitchFamily="34" charset="0"/>
                        </a:rPr>
                        <a:t> </a:t>
                      </a:r>
                      <a:r>
                        <a:rPr lang="en-GB" sz="1600" baseline="0" dirty="0" err="1">
                          <a:solidFill>
                            <a:schemeClr val="accent5">
                              <a:lumMod val="50000"/>
                            </a:schemeClr>
                          </a:solidFill>
                          <a:latin typeface="Century Gothic" panose="020B0502020202020204" pitchFamily="34" charset="0"/>
                        </a:rPr>
                        <a:t>professeurs</a:t>
                      </a:r>
                      <a:endParaRPr lang="en-GB" sz="1600" dirty="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accent5">
                              <a:lumMod val="50000"/>
                            </a:schemeClr>
                          </a:solidFill>
                          <a:latin typeface="Century Gothic" panose="020B0502020202020204" pitchFamily="34" charset="0"/>
                        </a:rPr>
                        <a:t>L’</a:t>
                      </a:r>
                      <a:r>
                        <a:rPr lang="en-GB" sz="1600" baseline="0" dirty="0">
                          <a:solidFill>
                            <a:schemeClr val="accent5">
                              <a:lumMod val="50000"/>
                            </a:schemeClr>
                          </a:solidFill>
                          <a:latin typeface="Century Gothic" panose="020B0502020202020204" pitchFamily="34" charset="0"/>
                        </a:rPr>
                        <a:t> </a:t>
                      </a:r>
                      <a:r>
                        <a:rPr lang="en-GB" sz="1600" baseline="0" dirty="0" err="1">
                          <a:solidFill>
                            <a:schemeClr val="accent5">
                              <a:lumMod val="50000"/>
                            </a:schemeClr>
                          </a:solidFill>
                          <a:latin typeface="Century Gothic" panose="020B0502020202020204" pitchFamily="34" charset="0"/>
                        </a:rPr>
                        <a:t>élève</a:t>
                      </a:r>
                      <a:endParaRPr lang="en-GB" sz="16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accent5">
                              <a:lumMod val="50000"/>
                            </a:schemeClr>
                          </a:solidFill>
                          <a:latin typeface="Century Gothic" panose="020B0502020202020204" pitchFamily="34" charset="0"/>
                        </a:rPr>
                        <a:t>a </a:t>
                      </a:r>
                      <a:r>
                        <a:rPr lang="en-GB" sz="1600" dirty="0" err="1">
                          <a:solidFill>
                            <a:schemeClr val="accent5">
                              <a:lumMod val="50000"/>
                            </a:schemeClr>
                          </a:solidFill>
                          <a:latin typeface="Century Gothic" panose="020B0502020202020204" pitchFamily="34" charset="0"/>
                        </a:rPr>
                        <a:t>pris</a:t>
                      </a:r>
                      <a:r>
                        <a:rPr lang="en-GB" sz="1600" baseline="0" dirty="0">
                          <a:solidFill>
                            <a:schemeClr val="accent5">
                              <a:lumMod val="50000"/>
                            </a:schemeClr>
                          </a:solidFill>
                          <a:latin typeface="Century Gothic" panose="020B0502020202020204" pitchFamily="34" charset="0"/>
                        </a:rPr>
                        <a:t> beaucoup de </a:t>
                      </a:r>
                      <a:r>
                        <a:rPr lang="en-GB" sz="1600" baseline="0" dirty="0" smtClean="0">
                          <a:solidFill>
                            <a:schemeClr val="accent5">
                              <a:lumMod val="50000"/>
                            </a:schemeClr>
                          </a:solidFill>
                          <a:latin typeface="Century Gothic" panose="020B0502020202020204" pitchFamily="34" charset="0"/>
                        </a:rPr>
                        <a:t>photos.</a:t>
                      </a:r>
                      <a:endParaRPr lang="en-GB" sz="16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4133114728"/>
                  </a:ext>
                </a:extLst>
              </a:tr>
              <a:tr h="376202">
                <a:tc>
                  <a:txBody>
                    <a:bodyPr/>
                    <a:lstStyle/>
                    <a:p>
                      <a:pPr algn="ctr"/>
                      <a:r>
                        <a:rPr lang="en-GB" sz="1600" dirty="0">
                          <a:solidFill>
                            <a:schemeClr val="accent5">
                              <a:lumMod val="50000"/>
                            </a:schemeClr>
                          </a:solidFill>
                          <a:latin typeface="Century Gothic" panose="020B050202020202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600" baseline="0" dirty="0">
                          <a:solidFill>
                            <a:schemeClr val="accent5">
                              <a:lumMod val="50000"/>
                            </a:schemeClr>
                          </a:solidFill>
                          <a:latin typeface="Century Gothic" panose="020B0502020202020204" pitchFamily="34" charset="0"/>
                        </a:rPr>
                        <a:t>Le prof de </a:t>
                      </a:r>
                      <a:r>
                        <a:rPr lang="en-GB" sz="1600" baseline="0" dirty="0" err="1">
                          <a:solidFill>
                            <a:schemeClr val="accent5">
                              <a:lumMod val="50000"/>
                            </a:schemeClr>
                          </a:solidFill>
                          <a:latin typeface="Century Gothic" panose="020B0502020202020204" pitchFamily="34" charset="0"/>
                        </a:rPr>
                        <a:t>français</a:t>
                      </a:r>
                      <a:endParaRPr lang="en-GB" sz="1600" dirty="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accent5">
                              <a:lumMod val="50000"/>
                            </a:schemeClr>
                          </a:solidFill>
                          <a:latin typeface="Century Gothic" panose="020B0502020202020204" pitchFamily="34" charset="0"/>
                        </a:rPr>
                        <a:t>Les</a:t>
                      </a:r>
                      <a:r>
                        <a:rPr lang="en-GB" sz="1600" baseline="0" dirty="0">
                          <a:solidFill>
                            <a:schemeClr val="accent5">
                              <a:lumMod val="50000"/>
                            </a:schemeClr>
                          </a:solidFill>
                          <a:latin typeface="Century Gothic" panose="020B0502020202020204" pitchFamily="34" charset="0"/>
                        </a:rPr>
                        <a:t> </a:t>
                      </a:r>
                      <a:r>
                        <a:rPr lang="en-GB" sz="1600" baseline="0" dirty="0" err="1">
                          <a:solidFill>
                            <a:schemeClr val="accent5">
                              <a:lumMod val="50000"/>
                            </a:schemeClr>
                          </a:solidFill>
                          <a:latin typeface="Century Gothic" panose="020B0502020202020204" pitchFamily="34" charset="0"/>
                        </a:rPr>
                        <a:t>élèves</a:t>
                      </a:r>
                      <a:endParaRPr lang="en-GB" sz="16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600" dirty="0">
                          <a:solidFill>
                            <a:schemeClr val="accent5">
                              <a:lumMod val="50000"/>
                            </a:schemeClr>
                          </a:solidFill>
                          <a:latin typeface="Century Gothic" panose="020B0502020202020204" pitchFamily="34" charset="0"/>
                        </a:rPr>
                        <a:t>a</a:t>
                      </a:r>
                      <a:r>
                        <a:rPr lang="en-GB" sz="1600" baseline="0" dirty="0">
                          <a:solidFill>
                            <a:schemeClr val="accent5">
                              <a:lumMod val="50000"/>
                            </a:schemeClr>
                          </a:solidFill>
                          <a:latin typeface="Century Gothic" panose="020B0502020202020204" pitchFamily="34" charset="0"/>
                        </a:rPr>
                        <a:t> </a:t>
                      </a:r>
                      <a:r>
                        <a:rPr lang="en-GB" sz="1600" baseline="0" dirty="0" err="1">
                          <a:solidFill>
                            <a:schemeClr val="accent5">
                              <a:lumMod val="50000"/>
                            </a:schemeClr>
                          </a:solidFill>
                          <a:latin typeface="Century Gothic" panose="020B0502020202020204" pitchFamily="34" charset="0"/>
                        </a:rPr>
                        <a:t>oublié</a:t>
                      </a:r>
                      <a:r>
                        <a:rPr lang="en-GB" sz="1600" baseline="0" dirty="0">
                          <a:solidFill>
                            <a:schemeClr val="accent5">
                              <a:lumMod val="50000"/>
                            </a:schemeClr>
                          </a:solidFill>
                          <a:latin typeface="Century Gothic" panose="020B0502020202020204" pitchFamily="34" charset="0"/>
                        </a:rPr>
                        <a:t> le </a:t>
                      </a:r>
                      <a:r>
                        <a:rPr lang="en-GB" sz="1600" baseline="0" dirty="0" err="1" smtClean="0">
                          <a:solidFill>
                            <a:schemeClr val="accent5">
                              <a:lumMod val="50000"/>
                            </a:schemeClr>
                          </a:solidFill>
                          <a:latin typeface="Century Gothic" panose="020B0502020202020204" pitchFamily="34" charset="0"/>
                        </a:rPr>
                        <a:t>passeport</a:t>
                      </a:r>
                      <a:r>
                        <a:rPr lang="en-GB" sz="1600" baseline="0" dirty="0" smtClean="0">
                          <a:solidFill>
                            <a:schemeClr val="accent5">
                              <a:lumMod val="50000"/>
                            </a:schemeClr>
                          </a:solidFill>
                          <a:latin typeface="Century Gothic" panose="020B0502020202020204" pitchFamily="34" charset="0"/>
                        </a:rPr>
                        <a:t>.</a:t>
                      </a:r>
                      <a:endParaRPr lang="en-GB" sz="16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767591263"/>
                  </a:ext>
                </a:extLst>
              </a:tr>
              <a:tr h="640080">
                <a:tc>
                  <a:txBody>
                    <a:bodyPr/>
                    <a:lstStyle/>
                    <a:p>
                      <a:pPr algn="ctr"/>
                      <a:r>
                        <a:rPr lang="en-GB" sz="1600" dirty="0">
                          <a:solidFill>
                            <a:schemeClr val="accent5">
                              <a:lumMod val="50000"/>
                            </a:schemeClr>
                          </a:solidFill>
                          <a:latin typeface="Century Gothic" panose="020B050202020202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accent5">
                              <a:lumMod val="50000"/>
                            </a:schemeClr>
                          </a:solidFill>
                          <a:latin typeface="Century Gothic" panose="020B0502020202020204" pitchFamily="34" charset="0"/>
                        </a:rPr>
                        <a:t>Les</a:t>
                      </a:r>
                      <a:r>
                        <a:rPr lang="en-GB" sz="1600" baseline="0" dirty="0">
                          <a:solidFill>
                            <a:schemeClr val="accent5">
                              <a:lumMod val="50000"/>
                            </a:schemeClr>
                          </a:solidFill>
                          <a:latin typeface="Century Gothic" panose="020B0502020202020204" pitchFamily="34" charset="0"/>
                        </a:rPr>
                        <a:t> </a:t>
                      </a:r>
                      <a:r>
                        <a:rPr lang="en-GB" sz="1600" baseline="0" dirty="0" err="1">
                          <a:solidFill>
                            <a:schemeClr val="accent5">
                              <a:lumMod val="50000"/>
                            </a:schemeClr>
                          </a:solidFill>
                          <a:latin typeface="Century Gothic" panose="020B0502020202020204" pitchFamily="34" charset="0"/>
                        </a:rPr>
                        <a:t>professeurs</a:t>
                      </a:r>
                      <a:endParaRPr lang="en-GB" sz="1600" dirty="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aseline="0" dirty="0">
                          <a:solidFill>
                            <a:schemeClr val="accent5">
                              <a:lumMod val="50000"/>
                            </a:schemeClr>
                          </a:solidFill>
                          <a:latin typeface="Century Gothic" panose="020B0502020202020204" pitchFamily="34" charset="0"/>
                        </a:rPr>
                        <a:t>L’ </a:t>
                      </a:r>
                      <a:r>
                        <a:rPr lang="en-GB" sz="1600" baseline="0" dirty="0" err="1">
                          <a:solidFill>
                            <a:schemeClr val="accent5">
                              <a:lumMod val="50000"/>
                            </a:schemeClr>
                          </a:solidFill>
                          <a:latin typeface="Century Gothic" panose="020B0502020202020204" pitchFamily="34" charset="0"/>
                        </a:rPr>
                        <a:t>élève</a:t>
                      </a:r>
                      <a:endParaRPr lang="en-GB" sz="16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600" dirty="0" err="1">
                          <a:solidFill>
                            <a:schemeClr val="accent5">
                              <a:lumMod val="50000"/>
                            </a:schemeClr>
                          </a:solidFill>
                          <a:latin typeface="Century Gothic" panose="020B0502020202020204" pitchFamily="34" charset="0"/>
                        </a:rPr>
                        <a:t>ont</a:t>
                      </a:r>
                      <a:r>
                        <a:rPr lang="en-GB" sz="1600" dirty="0">
                          <a:solidFill>
                            <a:schemeClr val="accent5">
                              <a:lumMod val="50000"/>
                            </a:schemeClr>
                          </a:solidFill>
                          <a:latin typeface="Century Gothic" panose="020B0502020202020204" pitchFamily="34" charset="0"/>
                        </a:rPr>
                        <a:t> </a:t>
                      </a:r>
                      <a:r>
                        <a:rPr lang="en-GB" sz="1600" dirty="0" err="1">
                          <a:solidFill>
                            <a:schemeClr val="accent5">
                              <a:lumMod val="50000"/>
                            </a:schemeClr>
                          </a:solidFill>
                          <a:latin typeface="Century Gothic" panose="020B0502020202020204" pitchFamily="34" charset="0"/>
                        </a:rPr>
                        <a:t>refusé</a:t>
                      </a:r>
                      <a:r>
                        <a:rPr lang="en-GB" sz="1600" dirty="0">
                          <a:solidFill>
                            <a:schemeClr val="accent5">
                              <a:lumMod val="50000"/>
                            </a:schemeClr>
                          </a:solidFill>
                          <a:latin typeface="Century Gothic" panose="020B0502020202020204" pitchFamily="34" charset="0"/>
                        </a:rPr>
                        <a:t> de manger les</a:t>
                      </a:r>
                      <a:r>
                        <a:rPr lang="en-GB" sz="1600" baseline="0" dirty="0">
                          <a:solidFill>
                            <a:schemeClr val="accent5">
                              <a:lumMod val="50000"/>
                            </a:schemeClr>
                          </a:solidFill>
                          <a:latin typeface="Century Gothic" panose="020B0502020202020204" pitchFamily="34" charset="0"/>
                        </a:rPr>
                        <a:t> </a:t>
                      </a:r>
                      <a:r>
                        <a:rPr lang="en-GB" sz="1600" baseline="0" dirty="0" smtClean="0">
                          <a:solidFill>
                            <a:schemeClr val="accent5">
                              <a:lumMod val="50000"/>
                            </a:schemeClr>
                          </a:solidFill>
                          <a:latin typeface="Century Gothic" panose="020B0502020202020204" pitchFamily="34" charset="0"/>
                        </a:rPr>
                        <a:t>fruits.</a:t>
                      </a:r>
                      <a:endParaRPr lang="en-GB" sz="16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904809608"/>
                  </a:ext>
                </a:extLst>
              </a:tr>
              <a:tr h="640080">
                <a:tc>
                  <a:txBody>
                    <a:bodyPr/>
                    <a:lstStyle/>
                    <a:p>
                      <a:pPr algn="ctr"/>
                      <a:r>
                        <a:rPr lang="en-GB" sz="1600" dirty="0">
                          <a:solidFill>
                            <a:schemeClr val="accent5">
                              <a:lumMod val="50000"/>
                            </a:schemeClr>
                          </a:solidFill>
                          <a:latin typeface="Century Gothic" panose="020B050202020202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600" dirty="0">
                          <a:solidFill>
                            <a:schemeClr val="accent5">
                              <a:lumMod val="50000"/>
                            </a:schemeClr>
                          </a:solidFill>
                          <a:latin typeface="Century Gothic" panose="020B0502020202020204" pitchFamily="34" charset="0"/>
                        </a:rPr>
                        <a:t>La </a:t>
                      </a:r>
                      <a:r>
                        <a:rPr lang="en-GB" sz="1600" dirty="0" err="1">
                          <a:solidFill>
                            <a:schemeClr val="accent5">
                              <a:lumMod val="50000"/>
                            </a:schemeClr>
                          </a:solidFill>
                          <a:latin typeface="Century Gothic" panose="020B0502020202020204" pitchFamily="34" charset="0"/>
                        </a:rPr>
                        <a:t>fille</a:t>
                      </a:r>
                      <a:endParaRPr lang="en-GB" sz="1600" dirty="0">
                        <a:solidFill>
                          <a:schemeClr val="accent5">
                            <a:lumMod val="50000"/>
                          </a:schemeClr>
                        </a:solidFill>
                        <a:latin typeface="Century Gothic" panose="020B0502020202020204" pitchFamily="34" charset="0"/>
                      </a:endParaRPr>
                    </a:p>
                    <a:p>
                      <a:r>
                        <a:rPr lang="en-GB" sz="1600" dirty="0">
                          <a:solidFill>
                            <a:schemeClr val="accent5">
                              <a:lumMod val="50000"/>
                            </a:schemeClr>
                          </a:solidFill>
                          <a:latin typeface="Century Gothic" panose="020B0502020202020204" pitchFamily="34" charset="0"/>
                        </a:rPr>
                        <a:t>Les</a:t>
                      </a:r>
                      <a:r>
                        <a:rPr lang="en-GB" sz="1600" baseline="0" dirty="0">
                          <a:solidFill>
                            <a:schemeClr val="accent5">
                              <a:lumMod val="50000"/>
                            </a:schemeClr>
                          </a:solidFill>
                          <a:latin typeface="Century Gothic" panose="020B0502020202020204" pitchFamily="34" charset="0"/>
                        </a:rPr>
                        <a:t> profs</a:t>
                      </a:r>
                      <a:endParaRPr lang="en-GB" sz="16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600" dirty="0">
                          <a:solidFill>
                            <a:schemeClr val="accent5">
                              <a:lumMod val="50000"/>
                            </a:schemeClr>
                          </a:solidFill>
                          <a:latin typeface="Century Gothic" panose="020B0502020202020204" pitchFamily="34" charset="0"/>
                        </a:rPr>
                        <a:t>a </a:t>
                      </a:r>
                      <a:r>
                        <a:rPr lang="en-GB" sz="1600" dirty="0" err="1">
                          <a:solidFill>
                            <a:schemeClr val="accent5">
                              <a:lumMod val="50000"/>
                            </a:schemeClr>
                          </a:solidFill>
                          <a:latin typeface="Century Gothic" panose="020B0502020202020204" pitchFamily="34" charset="0"/>
                        </a:rPr>
                        <a:t>donné</a:t>
                      </a:r>
                      <a:r>
                        <a:rPr lang="en-GB" sz="1600" dirty="0">
                          <a:solidFill>
                            <a:schemeClr val="accent5">
                              <a:lumMod val="50000"/>
                            </a:schemeClr>
                          </a:solidFill>
                          <a:latin typeface="Century Gothic" panose="020B0502020202020204" pitchFamily="34" charset="0"/>
                        </a:rPr>
                        <a:t> les </a:t>
                      </a:r>
                      <a:r>
                        <a:rPr lang="en-GB" sz="1600" dirty="0" smtClean="0">
                          <a:solidFill>
                            <a:schemeClr val="accent5">
                              <a:lumMod val="50000"/>
                            </a:schemeClr>
                          </a:solidFill>
                          <a:latin typeface="Century Gothic" panose="020B0502020202020204" pitchFamily="34" charset="0"/>
                        </a:rPr>
                        <a:t>instructions.</a:t>
                      </a:r>
                      <a:endParaRPr lang="en-GB" sz="16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270815028"/>
                  </a:ext>
                </a:extLst>
              </a:tr>
              <a:tr h="376202">
                <a:tc>
                  <a:txBody>
                    <a:bodyPr/>
                    <a:lstStyle/>
                    <a:p>
                      <a:pPr algn="ctr"/>
                      <a:r>
                        <a:rPr lang="en-GB" sz="1600" dirty="0">
                          <a:solidFill>
                            <a:schemeClr val="accent5">
                              <a:lumMod val="50000"/>
                            </a:schemeClr>
                          </a:solidFill>
                          <a:latin typeface="Century Gothic" panose="020B050202020202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600" dirty="0">
                          <a:solidFill>
                            <a:schemeClr val="accent5">
                              <a:lumMod val="50000"/>
                            </a:schemeClr>
                          </a:solidFill>
                          <a:latin typeface="Century Gothic" panose="020B0502020202020204" pitchFamily="34" charset="0"/>
                        </a:rPr>
                        <a:t>Jean</a:t>
                      </a:r>
                    </a:p>
                    <a:p>
                      <a:r>
                        <a:rPr lang="en-GB" sz="1600" dirty="0">
                          <a:solidFill>
                            <a:schemeClr val="accent5">
                              <a:lumMod val="50000"/>
                            </a:schemeClr>
                          </a:solidFill>
                          <a:latin typeface="Century Gothic" panose="020B0502020202020204" pitchFamily="34" charset="0"/>
                        </a:rPr>
                        <a:t>Monsieur Lebrun et Madame Hugo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600" dirty="0" err="1">
                          <a:solidFill>
                            <a:schemeClr val="accent5">
                              <a:lumMod val="50000"/>
                            </a:schemeClr>
                          </a:solidFill>
                          <a:latin typeface="Century Gothic" panose="020B0502020202020204" pitchFamily="34" charset="0"/>
                        </a:rPr>
                        <a:t>ont</a:t>
                      </a:r>
                      <a:r>
                        <a:rPr lang="en-GB" sz="1600" dirty="0">
                          <a:solidFill>
                            <a:schemeClr val="accent5">
                              <a:lumMod val="50000"/>
                            </a:schemeClr>
                          </a:solidFill>
                          <a:latin typeface="Century Gothic" panose="020B0502020202020204" pitchFamily="34" charset="0"/>
                        </a:rPr>
                        <a:t> </a:t>
                      </a:r>
                      <a:r>
                        <a:rPr lang="en-GB" sz="1600" dirty="0" err="1">
                          <a:solidFill>
                            <a:schemeClr val="accent5">
                              <a:lumMod val="50000"/>
                            </a:schemeClr>
                          </a:solidFill>
                          <a:latin typeface="Century Gothic" panose="020B0502020202020204" pitchFamily="34" charset="0"/>
                        </a:rPr>
                        <a:t>parlé</a:t>
                      </a:r>
                      <a:r>
                        <a:rPr lang="en-GB" sz="1600" dirty="0">
                          <a:solidFill>
                            <a:schemeClr val="accent5">
                              <a:lumMod val="50000"/>
                            </a:schemeClr>
                          </a:solidFill>
                          <a:latin typeface="Century Gothic" panose="020B0502020202020204" pitchFamily="34" charset="0"/>
                        </a:rPr>
                        <a:t> beaucoup</a:t>
                      </a:r>
                      <a:r>
                        <a:rPr lang="en-GB" sz="1600" baseline="0" dirty="0">
                          <a:solidFill>
                            <a:schemeClr val="accent5">
                              <a:lumMod val="50000"/>
                            </a:schemeClr>
                          </a:solidFill>
                          <a:latin typeface="Century Gothic" panose="020B0502020202020204" pitchFamily="34" charset="0"/>
                        </a:rPr>
                        <a:t> </a:t>
                      </a:r>
                      <a:r>
                        <a:rPr lang="en-GB" sz="1600" baseline="0" dirty="0" err="1">
                          <a:solidFill>
                            <a:schemeClr val="accent5">
                              <a:lumMod val="50000"/>
                            </a:schemeClr>
                          </a:solidFill>
                          <a:latin typeface="Century Gothic" panose="020B0502020202020204" pitchFamily="34" charset="0"/>
                        </a:rPr>
                        <a:t>en</a:t>
                      </a:r>
                      <a:r>
                        <a:rPr lang="en-GB" sz="1600" baseline="0" dirty="0">
                          <a:solidFill>
                            <a:schemeClr val="accent5">
                              <a:lumMod val="50000"/>
                            </a:schemeClr>
                          </a:solidFill>
                          <a:latin typeface="Century Gothic" panose="020B0502020202020204" pitchFamily="34" charset="0"/>
                        </a:rPr>
                        <a:t> </a:t>
                      </a:r>
                      <a:r>
                        <a:rPr lang="en-GB" sz="1600" baseline="0" dirty="0" err="1" smtClean="0">
                          <a:solidFill>
                            <a:schemeClr val="accent5">
                              <a:lumMod val="50000"/>
                            </a:schemeClr>
                          </a:solidFill>
                          <a:latin typeface="Century Gothic" panose="020B0502020202020204" pitchFamily="34" charset="0"/>
                        </a:rPr>
                        <a:t>anglais</a:t>
                      </a:r>
                      <a:r>
                        <a:rPr lang="en-GB" sz="1600" baseline="0" dirty="0" smtClean="0">
                          <a:solidFill>
                            <a:schemeClr val="accent5">
                              <a:lumMod val="50000"/>
                            </a:schemeClr>
                          </a:solidFill>
                          <a:latin typeface="Century Gothic" panose="020B0502020202020204" pitchFamily="34" charset="0"/>
                        </a:rPr>
                        <a:t>.</a:t>
                      </a:r>
                      <a:endParaRPr lang="en-GB" sz="16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491047183"/>
                  </a:ext>
                </a:extLst>
              </a:tr>
            </a:tbl>
          </a:graphicData>
        </a:graphic>
      </p:graphicFrame>
      <p:sp>
        <p:nvSpPr>
          <p:cNvPr id="19" name="TextBox 18">
            <a:extLst>
              <a:ext uri="{FF2B5EF4-FFF2-40B4-BE49-F238E27FC236}">
                <a16:creationId xmlns="" xmlns:a16="http://schemas.microsoft.com/office/drawing/2014/main" id="{2920842D-932B-BF40-9DD9-3E578724C14F}"/>
              </a:ext>
            </a:extLst>
          </p:cNvPr>
          <p:cNvSpPr txBox="1"/>
          <p:nvPr/>
        </p:nvSpPr>
        <p:spPr>
          <a:xfrm>
            <a:off x="5769384" y="6458247"/>
            <a:ext cx="3831771" cy="276999"/>
          </a:xfrm>
          <a:prstGeom prst="rect">
            <a:avLst/>
          </a:prstGeom>
          <a:noFill/>
        </p:spPr>
        <p:txBody>
          <a:bodyPr wrap="square" rtlCol="0">
            <a:spAutoFit/>
          </a:bodyPr>
          <a:lstStyle/>
          <a:p>
            <a:pPr algn="r"/>
            <a:r>
              <a:rPr lang="en-US" sz="1200" dirty="0">
                <a:solidFill>
                  <a:schemeClr val="bg1"/>
                </a:solidFill>
                <a:latin typeface="Century Gothic" panose="020B0502020202020204" pitchFamily="34" charset="0"/>
              </a:rPr>
              <a:t>Emma </a:t>
            </a:r>
            <a:r>
              <a:rPr lang="en-US" sz="1200" dirty="0" smtClean="0">
                <a:solidFill>
                  <a:schemeClr val="bg1"/>
                </a:solidFill>
                <a:latin typeface="Century Gothic" panose="020B0502020202020204" pitchFamily="34" charset="0"/>
              </a:rPr>
              <a:t>Marsden / Victoria </a:t>
            </a:r>
            <a:r>
              <a:rPr lang="en-US" sz="1200" dirty="0">
                <a:solidFill>
                  <a:schemeClr val="bg1"/>
                </a:solidFill>
                <a:latin typeface="Century Gothic" panose="020B0502020202020204" pitchFamily="34" charset="0"/>
              </a:rPr>
              <a:t>Hobson</a:t>
            </a:r>
          </a:p>
        </p:txBody>
      </p:sp>
      <p:sp>
        <p:nvSpPr>
          <p:cNvPr id="20" name="Content Placeholder 2"/>
          <p:cNvSpPr txBox="1">
            <a:spLocks/>
          </p:cNvSpPr>
          <p:nvPr/>
        </p:nvSpPr>
        <p:spPr>
          <a:xfrm>
            <a:off x="9444085" y="54080"/>
            <a:ext cx="2738770" cy="3805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GB" sz="2000" b="1" dirty="0" smtClean="0">
                <a:solidFill>
                  <a:srgbClr val="02456F"/>
                </a:solidFill>
                <a:latin typeface="Century Gothic" panose="020B0502020202020204" pitchFamily="34" charset="0"/>
              </a:rPr>
              <a:t>Lire</a:t>
            </a:r>
            <a:endParaRPr lang="en-GB" sz="2000" b="1" dirty="0">
              <a:solidFill>
                <a:srgbClr val="02456F"/>
              </a:solidFill>
              <a:latin typeface="Century Gothic" panose="020B0502020202020204" pitchFamily="34" charset="0"/>
            </a:endParaRPr>
          </a:p>
        </p:txBody>
      </p:sp>
    </p:spTree>
    <p:extLst>
      <p:ext uri="{BB962C8B-B14F-4D97-AF65-F5344CB8AC3E}">
        <p14:creationId xmlns:p14="http://schemas.microsoft.com/office/powerpoint/2010/main" val="1750945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a:srcRect t="42953" r="61529" b="9905"/>
          <a:stretch/>
        </p:blipFill>
        <p:spPr>
          <a:xfrm>
            <a:off x="948313" y="5477190"/>
            <a:ext cx="891536" cy="741364"/>
          </a:xfrm>
          <a:prstGeom prst="rect">
            <a:avLst/>
          </a:prstGeom>
        </p:spPr>
      </p:pic>
      <p:pic>
        <p:nvPicPr>
          <p:cNvPr id="17" name="Picture 16"/>
          <p:cNvPicPr>
            <a:picLocks noChangeAspect="1"/>
          </p:cNvPicPr>
          <p:nvPr/>
        </p:nvPicPr>
        <p:blipFill rotWithShape="1">
          <a:blip r:embed="rId4"/>
          <a:srcRect l="12381" b="8553"/>
          <a:stretch/>
        </p:blipFill>
        <p:spPr>
          <a:xfrm>
            <a:off x="1754063" y="5581302"/>
            <a:ext cx="419892" cy="675514"/>
          </a:xfrm>
          <a:prstGeom prst="rect">
            <a:avLst/>
          </a:prstGeom>
        </p:spPr>
      </p:pic>
      <p:pic>
        <p:nvPicPr>
          <p:cNvPr id="18" name="Picture 17"/>
          <p:cNvPicPr>
            <a:picLocks noChangeAspect="1"/>
          </p:cNvPicPr>
          <p:nvPr/>
        </p:nvPicPr>
        <p:blipFill rotWithShape="1">
          <a:blip r:embed="rId5"/>
          <a:srcRect b="16981"/>
          <a:stretch/>
        </p:blipFill>
        <p:spPr>
          <a:xfrm>
            <a:off x="1225307" y="4765009"/>
            <a:ext cx="738702" cy="616785"/>
          </a:xfrm>
          <a:prstGeom prst="rect">
            <a:avLst/>
          </a:prstGeom>
        </p:spPr>
      </p:pic>
      <p:pic>
        <p:nvPicPr>
          <p:cNvPr id="19" name="Picture 18"/>
          <p:cNvPicPr>
            <a:picLocks noChangeAspect="1"/>
          </p:cNvPicPr>
          <p:nvPr/>
        </p:nvPicPr>
        <p:blipFill rotWithShape="1">
          <a:blip r:embed="rId6"/>
          <a:srcRect b="7761"/>
          <a:stretch/>
        </p:blipFill>
        <p:spPr>
          <a:xfrm>
            <a:off x="1327869" y="1462177"/>
            <a:ext cx="489873" cy="687706"/>
          </a:xfrm>
          <a:prstGeom prst="rect">
            <a:avLst/>
          </a:prstGeom>
        </p:spPr>
      </p:pic>
      <p:pic>
        <p:nvPicPr>
          <p:cNvPr id="20" name="Picture 19"/>
          <p:cNvPicPr>
            <a:picLocks noChangeAspect="1"/>
          </p:cNvPicPr>
          <p:nvPr/>
        </p:nvPicPr>
        <p:blipFill rotWithShape="1">
          <a:blip r:embed="rId7"/>
          <a:srcRect l="10082" r="7585" b="26883"/>
          <a:stretch/>
        </p:blipFill>
        <p:spPr>
          <a:xfrm>
            <a:off x="881258" y="2378404"/>
            <a:ext cx="1362098" cy="580955"/>
          </a:xfrm>
          <a:prstGeom prst="rect">
            <a:avLst/>
          </a:prstGeom>
        </p:spPr>
      </p:pic>
      <p:pic>
        <p:nvPicPr>
          <p:cNvPr id="21" name="Picture 20"/>
          <p:cNvPicPr>
            <a:picLocks noChangeAspect="1"/>
          </p:cNvPicPr>
          <p:nvPr/>
        </p:nvPicPr>
        <p:blipFill>
          <a:blip r:embed="rId8"/>
          <a:stretch>
            <a:fillRect/>
          </a:stretch>
        </p:blipFill>
        <p:spPr>
          <a:xfrm>
            <a:off x="920084" y="3118110"/>
            <a:ext cx="1282922" cy="671436"/>
          </a:xfrm>
          <a:prstGeom prst="rect">
            <a:avLst/>
          </a:prstGeom>
        </p:spPr>
      </p:pic>
      <p:pic>
        <p:nvPicPr>
          <p:cNvPr id="22" name="Picture 21"/>
          <p:cNvPicPr>
            <a:picLocks noChangeAspect="1"/>
          </p:cNvPicPr>
          <p:nvPr/>
        </p:nvPicPr>
        <p:blipFill>
          <a:blip r:embed="rId9"/>
          <a:stretch>
            <a:fillRect/>
          </a:stretch>
        </p:blipFill>
        <p:spPr>
          <a:xfrm>
            <a:off x="1225307" y="3845476"/>
            <a:ext cx="785186" cy="781742"/>
          </a:xfrm>
          <a:prstGeom prst="rect">
            <a:avLst/>
          </a:prstGeom>
        </p:spPr>
      </p:pic>
      <p:graphicFrame>
        <p:nvGraphicFramePr>
          <p:cNvPr id="5" name="Content Placeholder 4"/>
          <p:cNvGraphicFramePr>
            <a:graphicFrameLocks/>
          </p:cNvGraphicFramePr>
          <p:nvPr>
            <p:extLst>
              <p:ext uri="{D42A27DB-BD31-4B8C-83A1-F6EECF244321}">
                <p14:modId xmlns:p14="http://schemas.microsoft.com/office/powerpoint/2010/main" val="1371249906"/>
              </p:ext>
            </p:extLst>
          </p:nvPr>
        </p:nvGraphicFramePr>
        <p:xfrm>
          <a:off x="529949" y="881289"/>
          <a:ext cx="11111592" cy="5455920"/>
        </p:xfrm>
        <a:graphic>
          <a:graphicData uri="http://schemas.openxmlformats.org/drawingml/2006/table">
            <a:tbl>
              <a:tblPr firstRow="1" bandRow="1">
                <a:tableStyleId>{5C22544A-7EE6-4342-B048-85BDC9FD1C3A}</a:tableStyleId>
              </a:tblPr>
              <a:tblGrid>
                <a:gridCol w="443374">
                  <a:extLst>
                    <a:ext uri="{9D8B030D-6E8A-4147-A177-3AD203B41FA5}">
                      <a16:colId xmlns="" xmlns:a16="http://schemas.microsoft.com/office/drawing/2014/main" val="2548973513"/>
                    </a:ext>
                  </a:extLst>
                </a:gridCol>
                <a:gridCol w="1275465">
                  <a:extLst>
                    <a:ext uri="{9D8B030D-6E8A-4147-A177-3AD203B41FA5}">
                      <a16:colId xmlns="" xmlns:a16="http://schemas.microsoft.com/office/drawing/2014/main" val="4272763801"/>
                    </a:ext>
                  </a:extLst>
                </a:gridCol>
                <a:gridCol w="9392753">
                  <a:extLst>
                    <a:ext uri="{9D8B030D-6E8A-4147-A177-3AD203B41FA5}">
                      <a16:colId xmlns="" xmlns:a16="http://schemas.microsoft.com/office/drawing/2014/main" val="182146595"/>
                    </a:ext>
                  </a:extLst>
                </a:gridCol>
              </a:tblGrid>
              <a:tr h="489990">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accent5">
                              <a:lumMod val="50000"/>
                            </a:schemeClr>
                          </a:solidFill>
                          <a:latin typeface="Century Gothic" panose="020B0502020202020204" pitchFamily="34" charset="0"/>
                        </a:rPr>
                        <a:t>Write a sentence to describe what</a:t>
                      </a:r>
                      <a:r>
                        <a:rPr lang="en-GB" sz="1400" b="0" baseline="0" dirty="0">
                          <a:solidFill>
                            <a:schemeClr val="accent5">
                              <a:lumMod val="50000"/>
                            </a:schemeClr>
                          </a:solidFill>
                          <a:latin typeface="Century Gothic" panose="020B0502020202020204" pitchFamily="34" charset="0"/>
                        </a:rPr>
                        <a:t> these people did on their holidays.</a:t>
                      </a:r>
                      <a:r>
                        <a:rPr lang="en-GB" sz="1400" b="0" dirty="0">
                          <a:solidFill>
                            <a:schemeClr val="accent5">
                              <a:lumMod val="50000"/>
                            </a:schemeClr>
                          </a:solidFill>
                          <a:latin typeface="Century Gothic" panose="020B0502020202020204" pitchFamily="34" charset="0"/>
                        </a:rPr>
                        <a:t> </a:t>
                      </a:r>
                      <a:r>
                        <a:rPr lang="en-GB" sz="1400" b="0" dirty="0" smtClean="0">
                          <a:solidFill>
                            <a:schemeClr val="accent5">
                              <a:lumMod val="50000"/>
                            </a:schemeClr>
                          </a:solidFill>
                          <a:latin typeface="Century Gothic" panose="020B0502020202020204" pitchFamily="34" charset="0"/>
                        </a:rPr>
                        <a:t/>
                      </a:r>
                      <a:br>
                        <a:rPr lang="en-GB" sz="1400" b="0" dirty="0" smtClean="0">
                          <a:solidFill>
                            <a:schemeClr val="accent5">
                              <a:lumMod val="50000"/>
                            </a:schemeClr>
                          </a:solidFill>
                          <a:latin typeface="Century Gothic" panose="020B0502020202020204" pitchFamily="34" charset="0"/>
                        </a:rPr>
                      </a:br>
                      <a:r>
                        <a:rPr lang="en-GB" sz="1400" b="0" baseline="0" dirty="0" smtClean="0">
                          <a:solidFill>
                            <a:schemeClr val="accent5">
                              <a:lumMod val="50000"/>
                            </a:schemeClr>
                          </a:solidFill>
                          <a:latin typeface="Century Gothic" panose="020B0502020202020204" pitchFamily="34" charset="0"/>
                        </a:rPr>
                        <a:t>Notice </a:t>
                      </a:r>
                      <a:r>
                        <a:rPr lang="en-GB" sz="1400" b="0" baseline="0" dirty="0">
                          <a:solidFill>
                            <a:schemeClr val="accent5">
                              <a:lumMod val="50000"/>
                            </a:schemeClr>
                          </a:solidFill>
                          <a:latin typeface="Century Gothic" panose="020B0502020202020204" pitchFamily="34" charset="0"/>
                        </a:rPr>
                        <a:t>some pictures have </a:t>
                      </a:r>
                      <a:r>
                        <a:rPr lang="en-GB" sz="1400" b="0" i="1" u="sng" baseline="0" dirty="0">
                          <a:solidFill>
                            <a:schemeClr val="accent5">
                              <a:lumMod val="50000"/>
                            </a:schemeClr>
                          </a:solidFill>
                          <a:latin typeface="Century Gothic" panose="020B0502020202020204" pitchFamily="34" charset="0"/>
                        </a:rPr>
                        <a:t>one</a:t>
                      </a:r>
                      <a:r>
                        <a:rPr lang="en-GB" sz="1400" b="0" i="1" baseline="0" dirty="0">
                          <a:solidFill>
                            <a:schemeClr val="accent5">
                              <a:lumMod val="50000"/>
                            </a:schemeClr>
                          </a:solidFill>
                          <a:latin typeface="Century Gothic" panose="020B0502020202020204" pitchFamily="34" charset="0"/>
                        </a:rPr>
                        <a:t> </a:t>
                      </a:r>
                      <a:r>
                        <a:rPr lang="en-GB" sz="1400" b="0" baseline="0" dirty="0">
                          <a:solidFill>
                            <a:schemeClr val="accent5">
                              <a:lumMod val="50000"/>
                            </a:schemeClr>
                          </a:solidFill>
                          <a:latin typeface="Century Gothic" panose="020B0502020202020204" pitchFamily="34" charset="0"/>
                        </a:rPr>
                        <a:t>person and some have </a:t>
                      </a:r>
                      <a:r>
                        <a:rPr lang="en-GB" sz="1400" b="0" i="1" u="sng" baseline="0" dirty="0">
                          <a:solidFill>
                            <a:schemeClr val="accent5">
                              <a:lumMod val="50000"/>
                            </a:schemeClr>
                          </a:solidFill>
                          <a:latin typeface="Century Gothic" panose="020B0502020202020204" pitchFamily="34" charset="0"/>
                        </a:rPr>
                        <a:t>more than one</a:t>
                      </a:r>
                      <a:r>
                        <a:rPr lang="en-GB" sz="1400" b="0" baseline="0" dirty="0">
                          <a:solidFill>
                            <a:schemeClr val="accent5">
                              <a:lumMod val="50000"/>
                            </a:schemeClr>
                          </a:solidFill>
                          <a:latin typeface="Century Gothic" panose="020B0502020202020204" pitchFamily="34" charset="0"/>
                        </a:rPr>
                        <a:t>, so use the correct part of </a:t>
                      </a:r>
                      <a:r>
                        <a:rPr lang="en-GB" sz="1400" b="1" i="1" baseline="0" dirty="0" err="1">
                          <a:solidFill>
                            <a:schemeClr val="accent5">
                              <a:lumMod val="50000"/>
                            </a:schemeClr>
                          </a:solidFill>
                          <a:latin typeface="Century Gothic" panose="020B0502020202020204" pitchFamily="34" charset="0"/>
                        </a:rPr>
                        <a:t>avoir</a:t>
                      </a:r>
                      <a:r>
                        <a:rPr lang="en-GB" sz="1400" b="0" baseline="0" dirty="0">
                          <a:solidFill>
                            <a:schemeClr val="accent5">
                              <a:lumMod val="50000"/>
                            </a:schemeClr>
                          </a:solidFill>
                          <a:latin typeface="Century Gothic" panose="020B0502020202020204" pitchFamily="34" charset="0"/>
                        </a:rPr>
                        <a:t>.</a:t>
                      </a:r>
                      <a:endParaRPr lang="en-GB" sz="14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2062958450"/>
                  </a:ext>
                </a:extLst>
              </a:tr>
              <a:tr h="778220">
                <a:tc>
                  <a:txBody>
                    <a:bodyPr/>
                    <a:lstStyle/>
                    <a:p>
                      <a:r>
                        <a:rPr lang="en-GB" sz="1600" dirty="0">
                          <a:solidFill>
                            <a:schemeClr val="accent5">
                              <a:lumMod val="50000"/>
                            </a:schemeClr>
                          </a:solidFill>
                          <a:latin typeface="Century Gothic" panose="020B0502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600" dirty="0">
                        <a:solidFill>
                          <a:schemeClr val="accent5">
                            <a:lumMod val="50000"/>
                          </a:schemeClr>
                        </a:solidFill>
                        <a:latin typeface="Century Gothic" panose="020B0502020202020204" pitchFamily="34" charset="0"/>
                      </a:endParaRPr>
                    </a:p>
                    <a:p>
                      <a:endParaRPr lang="en-GB" sz="1600" dirty="0">
                        <a:solidFill>
                          <a:schemeClr val="accent5">
                            <a:lumMod val="50000"/>
                          </a:schemeClr>
                        </a:solidFill>
                        <a:latin typeface="Century Gothic" panose="020B0502020202020204" pitchFamily="34" charset="0"/>
                      </a:endParaRPr>
                    </a:p>
                    <a:p>
                      <a:endParaRPr lang="en-GB" sz="16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6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661245337"/>
                  </a:ext>
                </a:extLst>
              </a:tr>
              <a:tr h="778220">
                <a:tc>
                  <a:txBody>
                    <a:bodyPr/>
                    <a:lstStyle/>
                    <a:p>
                      <a:r>
                        <a:rPr lang="en-GB" sz="1600" dirty="0">
                          <a:solidFill>
                            <a:schemeClr val="accent5">
                              <a:lumMod val="50000"/>
                            </a:schemeClr>
                          </a:solidFill>
                          <a:latin typeface="Century Gothic" panose="020B0502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4133114728"/>
                  </a:ext>
                </a:extLst>
              </a:tr>
              <a:tr h="778220">
                <a:tc>
                  <a:txBody>
                    <a:bodyPr/>
                    <a:lstStyle/>
                    <a:p>
                      <a:r>
                        <a:rPr lang="en-GB" sz="1600" dirty="0">
                          <a:solidFill>
                            <a:schemeClr val="accent5">
                              <a:lumMod val="50000"/>
                            </a:schemeClr>
                          </a:solidFill>
                          <a:latin typeface="Century Gothic" panose="020B0502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600" dirty="0">
                        <a:solidFill>
                          <a:schemeClr val="accent5">
                            <a:lumMod val="50000"/>
                          </a:schemeClr>
                        </a:solidFill>
                        <a:latin typeface="Century Gothic" panose="020B0502020202020204" pitchFamily="34" charset="0"/>
                      </a:endParaRPr>
                    </a:p>
                    <a:p>
                      <a:endParaRPr lang="en-GB" sz="1600" dirty="0">
                        <a:solidFill>
                          <a:schemeClr val="accent5">
                            <a:lumMod val="50000"/>
                          </a:schemeClr>
                        </a:solidFill>
                        <a:latin typeface="Century Gothic" panose="020B0502020202020204" pitchFamily="34" charset="0"/>
                      </a:endParaRPr>
                    </a:p>
                    <a:p>
                      <a:endParaRPr lang="en-GB" sz="16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6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767591263"/>
                  </a:ext>
                </a:extLst>
              </a:tr>
              <a:tr h="778220">
                <a:tc>
                  <a:txBody>
                    <a:bodyPr/>
                    <a:lstStyle/>
                    <a:p>
                      <a:r>
                        <a:rPr lang="en-GB" sz="1600" dirty="0">
                          <a:solidFill>
                            <a:schemeClr val="accent5">
                              <a:lumMod val="50000"/>
                            </a:schemeClr>
                          </a:solidFill>
                          <a:latin typeface="Century Gothic" panose="020B050202020202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6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904809608"/>
                  </a:ext>
                </a:extLst>
              </a:tr>
              <a:tr h="778220">
                <a:tc>
                  <a:txBody>
                    <a:bodyPr/>
                    <a:lstStyle/>
                    <a:p>
                      <a:r>
                        <a:rPr lang="en-GB" sz="1600" dirty="0">
                          <a:solidFill>
                            <a:schemeClr val="accent5">
                              <a:lumMod val="50000"/>
                            </a:schemeClr>
                          </a:solidFill>
                          <a:latin typeface="Century Gothic" panose="020B0502020202020204" pitchFamily="34"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600" dirty="0">
                        <a:solidFill>
                          <a:schemeClr val="accent5">
                            <a:lumMod val="50000"/>
                          </a:schemeClr>
                        </a:solidFill>
                        <a:latin typeface="Century Gothic" panose="020B0502020202020204" pitchFamily="34" charset="0"/>
                      </a:endParaRPr>
                    </a:p>
                    <a:p>
                      <a:endParaRPr lang="en-GB" sz="1600" dirty="0">
                        <a:solidFill>
                          <a:schemeClr val="accent5">
                            <a:lumMod val="50000"/>
                          </a:schemeClr>
                        </a:solidFill>
                        <a:latin typeface="Century Gothic" panose="020B0502020202020204" pitchFamily="34" charset="0"/>
                      </a:endParaRPr>
                    </a:p>
                    <a:p>
                      <a:endParaRPr lang="en-GB" sz="16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6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270815028"/>
                  </a:ext>
                </a:extLst>
              </a:tr>
              <a:tr h="778220">
                <a:tc>
                  <a:txBody>
                    <a:bodyPr/>
                    <a:lstStyle/>
                    <a:p>
                      <a:r>
                        <a:rPr lang="en-GB" sz="1600" dirty="0">
                          <a:solidFill>
                            <a:schemeClr val="accent5">
                              <a:lumMod val="50000"/>
                            </a:schemeClr>
                          </a:solidFill>
                          <a:latin typeface="Century Gothic" panose="020B050202020202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600" dirty="0">
                        <a:solidFill>
                          <a:schemeClr val="accent5">
                            <a:lumMod val="50000"/>
                          </a:schemeClr>
                        </a:solidFill>
                        <a:latin typeface="Century Gothic" panose="020B0502020202020204" pitchFamily="34" charset="0"/>
                      </a:endParaRPr>
                    </a:p>
                    <a:p>
                      <a:endParaRPr lang="en-GB" sz="1600" dirty="0">
                        <a:solidFill>
                          <a:schemeClr val="accent5">
                            <a:lumMod val="50000"/>
                          </a:schemeClr>
                        </a:solidFill>
                        <a:latin typeface="Century Gothic" panose="020B0502020202020204" pitchFamily="34" charset="0"/>
                      </a:endParaRPr>
                    </a:p>
                    <a:p>
                      <a:endParaRPr lang="en-GB" sz="16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6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491047183"/>
                  </a:ext>
                </a:extLst>
              </a:tr>
            </a:tbl>
          </a:graphicData>
        </a:graphic>
      </p:graphicFrame>
      <p:sp>
        <p:nvSpPr>
          <p:cNvPr id="23" name="Content Placeholder 2"/>
          <p:cNvSpPr txBox="1">
            <a:spLocks/>
          </p:cNvSpPr>
          <p:nvPr/>
        </p:nvSpPr>
        <p:spPr>
          <a:xfrm>
            <a:off x="9453230" y="119296"/>
            <a:ext cx="2738770" cy="3805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GB" sz="2000" b="1" dirty="0" err="1" smtClean="0">
                <a:latin typeface="Century Gothic" panose="020B0502020202020204" pitchFamily="34" charset="0"/>
              </a:rPr>
              <a:t>Écrire</a:t>
            </a:r>
            <a:endParaRPr lang="en-GB" sz="2000" b="1" dirty="0">
              <a:latin typeface="Century Gothic" panose="020B0502020202020204" pitchFamily="34" charset="0"/>
            </a:endParaRPr>
          </a:p>
        </p:txBody>
      </p:sp>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0"/>
            <a:ext cx="6457246" cy="867128"/>
          </a:xfrm>
          <a:prstGeom prst="rect">
            <a:avLst/>
          </a:prstGeom>
        </p:spPr>
      </p:pic>
      <p:sp>
        <p:nvSpPr>
          <p:cNvPr id="12" name="Title 3"/>
          <p:cNvSpPr>
            <a:spLocks noGrp="1"/>
          </p:cNvSpPr>
          <p:nvPr>
            <p:ph type="title"/>
          </p:nvPr>
        </p:nvSpPr>
        <p:spPr>
          <a:xfrm>
            <a:off x="296190" y="86720"/>
            <a:ext cx="5265384" cy="707849"/>
          </a:xfrm>
        </p:spPr>
        <p:txBody>
          <a:bodyPr>
            <a:normAutofit/>
          </a:bodyPr>
          <a:lstStyle/>
          <a:p>
            <a:r>
              <a:rPr lang="en-GB" sz="3600" b="1" dirty="0">
                <a:solidFill>
                  <a:schemeClr val="bg1"/>
                </a:solidFill>
              </a:rPr>
              <a:t>Les </a:t>
            </a:r>
            <a:r>
              <a:rPr lang="en-GB" sz="3600" b="1" dirty="0" smtClean="0">
                <a:solidFill>
                  <a:schemeClr val="bg1"/>
                </a:solidFill>
              </a:rPr>
              <a:t>sports</a:t>
            </a:r>
            <a:endParaRPr lang="en-GB" sz="3600" b="1" dirty="0">
              <a:solidFill>
                <a:schemeClr val="bg1"/>
              </a:solidFill>
            </a:endParaRPr>
          </a:p>
        </p:txBody>
      </p:sp>
      <p:sp>
        <p:nvSpPr>
          <p:cNvPr id="14" name="TextBox 13">
            <a:extLst>
              <a:ext uri="{FF2B5EF4-FFF2-40B4-BE49-F238E27FC236}">
                <a16:creationId xmlns="" xmlns:a16="http://schemas.microsoft.com/office/drawing/2014/main" id="{2920842D-932B-BF40-9DD9-3E578724C14F}"/>
              </a:ext>
            </a:extLst>
          </p:cNvPr>
          <p:cNvSpPr txBox="1"/>
          <p:nvPr/>
        </p:nvSpPr>
        <p:spPr>
          <a:xfrm>
            <a:off x="5769384" y="6458247"/>
            <a:ext cx="3831771" cy="276999"/>
          </a:xfrm>
          <a:prstGeom prst="rect">
            <a:avLst/>
          </a:prstGeom>
          <a:noFill/>
        </p:spPr>
        <p:txBody>
          <a:bodyPr wrap="square" rtlCol="0">
            <a:spAutoFit/>
          </a:bodyPr>
          <a:lstStyle/>
          <a:p>
            <a:pPr algn="r"/>
            <a:r>
              <a:rPr lang="en-US" sz="1200" dirty="0">
                <a:solidFill>
                  <a:schemeClr val="bg1"/>
                </a:solidFill>
                <a:latin typeface="Century Gothic" panose="020B0502020202020204" pitchFamily="34" charset="0"/>
              </a:rPr>
              <a:t>Emma </a:t>
            </a:r>
            <a:r>
              <a:rPr lang="en-US" sz="1200" dirty="0" smtClean="0">
                <a:solidFill>
                  <a:schemeClr val="bg1"/>
                </a:solidFill>
                <a:latin typeface="Century Gothic" panose="020B0502020202020204" pitchFamily="34" charset="0"/>
              </a:rPr>
              <a:t>Marsden / Victoria </a:t>
            </a:r>
            <a:r>
              <a:rPr lang="en-US" sz="1200" dirty="0">
                <a:solidFill>
                  <a:schemeClr val="bg1"/>
                </a:solidFill>
                <a:latin typeface="Century Gothic" panose="020B0502020202020204" pitchFamily="34" charset="0"/>
              </a:rPr>
              <a:t>Hobson</a:t>
            </a:r>
          </a:p>
        </p:txBody>
      </p:sp>
    </p:spTree>
    <p:extLst>
      <p:ext uri="{BB962C8B-B14F-4D97-AF65-F5344CB8AC3E}">
        <p14:creationId xmlns:p14="http://schemas.microsoft.com/office/powerpoint/2010/main" val="938557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360217" y="764647"/>
            <a:ext cx="10695709" cy="1384995"/>
          </a:xfrm>
          <a:prstGeom prst="rect">
            <a:avLst/>
          </a:prstGeom>
        </p:spPr>
        <p:txBody>
          <a:bodyPr wrap="square">
            <a:spAutoFit/>
          </a:bodyPr>
          <a:lstStyle/>
          <a:p>
            <a:r>
              <a:rPr lang="en-GB" sz="2800" b="1" u="sng" dirty="0">
                <a:solidFill>
                  <a:schemeClr val="accent5">
                    <a:lumMod val="50000"/>
                  </a:schemeClr>
                </a:solidFill>
                <a:latin typeface="Century Gothic" panose="020B0502020202020204" pitchFamily="34" charset="0"/>
              </a:rPr>
              <a:t>Need help?</a:t>
            </a:r>
          </a:p>
          <a:p>
            <a:endParaRPr lang="en-GB" sz="2800" u="sng" dirty="0">
              <a:solidFill>
                <a:schemeClr val="accent5">
                  <a:lumMod val="50000"/>
                </a:schemeClr>
              </a:solidFill>
              <a:latin typeface="Century Gothic" panose="020B0502020202020204" pitchFamily="34" charset="0"/>
            </a:endParaRPr>
          </a:p>
          <a:p>
            <a:r>
              <a:rPr lang="en-GB" sz="2800" u="sng" dirty="0" err="1" smtClean="0">
                <a:solidFill>
                  <a:schemeClr val="accent5">
                    <a:lumMod val="50000"/>
                  </a:schemeClr>
                </a:solidFill>
                <a:latin typeface="Century Gothic" panose="020B0502020202020204" pitchFamily="34" charset="0"/>
              </a:rPr>
              <a:t>Vocabulaire</a:t>
            </a:r>
            <a:endParaRPr lang="en-GB" sz="2800" u="sng" dirty="0">
              <a:solidFill>
                <a:schemeClr val="accent5">
                  <a:lumMod val="50000"/>
                </a:schemeClr>
              </a:solidFill>
              <a:latin typeface="Century Gothic" panose="020B0502020202020204" pitchFamily="34" charset="0"/>
            </a:endParaRPr>
          </a:p>
        </p:txBody>
      </p:sp>
      <p:sp>
        <p:nvSpPr>
          <p:cNvPr id="5" name="TextBox 4">
            <a:extLst>
              <a:ext uri="{FF2B5EF4-FFF2-40B4-BE49-F238E27FC236}">
                <a16:creationId xmlns="" xmlns:a16="http://schemas.microsoft.com/office/drawing/2014/main" id="{2920842D-932B-BF40-9DD9-3E578724C14F}"/>
              </a:ext>
            </a:extLst>
          </p:cNvPr>
          <p:cNvSpPr txBox="1"/>
          <p:nvPr/>
        </p:nvSpPr>
        <p:spPr>
          <a:xfrm>
            <a:off x="5769384" y="6458247"/>
            <a:ext cx="3831771" cy="276999"/>
          </a:xfrm>
          <a:prstGeom prst="rect">
            <a:avLst/>
          </a:prstGeom>
          <a:noFill/>
        </p:spPr>
        <p:txBody>
          <a:bodyPr wrap="square" rtlCol="0">
            <a:spAutoFit/>
          </a:bodyPr>
          <a:lstStyle/>
          <a:p>
            <a:pPr algn="r"/>
            <a:r>
              <a:rPr lang="en-US" sz="1200" dirty="0">
                <a:solidFill>
                  <a:schemeClr val="bg1"/>
                </a:solidFill>
                <a:latin typeface="Century Gothic" panose="020B0502020202020204" pitchFamily="34" charset="0"/>
              </a:rPr>
              <a:t>Emma </a:t>
            </a:r>
            <a:r>
              <a:rPr lang="en-US" sz="1200" dirty="0" smtClean="0">
                <a:solidFill>
                  <a:schemeClr val="bg1"/>
                </a:solidFill>
                <a:latin typeface="Century Gothic" panose="020B0502020202020204" pitchFamily="34" charset="0"/>
              </a:rPr>
              <a:t>Marsden / Victoria </a:t>
            </a:r>
            <a:r>
              <a:rPr lang="en-US" sz="1200" dirty="0">
                <a:solidFill>
                  <a:schemeClr val="bg1"/>
                </a:solidFill>
                <a:latin typeface="Century Gothic" panose="020B0502020202020204" pitchFamily="34" charset="0"/>
              </a:rPr>
              <a:t>Hobson</a:t>
            </a:r>
          </a:p>
        </p:txBody>
      </p:sp>
      <p:sp>
        <p:nvSpPr>
          <p:cNvPr id="6" name="Content Placeholder 2"/>
          <p:cNvSpPr txBox="1">
            <a:spLocks/>
          </p:cNvSpPr>
          <p:nvPr/>
        </p:nvSpPr>
        <p:spPr>
          <a:xfrm>
            <a:off x="9453230" y="119296"/>
            <a:ext cx="2738770" cy="3805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GB" sz="2000" b="1" dirty="0" err="1" smtClean="0">
                <a:latin typeface="Century Gothic" panose="020B0502020202020204" pitchFamily="34" charset="0"/>
              </a:rPr>
              <a:t>Écrire</a:t>
            </a:r>
            <a:endParaRPr lang="en-GB" sz="2000" b="1" dirty="0">
              <a:latin typeface="Century Gothic" panose="020B0502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696025794"/>
              </p:ext>
            </p:extLst>
          </p:nvPr>
        </p:nvGraphicFramePr>
        <p:xfrm>
          <a:off x="360217" y="2414425"/>
          <a:ext cx="8128000" cy="3108960"/>
        </p:xfrm>
        <a:graphic>
          <a:graphicData uri="http://schemas.openxmlformats.org/drawingml/2006/table">
            <a:tbl>
              <a:tblPr firstRow="1" bandRow="1">
                <a:tableStyleId>{5940675A-B579-460E-94D1-54222C63F5DA}</a:tableStyleId>
              </a:tblPr>
              <a:tblGrid>
                <a:gridCol w="4806365"/>
                <a:gridCol w="3321635"/>
              </a:tblGrid>
              <a:tr h="189894">
                <a:tc>
                  <a:txBody>
                    <a:bodyPr/>
                    <a:lstStyle/>
                    <a:p>
                      <a:pPr marL="0" algn="l" defTabSz="914400" rtl="0" eaLnBrk="1" latinLnBrk="0" hangingPunct="1"/>
                      <a:r>
                        <a:rPr kumimoji="0" lang="en-GB" sz="2800" u="none" strike="noStrike" kern="1200" cap="none" spc="0" normalizeH="0" baseline="0" dirty="0" smtClean="0">
                          <a:ln>
                            <a:noFill/>
                          </a:ln>
                          <a:solidFill>
                            <a:srgbClr val="02456F"/>
                          </a:solidFill>
                          <a:effectLst/>
                          <a:uLnTx/>
                          <a:uFillTx/>
                          <a:latin typeface="Century Gothic" panose="020B0502020202020204" pitchFamily="34" charset="0"/>
                        </a:rPr>
                        <a:t>jouer au foot </a:t>
                      </a:r>
                      <a:endParaRPr kumimoji="0" lang="en-GB" sz="2800" b="0" i="0" u="none" strike="noStrike" kern="1200" cap="none" spc="0" normalizeH="0" baseline="0" dirty="0">
                        <a:ln>
                          <a:noFill/>
                        </a:ln>
                        <a:solidFill>
                          <a:srgbClr val="02456F"/>
                        </a:solidFill>
                        <a:effectLst/>
                        <a:uLnTx/>
                        <a:uFillTx/>
                        <a:latin typeface="Century Gothic" panose="020B0502020202020204" pitchFamily="34" charset="0"/>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u="none" strike="noStrike" kern="1200" cap="none" spc="0" normalizeH="0" baseline="0" noProof="0" dirty="0" smtClean="0">
                          <a:ln>
                            <a:noFill/>
                          </a:ln>
                          <a:solidFill>
                            <a:srgbClr val="02456F"/>
                          </a:solidFill>
                          <a:effectLst/>
                          <a:uLnTx/>
                          <a:uFillTx/>
                          <a:latin typeface="Century Gothic" panose="020B0502020202020204" pitchFamily="34" charset="0"/>
                        </a:rPr>
                        <a:t>to play football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9894">
                <a:tc>
                  <a:txBody>
                    <a:bodyPr/>
                    <a:lstStyle/>
                    <a:p>
                      <a:r>
                        <a:rPr kumimoji="0" lang="en-GB" sz="2800" u="none" strike="noStrike" kern="1200" cap="none" spc="0" normalizeH="0" baseline="0" noProof="0" dirty="0" smtClean="0">
                          <a:ln>
                            <a:noFill/>
                          </a:ln>
                          <a:solidFill>
                            <a:srgbClr val="02456F"/>
                          </a:solidFill>
                          <a:effectLst/>
                          <a:uLnTx/>
                          <a:uFillTx/>
                          <a:latin typeface="Century Gothic" panose="020B0502020202020204" pitchFamily="34" charset="0"/>
                        </a:rPr>
                        <a:t>jouer au tennis </a:t>
                      </a:r>
                      <a:endParaRPr lang="en-GB" dirty="0">
                        <a:solidFill>
                          <a:srgbClr val="02456F"/>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u="none" strike="noStrike" kern="1200" cap="none" spc="0" normalizeH="0" baseline="0" noProof="0" dirty="0" smtClean="0">
                          <a:ln>
                            <a:noFill/>
                          </a:ln>
                          <a:solidFill>
                            <a:srgbClr val="02456F"/>
                          </a:solidFill>
                          <a:effectLst/>
                          <a:uLnTx/>
                          <a:uFillTx/>
                          <a:latin typeface="Century Gothic" panose="020B0502020202020204" pitchFamily="34" charset="0"/>
                        </a:rPr>
                        <a:t>to play tennis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9894">
                <a:tc>
                  <a:txBody>
                    <a:bodyPr/>
                    <a:lstStyle/>
                    <a:p>
                      <a:r>
                        <a:rPr kumimoji="0" lang="en-GB" sz="2800" u="none" strike="noStrike" kern="1200" cap="none" spc="0" normalizeH="0" baseline="0" noProof="0" dirty="0" smtClean="0">
                          <a:ln>
                            <a:noFill/>
                          </a:ln>
                          <a:solidFill>
                            <a:srgbClr val="02456F"/>
                          </a:solidFill>
                          <a:effectLst/>
                          <a:uLnTx/>
                          <a:uFillTx/>
                          <a:latin typeface="Century Gothic" panose="020B0502020202020204" pitchFamily="34" charset="0"/>
                        </a:rPr>
                        <a:t>jouer au golf </a:t>
                      </a:r>
                      <a:endParaRPr lang="en-GB" dirty="0">
                        <a:solidFill>
                          <a:srgbClr val="02456F"/>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u="none" strike="noStrike" kern="1200" cap="none" spc="0" normalizeH="0" baseline="0" noProof="0" dirty="0" smtClean="0">
                          <a:ln>
                            <a:noFill/>
                          </a:ln>
                          <a:solidFill>
                            <a:srgbClr val="02456F"/>
                          </a:solidFill>
                          <a:effectLst/>
                          <a:uLnTx/>
                          <a:uFillTx/>
                          <a:latin typeface="Century Gothic" panose="020B0502020202020204" pitchFamily="34" charset="0"/>
                        </a:rPr>
                        <a:t>to play golf</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24161">
                <a:tc>
                  <a:txBody>
                    <a:bodyPr/>
                    <a:lstStyle/>
                    <a:p>
                      <a:r>
                        <a:rPr kumimoji="0" lang="en-GB" sz="2800" u="none" strike="noStrike" kern="1200" cap="none" spc="0" normalizeH="0" baseline="0" noProof="0" dirty="0" smtClean="0">
                          <a:ln>
                            <a:noFill/>
                          </a:ln>
                          <a:solidFill>
                            <a:srgbClr val="02456F"/>
                          </a:solidFill>
                          <a:effectLst/>
                          <a:uLnTx/>
                          <a:uFillTx/>
                          <a:latin typeface="Century Gothic" panose="020B0502020202020204" pitchFamily="34" charset="0"/>
                        </a:rPr>
                        <a:t>faire de la </a:t>
                      </a:r>
                      <a:r>
                        <a:rPr kumimoji="0" lang="en-GB" sz="2800" u="none" strike="noStrike" kern="1200" cap="none" spc="0" normalizeH="0" baseline="0" noProof="0" dirty="0" err="1" smtClean="0">
                          <a:ln>
                            <a:noFill/>
                          </a:ln>
                          <a:solidFill>
                            <a:srgbClr val="02456F"/>
                          </a:solidFill>
                          <a:effectLst/>
                          <a:uLnTx/>
                          <a:uFillTx/>
                          <a:latin typeface="Century Gothic" panose="020B0502020202020204" pitchFamily="34" charset="0"/>
                        </a:rPr>
                        <a:t>planche</a:t>
                      </a:r>
                      <a:r>
                        <a:rPr kumimoji="0" lang="en-GB" sz="2800" u="none" strike="noStrike" kern="1200" cap="none" spc="0" normalizeH="0" baseline="0" noProof="0" dirty="0" smtClean="0">
                          <a:ln>
                            <a:noFill/>
                          </a:ln>
                          <a:solidFill>
                            <a:srgbClr val="02456F"/>
                          </a:solidFill>
                          <a:effectLst/>
                          <a:uLnTx/>
                          <a:uFillTx/>
                          <a:latin typeface="Century Gothic" panose="020B0502020202020204" pitchFamily="34" charset="0"/>
                        </a:rPr>
                        <a:t> à voile </a:t>
                      </a:r>
                      <a:endParaRPr lang="en-GB" dirty="0">
                        <a:solidFill>
                          <a:srgbClr val="02456F"/>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u="none" strike="noStrike" kern="1200" cap="none" spc="0" normalizeH="0" baseline="0" noProof="0" dirty="0" smtClean="0">
                          <a:ln>
                            <a:noFill/>
                          </a:ln>
                          <a:solidFill>
                            <a:srgbClr val="02456F"/>
                          </a:solidFill>
                          <a:effectLst/>
                          <a:uLnTx/>
                          <a:uFillTx/>
                          <a:latin typeface="Century Gothic" panose="020B0502020202020204" pitchFamily="34" charset="0"/>
                        </a:rPr>
                        <a:t>to windsurf</a:t>
                      </a:r>
                      <a:endParaRPr kumimoji="0" lang="en-GB" sz="2800" b="0" i="0" u="none" strike="noStrike" kern="1200" cap="none" spc="0" normalizeH="0" baseline="0" noProof="0" dirty="0" smtClean="0">
                        <a:ln>
                          <a:noFill/>
                        </a:ln>
                        <a:solidFill>
                          <a:srgbClr val="02456F"/>
                        </a:solidFill>
                        <a:effectLst/>
                        <a:uLnTx/>
                        <a:uFillTx/>
                        <a:latin typeface="Century Gothic" panose="020B0502020202020204" pitchFamily="34" charset="0"/>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24161">
                <a:tc>
                  <a:txBody>
                    <a:bodyPr/>
                    <a:lstStyle/>
                    <a:p>
                      <a:r>
                        <a:rPr kumimoji="0" lang="en-GB" sz="2800" u="none" strike="noStrike" kern="1200" cap="none" spc="0" normalizeH="0" baseline="0" noProof="0" dirty="0" smtClean="0">
                          <a:ln>
                            <a:noFill/>
                          </a:ln>
                          <a:solidFill>
                            <a:srgbClr val="02456F"/>
                          </a:solidFill>
                          <a:effectLst/>
                          <a:uLnTx/>
                          <a:uFillTx/>
                          <a:latin typeface="Century Gothic" panose="020B0502020202020204" pitchFamily="34" charset="0"/>
                        </a:rPr>
                        <a:t>faire du ski </a:t>
                      </a:r>
                      <a:endParaRPr lang="en-GB" dirty="0">
                        <a:solidFill>
                          <a:srgbClr val="02456F"/>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kumimoji="0" lang="en-GB" sz="2800" u="none" strike="noStrike" kern="1200" cap="none" spc="0" normalizeH="0" baseline="0" noProof="0" dirty="0" smtClean="0">
                          <a:ln>
                            <a:noFill/>
                          </a:ln>
                          <a:solidFill>
                            <a:srgbClr val="02456F"/>
                          </a:solidFill>
                          <a:effectLst/>
                          <a:uLnTx/>
                          <a:uFillTx/>
                          <a:latin typeface="Century Gothic" panose="020B0502020202020204" pitchFamily="34" charset="0"/>
                        </a:rPr>
                        <a:t>to ski </a:t>
                      </a:r>
                      <a:endParaRPr lang="en-GB" dirty="0">
                        <a:solidFill>
                          <a:srgbClr val="02456F"/>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9894">
                <a:tc>
                  <a:txBody>
                    <a:bodyPr/>
                    <a:lstStyle/>
                    <a:p>
                      <a:r>
                        <a:rPr kumimoji="0" lang="en-GB" sz="2800" u="none" strike="noStrike" kern="1200" cap="none" spc="0" normalizeH="0" baseline="0" noProof="0" dirty="0" err="1" smtClean="0">
                          <a:ln>
                            <a:noFill/>
                          </a:ln>
                          <a:solidFill>
                            <a:srgbClr val="02456F"/>
                          </a:solidFill>
                          <a:effectLst/>
                          <a:uLnTx/>
                          <a:uFillTx/>
                          <a:latin typeface="Century Gothic" panose="020B0502020202020204" pitchFamily="34" charset="0"/>
                        </a:rPr>
                        <a:t>nager</a:t>
                      </a:r>
                      <a:r>
                        <a:rPr kumimoji="0" lang="en-GB" sz="2800" u="none" strike="noStrike" kern="1200" cap="none" spc="0" normalizeH="0" baseline="0" noProof="0" dirty="0" smtClean="0">
                          <a:ln>
                            <a:noFill/>
                          </a:ln>
                          <a:solidFill>
                            <a:srgbClr val="02456F"/>
                          </a:solidFill>
                          <a:effectLst/>
                          <a:uLnTx/>
                          <a:uFillTx/>
                          <a:latin typeface="Century Gothic" panose="020B0502020202020204" pitchFamily="34" charset="0"/>
                        </a:rPr>
                        <a:t> </a:t>
                      </a:r>
                      <a:r>
                        <a:rPr kumimoji="0" lang="en-GB" sz="2800" u="none" strike="noStrike" kern="1200" cap="none" spc="0" normalizeH="0" baseline="0" noProof="0" dirty="0" err="1" smtClean="0">
                          <a:ln>
                            <a:noFill/>
                          </a:ln>
                          <a:solidFill>
                            <a:srgbClr val="02456F"/>
                          </a:solidFill>
                          <a:effectLst/>
                          <a:uLnTx/>
                          <a:uFillTx/>
                          <a:latin typeface="Century Gothic" panose="020B0502020202020204" pitchFamily="34" charset="0"/>
                        </a:rPr>
                        <a:t>dans</a:t>
                      </a:r>
                      <a:r>
                        <a:rPr kumimoji="0" lang="en-GB" sz="2800" u="none" strike="noStrike" kern="1200" cap="none" spc="0" normalizeH="0" baseline="0" noProof="0" dirty="0" smtClean="0">
                          <a:ln>
                            <a:noFill/>
                          </a:ln>
                          <a:solidFill>
                            <a:srgbClr val="02456F"/>
                          </a:solidFill>
                          <a:effectLst/>
                          <a:uLnTx/>
                          <a:uFillTx/>
                          <a:latin typeface="Century Gothic" panose="020B0502020202020204" pitchFamily="34" charset="0"/>
                        </a:rPr>
                        <a:t> la </a:t>
                      </a:r>
                      <a:r>
                        <a:rPr kumimoji="0" lang="en-GB" sz="2800" u="none" strike="noStrike" kern="1200" cap="none" spc="0" normalizeH="0" baseline="0" noProof="0" dirty="0" err="1" smtClean="0">
                          <a:ln>
                            <a:noFill/>
                          </a:ln>
                          <a:solidFill>
                            <a:srgbClr val="02456F"/>
                          </a:solidFill>
                          <a:effectLst/>
                          <a:uLnTx/>
                          <a:uFillTx/>
                          <a:latin typeface="Century Gothic" panose="020B0502020202020204" pitchFamily="34" charset="0"/>
                        </a:rPr>
                        <a:t>mer</a:t>
                      </a:r>
                      <a:r>
                        <a:rPr kumimoji="0" lang="en-GB" sz="2800" u="none" strike="noStrike" kern="1200" cap="none" spc="0" normalizeH="0" baseline="0" noProof="0" dirty="0" smtClean="0">
                          <a:ln>
                            <a:noFill/>
                          </a:ln>
                          <a:solidFill>
                            <a:srgbClr val="02456F"/>
                          </a:solidFill>
                          <a:effectLst/>
                          <a:uLnTx/>
                          <a:uFillTx/>
                          <a:latin typeface="Century Gothic" panose="020B0502020202020204" pitchFamily="34" charset="0"/>
                        </a:rPr>
                        <a:t> </a:t>
                      </a:r>
                      <a:endParaRPr lang="en-GB" dirty="0">
                        <a:solidFill>
                          <a:srgbClr val="02456F"/>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u="none" strike="noStrike" kern="1200" cap="none" spc="0" normalizeH="0" baseline="0" noProof="0" dirty="0" smtClean="0">
                          <a:ln>
                            <a:noFill/>
                          </a:ln>
                          <a:solidFill>
                            <a:srgbClr val="02456F"/>
                          </a:solidFill>
                          <a:effectLst/>
                          <a:uLnTx/>
                          <a:uFillTx/>
                          <a:latin typeface="Century Gothic" panose="020B0502020202020204" pitchFamily="34" charset="0"/>
                        </a:rPr>
                        <a:t>to swim in the sea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38162146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731830509"/>
              </p:ext>
            </p:extLst>
          </p:nvPr>
        </p:nvGraphicFramePr>
        <p:xfrm>
          <a:off x="448022" y="2249737"/>
          <a:ext cx="11012636" cy="3962400"/>
        </p:xfrm>
        <a:graphic>
          <a:graphicData uri="http://schemas.openxmlformats.org/drawingml/2006/table">
            <a:tbl>
              <a:tblPr firstRow="1" bandRow="1">
                <a:tableStyleId>{5C22544A-7EE6-4342-B048-85BDC9FD1C3A}</a:tableStyleId>
              </a:tblPr>
              <a:tblGrid>
                <a:gridCol w="472194">
                  <a:extLst>
                    <a:ext uri="{9D8B030D-6E8A-4147-A177-3AD203B41FA5}">
                      <a16:colId xmlns="" xmlns:a16="http://schemas.microsoft.com/office/drawing/2014/main" val="2548973513"/>
                    </a:ext>
                  </a:extLst>
                </a:gridCol>
                <a:gridCol w="3295199">
                  <a:extLst>
                    <a:ext uri="{9D8B030D-6E8A-4147-A177-3AD203B41FA5}">
                      <a16:colId xmlns="" xmlns:a16="http://schemas.microsoft.com/office/drawing/2014/main" val="2775102314"/>
                    </a:ext>
                  </a:extLst>
                </a:gridCol>
                <a:gridCol w="1036132">
                  <a:extLst>
                    <a:ext uri="{9D8B030D-6E8A-4147-A177-3AD203B41FA5}">
                      <a16:colId xmlns="" xmlns:a16="http://schemas.microsoft.com/office/drawing/2014/main" val="4272763801"/>
                    </a:ext>
                  </a:extLst>
                </a:gridCol>
                <a:gridCol w="6209111">
                  <a:extLst>
                    <a:ext uri="{9D8B030D-6E8A-4147-A177-3AD203B41FA5}">
                      <a16:colId xmlns="" xmlns:a16="http://schemas.microsoft.com/office/drawing/2014/main" val="182146595"/>
                    </a:ext>
                  </a:extLst>
                </a:gridCol>
              </a:tblGrid>
              <a:tr h="361487">
                <a:tc rowSpan="2">
                  <a:txBody>
                    <a:bodyPr/>
                    <a:lstStyle/>
                    <a:p>
                      <a:pPr algn="ctr"/>
                      <a:r>
                        <a:rPr lang="en-GB" sz="2000" b="0" dirty="0">
                          <a:solidFill>
                            <a:schemeClr val="accent5">
                              <a:lumMod val="50000"/>
                            </a:schemeClr>
                          </a:solidFill>
                          <a:latin typeface="Century Gothic" panose="020B050202020202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l"/>
                      <a:r>
                        <a:rPr lang="en-GB" sz="2000" b="0" dirty="0" err="1">
                          <a:solidFill>
                            <a:schemeClr val="accent5">
                              <a:lumMod val="50000"/>
                            </a:schemeClr>
                          </a:solidFill>
                          <a:latin typeface="Century Gothic" panose="020B0502020202020204" pitchFamily="34" charset="0"/>
                        </a:rPr>
                        <a:t>M</a:t>
                      </a:r>
                      <a:r>
                        <a:rPr lang="en-GB" sz="2000" b="0" dirty="0" err="1" smtClean="0">
                          <a:solidFill>
                            <a:schemeClr val="accent5">
                              <a:lumMod val="50000"/>
                            </a:schemeClr>
                          </a:solidFill>
                          <a:latin typeface="Century Gothic" panose="020B0502020202020204" pitchFamily="34" charset="0"/>
                        </a:rPr>
                        <a:t>es</a:t>
                      </a:r>
                      <a:r>
                        <a:rPr lang="en-GB" sz="2000" b="0" baseline="0" dirty="0" smtClean="0">
                          <a:solidFill>
                            <a:schemeClr val="accent5">
                              <a:lumMod val="50000"/>
                            </a:schemeClr>
                          </a:solidFill>
                          <a:latin typeface="Century Gothic" panose="020B0502020202020204" pitchFamily="34" charset="0"/>
                        </a:rPr>
                        <a:t> </a:t>
                      </a:r>
                      <a:r>
                        <a:rPr lang="en-GB" sz="2000" b="0" baseline="0" dirty="0">
                          <a:solidFill>
                            <a:schemeClr val="accent5">
                              <a:lumMod val="50000"/>
                            </a:schemeClr>
                          </a:solidFill>
                          <a:latin typeface="Century Gothic" panose="020B0502020202020204" pitchFamily="34" charset="0"/>
                        </a:rPr>
                        <a:t>frères</a:t>
                      </a:r>
                      <a:endParaRPr lang="en-GB" sz="20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r>
                        <a:rPr lang="en-GB" sz="2000" b="0" dirty="0">
                          <a:solidFill>
                            <a:schemeClr val="accent5">
                              <a:lumMod val="50000"/>
                            </a:schemeClr>
                          </a:solidFill>
                          <a:latin typeface="Century Gothic" panose="020B0502020202020204" pitchFamily="34" charset="0"/>
                        </a:rPr>
                        <a:t> </a:t>
                      </a:r>
                      <a:r>
                        <a:rPr lang="en-GB" sz="2000" b="0" dirty="0" err="1">
                          <a:solidFill>
                            <a:schemeClr val="accent5">
                              <a:lumMod val="50000"/>
                            </a:schemeClr>
                          </a:solidFill>
                          <a:latin typeface="Century Gothic" panose="020B0502020202020204" pitchFamily="34" charset="0"/>
                        </a:rPr>
                        <a:t>parlé</a:t>
                      </a:r>
                      <a:r>
                        <a:rPr lang="en-GB" sz="2000" b="0" dirty="0">
                          <a:solidFill>
                            <a:schemeClr val="accent5">
                              <a:lumMod val="50000"/>
                            </a:schemeClr>
                          </a:solidFill>
                          <a:latin typeface="Century Gothic" panose="020B0502020202020204" pitchFamily="34" charset="0"/>
                        </a:rPr>
                        <a:t> au                   trop </a:t>
                      </a:r>
                      <a:r>
                        <a:rPr lang="en-GB" sz="2000" b="0" dirty="0" err="1">
                          <a:solidFill>
                            <a:schemeClr val="accent5">
                              <a:lumMod val="50000"/>
                            </a:schemeClr>
                          </a:solidFill>
                          <a:latin typeface="Century Gothic" panose="020B0502020202020204" pitchFamily="34" charset="0"/>
                        </a:rPr>
                        <a:t>longtemps</a:t>
                      </a:r>
                      <a:r>
                        <a:rPr lang="en-GB" sz="2000" b="0" dirty="0">
                          <a:solidFill>
                            <a:schemeClr val="accent5">
                              <a:lumMod val="50000"/>
                            </a:schemeClr>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661245337"/>
                  </a:ext>
                </a:extLst>
              </a:tr>
              <a:tr h="361487">
                <a:tc vMerge="1">
                  <a:txBody>
                    <a:bodyPr/>
                    <a:lstStyle/>
                    <a:p>
                      <a:endParaRPr lang="en-GB"/>
                    </a:p>
                  </a:txBody>
                  <a:tcPr/>
                </a:tc>
                <a:tc vMerge="1">
                  <a:txBody>
                    <a:bodyPr/>
                    <a:lstStyle/>
                    <a:p>
                      <a:endParaRPr lang="en-GB"/>
                    </a:p>
                  </a:txBody>
                  <a:tcPr/>
                </a:tc>
                <a:tc>
                  <a:txBody>
                    <a:bodyPr/>
                    <a:lstStyle/>
                    <a:p>
                      <a:endParaRPr lang="en-GB" sz="20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GB"/>
                    </a:p>
                  </a:txBody>
                  <a:tcPr/>
                </a:tc>
                <a:extLst>
                  <a:ext uri="{0D108BD9-81ED-4DB2-BD59-A6C34878D82A}">
                    <a16:rowId xmlns="" xmlns:a16="http://schemas.microsoft.com/office/drawing/2014/main" val="2598123942"/>
                  </a:ext>
                </a:extLst>
              </a:tr>
              <a:tr h="361487">
                <a:tc rowSpan="2">
                  <a:txBody>
                    <a:bodyPr/>
                    <a:lstStyle/>
                    <a:p>
                      <a:pPr algn="ctr"/>
                      <a:r>
                        <a:rPr lang="en-GB" sz="2000" b="0" dirty="0">
                          <a:solidFill>
                            <a:schemeClr val="accent5">
                              <a:lumMod val="50000"/>
                            </a:schemeClr>
                          </a:solidFill>
                          <a:latin typeface="Century Gothic" panose="020B050202020202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err="1" smtClean="0">
                          <a:solidFill>
                            <a:schemeClr val="accent5">
                              <a:lumMod val="50000"/>
                            </a:schemeClr>
                          </a:solidFill>
                          <a:latin typeface="Century Gothic" panose="020B0502020202020204" pitchFamily="34" charset="0"/>
                        </a:rPr>
                        <a:t>Mes</a:t>
                      </a:r>
                      <a:r>
                        <a:rPr lang="en-GB" sz="2000" b="0" dirty="0" smtClean="0">
                          <a:solidFill>
                            <a:schemeClr val="accent5">
                              <a:lumMod val="50000"/>
                            </a:schemeClr>
                          </a:solidFill>
                          <a:latin typeface="Century Gothic" panose="020B0502020202020204" pitchFamily="34" charset="0"/>
                        </a:rPr>
                        <a:t> </a:t>
                      </a:r>
                      <a:r>
                        <a:rPr lang="en-GB" sz="2000" b="0" dirty="0">
                          <a:solidFill>
                            <a:schemeClr val="accent5">
                              <a:lumMod val="50000"/>
                            </a:schemeClr>
                          </a:solidFill>
                          <a:latin typeface="Century Gothic" panose="020B0502020202020204" pitchFamily="34" charset="0"/>
                        </a:rPr>
                        <a:t>parents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5">
                              <a:lumMod val="50000"/>
                            </a:schemeClr>
                          </a:solidFill>
                          <a:latin typeface="Century Gothic" panose="020B0502020202020204" pitchFamily="34" charset="0"/>
                        </a:rPr>
                        <a:t> </a:t>
                      </a:r>
                      <a:r>
                        <a:rPr lang="en-GB" sz="2000" b="0" dirty="0" err="1">
                          <a:solidFill>
                            <a:schemeClr val="accent5">
                              <a:lumMod val="50000"/>
                            </a:schemeClr>
                          </a:solidFill>
                          <a:latin typeface="Century Gothic" panose="020B0502020202020204" pitchFamily="34" charset="0"/>
                        </a:rPr>
                        <a:t>écouté</a:t>
                      </a:r>
                      <a:r>
                        <a:rPr lang="en-GB" sz="2000" b="0" dirty="0">
                          <a:solidFill>
                            <a:schemeClr val="accent5">
                              <a:lumMod val="50000"/>
                            </a:schemeClr>
                          </a:solidFill>
                          <a:latin typeface="Century Gothic" panose="020B0502020202020204" pitchFamily="34" charset="0"/>
                        </a:rPr>
                        <a:t> de                   </a:t>
                      </a:r>
                      <a:r>
                        <a:rPr lang="en-GB" sz="2000" b="0" baseline="0" dirty="0">
                          <a:solidFill>
                            <a:schemeClr val="accent5">
                              <a:lumMod val="50000"/>
                            </a:schemeClr>
                          </a:solidFill>
                          <a:latin typeface="Century Gothic" panose="020B0502020202020204" pitchFamily="34" charset="0"/>
                        </a:rPr>
                        <a:t>terrible.</a:t>
                      </a:r>
                      <a:endParaRPr lang="en-GB" sz="20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4133114728"/>
                  </a:ext>
                </a:extLst>
              </a:tr>
              <a:tr h="361487">
                <a:tc vMerge="1">
                  <a:txBody>
                    <a:bodyPr/>
                    <a:lstStyle/>
                    <a:p>
                      <a:endParaRPr lang="en-GB"/>
                    </a:p>
                  </a:txBody>
                  <a:tcPr/>
                </a:tc>
                <a:tc vMerge="1">
                  <a:txBody>
                    <a:bodyPr/>
                    <a:lstStyle/>
                    <a:p>
                      <a:endParaRPr lang="en-GB"/>
                    </a:p>
                  </a:txBody>
                  <a:tcPr/>
                </a:tc>
                <a:tc>
                  <a:txBody>
                    <a:bodyPr/>
                    <a:lstStyle/>
                    <a:p>
                      <a:endParaRPr lang="en-GB" sz="20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GB"/>
                    </a:p>
                  </a:txBody>
                  <a:tcPr/>
                </a:tc>
                <a:extLst>
                  <a:ext uri="{0D108BD9-81ED-4DB2-BD59-A6C34878D82A}">
                    <a16:rowId xmlns="" xmlns:a16="http://schemas.microsoft.com/office/drawing/2014/main" val="3498892729"/>
                  </a:ext>
                </a:extLst>
              </a:tr>
              <a:tr h="361487">
                <a:tc rowSpan="2">
                  <a:txBody>
                    <a:bodyPr/>
                    <a:lstStyle/>
                    <a:p>
                      <a:pPr algn="ctr"/>
                      <a:r>
                        <a:rPr lang="en-GB" sz="2000" b="0" dirty="0">
                          <a:solidFill>
                            <a:schemeClr val="accent5">
                              <a:lumMod val="50000"/>
                            </a:schemeClr>
                          </a:solidFill>
                          <a:latin typeface="Century Gothic" panose="020B050202020202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l"/>
                      <a:r>
                        <a:rPr lang="en-GB" sz="2000" b="0" dirty="0" err="1" smtClean="0">
                          <a:solidFill>
                            <a:schemeClr val="accent5">
                              <a:lumMod val="50000"/>
                            </a:schemeClr>
                          </a:solidFill>
                          <a:latin typeface="Century Gothic" panose="020B0502020202020204" pitchFamily="34" charset="0"/>
                        </a:rPr>
                        <a:t>Mes</a:t>
                      </a:r>
                      <a:r>
                        <a:rPr lang="en-GB" sz="2000" b="0" baseline="0" dirty="0" smtClean="0">
                          <a:solidFill>
                            <a:schemeClr val="accent5">
                              <a:lumMod val="50000"/>
                            </a:schemeClr>
                          </a:solidFill>
                          <a:latin typeface="Century Gothic" panose="020B0502020202020204" pitchFamily="34" charset="0"/>
                        </a:rPr>
                        <a:t> </a:t>
                      </a:r>
                      <a:r>
                        <a:rPr lang="en-GB" sz="2000" b="0" baseline="0" dirty="0">
                          <a:solidFill>
                            <a:schemeClr val="accent5">
                              <a:lumMod val="50000"/>
                            </a:schemeClr>
                          </a:solidFill>
                          <a:latin typeface="Century Gothic" panose="020B0502020202020204" pitchFamily="34" charset="0"/>
                        </a:rPr>
                        <a:t>grandparents</a:t>
                      </a:r>
                      <a:endParaRPr lang="en-GB" sz="20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r>
                        <a:rPr lang="en-GB" sz="2000" b="0" dirty="0">
                          <a:solidFill>
                            <a:schemeClr val="accent5">
                              <a:lumMod val="50000"/>
                            </a:schemeClr>
                          </a:solidFill>
                          <a:latin typeface="Century Gothic" panose="020B0502020202020204" pitchFamily="34" charset="0"/>
                        </a:rPr>
                        <a:t> </a:t>
                      </a:r>
                      <a:r>
                        <a:rPr lang="en-GB" sz="2000" b="0" dirty="0" err="1">
                          <a:solidFill>
                            <a:schemeClr val="accent5">
                              <a:lumMod val="50000"/>
                            </a:schemeClr>
                          </a:solidFill>
                          <a:latin typeface="Century Gothic" panose="020B0502020202020204" pitchFamily="34" charset="0"/>
                        </a:rPr>
                        <a:t>regardé</a:t>
                      </a:r>
                      <a:r>
                        <a:rPr lang="en-GB" sz="2000" b="0" dirty="0">
                          <a:solidFill>
                            <a:schemeClr val="accent5">
                              <a:lumMod val="50000"/>
                            </a:schemeClr>
                          </a:solidFill>
                          <a:latin typeface="Century Gothic" panose="020B0502020202020204" pitchFamily="34" charset="0"/>
                        </a:rPr>
                        <a:t>                     </a:t>
                      </a:r>
                      <a:r>
                        <a:rPr lang="en-GB" sz="2000" b="0" dirty="0" err="1">
                          <a:solidFill>
                            <a:schemeClr val="accent5">
                              <a:lumMod val="50000"/>
                            </a:schemeClr>
                          </a:solidFill>
                          <a:latin typeface="Century Gothic" panose="020B0502020202020204" pitchFamily="34" charset="0"/>
                        </a:rPr>
                        <a:t>ennuyeux</a:t>
                      </a:r>
                      <a:r>
                        <a:rPr lang="en-GB" sz="2000" b="0" dirty="0">
                          <a:solidFill>
                            <a:schemeClr val="accent5">
                              <a:lumMod val="50000"/>
                            </a:schemeClr>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767591263"/>
                  </a:ext>
                </a:extLst>
              </a:tr>
              <a:tr h="361487">
                <a:tc vMerge="1">
                  <a:txBody>
                    <a:bodyPr/>
                    <a:lstStyle/>
                    <a:p>
                      <a:endParaRPr lang="en-GB"/>
                    </a:p>
                  </a:txBody>
                  <a:tcPr/>
                </a:tc>
                <a:tc vMerge="1">
                  <a:txBody>
                    <a:bodyPr/>
                    <a:lstStyle/>
                    <a:p>
                      <a:endParaRPr lang="en-GB"/>
                    </a:p>
                  </a:txBody>
                  <a:tcPr/>
                </a:tc>
                <a:tc>
                  <a:txBody>
                    <a:bodyPr/>
                    <a:lstStyle/>
                    <a:p>
                      <a:endParaRPr lang="en-GB" sz="20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GB"/>
                    </a:p>
                  </a:txBody>
                  <a:tcPr/>
                </a:tc>
                <a:extLst>
                  <a:ext uri="{0D108BD9-81ED-4DB2-BD59-A6C34878D82A}">
                    <a16:rowId xmlns="" xmlns:a16="http://schemas.microsoft.com/office/drawing/2014/main" val="1112515184"/>
                  </a:ext>
                </a:extLst>
              </a:tr>
              <a:tr h="361487">
                <a:tc rowSpan="2">
                  <a:txBody>
                    <a:bodyPr/>
                    <a:lstStyle/>
                    <a:p>
                      <a:pPr algn="ctr"/>
                      <a:r>
                        <a:rPr lang="en-GB" sz="2000" b="0" dirty="0">
                          <a:solidFill>
                            <a:schemeClr val="accent5">
                              <a:lumMod val="50000"/>
                            </a:schemeClr>
                          </a:solidFill>
                          <a:latin typeface="Century Gothic" panose="020B050202020202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l"/>
                      <a:r>
                        <a:rPr lang="en-GB" sz="2000" b="0" dirty="0" smtClean="0">
                          <a:solidFill>
                            <a:schemeClr val="accent5">
                              <a:lumMod val="50000"/>
                            </a:schemeClr>
                          </a:solidFill>
                          <a:latin typeface="Century Gothic" panose="020B0502020202020204" pitchFamily="34" charset="0"/>
                        </a:rPr>
                        <a:t>Ma</a:t>
                      </a:r>
                      <a:r>
                        <a:rPr lang="en-GB" sz="2000" b="0" baseline="0" dirty="0" smtClean="0">
                          <a:solidFill>
                            <a:schemeClr val="accent5">
                              <a:lumMod val="50000"/>
                            </a:schemeClr>
                          </a:solidFill>
                          <a:latin typeface="Century Gothic" panose="020B0502020202020204" pitchFamily="34" charset="0"/>
                        </a:rPr>
                        <a:t> </a:t>
                      </a:r>
                      <a:r>
                        <a:rPr lang="en-GB" sz="2000" b="0" baseline="0" dirty="0" err="1">
                          <a:solidFill>
                            <a:schemeClr val="accent5">
                              <a:lumMod val="50000"/>
                            </a:schemeClr>
                          </a:solidFill>
                          <a:latin typeface="Century Gothic" panose="020B0502020202020204" pitchFamily="34" charset="0"/>
                        </a:rPr>
                        <a:t>soeur</a:t>
                      </a:r>
                      <a:endParaRPr lang="en-GB" sz="20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r>
                        <a:rPr lang="en-GB" sz="2000" b="0" dirty="0">
                          <a:solidFill>
                            <a:schemeClr val="accent5">
                              <a:lumMod val="50000"/>
                            </a:schemeClr>
                          </a:solidFill>
                          <a:latin typeface="Century Gothic" panose="020B0502020202020204" pitchFamily="34" charset="0"/>
                        </a:rPr>
                        <a:t> </a:t>
                      </a:r>
                      <a:r>
                        <a:rPr lang="en-GB" sz="2000" b="0" dirty="0" err="1">
                          <a:solidFill>
                            <a:schemeClr val="accent5">
                              <a:lumMod val="50000"/>
                            </a:schemeClr>
                          </a:solidFill>
                          <a:latin typeface="Century Gothic" panose="020B0502020202020204" pitchFamily="34" charset="0"/>
                        </a:rPr>
                        <a:t>invité</a:t>
                      </a:r>
                      <a:r>
                        <a:rPr lang="en-GB" sz="2000" b="0" dirty="0">
                          <a:solidFill>
                            <a:schemeClr val="accent5">
                              <a:lumMod val="50000"/>
                            </a:schemeClr>
                          </a:solidFill>
                          <a:latin typeface="Century Gothic" panose="020B0502020202020204" pitchFamily="34" charset="0"/>
                        </a:rPr>
                        <a:t> les </a:t>
                      </a:r>
                      <a:r>
                        <a:rPr lang="en-GB" sz="2000" b="0" dirty="0" err="1" smtClean="0">
                          <a:solidFill>
                            <a:schemeClr val="accent5">
                              <a:lumMod val="50000"/>
                            </a:schemeClr>
                          </a:solidFill>
                          <a:latin typeface="Century Gothic" panose="020B0502020202020204" pitchFamily="34" charset="0"/>
                        </a:rPr>
                        <a:t>amies</a:t>
                      </a:r>
                      <a:r>
                        <a:rPr lang="en-GB" sz="2000" b="0" dirty="0" smtClean="0">
                          <a:solidFill>
                            <a:schemeClr val="accent5">
                              <a:lumMod val="50000"/>
                            </a:schemeClr>
                          </a:solidFill>
                          <a:latin typeface="Century Gothic" panose="020B0502020202020204" pitchFamily="34" charset="0"/>
                        </a:rPr>
                        <a:t> </a:t>
                      </a:r>
                      <a:r>
                        <a:rPr lang="en-GB" sz="2000" b="0" dirty="0">
                          <a:solidFill>
                            <a:schemeClr val="accent5">
                              <a:lumMod val="50000"/>
                            </a:schemeClr>
                          </a:solidFill>
                          <a:latin typeface="Century Gothic" panose="020B0502020202020204" pitchFamily="34" charset="0"/>
                        </a:rPr>
                        <a:t>à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904809608"/>
                  </a:ext>
                </a:extLst>
              </a:tr>
              <a:tr h="361487">
                <a:tc vMerge="1">
                  <a:txBody>
                    <a:bodyPr/>
                    <a:lstStyle/>
                    <a:p>
                      <a:endParaRPr lang="en-GB"/>
                    </a:p>
                  </a:txBody>
                  <a:tcPr/>
                </a:tc>
                <a:tc vMerge="1">
                  <a:txBody>
                    <a:bodyPr/>
                    <a:lstStyle/>
                    <a:p>
                      <a:endParaRPr lang="en-GB"/>
                    </a:p>
                  </a:txBody>
                  <a:tcPr/>
                </a:tc>
                <a:tc>
                  <a:txBody>
                    <a:bodyPr/>
                    <a:lstStyle/>
                    <a:p>
                      <a:endParaRPr lang="en-GB" sz="20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GB"/>
                    </a:p>
                  </a:txBody>
                  <a:tcPr/>
                </a:tc>
                <a:extLst>
                  <a:ext uri="{0D108BD9-81ED-4DB2-BD59-A6C34878D82A}">
                    <a16:rowId xmlns="" xmlns:a16="http://schemas.microsoft.com/office/drawing/2014/main" val="406875972"/>
                  </a:ext>
                </a:extLst>
              </a:tr>
              <a:tr h="361487">
                <a:tc rowSpan="2">
                  <a:txBody>
                    <a:bodyPr/>
                    <a:lstStyle/>
                    <a:p>
                      <a:pPr algn="ctr"/>
                      <a:r>
                        <a:rPr lang="en-GB" sz="2000" b="0" dirty="0">
                          <a:solidFill>
                            <a:schemeClr val="accent5">
                              <a:lumMod val="50000"/>
                            </a:schemeClr>
                          </a:solidFill>
                          <a:latin typeface="Century Gothic" panose="020B050202020202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l"/>
                      <a:r>
                        <a:rPr lang="en-GB" sz="2000" b="0" baseline="0" dirty="0" smtClean="0">
                          <a:solidFill>
                            <a:schemeClr val="accent5">
                              <a:lumMod val="50000"/>
                            </a:schemeClr>
                          </a:solidFill>
                          <a:latin typeface="Century Gothic" panose="020B0502020202020204" pitchFamily="34" charset="0"/>
                        </a:rPr>
                        <a:t>Mon </a:t>
                      </a:r>
                      <a:r>
                        <a:rPr lang="en-GB" sz="2000" b="0" baseline="0" dirty="0">
                          <a:solidFill>
                            <a:schemeClr val="accent5">
                              <a:lumMod val="50000"/>
                            </a:schemeClr>
                          </a:solidFill>
                          <a:latin typeface="Century Gothic" panose="020B0502020202020204" pitchFamily="34" charset="0"/>
                        </a:rPr>
                        <a:t>frère</a:t>
                      </a:r>
                      <a:endParaRPr lang="en-GB" sz="20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r>
                        <a:rPr lang="en-GB" sz="2000" b="0" dirty="0">
                          <a:solidFill>
                            <a:schemeClr val="accent5">
                              <a:lumMod val="50000"/>
                            </a:schemeClr>
                          </a:solidFill>
                          <a:latin typeface="Century Gothic" panose="020B0502020202020204" pitchFamily="34" charset="0"/>
                        </a:rPr>
                        <a:t> </a:t>
                      </a:r>
                      <a:r>
                        <a:rPr lang="en-GB" sz="2000" b="0" dirty="0" err="1" smtClean="0">
                          <a:solidFill>
                            <a:schemeClr val="accent5">
                              <a:lumMod val="50000"/>
                            </a:schemeClr>
                          </a:solidFill>
                          <a:latin typeface="Century Gothic" panose="020B0502020202020204" pitchFamily="34" charset="0"/>
                        </a:rPr>
                        <a:t>mangé</a:t>
                      </a:r>
                      <a:r>
                        <a:rPr lang="en-GB" sz="2000" b="0" dirty="0" smtClean="0">
                          <a:solidFill>
                            <a:schemeClr val="accent5">
                              <a:lumMod val="50000"/>
                            </a:schemeClr>
                          </a:solidFill>
                          <a:latin typeface="Century Gothic" panose="020B0502020202020204" pitchFamily="34" charset="0"/>
                        </a:rPr>
                        <a:t> tout                             .</a:t>
                      </a:r>
                      <a:endParaRPr lang="en-GB" sz="20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270815028"/>
                  </a:ext>
                </a:extLst>
              </a:tr>
              <a:tr h="361487">
                <a:tc vMerge="1">
                  <a:txBody>
                    <a:bodyPr/>
                    <a:lstStyle/>
                    <a:p>
                      <a:endParaRPr lang="en-GB"/>
                    </a:p>
                  </a:txBody>
                  <a:tcPr/>
                </a:tc>
                <a:tc vMerge="1">
                  <a:txBody>
                    <a:bodyPr/>
                    <a:lstStyle/>
                    <a:p>
                      <a:endParaRPr lang="en-GB"/>
                    </a:p>
                  </a:txBody>
                  <a:tcPr/>
                </a:tc>
                <a:tc>
                  <a:txBody>
                    <a:bodyPr/>
                    <a:lstStyle/>
                    <a:p>
                      <a:endParaRPr lang="en-GB" sz="20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GB"/>
                    </a:p>
                  </a:txBody>
                  <a:tcPr/>
                </a:tc>
                <a:extLst>
                  <a:ext uri="{0D108BD9-81ED-4DB2-BD59-A6C34878D82A}">
                    <a16:rowId xmlns="" xmlns:a16="http://schemas.microsoft.com/office/drawing/2014/main" val="1704233636"/>
                  </a:ext>
                </a:extLst>
              </a:tr>
            </a:tbl>
          </a:graphicData>
        </a:graphic>
      </p:graphicFrame>
      <p:sp>
        <p:nvSpPr>
          <p:cNvPr id="4" name="Title 3"/>
          <p:cNvSpPr>
            <a:spLocks noGrp="1"/>
          </p:cNvSpPr>
          <p:nvPr>
            <p:ph type="title"/>
          </p:nvPr>
        </p:nvSpPr>
        <p:spPr>
          <a:xfrm>
            <a:off x="300038" y="338225"/>
            <a:ext cx="5265384" cy="707849"/>
          </a:xfrm>
        </p:spPr>
        <p:txBody>
          <a:bodyPr>
            <a:normAutofit/>
          </a:bodyPr>
          <a:lstStyle/>
          <a:p>
            <a:r>
              <a:rPr lang="en-GB" sz="3600" b="1" dirty="0">
                <a:solidFill>
                  <a:schemeClr val="bg1"/>
                </a:solidFill>
              </a:rPr>
              <a:t>French Blank Template</a:t>
            </a:r>
          </a:p>
        </p:txBody>
      </p:sp>
      <p:sp>
        <p:nvSpPr>
          <p:cNvPr id="6" name="Explosion 2 5"/>
          <p:cNvSpPr/>
          <p:nvPr/>
        </p:nvSpPr>
        <p:spPr>
          <a:xfrm>
            <a:off x="4153033" y="2166890"/>
            <a:ext cx="1304099" cy="1054060"/>
          </a:xfrm>
          <a:prstGeom prst="irregularSeal2">
            <a:avLst/>
          </a:prstGeom>
          <a:solidFill>
            <a:srgbClr val="EA5F00"/>
          </a:solidFill>
          <a:ln>
            <a:solidFill>
              <a:srgbClr val="E567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Explosion 2 6"/>
          <p:cNvSpPr/>
          <p:nvPr/>
        </p:nvSpPr>
        <p:spPr>
          <a:xfrm>
            <a:off x="4153035" y="2938878"/>
            <a:ext cx="1304099" cy="1054060"/>
          </a:xfrm>
          <a:prstGeom prst="irregularSeal2">
            <a:avLst/>
          </a:prstGeom>
          <a:solidFill>
            <a:srgbClr val="EA5F00"/>
          </a:solidFill>
          <a:ln>
            <a:solidFill>
              <a:srgbClr val="E567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Explosion 2 8"/>
          <p:cNvSpPr/>
          <p:nvPr/>
        </p:nvSpPr>
        <p:spPr>
          <a:xfrm>
            <a:off x="4153036" y="3741378"/>
            <a:ext cx="1304099" cy="1054060"/>
          </a:xfrm>
          <a:prstGeom prst="irregularSeal2">
            <a:avLst/>
          </a:prstGeom>
          <a:solidFill>
            <a:srgbClr val="EA5F00"/>
          </a:solidFill>
          <a:ln>
            <a:solidFill>
              <a:srgbClr val="E567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2 9"/>
          <p:cNvSpPr/>
          <p:nvPr/>
        </p:nvSpPr>
        <p:spPr>
          <a:xfrm>
            <a:off x="4153036" y="4482854"/>
            <a:ext cx="1304099" cy="1092506"/>
          </a:xfrm>
          <a:prstGeom prst="irregularSeal2">
            <a:avLst/>
          </a:prstGeom>
          <a:solidFill>
            <a:srgbClr val="EA5F00"/>
          </a:solidFill>
          <a:ln>
            <a:solidFill>
              <a:srgbClr val="E567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2 10"/>
          <p:cNvSpPr/>
          <p:nvPr/>
        </p:nvSpPr>
        <p:spPr>
          <a:xfrm>
            <a:off x="4153034" y="5240924"/>
            <a:ext cx="1304099" cy="1054060"/>
          </a:xfrm>
          <a:prstGeom prst="irregularSeal2">
            <a:avLst/>
          </a:prstGeom>
          <a:solidFill>
            <a:srgbClr val="EA5F00"/>
          </a:solidFill>
          <a:ln>
            <a:solidFill>
              <a:srgbClr val="E567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Content Placeholder 2"/>
          <p:cNvSpPr txBox="1">
            <a:spLocks/>
          </p:cNvSpPr>
          <p:nvPr/>
        </p:nvSpPr>
        <p:spPr>
          <a:xfrm>
            <a:off x="8656667" y="52691"/>
            <a:ext cx="3535333" cy="3805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GB" sz="2000" b="1" dirty="0" err="1" smtClean="0">
                <a:latin typeface="Century Gothic" panose="020B0502020202020204" pitchFamily="34" charset="0"/>
              </a:rPr>
              <a:t>Parler</a:t>
            </a:r>
            <a:r>
              <a:rPr lang="en-GB" sz="2000" b="1" dirty="0" smtClean="0">
                <a:latin typeface="Century Gothic" panose="020B0502020202020204" pitchFamily="34" charset="0"/>
              </a:rPr>
              <a:t> et </a:t>
            </a:r>
            <a:r>
              <a:rPr lang="en-GB" sz="2000" b="1" dirty="0" err="1" smtClean="0">
                <a:latin typeface="Century Gothic" panose="020B0502020202020204" pitchFamily="34" charset="0"/>
              </a:rPr>
              <a:t>écouter</a:t>
            </a:r>
            <a:endParaRPr lang="en-GB" sz="2000" b="1" dirty="0">
              <a:latin typeface="Century Gothic" panose="020B0502020202020204" pitchFamily="34" charset="0"/>
            </a:endParaRPr>
          </a:p>
        </p:txBody>
      </p:sp>
      <p:sp>
        <p:nvSpPr>
          <p:cNvPr id="20" name="Title 3"/>
          <p:cNvSpPr txBox="1">
            <a:spLocks/>
          </p:cNvSpPr>
          <p:nvPr/>
        </p:nvSpPr>
        <p:spPr>
          <a:xfrm>
            <a:off x="300038" y="242975"/>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French Blank Template</a:t>
            </a:r>
          </a:p>
        </p:txBody>
      </p:sp>
      <p:pic>
        <p:nvPicPr>
          <p:cNvPr id="2" name="Picture 1"/>
          <p:cNvPicPr>
            <a:picLocks noChangeAspect="1"/>
          </p:cNvPicPr>
          <p:nvPr/>
        </p:nvPicPr>
        <p:blipFill>
          <a:blip r:embed="rId3"/>
          <a:stretch>
            <a:fillRect/>
          </a:stretch>
        </p:blipFill>
        <p:spPr>
          <a:xfrm>
            <a:off x="7001987" y="2249737"/>
            <a:ext cx="319591" cy="755858"/>
          </a:xfrm>
          <a:prstGeom prst="rect">
            <a:avLst/>
          </a:prstGeom>
        </p:spPr>
      </p:pic>
      <p:pic>
        <p:nvPicPr>
          <p:cNvPr id="1026" name="Picture 2" descr="Funny Music Note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1626" y="3023034"/>
            <a:ext cx="640138" cy="77545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399" y="380252"/>
            <a:ext cx="6457246" cy="867128"/>
          </a:xfrm>
          <a:prstGeom prst="rect">
            <a:avLst/>
          </a:prstGeom>
        </p:spPr>
      </p:pic>
      <p:sp>
        <p:nvSpPr>
          <p:cNvPr id="21" name="Title 3"/>
          <p:cNvSpPr txBox="1">
            <a:spLocks/>
          </p:cNvSpPr>
          <p:nvPr/>
        </p:nvSpPr>
        <p:spPr>
          <a:xfrm>
            <a:off x="152399" y="428307"/>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C’est</a:t>
            </a:r>
            <a:r>
              <a:rPr lang="en-GB" sz="3600" b="1" dirty="0">
                <a:solidFill>
                  <a:schemeClr val="bg1"/>
                </a:solidFill>
              </a:rPr>
              <a:t> </a:t>
            </a:r>
            <a:r>
              <a:rPr lang="en-GB" sz="3600" b="1" dirty="0" err="1">
                <a:solidFill>
                  <a:schemeClr val="bg1"/>
                </a:solidFill>
              </a:rPr>
              <a:t>énervant</a:t>
            </a:r>
            <a:endParaRPr lang="en-GB" sz="3600" b="1" dirty="0">
              <a:solidFill>
                <a:schemeClr val="bg1"/>
              </a:solidFill>
            </a:endParaRPr>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91391" y="5458165"/>
            <a:ext cx="1220570" cy="670279"/>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1676" y="4674535"/>
            <a:ext cx="748861" cy="673975"/>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78603" y="3877740"/>
            <a:ext cx="797889" cy="696823"/>
          </a:xfrm>
          <a:prstGeom prst="rect">
            <a:avLst/>
          </a:prstGeom>
        </p:spPr>
      </p:pic>
      <p:sp>
        <p:nvSpPr>
          <p:cNvPr id="22" name="TextBox 21">
            <a:extLst>
              <a:ext uri="{FF2B5EF4-FFF2-40B4-BE49-F238E27FC236}">
                <a16:creationId xmlns="" xmlns:a16="http://schemas.microsoft.com/office/drawing/2014/main" id="{2920842D-932B-BF40-9DD9-3E578724C14F}"/>
              </a:ext>
            </a:extLst>
          </p:cNvPr>
          <p:cNvSpPr txBox="1"/>
          <p:nvPr/>
        </p:nvSpPr>
        <p:spPr>
          <a:xfrm>
            <a:off x="5815879" y="6581001"/>
            <a:ext cx="3831771" cy="276999"/>
          </a:xfrm>
          <a:prstGeom prst="rect">
            <a:avLst/>
          </a:prstGeom>
          <a:noFill/>
        </p:spPr>
        <p:txBody>
          <a:bodyPr wrap="square" rtlCol="0">
            <a:spAutoFit/>
          </a:bodyPr>
          <a:lstStyle/>
          <a:p>
            <a:pPr algn="r"/>
            <a:r>
              <a:rPr lang="en-US" sz="1200" dirty="0">
                <a:solidFill>
                  <a:schemeClr val="bg1"/>
                </a:solidFill>
                <a:latin typeface="Century Gothic" panose="020B0502020202020204" pitchFamily="34" charset="0"/>
              </a:rPr>
              <a:t>Emma </a:t>
            </a:r>
            <a:r>
              <a:rPr lang="en-US" sz="1200" dirty="0" smtClean="0">
                <a:solidFill>
                  <a:schemeClr val="bg1"/>
                </a:solidFill>
                <a:latin typeface="Century Gothic" panose="020B0502020202020204" pitchFamily="34" charset="0"/>
              </a:rPr>
              <a:t>Marsden / Victoria </a:t>
            </a:r>
            <a:r>
              <a:rPr lang="en-US" sz="1200" dirty="0">
                <a:solidFill>
                  <a:schemeClr val="bg1"/>
                </a:solidFill>
                <a:latin typeface="Century Gothic" panose="020B0502020202020204" pitchFamily="34" charset="0"/>
              </a:rPr>
              <a:t>Hobson</a:t>
            </a:r>
          </a:p>
        </p:txBody>
      </p:sp>
      <p:sp>
        <p:nvSpPr>
          <p:cNvPr id="3" name="Rectangle 2"/>
          <p:cNvSpPr/>
          <p:nvPr/>
        </p:nvSpPr>
        <p:spPr>
          <a:xfrm>
            <a:off x="300038" y="1368581"/>
            <a:ext cx="11668568" cy="677108"/>
          </a:xfrm>
          <a:prstGeom prst="rect">
            <a:avLst/>
          </a:prstGeom>
        </p:spPr>
        <p:txBody>
          <a:bodyPr wrap="square">
            <a:spAutoFit/>
          </a:bodyPr>
          <a:lstStyle/>
          <a:p>
            <a:pPr lvl="0"/>
            <a:r>
              <a:rPr lang="en-GB" sz="1900" b="1" dirty="0">
                <a:solidFill>
                  <a:srgbClr val="4472C4">
                    <a:lumMod val="50000"/>
                  </a:srgbClr>
                </a:solidFill>
                <a:latin typeface="Century Gothic" panose="020B0502020202020204" pitchFamily="34" charset="0"/>
              </a:rPr>
              <a:t>Partner </a:t>
            </a:r>
            <a:r>
              <a:rPr lang="en-GB" sz="1900" b="1" dirty="0" smtClean="0">
                <a:solidFill>
                  <a:srgbClr val="4472C4">
                    <a:lumMod val="50000"/>
                  </a:srgbClr>
                </a:solidFill>
                <a:latin typeface="Century Gothic" panose="020B0502020202020204" pitchFamily="34" charset="0"/>
              </a:rPr>
              <a:t>A: </a:t>
            </a:r>
            <a:r>
              <a:rPr lang="en-GB" sz="1900" dirty="0" smtClean="0">
                <a:solidFill>
                  <a:srgbClr val="4472C4">
                    <a:lumMod val="50000"/>
                  </a:srgbClr>
                </a:solidFill>
                <a:latin typeface="Century Gothic" panose="020B0502020202020204" pitchFamily="34" charset="0"/>
              </a:rPr>
              <a:t>Tell </a:t>
            </a:r>
            <a:r>
              <a:rPr lang="en-GB" sz="1900" dirty="0">
                <a:solidFill>
                  <a:srgbClr val="4472C4">
                    <a:lumMod val="50000"/>
                  </a:srgbClr>
                </a:solidFill>
                <a:latin typeface="Century Gothic" panose="020B0502020202020204" pitchFamily="34" charset="0"/>
              </a:rPr>
              <a:t>your partner about what </a:t>
            </a:r>
            <a:r>
              <a:rPr lang="en-GB" sz="1900" dirty="0" smtClean="0">
                <a:solidFill>
                  <a:srgbClr val="4472C4">
                    <a:lumMod val="50000"/>
                  </a:srgbClr>
                </a:solidFill>
                <a:latin typeface="Century Gothic" panose="020B0502020202020204" pitchFamily="34" charset="0"/>
              </a:rPr>
              <a:t>your family </a:t>
            </a:r>
            <a:r>
              <a:rPr lang="en-GB" sz="1900" dirty="0">
                <a:solidFill>
                  <a:srgbClr val="4472C4">
                    <a:lumMod val="50000"/>
                  </a:srgbClr>
                </a:solidFill>
                <a:latin typeface="Century Gothic" panose="020B0502020202020204" pitchFamily="34" charset="0"/>
              </a:rPr>
              <a:t>did last week.  Sometimes you talk about what </a:t>
            </a:r>
            <a:r>
              <a:rPr lang="en-GB" sz="1900" i="1" u="sng" dirty="0">
                <a:solidFill>
                  <a:srgbClr val="4472C4">
                    <a:lumMod val="50000"/>
                  </a:srgbClr>
                </a:solidFill>
                <a:latin typeface="Century Gothic" panose="020B0502020202020204" pitchFamily="34" charset="0"/>
              </a:rPr>
              <a:t>one</a:t>
            </a:r>
            <a:r>
              <a:rPr lang="en-GB" sz="1900" i="1" dirty="0">
                <a:solidFill>
                  <a:srgbClr val="4472C4">
                    <a:lumMod val="50000"/>
                  </a:srgbClr>
                </a:solidFill>
                <a:latin typeface="Century Gothic" panose="020B0502020202020204" pitchFamily="34" charset="0"/>
              </a:rPr>
              <a:t> </a:t>
            </a:r>
            <a:r>
              <a:rPr lang="en-GB" sz="1900" dirty="0">
                <a:solidFill>
                  <a:srgbClr val="4472C4">
                    <a:lumMod val="50000"/>
                  </a:srgbClr>
                </a:solidFill>
                <a:latin typeface="Century Gothic" panose="020B0502020202020204" pitchFamily="34" charset="0"/>
              </a:rPr>
              <a:t>person </a:t>
            </a:r>
            <a:r>
              <a:rPr lang="en-GB" sz="1900" dirty="0" smtClean="0">
                <a:solidFill>
                  <a:srgbClr val="4472C4">
                    <a:lumMod val="50000"/>
                  </a:srgbClr>
                </a:solidFill>
                <a:latin typeface="Century Gothic" panose="020B0502020202020204" pitchFamily="34" charset="0"/>
              </a:rPr>
              <a:t>did, sometimes about </a:t>
            </a:r>
            <a:r>
              <a:rPr lang="en-GB" sz="1900" i="1" u="sng" dirty="0" smtClean="0">
                <a:solidFill>
                  <a:srgbClr val="4472C4">
                    <a:lumMod val="50000"/>
                  </a:srgbClr>
                </a:solidFill>
                <a:latin typeface="Century Gothic" panose="020B0502020202020204" pitchFamily="34" charset="0"/>
              </a:rPr>
              <a:t>more than one </a:t>
            </a:r>
            <a:r>
              <a:rPr lang="en-GB" sz="1900" dirty="0" smtClean="0">
                <a:solidFill>
                  <a:srgbClr val="4472C4">
                    <a:lumMod val="50000"/>
                  </a:srgbClr>
                </a:solidFill>
                <a:latin typeface="Century Gothic" panose="020B0502020202020204" pitchFamily="34" charset="0"/>
              </a:rPr>
              <a:t>person. Your </a:t>
            </a:r>
            <a:r>
              <a:rPr lang="en-GB" sz="1900" dirty="0">
                <a:solidFill>
                  <a:srgbClr val="4472C4">
                    <a:lumMod val="50000"/>
                  </a:srgbClr>
                </a:solidFill>
                <a:latin typeface="Century Gothic" panose="020B0502020202020204" pitchFamily="34" charset="0"/>
              </a:rPr>
              <a:t>partner </a:t>
            </a:r>
            <a:r>
              <a:rPr lang="en-GB" sz="1900" dirty="0" smtClean="0">
                <a:solidFill>
                  <a:srgbClr val="4472C4">
                    <a:lumMod val="50000"/>
                  </a:srgbClr>
                </a:solidFill>
                <a:latin typeface="Century Gothic" panose="020B0502020202020204" pitchFamily="34" charset="0"/>
              </a:rPr>
              <a:t>makes notes. </a:t>
            </a:r>
            <a:endParaRPr lang="en-GB" sz="1900" dirty="0">
              <a:solidFill>
                <a:srgbClr val="4472C4">
                  <a:lumMod val="50000"/>
                </a:srgbClr>
              </a:solidFill>
              <a:latin typeface="Century Gothic" panose="020B0502020202020204" pitchFamily="34" charset="0"/>
            </a:endParaRPr>
          </a:p>
        </p:txBody>
      </p:sp>
    </p:spTree>
    <p:extLst>
      <p:ext uri="{BB962C8B-B14F-4D97-AF65-F5344CB8AC3E}">
        <p14:creationId xmlns:p14="http://schemas.microsoft.com/office/powerpoint/2010/main" val="32685807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360217" y="764647"/>
            <a:ext cx="10695709" cy="2092881"/>
          </a:xfrm>
          <a:prstGeom prst="rect">
            <a:avLst/>
          </a:prstGeom>
        </p:spPr>
        <p:txBody>
          <a:bodyPr wrap="square">
            <a:spAutoFit/>
          </a:bodyPr>
          <a:lstStyle/>
          <a:p>
            <a:r>
              <a:rPr lang="en-GB" sz="2800" b="1" u="sng" dirty="0">
                <a:solidFill>
                  <a:schemeClr val="accent5">
                    <a:lumMod val="50000"/>
                  </a:schemeClr>
                </a:solidFill>
                <a:latin typeface="Century Gothic" panose="020B0502020202020204" pitchFamily="34" charset="0"/>
              </a:rPr>
              <a:t>Need help?</a:t>
            </a:r>
          </a:p>
          <a:p>
            <a:endParaRPr lang="en-GB" sz="2800" u="sng" dirty="0">
              <a:solidFill>
                <a:schemeClr val="accent5">
                  <a:lumMod val="50000"/>
                </a:schemeClr>
              </a:solidFill>
              <a:latin typeface="Century Gothic" panose="020B0502020202020204" pitchFamily="34" charset="0"/>
            </a:endParaRPr>
          </a:p>
          <a:p>
            <a:r>
              <a:rPr lang="en-GB" sz="2800" u="sng" dirty="0" err="1">
                <a:solidFill>
                  <a:schemeClr val="accent5">
                    <a:lumMod val="50000"/>
                  </a:schemeClr>
                </a:solidFill>
                <a:latin typeface="Century Gothic" panose="020B0502020202020204" pitchFamily="34" charset="0"/>
              </a:rPr>
              <a:t>Vocabulaire</a:t>
            </a:r>
            <a:endParaRPr lang="en-GB" sz="2800" u="sng" dirty="0">
              <a:solidFill>
                <a:schemeClr val="accent5">
                  <a:lumMod val="50000"/>
                </a:schemeClr>
              </a:solidFill>
              <a:latin typeface="Century Gothic" panose="020B0502020202020204" pitchFamily="34" charset="0"/>
            </a:endParaRPr>
          </a:p>
          <a:p>
            <a:endParaRPr lang="en-GB" sz="2800" dirty="0">
              <a:solidFill>
                <a:schemeClr val="accent5">
                  <a:lumMod val="50000"/>
                </a:schemeClr>
              </a:solidFill>
              <a:latin typeface="Century Gothic" panose="020B0502020202020204" pitchFamily="34" charset="0"/>
            </a:endParaRPr>
          </a:p>
          <a:p>
            <a:endParaRPr lang="en-GB" dirty="0">
              <a:solidFill>
                <a:schemeClr val="accent5">
                  <a:lumMod val="50000"/>
                </a:schemeClr>
              </a:solidFill>
              <a:latin typeface="Century Gothic" panose="020B0502020202020204" pitchFamily="34" charset="0"/>
            </a:endParaRPr>
          </a:p>
        </p:txBody>
      </p:sp>
      <p:sp>
        <p:nvSpPr>
          <p:cNvPr id="6" name="TextBox 5">
            <a:extLst>
              <a:ext uri="{FF2B5EF4-FFF2-40B4-BE49-F238E27FC236}">
                <a16:creationId xmlns="" xmlns:a16="http://schemas.microsoft.com/office/drawing/2014/main" id="{2920842D-932B-BF40-9DD9-3E578724C14F}"/>
              </a:ext>
            </a:extLst>
          </p:cNvPr>
          <p:cNvSpPr txBox="1"/>
          <p:nvPr/>
        </p:nvSpPr>
        <p:spPr>
          <a:xfrm>
            <a:off x="5769384" y="6458247"/>
            <a:ext cx="3831771" cy="276999"/>
          </a:xfrm>
          <a:prstGeom prst="rect">
            <a:avLst/>
          </a:prstGeom>
          <a:noFill/>
        </p:spPr>
        <p:txBody>
          <a:bodyPr wrap="square" rtlCol="0">
            <a:spAutoFit/>
          </a:bodyPr>
          <a:lstStyle/>
          <a:p>
            <a:pPr algn="r"/>
            <a:r>
              <a:rPr lang="en-US" sz="1200" dirty="0">
                <a:solidFill>
                  <a:schemeClr val="bg1"/>
                </a:solidFill>
                <a:latin typeface="Century Gothic" panose="020B0502020202020204" pitchFamily="34" charset="0"/>
              </a:rPr>
              <a:t>Emma </a:t>
            </a:r>
            <a:r>
              <a:rPr lang="en-US" sz="1200" dirty="0" smtClean="0">
                <a:solidFill>
                  <a:schemeClr val="bg1"/>
                </a:solidFill>
                <a:latin typeface="Century Gothic" panose="020B0502020202020204" pitchFamily="34" charset="0"/>
              </a:rPr>
              <a:t>Marsden / Victoria </a:t>
            </a:r>
            <a:r>
              <a:rPr lang="en-US" sz="1200" dirty="0">
                <a:solidFill>
                  <a:schemeClr val="bg1"/>
                </a:solidFill>
                <a:latin typeface="Century Gothic" panose="020B0502020202020204" pitchFamily="34" charset="0"/>
              </a:rPr>
              <a:t>Hobson</a:t>
            </a:r>
          </a:p>
        </p:txBody>
      </p:sp>
      <p:graphicFrame>
        <p:nvGraphicFramePr>
          <p:cNvPr id="7" name="Table 6"/>
          <p:cNvGraphicFramePr>
            <a:graphicFrameLocks noGrp="1"/>
          </p:cNvGraphicFramePr>
          <p:nvPr>
            <p:extLst>
              <p:ext uri="{D42A27DB-BD31-4B8C-83A1-F6EECF244321}">
                <p14:modId xmlns:p14="http://schemas.microsoft.com/office/powerpoint/2010/main" val="2823627024"/>
              </p:ext>
            </p:extLst>
          </p:nvPr>
        </p:nvGraphicFramePr>
        <p:xfrm>
          <a:off x="432542" y="2476418"/>
          <a:ext cx="8128000" cy="2590800"/>
        </p:xfrm>
        <a:graphic>
          <a:graphicData uri="http://schemas.openxmlformats.org/drawingml/2006/table">
            <a:tbl>
              <a:tblPr firstRow="1" bandRow="1">
                <a:tableStyleId>{5940675A-B579-460E-94D1-54222C63F5DA}</a:tableStyleId>
              </a:tblPr>
              <a:tblGrid>
                <a:gridCol w="4806365"/>
                <a:gridCol w="3321635"/>
              </a:tblGrid>
              <a:tr h="189894">
                <a:tc>
                  <a:txBody>
                    <a:bodyPr/>
                    <a:lstStyle/>
                    <a:p>
                      <a:pPr marL="0" algn="l" defTabSz="914400" rtl="0" eaLnBrk="1" latinLnBrk="0" hangingPunct="1"/>
                      <a:r>
                        <a:rPr kumimoji="0" lang="en-GB" sz="2800" b="0" i="0" u="none" strike="noStrike" kern="1200" cap="none" spc="0" normalizeH="0" baseline="0" noProof="0" dirty="0" err="1" smtClean="0">
                          <a:ln>
                            <a:noFill/>
                          </a:ln>
                          <a:solidFill>
                            <a:srgbClr val="4472C4">
                              <a:lumMod val="50000"/>
                            </a:srgbClr>
                          </a:solidFill>
                          <a:effectLst/>
                          <a:uLnTx/>
                          <a:uFillTx/>
                          <a:latin typeface="Century Gothic" panose="020B0502020202020204" pitchFamily="34" charset="0"/>
                          <a:ea typeface="+mn-ea"/>
                          <a:cs typeface="+mn-cs"/>
                        </a:rPr>
                        <a:t>téléphone</a:t>
                      </a:r>
                      <a:r>
                        <a:rPr kumimoji="0" lang="en-GB" sz="28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 / portable </a:t>
                      </a:r>
                      <a:endParaRPr kumimoji="0" lang="en-GB" sz="2800" b="0" i="0" u="none" strike="noStrike" kern="1200" cap="none" spc="0" normalizeH="0" baseline="0" dirty="0">
                        <a:ln>
                          <a:noFill/>
                        </a:ln>
                        <a:solidFill>
                          <a:srgbClr val="02456F"/>
                        </a:solidFill>
                        <a:effectLst/>
                        <a:uLnTx/>
                        <a:uFillTx/>
                        <a:latin typeface="Century Gothic" panose="020B0502020202020204" pitchFamily="34" charset="0"/>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u="none" strike="noStrike" kern="1200" cap="none" spc="0" normalizeH="0" baseline="0" noProof="0" dirty="0" smtClean="0">
                          <a:ln>
                            <a:noFill/>
                          </a:ln>
                          <a:solidFill>
                            <a:srgbClr val="02456F"/>
                          </a:solidFill>
                          <a:effectLst/>
                          <a:uLnTx/>
                          <a:uFillTx/>
                          <a:latin typeface="Century Gothic" panose="020B0502020202020204" pitchFamily="34" charset="0"/>
                        </a:rPr>
                        <a:t>phone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9894">
                <a:tc>
                  <a:txBody>
                    <a:bodyPr/>
                    <a:lstStyle/>
                    <a:p>
                      <a:r>
                        <a:rPr kumimoji="0" lang="en-GB" sz="28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la </a:t>
                      </a:r>
                      <a:r>
                        <a:rPr kumimoji="0" lang="en-GB" sz="2800" b="0" i="0" u="none" strike="noStrike" kern="1200" cap="none" spc="0" normalizeH="0" baseline="0" noProof="0" dirty="0" err="1" smtClean="0">
                          <a:ln>
                            <a:noFill/>
                          </a:ln>
                          <a:solidFill>
                            <a:srgbClr val="4472C4">
                              <a:lumMod val="50000"/>
                            </a:srgbClr>
                          </a:solidFill>
                          <a:effectLst/>
                          <a:uLnTx/>
                          <a:uFillTx/>
                          <a:latin typeface="Century Gothic" panose="020B0502020202020204" pitchFamily="34" charset="0"/>
                          <a:ea typeface="+mn-ea"/>
                          <a:cs typeface="+mn-cs"/>
                        </a:rPr>
                        <a:t>musique</a:t>
                      </a:r>
                      <a:r>
                        <a:rPr kumimoji="0" lang="en-GB" sz="28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 </a:t>
                      </a:r>
                      <a:endParaRPr lang="en-GB" dirty="0">
                        <a:solidFill>
                          <a:srgbClr val="02456F"/>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u="none" strike="noStrike" kern="1200" cap="none" spc="0" normalizeH="0" baseline="0" noProof="0" dirty="0" smtClean="0">
                          <a:ln>
                            <a:noFill/>
                          </a:ln>
                          <a:solidFill>
                            <a:srgbClr val="02456F"/>
                          </a:solidFill>
                          <a:effectLst/>
                          <a:uLnTx/>
                          <a:uFillTx/>
                          <a:latin typeface="Century Gothic" panose="020B0502020202020204" pitchFamily="34" charset="0"/>
                        </a:rPr>
                        <a:t>music</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9894">
                <a:tc>
                  <a:txBody>
                    <a:bodyPr/>
                    <a:lstStyle/>
                    <a:p>
                      <a:r>
                        <a:rPr kumimoji="0" lang="en-GB" sz="2800" u="none" strike="noStrike" kern="1200" cap="none" spc="0" normalizeH="0" baseline="0" noProof="0" dirty="0" smtClean="0">
                          <a:ln>
                            <a:noFill/>
                          </a:ln>
                          <a:solidFill>
                            <a:srgbClr val="02456F"/>
                          </a:solidFill>
                          <a:effectLst/>
                          <a:uLnTx/>
                          <a:uFillTx/>
                          <a:latin typeface="Century Gothic" panose="020B0502020202020204" pitchFamily="34" charset="0"/>
                        </a:rPr>
                        <a:t>un film</a:t>
                      </a:r>
                      <a:endParaRPr lang="en-GB" dirty="0">
                        <a:solidFill>
                          <a:srgbClr val="02456F"/>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u="none" strike="noStrike" kern="1200" cap="none" spc="0" normalizeH="0" baseline="0" noProof="0" dirty="0" smtClean="0">
                          <a:ln>
                            <a:noFill/>
                          </a:ln>
                          <a:solidFill>
                            <a:srgbClr val="02456F"/>
                          </a:solidFill>
                          <a:effectLst/>
                          <a:uLnTx/>
                          <a:uFillTx/>
                          <a:latin typeface="Century Gothic" panose="020B0502020202020204" pitchFamily="34" charset="0"/>
                        </a:rPr>
                        <a:t>a film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24161">
                <a:tc>
                  <a:txBody>
                    <a:bodyPr/>
                    <a:lstStyle/>
                    <a:p>
                      <a:r>
                        <a:rPr kumimoji="0" lang="en-GB" sz="2800" u="none" strike="noStrike" kern="1200" cap="none" spc="0" normalizeH="0" baseline="0" noProof="0" dirty="0" smtClean="0">
                          <a:ln>
                            <a:noFill/>
                          </a:ln>
                          <a:solidFill>
                            <a:srgbClr val="02456F"/>
                          </a:solidFill>
                          <a:effectLst/>
                          <a:uLnTx/>
                          <a:uFillTx/>
                          <a:latin typeface="Century Gothic" panose="020B0502020202020204" pitchFamily="34" charset="0"/>
                        </a:rPr>
                        <a:t>la </a:t>
                      </a:r>
                      <a:r>
                        <a:rPr kumimoji="0" lang="en-GB" sz="2800" u="none" strike="noStrike" kern="1200" cap="none" spc="0" normalizeH="0" baseline="0" noProof="0" dirty="0" err="1" smtClean="0">
                          <a:ln>
                            <a:noFill/>
                          </a:ln>
                          <a:solidFill>
                            <a:srgbClr val="02456F"/>
                          </a:solidFill>
                          <a:effectLst/>
                          <a:uLnTx/>
                          <a:uFillTx/>
                          <a:latin typeface="Century Gothic" panose="020B0502020202020204" pitchFamily="34" charset="0"/>
                        </a:rPr>
                        <a:t>maison</a:t>
                      </a:r>
                      <a:endParaRPr lang="en-GB" dirty="0">
                        <a:solidFill>
                          <a:srgbClr val="02456F"/>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u="none" strike="noStrike" kern="1200" cap="none" spc="0" normalizeH="0" baseline="0" noProof="0" dirty="0" smtClean="0">
                          <a:ln>
                            <a:noFill/>
                          </a:ln>
                          <a:solidFill>
                            <a:srgbClr val="02456F"/>
                          </a:solidFill>
                          <a:effectLst/>
                          <a:uLnTx/>
                          <a:uFillTx/>
                          <a:latin typeface="Century Gothic" panose="020B0502020202020204" pitchFamily="34" charset="0"/>
                        </a:rPr>
                        <a:t>the house</a:t>
                      </a:r>
                      <a:endParaRPr kumimoji="0" lang="en-GB" sz="2800" b="0" i="0" u="none" strike="noStrike" kern="1200" cap="none" spc="0" normalizeH="0" baseline="0" noProof="0" dirty="0" smtClean="0">
                        <a:ln>
                          <a:noFill/>
                        </a:ln>
                        <a:solidFill>
                          <a:srgbClr val="02456F"/>
                        </a:solidFill>
                        <a:effectLst/>
                        <a:uLnTx/>
                        <a:uFillTx/>
                        <a:latin typeface="Century Gothic" panose="020B0502020202020204" pitchFamily="34" charset="0"/>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24161">
                <a:tc>
                  <a:txBody>
                    <a:bodyPr/>
                    <a:lstStyle/>
                    <a:p>
                      <a:r>
                        <a:rPr kumimoji="0" lang="en-GB" sz="2800" u="none" strike="noStrike" kern="1200" cap="none" spc="0" normalizeH="0" baseline="0" noProof="0" dirty="0" smtClean="0">
                          <a:ln>
                            <a:noFill/>
                          </a:ln>
                          <a:solidFill>
                            <a:srgbClr val="02456F"/>
                          </a:solidFill>
                          <a:effectLst/>
                          <a:uLnTx/>
                          <a:uFillTx/>
                          <a:latin typeface="Century Gothic" panose="020B0502020202020204" pitchFamily="34" charset="0"/>
                        </a:rPr>
                        <a:t>le </a:t>
                      </a:r>
                      <a:r>
                        <a:rPr kumimoji="0" lang="en-GB" sz="2800" u="none" strike="noStrike" kern="1200" cap="none" spc="0" normalizeH="0" baseline="0" noProof="0" dirty="0" err="1" smtClean="0">
                          <a:ln>
                            <a:noFill/>
                          </a:ln>
                          <a:solidFill>
                            <a:srgbClr val="02456F"/>
                          </a:solidFill>
                          <a:effectLst/>
                          <a:uLnTx/>
                          <a:uFillTx/>
                          <a:latin typeface="Century Gothic" panose="020B0502020202020204" pitchFamily="34" charset="0"/>
                        </a:rPr>
                        <a:t>chocolat</a:t>
                      </a:r>
                      <a:endParaRPr lang="en-GB" dirty="0">
                        <a:solidFill>
                          <a:srgbClr val="02456F"/>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kumimoji="0" lang="en-GB" sz="2800" u="none" strike="noStrike" kern="1200" cap="none" spc="0" normalizeH="0" baseline="0" noProof="0" dirty="0" smtClean="0">
                          <a:ln>
                            <a:noFill/>
                          </a:ln>
                          <a:solidFill>
                            <a:srgbClr val="02456F"/>
                          </a:solidFill>
                          <a:effectLst/>
                          <a:uLnTx/>
                          <a:uFillTx/>
                          <a:latin typeface="Century Gothic" panose="020B0502020202020204" pitchFamily="34" charset="0"/>
                        </a:rPr>
                        <a:t>chocolate</a:t>
                      </a:r>
                      <a:endParaRPr lang="en-GB" dirty="0">
                        <a:solidFill>
                          <a:srgbClr val="02456F"/>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
        <p:nvSpPr>
          <p:cNvPr id="8" name="Content Placeholder 2"/>
          <p:cNvSpPr txBox="1">
            <a:spLocks/>
          </p:cNvSpPr>
          <p:nvPr/>
        </p:nvSpPr>
        <p:spPr>
          <a:xfrm>
            <a:off x="8656667" y="52691"/>
            <a:ext cx="3535333" cy="3805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GB" sz="2000" b="1" dirty="0" err="1" smtClean="0">
                <a:latin typeface="Century Gothic" panose="020B0502020202020204" pitchFamily="34" charset="0"/>
              </a:rPr>
              <a:t>Parler</a:t>
            </a:r>
            <a:r>
              <a:rPr lang="en-GB" sz="2000" b="1" dirty="0" smtClean="0">
                <a:latin typeface="Century Gothic" panose="020B0502020202020204" pitchFamily="34" charset="0"/>
              </a:rPr>
              <a:t> et </a:t>
            </a:r>
            <a:r>
              <a:rPr lang="en-GB" sz="2000" b="1" dirty="0" err="1" smtClean="0">
                <a:latin typeface="Century Gothic" panose="020B0502020202020204" pitchFamily="34" charset="0"/>
              </a:rPr>
              <a:t>écouter</a:t>
            </a:r>
            <a:endParaRPr lang="en-GB" sz="2000" b="1" dirty="0">
              <a:latin typeface="Century Gothic" panose="020B0502020202020204" pitchFamily="34" charset="0"/>
            </a:endParaRPr>
          </a:p>
        </p:txBody>
      </p:sp>
    </p:spTree>
    <p:extLst>
      <p:ext uri="{BB962C8B-B14F-4D97-AF65-F5344CB8AC3E}">
        <p14:creationId xmlns:p14="http://schemas.microsoft.com/office/powerpoint/2010/main" val="1927160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300038" y="338225"/>
            <a:ext cx="5265384" cy="707849"/>
          </a:xfrm>
        </p:spPr>
        <p:txBody>
          <a:bodyPr>
            <a:normAutofit/>
          </a:bodyPr>
          <a:lstStyle/>
          <a:p>
            <a:r>
              <a:rPr lang="en-GB" sz="3600" b="1" dirty="0">
                <a:solidFill>
                  <a:schemeClr val="bg1"/>
                </a:solidFill>
              </a:rPr>
              <a:t>French Blank Template</a:t>
            </a:r>
          </a:p>
        </p:txBody>
      </p:sp>
      <p:sp>
        <p:nvSpPr>
          <p:cNvPr id="20" name="Title 3"/>
          <p:cNvSpPr txBox="1">
            <a:spLocks/>
          </p:cNvSpPr>
          <p:nvPr/>
        </p:nvSpPr>
        <p:spPr>
          <a:xfrm>
            <a:off x="300038" y="242975"/>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French Blank Template</a:t>
            </a:r>
          </a:p>
        </p:txBody>
      </p:sp>
      <p:graphicFrame>
        <p:nvGraphicFramePr>
          <p:cNvPr id="13" name="Content Placeholder 4"/>
          <p:cNvGraphicFramePr>
            <a:graphicFrameLocks noGrp="1"/>
          </p:cNvGraphicFramePr>
          <p:nvPr>
            <p:ph idx="1"/>
            <p:extLst>
              <p:ext uri="{D42A27DB-BD31-4B8C-83A1-F6EECF244321}">
                <p14:modId xmlns:p14="http://schemas.microsoft.com/office/powerpoint/2010/main" val="4231369815"/>
              </p:ext>
            </p:extLst>
          </p:nvPr>
        </p:nvGraphicFramePr>
        <p:xfrm>
          <a:off x="300038" y="1683318"/>
          <a:ext cx="11649155" cy="4023360"/>
        </p:xfrm>
        <a:graphic>
          <a:graphicData uri="http://schemas.openxmlformats.org/drawingml/2006/table">
            <a:tbl>
              <a:tblPr firstRow="1" bandRow="1">
                <a:tableStyleId>{5C22544A-7EE6-4342-B048-85BDC9FD1C3A}</a:tableStyleId>
              </a:tblPr>
              <a:tblGrid>
                <a:gridCol w="508197">
                  <a:extLst>
                    <a:ext uri="{9D8B030D-6E8A-4147-A177-3AD203B41FA5}">
                      <a16:colId xmlns="" xmlns:a16="http://schemas.microsoft.com/office/drawing/2014/main" val="2548973513"/>
                    </a:ext>
                  </a:extLst>
                </a:gridCol>
                <a:gridCol w="3562287">
                  <a:extLst>
                    <a:ext uri="{9D8B030D-6E8A-4147-A177-3AD203B41FA5}">
                      <a16:colId xmlns="" xmlns:a16="http://schemas.microsoft.com/office/drawing/2014/main" val="2775102314"/>
                    </a:ext>
                  </a:extLst>
                </a:gridCol>
                <a:gridCol w="2639878">
                  <a:extLst>
                    <a:ext uri="{9D8B030D-6E8A-4147-A177-3AD203B41FA5}">
                      <a16:colId xmlns="" xmlns:a16="http://schemas.microsoft.com/office/drawing/2014/main" val="182146595"/>
                    </a:ext>
                  </a:extLst>
                </a:gridCol>
                <a:gridCol w="4938793">
                  <a:extLst>
                    <a:ext uri="{9D8B030D-6E8A-4147-A177-3AD203B41FA5}">
                      <a16:colId xmlns="" xmlns:a16="http://schemas.microsoft.com/office/drawing/2014/main" val="2710646111"/>
                    </a:ext>
                  </a:extLst>
                </a:gridCol>
              </a:tblGrid>
              <a:tr h="376202">
                <a:tc gridSpan="4">
                  <a:txBody>
                    <a:bodyPr/>
                    <a:lstStyle/>
                    <a:p>
                      <a:r>
                        <a:rPr lang="en-GB" sz="2000" b="0" u="sng" dirty="0">
                          <a:solidFill>
                            <a:schemeClr val="accent5">
                              <a:lumMod val="50000"/>
                            </a:schemeClr>
                          </a:solidFill>
                          <a:latin typeface="Century Gothic" panose="020B0502020202020204" pitchFamily="34" charset="0"/>
                        </a:rPr>
                        <a:t>Partner</a:t>
                      </a:r>
                      <a:r>
                        <a:rPr lang="en-GB" sz="2000" b="0" u="sng" baseline="0" dirty="0">
                          <a:solidFill>
                            <a:schemeClr val="accent5">
                              <a:lumMod val="50000"/>
                            </a:schemeClr>
                          </a:solidFill>
                          <a:latin typeface="Century Gothic" panose="020B0502020202020204" pitchFamily="34" charset="0"/>
                        </a:rPr>
                        <a:t> B response grid</a:t>
                      </a:r>
                    </a:p>
                    <a:p>
                      <a:r>
                        <a:rPr lang="en-GB" sz="2000" b="0" dirty="0">
                          <a:solidFill>
                            <a:schemeClr val="accent5">
                              <a:lumMod val="50000"/>
                            </a:schemeClr>
                          </a:solidFill>
                          <a:latin typeface="Century Gothic" panose="020B0502020202020204" pitchFamily="34" charset="0"/>
                        </a:rPr>
                        <a:t>Write</a:t>
                      </a:r>
                      <a:r>
                        <a:rPr lang="en-GB" sz="2000" b="0" baseline="0" dirty="0">
                          <a:solidFill>
                            <a:schemeClr val="accent5">
                              <a:lumMod val="50000"/>
                            </a:schemeClr>
                          </a:solidFill>
                          <a:latin typeface="Century Gothic" panose="020B0502020202020204" pitchFamily="34" charset="0"/>
                        </a:rPr>
                        <a:t> down the detail of what your partner tells you</a:t>
                      </a:r>
                      <a:r>
                        <a:rPr lang="en-GB" sz="2000" b="0" baseline="0" dirty="0" smtClean="0">
                          <a:solidFill>
                            <a:schemeClr val="accent5">
                              <a:lumMod val="50000"/>
                            </a:schemeClr>
                          </a:solidFill>
                          <a:latin typeface="Century Gothic" panose="020B0502020202020204" pitchFamily="34" charset="0"/>
                        </a:rPr>
                        <a:t>.</a:t>
                      </a:r>
                      <a:endParaRPr lang="en-GB" sz="20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extLst>
                  <a:ext uri="{0D108BD9-81ED-4DB2-BD59-A6C34878D82A}">
                    <a16:rowId xmlns="" xmlns:a16="http://schemas.microsoft.com/office/drawing/2014/main" val="2062958450"/>
                  </a:ext>
                </a:extLst>
              </a:tr>
              <a:tr h="376202">
                <a:tc>
                  <a:txBody>
                    <a:bodyPr/>
                    <a:lstStyle/>
                    <a:p>
                      <a:endParaRPr lang="en-GB" sz="16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dirty="0">
                          <a:solidFill>
                            <a:schemeClr val="accent5">
                              <a:lumMod val="50000"/>
                            </a:schemeClr>
                          </a:solidFill>
                          <a:latin typeface="Century Gothic" panose="020B0502020202020204" pitchFamily="34" charset="0"/>
                        </a:rPr>
                        <a:t>Activity?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dirty="0">
                          <a:solidFill>
                            <a:schemeClr val="accent5">
                              <a:lumMod val="50000"/>
                            </a:schemeClr>
                          </a:solidFill>
                          <a:latin typeface="Century Gothic" panose="020B0502020202020204" pitchFamily="34" charset="0"/>
                        </a:rPr>
                        <a:t>Who?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dirty="0">
                          <a:solidFill>
                            <a:schemeClr val="accent5">
                              <a:lumMod val="50000"/>
                            </a:schemeClr>
                          </a:solidFill>
                          <a:latin typeface="Century Gothic" panose="020B0502020202020204" pitchFamily="34" charset="0"/>
                        </a:rPr>
                        <a:t>One person (1) or more</a:t>
                      </a:r>
                      <a:r>
                        <a:rPr lang="en-GB" sz="2000" baseline="0" dirty="0">
                          <a:solidFill>
                            <a:schemeClr val="accent5">
                              <a:lumMod val="50000"/>
                            </a:schemeClr>
                          </a:solidFill>
                          <a:latin typeface="Century Gothic" panose="020B0502020202020204" pitchFamily="34" charset="0"/>
                        </a:rPr>
                        <a:t> than one </a:t>
                      </a:r>
                      <a:r>
                        <a:rPr lang="en-GB" sz="2000" baseline="0" dirty="0" smtClean="0">
                          <a:solidFill>
                            <a:schemeClr val="accent5">
                              <a:lumMod val="50000"/>
                            </a:schemeClr>
                          </a:solidFill>
                          <a:latin typeface="Century Gothic" panose="020B0502020202020204" pitchFamily="34" charset="0"/>
                        </a:rPr>
                        <a:t>&gt;</a:t>
                      </a:r>
                      <a:r>
                        <a:rPr lang="en-GB" sz="2000" baseline="0" dirty="0">
                          <a:solidFill>
                            <a:schemeClr val="accent5">
                              <a:lumMod val="50000"/>
                            </a:schemeClr>
                          </a:solidFill>
                          <a:latin typeface="Century Gothic" panose="020B0502020202020204" pitchFamily="34" charset="0"/>
                        </a:rPr>
                        <a:t>1)?</a:t>
                      </a:r>
                      <a:endParaRPr lang="en-GB" sz="20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205427186"/>
                  </a:ext>
                </a:extLst>
              </a:tr>
              <a:tr h="376202">
                <a:tc>
                  <a:txBody>
                    <a:bodyPr/>
                    <a:lstStyle/>
                    <a:p>
                      <a:pPr algn="ctr"/>
                      <a:r>
                        <a:rPr lang="en-GB" sz="2400" dirty="0">
                          <a:solidFill>
                            <a:schemeClr val="accent5">
                              <a:lumMod val="50000"/>
                            </a:schemeClr>
                          </a:solidFill>
                          <a:latin typeface="Century Gothic" panose="020B050202020202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0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0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661245337"/>
                  </a:ext>
                </a:extLst>
              </a:tr>
              <a:tr h="376202">
                <a:tc>
                  <a:txBody>
                    <a:bodyPr/>
                    <a:lstStyle/>
                    <a:p>
                      <a:pPr algn="ctr"/>
                      <a:r>
                        <a:rPr lang="en-GB" sz="2400" dirty="0">
                          <a:solidFill>
                            <a:schemeClr val="accent5">
                              <a:lumMod val="50000"/>
                            </a:schemeClr>
                          </a:solidFill>
                          <a:latin typeface="Century Gothic" panose="020B050202020202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0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0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4133114728"/>
                  </a:ext>
                </a:extLst>
              </a:tr>
              <a:tr h="376202">
                <a:tc>
                  <a:txBody>
                    <a:bodyPr/>
                    <a:lstStyle/>
                    <a:p>
                      <a:pPr algn="ctr"/>
                      <a:r>
                        <a:rPr lang="en-GB" sz="2400" dirty="0">
                          <a:solidFill>
                            <a:schemeClr val="accent5">
                              <a:lumMod val="50000"/>
                            </a:schemeClr>
                          </a:solidFill>
                          <a:latin typeface="Century Gothic" panose="020B050202020202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0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0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767591263"/>
                  </a:ext>
                </a:extLst>
              </a:tr>
              <a:tr h="640080">
                <a:tc>
                  <a:txBody>
                    <a:bodyPr/>
                    <a:lstStyle/>
                    <a:p>
                      <a:pPr algn="ctr"/>
                      <a:r>
                        <a:rPr lang="en-GB" sz="2400" dirty="0">
                          <a:solidFill>
                            <a:schemeClr val="accent5">
                              <a:lumMod val="50000"/>
                            </a:schemeClr>
                          </a:solidFill>
                          <a:latin typeface="Century Gothic" panose="020B050202020202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0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0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904809608"/>
                  </a:ext>
                </a:extLst>
              </a:tr>
              <a:tr h="640080">
                <a:tc>
                  <a:txBody>
                    <a:bodyPr/>
                    <a:lstStyle/>
                    <a:p>
                      <a:pPr algn="ctr"/>
                      <a:r>
                        <a:rPr lang="en-GB" sz="2400" dirty="0">
                          <a:solidFill>
                            <a:schemeClr val="accent5">
                              <a:lumMod val="50000"/>
                            </a:schemeClr>
                          </a:solidFill>
                          <a:latin typeface="Century Gothic" panose="020B050202020202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0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0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270815028"/>
                  </a:ext>
                </a:extLst>
              </a:tr>
            </a:tbl>
          </a:graphicData>
        </a:graphic>
      </p:graphicFrame>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399" y="380252"/>
            <a:ext cx="6457246" cy="867128"/>
          </a:xfrm>
          <a:prstGeom prst="rect">
            <a:avLst/>
          </a:prstGeom>
        </p:spPr>
      </p:pic>
      <p:sp>
        <p:nvSpPr>
          <p:cNvPr id="15" name="Title 3"/>
          <p:cNvSpPr txBox="1">
            <a:spLocks/>
          </p:cNvSpPr>
          <p:nvPr/>
        </p:nvSpPr>
        <p:spPr>
          <a:xfrm>
            <a:off x="452438" y="490625"/>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C’est énervant</a:t>
            </a:r>
            <a:endParaRPr lang="en-GB" sz="3600" b="1" dirty="0">
              <a:solidFill>
                <a:schemeClr val="bg1"/>
              </a:solidFill>
            </a:endParaRPr>
          </a:p>
        </p:txBody>
      </p:sp>
      <p:sp>
        <p:nvSpPr>
          <p:cNvPr id="9" name="TextBox 8">
            <a:extLst>
              <a:ext uri="{FF2B5EF4-FFF2-40B4-BE49-F238E27FC236}">
                <a16:creationId xmlns="" xmlns:a16="http://schemas.microsoft.com/office/drawing/2014/main" id="{2920842D-932B-BF40-9DD9-3E578724C14F}"/>
              </a:ext>
            </a:extLst>
          </p:cNvPr>
          <p:cNvSpPr txBox="1"/>
          <p:nvPr/>
        </p:nvSpPr>
        <p:spPr>
          <a:xfrm>
            <a:off x="5769384" y="6458247"/>
            <a:ext cx="3831771" cy="276999"/>
          </a:xfrm>
          <a:prstGeom prst="rect">
            <a:avLst/>
          </a:prstGeom>
          <a:noFill/>
        </p:spPr>
        <p:txBody>
          <a:bodyPr wrap="square" rtlCol="0">
            <a:spAutoFit/>
          </a:bodyPr>
          <a:lstStyle/>
          <a:p>
            <a:pPr algn="r"/>
            <a:r>
              <a:rPr lang="en-US" sz="1200" dirty="0">
                <a:solidFill>
                  <a:schemeClr val="bg1"/>
                </a:solidFill>
                <a:latin typeface="Century Gothic" panose="020B0502020202020204" pitchFamily="34" charset="0"/>
              </a:rPr>
              <a:t>Emma </a:t>
            </a:r>
            <a:r>
              <a:rPr lang="en-US" sz="1200" dirty="0" smtClean="0">
                <a:solidFill>
                  <a:schemeClr val="bg1"/>
                </a:solidFill>
                <a:latin typeface="Century Gothic" panose="020B0502020202020204" pitchFamily="34" charset="0"/>
              </a:rPr>
              <a:t>Marsden / Victoria </a:t>
            </a:r>
            <a:r>
              <a:rPr lang="en-US" sz="1200" dirty="0">
                <a:solidFill>
                  <a:schemeClr val="bg1"/>
                </a:solidFill>
                <a:latin typeface="Century Gothic" panose="020B0502020202020204" pitchFamily="34" charset="0"/>
              </a:rPr>
              <a:t>Hobson</a:t>
            </a:r>
          </a:p>
        </p:txBody>
      </p:sp>
      <p:sp>
        <p:nvSpPr>
          <p:cNvPr id="10" name="Content Placeholder 2"/>
          <p:cNvSpPr txBox="1">
            <a:spLocks/>
          </p:cNvSpPr>
          <p:nvPr/>
        </p:nvSpPr>
        <p:spPr>
          <a:xfrm>
            <a:off x="8656667" y="52691"/>
            <a:ext cx="3535333" cy="3805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GB" sz="2000" b="1" dirty="0" err="1" smtClean="0">
                <a:latin typeface="Century Gothic" panose="020B0502020202020204" pitchFamily="34" charset="0"/>
              </a:rPr>
              <a:t>Parler</a:t>
            </a:r>
            <a:r>
              <a:rPr lang="en-GB" sz="2000" b="1" dirty="0" smtClean="0">
                <a:latin typeface="Century Gothic" panose="020B0502020202020204" pitchFamily="34" charset="0"/>
              </a:rPr>
              <a:t> et </a:t>
            </a:r>
            <a:r>
              <a:rPr lang="en-GB" sz="2000" b="1" dirty="0" err="1" smtClean="0">
                <a:latin typeface="Century Gothic" panose="020B0502020202020204" pitchFamily="34" charset="0"/>
              </a:rPr>
              <a:t>écouter</a:t>
            </a:r>
            <a:endParaRPr lang="en-GB" sz="2000" b="1" dirty="0">
              <a:latin typeface="Century Gothic" panose="020B0502020202020204" pitchFamily="34" charset="0"/>
            </a:endParaRPr>
          </a:p>
        </p:txBody>
      </p:sp>
    </p:spTree>
    <p:extLst>
      <p:ext uri="{BB962C8B-B14F-4D97-AF65-F5344CB8AC3E}">
        <p14:creationId xmlns:p14="http://schemas.microsoft.com/office/powerpoint/2010/main" val="41786024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300038" y="338225"/>
            <a:ext cx="5265384" cy="707849"/>
          </a:xfrm>
        </p:spPr>
        <p:txBody>
          <a:bodyPr>
            <a:normAutofit/>
          </a:bodyPr>
          <a:lstStyle/>
          <a:p>
            <a:r>
              <a:rPr lang="en-GB" sz="3600" b="1" dirty="0">
                <a:solidFill>
                  <a:schemeClr val="bg1"/>
                </a:solidFill>
              </a:rPr>
              <a:t>French Blank Template</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252770300"/>
              </p:ext>
            </p:extLst>
          </p:nvPr>
        </p:nvGraphicFramePr>
        <p:xfrm>
          <a:off x="522921" y="2192191"/>
          <a:ext cx="11040531" cy="3962400"/>
        </p:xfrm>
        <a:graphic>
          <a:graphicData uri="http://schemas.openxmlformats.org/drawingml/2006/table">
            <a:tbl>
              <a:tblPr firstRow="1" bandRow="1">
                <a:tableStyleId>{5C22544A-7EE6-4342-B048-85BDC9FD1C3A}</a:tableStyleId>
              </a:tblPr>
              <a:tblGrid>
                <a:gridCol w="458205">
                  <a:extLst>
                    <a:ext uri="{9D8B030D-6E8A-4147-A177-3AD203B41FA5}">
                      <a16:colId xmlns="" xmlns:a16="http://schemas.microsoft.com/office/drawing/2014/main" val="2548973513"/>
                    </a:ext>
                  </a:extLst>
                </a:gridCol>
                <a:gridCol w="3197573">
                  <a:extLst>
                    <a:ext uri="{9D8B030D-6E8A-4147-A177-3AD203B41FA5}">
                      <a16:colId xmlns="" xmlns:a16="http://schemas.microsoft.com/office/drawing/2014/main" val="2775102314"/>
                    </a:ext>
                  </a:extLst>
                </a:gridCol>
                <a:gridCol w="1005435">
                  <a:extLst>
                    <a:ext uri="{9D8B030D-6E8A-4147-A177-3AD203B41FA5}">
                      <a16:colId xmlns="" xmlns:a16="http://schemas.microsoft.com/office/drawing/2014/main" val="4272763801"/>
                    </a:ext>
                  </a:extLst>
                </a:gridCol>
                <a:gridCol w="6379318">
                  <a:extLst>
                    <a:ext uri="{9D8B030D-6E8A-4147-A177-3AD203B41FA5}">
                      <a16:colId xmlns="" xmlns:a16="http://schemas.microsoft.com/office/drawing/2014/main" val="182146595"/>
                    </a:ext>
                  </a:extLst>
                </a:gridCol>
              </a:tblGrid>
              <a:tr h="188101">
                <a:tc rowSpan="2">
                  <a:txBody>
                    <a:bodyPr/>
                    <a:lstStyle/>
                    <a:p>
                      <a:r>
                        <a:rPr lang="en-GB" sz="2000" b="0" dirty="0">
                          <a:solidFill>
                            <a:schemeClr val="accent5">
                              <a:lumMod val="50000"/>
                            </a:schemeClr>
                          </a:solidFill>
                          <a:latin typeface="Century Gothic" panose="020B050202020202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err="1" smtClean="0">
                          <a:solidFill>
                            <a:schemeClr val="accent5">
                              <a:lumMod val="50000"/>
                            </a:schemeClr>
                          </a:solidFill>
                          <a:latin typeface="Century Gothic" panose="020B0502020202020204" pitchFamily="34" charset="0"/>
                        </a:rPr>
                        <a:t>Mes</a:t>
                      </a:r>
                      <a:r>
                        <a:rPr lang="en-GB" sz="2000" b="0" baseline="0" dirty="0" smtClean="0">
                          <a:solidFill>
                            <a:schemeClr val="accent5">
                              <a:lumMod val="50000"/>
                            </a:schemeClr>
                          </a:solidFill>
                          <a:latin typeface="Century Gothic" panose="020B0502020202020204" pitchFamily="34" charset="0"/>
                        </a:rPr>
                        <a:t> </a:t>
                      </a:r>
                      <a:r>
                        <a:rPr lang="en-GB" sz="2000" b="0" baseline="0" dirty="0" err="1">
                          <a:solidFill>
                            <a:schemeClr val="accent5">
                              <a:lumMod val="50000"/>
                            </a:schemeClr>
                          </a:solidFill>
                          <a:latin typeface="Century Gothic" panose="020B0502020202020204" pitchFamily="34" charset="0"/>
                        </a:rPr>
                        <a:t>soeurs</a:t>
                      </a:r>
                      <a:endParaRPr lang="en-GB" sz="20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err="1">
                          <a:solidFill>
                            <a:schemeClr val="accent5">
                              <a:lumMod val="50000"/>
                            </a:schemeClr>
                          </a:solidFill>
                          <a:latin typeface="Century Gothic" panose="020B0502020202020204" pitchFamily="34" charset="0"/>
                        </a:rPr>
                        <a:t>pris</a:t>
                      </a:r>
                      <a:r>
                        <a:rPr lang="en-GB" sz="2000" b="0" dirty="0">
                          <a:solidFill>
                            <a:schemeClr val="accent5">
                              <a:lumMod val="50000"/>
                            </a:schemeClr>
                          </a:solidFill>
                          <a:latin typeface="Century Gothic" panose="020B0502020202020204" pitchFamily="34" charset="0"/>
                        </a:rPr>
                        <a:t> trop de</a:t>
                      </a:r>
                      <a:r>
                        <a:rPr lang="en-GB" sz="2000" b="0" baseline="0" dirty="0">
                          <a:solidFill>
                            <a:schemeClr val="accent5">
                              <a:lumMod val="50000"/>
                            </a:schemeClr>
                          </a:solidFill>
                          <a:latin typeface="Century Gothic" panose="020B0502020202020204" pitchFamily="34" charset="0"/>
                        </a:rPr>
                        <a:t> </a:t>
                      </a:r>
                      <a:r>
                        <a:rPr lang="en-GB" sz="2000" b="0" dirty="0">
                          <a:solidFill>
                            <a:schemeClr val="accent5">
                              <a:lumMod val="50000"/>
                            </a:schemeClr>
                          </a:solidFill>
                          <a:latin typeface="Century Gothic" panose="020B0502020202020204" pitchFamily="34" charset="0"/>
                        </a:rPr>
                        <a:t>temps </a:t>
                      </a:r>
                      <a:r>
                        <a:rPr lang="en-GB" sz="2000" b="0" dirty="0" err="1">
                          <a:solidFill>
                            <a:schemeClr val="accent5">
                              <a:lumMod val="50000"/>
                            </a:schemeClr>
                          </a:solidFill>
                          <a:latin typeface="Century Gothic" panose="020B0502020202020204" pitchFamily="34" charset="0"/>
                        </a:rPr>
                        <a:t>dans</a:t>
                      </a:r>
                      <a:r>
                        <a:rPr lang="en-GB" sz="2000" b="0" dirty="0">
                          <a:solidFill>
                            <a:schemeClr val="accent5">
                              <a:lumMod val="50000"/>
                            </a:schemeClr>
                          </a:solidFill>
                          <a:latin typeface="Century Gothic" panose="020B0502020202020204" pitchFamily="34" charset="0"/>
                        </a:rPr>
                        <a:t>                     </a:t>
                      </a:r>
                      <a:r>
                        <a:rPr lang="en-GB" sz="2000" b="0" baseline="0" dirty="0" smtClean="0">
                          <a:solidFill>
                            <a:schemeClr val="accent5">
                              <a:lumMod val="50000"/>
                            </a:schemeClr>
                          </a:solidFill>
                          <a:latin typeface="Century Gothic" panose="020B0502020202020204" pitchFamily="34" charset="0"/>
                        </a:rPr>
                        <a:t>.</a:t>
                      </a:r>
                      <a:endParaRPr lang="en-GB" sz="20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661245337"/>
                  </a:ext>
                </a:extLst>
              </a:tr>
              <a:tr h="188101">
                <a:tc vMerge="1">
                  <a:txBody>
                    <a:bodyPr/>
                    <a:lstStyle/>
                    <a:p>
                      <a:endParaRPr lang="en-GB"/>
                    </a:p>
                  </a:txBody>
                  <a:tcPr/>
                </a:tc>
                <a:tc vMerge="1">
                  <a:txBody>
                    <a:bodyPr/>
                    <a:lstStyle/>
                    <a:p>
                      <a:endParaRPr lang="en-GB"/>
                    </a:p>
                  </a:txBody>
                  <a:tcPr/>
                </a:tc>
                <a:tc>
                  <a:txBody>
                    <a:bodyPr/>
                    <a:lstStyle/>
                    <a:p>
                      <a:endParaRPr lang="en-GB" sz="20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GB"/>
                    </a:p>
                  </a:txBody>
                  <a:tcPr/>
                </a:tc>
                <a:extLst>
                  <a:ext uri="{0D108BD9-81ED-4DB2-BD59-A6C34878D82A}">
                    <a16:rowId xmlns="" xmlns:a16="http://schemas.microsoft.com/office/drawing/2014/main" val="2598123942"/>
                  </a:ext>
                </a:extLst>
              </a:tr>
              <a:tr h="188101">
                <a:tc rowSpan="2">
                  <a:txBody>
                    <a:bodyPr/>
                    <a:lstStyle/>
                    <a:p>
                      <a:r>
                        <a:rPr lang="en-GB" sz="2000" b="0" dirty="0">
                          <a:solidFill>
                            <a:schemeClr val="accent5">
                              <a:lumMod val="50000"/>
                            </a:schemeClr>
                          </a:solidFill>
                          <a:latin typeface="Century Gothic" panose="020B050202020202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err="1">
                          <a:solidFill>
                            <a:schemeClr val="accent5">
                              <a:lumMod val="50000"/>
                            </a:schemeClr>
                          </a:solidFill>
                          <a:latin typeface="Century Gothic" panose="020B0502020202020204" pitchFamily="34" charset="0"/>
                        </a:rPr>
                        <a:t>M</a:t>
                      </a:r>
                      <a:r>
                        <a:rPr lang="en-GB" sz="2000" b="0" dirty="0" err="1" smtClean="0">
                          <a:solidFill>
                            <a:schemeClr val="accent5">
                              <a:lumMod val="50000"/>
                            </a:schemeClr>
                          </a:solidFill>
                          <a:latin typeface="Century Gothic" panose="020B0502020202020204" pitchFamily="34" charset="0"/>
                        </a:rPr>
                        <a:t>es</a:t>
                      </a:r>
                      <a:r>
                        <a:rPr lang="en-GB" sz="2000" b="0" dirty="0" smtClean="0">
                          <a:solidFill>
                            <a:schemeClr val="accent5">
                              <a:lumMod val="50000"/>
                            </a:schemeClr>
                          </a:solidFill>
                          <a:latin typeface="Century Gothic" panose="020B0502020202020204" pitchFamily="34" charset="0"/>
                        </a:rPr>
                        <a:t> </a:t>
                      </a:r>
                      <a:r>
                        <a:rPr lang="en-GB" sz="2000" b="0" dirty="0" smtClean="0">
                          <a:solidFill>
                            <a:schemeClr val="accent5">
                              <a:lumMod val="50000"/>
                            </a:schemeClr>
                          </a:solidFill>
                          <a:latin typeface="Century Gothic" panose="020B0502020202020204" pitchFamily="34" charset="0"/>
                        </a:rPr>
                        <a:t>parents</a:t>
                      </a:r>
                      <a:endParaRPr lang="en-GB" sz="20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err="1">
                          <a:solidFill>
                            <a:schemeClr val="accent5">
                              <a:lumMod val="50000"/>
                            </a:schemeClr>
                          </a:solidFill>
                          <a:latin typeface="Century Gothic" panose="020B0502020202020204" pitchFamily="34" charset="0"/>
                        </a:rPr>
                        <a:t>utilisé</a:t>
                      </a:r>
                      <a:r>
                        <a:rPr lang="en-GB" sz="2000" b="0" dirty="0">
                          <a:solidFill>
                            <a:schemeClr val="accent5">
                              <a:lumMod val="50000"/>
                            </a:schemeClr>
                          </a:solidFill>
                          <a:latin typeface="Century Gothic" panose="020B0502020202020204" pitchFamily="34" charset="0"/>
                        </a:rPr>
                        <a:t> ma                       </a:t>
                      </a:r>
                      <a:r>
                        <a:rPr lang="en-GB" sz="2000" b="0" dirty="0" smtClean="0">
                          <a:solidFill>
                            <a:schemeClr val="accent5">
                              <a:lumMod val="50000"/>
                            </a:schemeClr>
                          </a:solidFill>
                          <a:latin typeface="Century Gothic" panose="020B0502020202020204" pitchFamily="34" charset="0"/>
                        </a:rPr>
                        <a:t>.</a:t>
                      </a:r>
                      <a:endParaRPr lang="en-GB" sz="20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4133114728"/>
                  </a:ext>
                </a:extLst>
              </a:tr>
              <a:tr h="188101">
                <a:tc vMerge="1">
                  <a:txBody>
                    <a:bodyPr/>
                    <a:lstStyle/>
                    <a:p>
                      <a:endParaRPr lang="en-GB"/>
                    </a:p>
                  </a:txBody>
                  <a:tcPr/>
                </a:tc>
                <a:tc vMerge="1">
                  <a:txBody>
                    <a:bodyPr/>
                    <a:lstStyle/>
                    <a:p>
                      <a:endParaRPr lang="en-GB"/>
                    </a:p>
                  </a:txBody>
                  <a:tcPr/>
                </a:tc>
                <a:tc>
                  <a:txBody>
                    <a:bodyPr/>
                    <a:lstStyle/>
                    <a:p>
                      <a:endParaRPr lang="en-GB" sz="20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GB"/>
                    </a:p>
                  </a:txBody>
                  <a:tcPr/>
                </a:tc>
                <a:extLst>
                  <a:ext uri="{0D108BD9-81ED-4DB2-BD59-A6C34878D82A}">
                    <a16:rowId xmlns="" xmlns:a16="http://schemas.microsoft.com/office/drawing/2014/main" val="3498892729"/>
                  </a:ext>
                </a:extLst>
              </a:tr>
              <a:tr h="188101">
                <a:tc rowSpan="2">
                  <a:txBody>
                    <a:bodyPr/>
                    <a:lstStyle/>
                    <a:p>
                      <a:r>
                        <a:rPr lang="en-GB" sz="2000" b="0" dirty="0">
                          <a:solidFill>
                            <a:schemeClr val="accent5">
                              <a:lumMod val="50000"/>
                            </a:schemeClr>
                          </a:solidFill>
                          <a:latin typeface="Century Gothic" panose="020B050202020202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err="1">
                          <a:solidFill>
                            <a:schemeClr val="accent5">
                              <a:lumMod val="50000"/>
                            </a:schemeClr>
                          </a:solidFill>
                          <a:latin typeface="Century Gothic" panose="020B0502020202020204" pitchFamily="34" charset="0"/>
                        </a:rPr>
                        <a:t>M</a:t>
                      </a:r>
                      <a:r>
                        <a:rPr lang="en-GB" sz="2000" b="0" dirty="0" err="1" smtClean="0">
                          <a:solidFill>
                            <a:schemeClr val="accent5">
                              <a:lumMod val="50000"/>
                            </a:schemeClr>
                          </a:solidFill>
                          <a:latin typeface="Century Gothic" panose="020B0502020202020204" pitchFamily="34" charset="0"/>
                        </a:rPr>
                        <a:t>es</a:t>
                      </a:r>
                      <a:r>
                        <a:rPr lang="en-GB" sz="2000" b="0" baseline="0" dirty="0" smtClean="0">
                          <a:solidFill>
                            <a:schemeClr val="accent5">
                              <a:lumMod val="50000"/>
                            </a:schemeClr>
                          </a:solidFill>
                          <a:latin typeface="Century Gothic" panose="020B0502020202020204" pitchFamily="34" charset="0"/>
                        </a:rPr>
                        <a:t> </a:t>
                      </a:r>
                      <a:r>
                        <a:rPr lang="en-GB" sz="2000" b="0" baseline="0" dirty="0" smtClean="0">
                          <a:solidFill>
                            <a:schemeClr val="accent5">
                              <a:lumMod val="50000"/>
                            </a:schemeClr>
                          </a:solidFill>
                          <a:latin typeface="Century Gothic" panose="020B0502020202020204" pitchFamily="34" charset="0"/>
                        </a:rPr>
                        <a:t>grandparents</a:t>
                      </a:r>
                      <a:endParaRPr lang="en-GB" sz="20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r>
                        <a:rPr lang="en-GB" sz="2000" b="0" dirty="0">
                          <a:solidFill>
                            <a:schemeClr val="accent5">
                              <a:lumMod val="50000"/>
                            </a:schemeClr>
                          </a:solidFill>
                          <a:latin typeface="Century Gothic" panose="020B0502020202020204" pitchFamily="34" charset="0"/>
                        </a:rPr>
                        <a:t>passé beaucoup de temps</a:t>
                      </a:r>
                      <a:r>
                        <a:rPr lang="en-GB" sz="2000" b="0" baseline="0" dirty="0">
                          <a:solidFill>
                            <a:schemeClr val="accent5">
                              <a:lumMod val="50000"/>
                            </a:schemeClr>
                          </a:solidFill>
                          <a:latin typeface="Century Gothic" panose="020B0502020202020204" pitchFamily="34" charset="0"/>
                        </a:rPr>
                        <a:t> </a:t>
                      </a:r>
                      <a:r>
                        <a:rPr lang="en-GB" sz="2000" b="0" baseline="0" dirty="0" err="1">
                          <a:solidFill>
                            <a:schemeClr val="accent5">
                              <a:lumMod val="50000"/>
                            </a:schemeClr>
                          </a:solidFill>
                          <a:latin typeface="Century Gothic" panose="020B0502020202020204" pitchFamily="34" charset="0"/>
                        </a:rPr>
                        <a:t>dans</a:t>
                      </a:r>
                      <a:r>
                        <a:rPr lang="en-GB" sz="2000" b="0" baseline="0" dirty="0">
                          <a:solidFill>
                            <a:schemeClr val="accent5">
                              <a:lumMod val="50000"/>
                            </a:schemeClr>
                          </a:solidFill>
                          <a:latin typeface="Century Gothic" panose="020B0502020202020204" pitchFamily="34" charset="0"/>
                        </a:rPr>
                        <a:t>                     .</a:t>
                      </a:r>
                      <a:endParaRPr lang="en-GB" sz="20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767591263"/>
                  </a:ext>
                </a:extLst>
              </a:tr>
              <a:tr h="188101">
                <a:tc vMerge="1">
                  <a:txBody>
                    <a:bodyPr/>
                    <a:lstStyle/>
                    <a:p>
                      <a:endParaRPr lang="en-GB"/>
                    </a:p>
                  </a:txBody>
                  <a:tcPr/>
                </a:tc>
                <a:tc vMerge="1">
                  <a:txBody>
                    <a:bodyPr/>
                    <a:lstStyle/>
                    <a:p>
                      <a:endParaRPr lang="en-GB"/>
                    </a:p>
                  </a:txBody>
                  <a:tcPr/>
                </a:tc>
                <a:tc>
                  <a:txBody>
                    <a:bodyPr/>
                    <a:lstStyle/>
                    <a:p>
                      <a:endParaRPr lang="en-GB" sz="20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GB"/>
                    </a:p>
                  </a:txBody>
                  <a:tcPr/>
                </a:tc>
                <a:extLst>
                  <a:ext uri="{0D108BD9-81ED-4DB2-BD59-A6C34878D82A}">
                    <a16:rowId xmlns="" xmlns:a16="http://schemas.microsoft.com/office/drawing/2014/main" val="1112515184"/>
                  </a:ext>
                </a:extLst>
              </a:tr>
              <a:tr h="320040">
                <a:tc rowSpan="2">
                  <a:txBody>
                    <a:bodyPr/>
                    <a:lstStyle/>
                    <a:p>
                      <a:r>
                        <a:rPr lang="en-GB" sz="2000" b="0" dirty="0">
                          <a:solidFill>
                            <a:schemeClr val="accent5">
                              <a:lumMod val="50000"/>
                            </a:schemeClr>
                          </a:solidFill>
                          <a:latin typeface="Century Gothic" panose="020B050202020202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5">
                              <a:lumMod val="50000"/>
                            </a:schemeClr>
                          </a:solidFill>
                          <a:latin typeface="Century Gothic" panose="020B0502020202020204" pitchFamily="34" charset="0"/>
                        </a:rPr>
                        <a:t>M</a:t>
                      </a:r>
                      <a:r>
                        <a:rPr lang="en-GB" sz="2000" b="0" dirty="0" smtClean="0">
                          <a:solidFill>
                            <a:schemeClr val="accent5">
                              <a:lumMod val="50000"/>
                            </a:schemeClr>
                          </a:solidFill>
                          <a:latin typeface="Century Gothic" panose="020B0502020202020204" pitchFamily="34" charset="0"/>
                        </a:rPr>
                        <a:t>a</a:t>
                      </a:r>
                      <a:r>
                        <a:rPr lang="en-GB" sz="2000" b="0" baseline="0" dirty="0" smtClean="0">
                          <a:solidFill>
                            <a:schemeClr val="accent5">
                              <a:lumMod val="50000"/>
                            </a:schemeClr>
                          </a:solidFill>
                          <a:latin typeface="Century Gothic" panose="020B0502020202020204" pitchFamily="34" charset="0"/>
                        </a:rPr>
                        <a:t> </a:t>
                      </a:r>
                      <a:r>
                        <a:rPr lang="en-GB" sz="2000" b="0" baseline="0" dirty="0" err="1" smtClean="0">
                          <a:solidFill>
                            <a:schemeClr val="accent5">
                              <a:lumMod val="50000"/>
                            </a:schemeClr>
                          </a:solidFill>
                          <a:latin typeface="Century Gothic" panose="020B0502020202020204" pitchFamily="34" charset="0"/>
                        </a:rPr>
                        <a:t>soeur</a:t>
                      </a:r>
                      <a:endParaRPr lang="en-GB" sz="20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r>
                        <a:rPr lang="en-GB" sz="2000" b="0" dirty="0" err="1">
                          <a:solidFill>
                            <a:schemeClr val="accent5">
                              <a:lumMod val="50000"/>
                            </a:schemeClr>
                          </a:solidFill>
                          <a:latin typeface="Century Gothic" panose="020B0502020202020204" pitchFamily="34" charset="0"/>
                        </a:rPr>
                        <a:t>mangé</a:t>
                      </a:r>
                      <a:r>
                        <a:rPr lang="en-GB" sz="2000" b="0" dirty="0">
                          <a:solidFill>
                            <a:schemeClr val="accent5">
                              <a:lumMod val="50000"/>
                            </a:schemeClr>
                          </a:solidFill>
                          <a:latin typeface="Century Gothic" panose="020B0502020202020204" pitchFamily="34" charset="0"/>
                        </a:rPr>
                        <a:t> </a:t>
                      </a:r>
                      <a:r>
                        <a:rPr lang="en-GB" sz="2000" b="0" dirty="0" err="1">
                          <a:solidFill>
                            <a:schemeClr val="accent5">
                              <a:lumMod val="50000"/>
                            </a:schemeClr>
                          </a:solidFill>
                          <a:latin typeface="Century Gothic" panose="020B0502020202020204" pitchFamily="34" charset="0"/>
                        </a:rPr>
                        <a:t>toute</a:t>
                      </a:r>
                      <a:r>
                        <a:rPr lang="en-GB" sz="2000" b="0" dirty="0">
                          <a:solidFill>
                            <a:schemeClr val="accent5">
                              <a:lumMod val="50000"/>
                            </a:schemeClr>
                          </a:solidFill>
                          <a:latin typeface="Century Gothic" panose="020B0502020202020204" pitchFamily="34"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904809608"/>
                  </a:ext>
                </a:extLst>
              </a:tr>
              <a:tr h="320040">
                <a:tc vMerge="1">
                  <a:txBody>
                    <a:bodyPr/>
                    <a:lstStyle/>
                    <a:p>
                      <a:endParaRPr lang="en-GB"/>
                    </a:p>
                  </a:txBody>
                  <a:tcPr/>
                </a:tc>
                <a:tc vMerge="1">
                  <a:txBody>
                    <a:bodyPr/>
                    <a:lstStyle/>
                    <a:p>
                      <a:endParaRPr lang="en-GB"/>
                    </a:p>
                  </a:txBody>
                  <a:tcPr/>
                </a:tc>
                <a:tc>
                  <a:txBody>
                    <a:bodyPr/>
                    <a:lstStyle/>
                    <a:p>
                      <a:endParaRPr lang="en-GB" sz="20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GB"/>
                    </a:p>
                  </a:txBody>
                  <a:tcPr/>
                </a:tc>
                <a:extLst>
                  <a:ext uri="{0D108BD9-81ED-4DB2-BD59-A6C34878D82A}">
                    <a16:rowId xmlns="" xmlns:a16="http://schemas.microsoft.com/office/drawing/2014/main" val="406875972"/>
                  </a:ext>
                </a:extLst>
              </a:tr>
              <a:tr h="320040">
                <a:tc rowSpan="2">
                  <a:txBody>
                    <a:bodyPr/>
                    <a:lstStyle/>
                    <a:p>
                      <a:r>
                        <a:rPr lang="en-GB" sz="2000" b="0" dirty="0">
                          <a:solidFill>
                            <a:schemeClr val="accent5">
                              <a:lumMod val="50000"/>
                            </a:schemeClr>
                          </a:solidFill>
                          <a:latin typeface="Century Gothic" panose="020B050202020202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smtClean="0">
                          <a:solidFill>
                            <a:schemeClr val="accent5">
                              <a:lumMod val="50000"/>
                            </a:schemeClr>
                          </a:solidFill>
                          <a:latin typeface="Century Gothic" panose="020B0502020202020204" pitchFamily="34" charset="0"/>
                        </a:rPr>
                        <a:t>Mon</a:t>
                      </a:r>
                      <a:r>
                        <a:rPr lang="en-GB" sz="2000" b="0" baseline="0" dirty="0" smtClean="0">
                          <a:solidFill>
                            <a:schemeClr val="accent5">
                              <a:lumMod val="50000"/>
                            </a:schemeClr>
                          </a:solidFill>
                          <a:latin typeface="Century Gothic" panose="020B0502020202020204" pitchFamily="34" charset="0"/>
                        </a:rPr>
                        <a:t> </a:t>
                      </a:r>
                      <a:r>
                        <a:rPr lang="en-GB" sz="2000" b="0" baseline="0" dirty="0" smtClean="0">
                          <a:solidFill>
                            <a:schemeClr val="accent5">
                              <a:lumMod val="50000"/>
                            </a:schemeClr>
                          </a:solidFill>
                          <a:latin typeface="Century Gothic" panose="020B0502020202020204" pitchFamily="34" charset="0"/>
                        </a:rPr>
                        <a:t>frère</a:t>
                      </a:r>
                      <a:endParaRPr lang="en-GB" sz="20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r>
                        <a:rPr lang="en-GB" sz="2000" b="0" dirty="0" err="1">
                          <a:solidFill>
                            <a:schemeClr val="accent5">
                              <a:lumMod val="50000"/>
                            </a:schemeClr>
                          </a:solidFill>
                          <a:latin typeface="Century Gothic" panose="020B0502020202020204" pitchFamily="34" charset="0"/>
                        </a:rPr>
                        <a:t>regardé</a:t>
                      </a:r>
                      <a:r>
                        <a:rPr lang="en-GB" sz="2000" b="0" dirty="0">
                          <a:solidFill>
                            <a:schemeClr val="accent5">
                              <a:lumMod val="50000"/>
                            </a:schemeClr>
                          </a:solidFill>
                          <a:latin typeface="Century Gothic" panose="020B0502020202020204" pitchFamily="34" charset="0"/>
                        </a:rPr>
                        <a:t>                      terrible.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270815028"/>
                  </a:ext>
                </a:extLst>
              </a:tr>
              <a:tr h="320040">
                <a:tc vMerge="1">
                  <a:txBody>
                    <a:bodyPr/>
                    <a:lstStyle/>
                    <a:p>
                      <a:endParaRPr lang="en-GB"/>
                    </a:p>
                  </a:txBody>
                  <a:tcPr/>
                </a:tc>
                <a:tc vMerge="1">
                  <a:txBody>
                    <a:bodyPr/>
                    <a:lstStyle/>
                    <a:p>
                      <a:endParaRPr lang="en-GB"/>
                    </a:p>
                  </a:txBody>
                  <a:tcPr/>
                </a:tc>
                <a:tc>
                  <a:txBody>
                    <a:bodyPr/>
                    <a:lstStyle/>
                    <a:p>
                      <a:endParaRPr lang="en-GB" sz="20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GB"/>
                    </a:p>
                  </a:txBody>
                  <a:tcPr/>
                </a:tc>
                <a:extLst>
                  <a:ext uri="{0D108BD9-81ED-4DB2-BD59-A6C34878D82A}">
                    <a16:rowId xmlns="" xmlns:a16="http://schemas.microsoft.com/office/drawing/2014/main" val="1704233636"/>
                  </a:ext>
                </a:extLst>
              </a:tr>
            </a:tbl>
          </a:graphicData>
        </a:graphic>
      </p:graphicFrame>
      <p:sp>
        <p:nvSpPr>
          <p:cNvPr id="7" name="Explosion 2 6"/>
          <p:cNvSpPr/>
          <p:nvPr/>
        </p:nvSpPr>
        <p:spPr>
          <a:xfrm>
            <a:off x="4202262" y="2152197"/>
            <a:ext cx="1011382" cy="900546"/>
          </a:xfrm>
          <a:prstGeom prst="irregularSeal2">
            <a:avLst/>
          </a:prstGeom>
          <a:solidFill>
            <a:srgbClr val="EA5F00"/>
          </a:solidFill>
          <a:ln>
            <a:solidFill>
              <a:srgbClr val="E567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Explosion 2 8"/>
          <p:cNvSpPr/>
          <p:nvPr/>
        </p:nvSpPr>
        <p:spPr>
          <a:xfrm>
            <a:off x="4233245" y="2906782"/>
            <a:ext cx="1011382" cy="900546"/>
          </a:xfrm>
          <a:prstGeom prst="irregularSeal2">
            <a:avLst/>
          </a:prstGeom>
          <a:solidFill>
            <a:srgbClr val="EA5F00"/>
          </a:solidFill>
          <a:ln>
            <a:solidFill>
              <a:srgbClr val="E567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2 9"/>
          <p:cNvSpPr/>
          <p:nvPr/>
        </p:nvSpPr>
        <p:spPr>
          <a:xfrm>
            <a:off x="4202262" y="3723118"/>
            <a:ext cx="1011382" cy="900546"/>
          </a:xfrm>
          <a:prstGeom prst="irregularSeal2">
            <a:avLst/>
          </a:prstGeom>
          <a:solidFill>
            <a:srgbClr val="EA5F00"/>
          </a:solidFill>
          <a:ln>
            <a:solidFill>
              <a:srgbClr val="E567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2 10"/>
          <p:cNvSpPr/>
          <p:nvPr/>
        </p:nvSpPr>
        <p:spPr>
          <a:xfrm>
            <a:off x="4198717" y="4473515"/>
            <a:ext cx="1011382" cy="933393"/>
          </a:xfrm>
          <a:prstGeom prst="irregularSeal2">
            <a:avLst/>
          </a:prstGeom>
          <a:solidFill>
            <a:srgbClr val="EA5F00"/>
          </a:solidFill>
          <a:ln>
            <a:solidFill>
              <a:srgbClr val="E567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Explosion 2 11"/>
          <p:cNvSpPr/>
          <p:nvPr/>
        </p:nvSpPr>
        <p:spPr>
          <a:xfrm>
            <a:off x="4233245" y="5308330"/>
            <a:ext cx="1011382" cy="900546"/>
          </a:xfrm>
          <a:prstGeom prst="irregularSeal2">
            <a:avLst/>
          </a:prstGeom>
          <a:solidFill>
            <a:srgbClr val="EA5F00"/>
          </a:solidFill>
          <a:ln>
            <a:solidFill>
              <a:srgbClr val="E567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2"/>
          <a:stretch>
            <a:fillRect/>
          </a:stretch>
        </p:blipFill>
        <p:spPr>
          <a:xfrm>
            <a:off x="8403771" y="2239923"/>
            <a:ext cx="978428" cy="687190"/>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399" y="380252"/>
            <a:ext cx="6457246" cy="867128"/>
          </a:xfrm>
          <a:prstGeom prst="rect">
            <a:avLst/>
          </a:prstGeom>
        </p:spPr>
      </p:pic>
      <p:sp>
        <p:nvSpPr>
          <p:cNvPr id="17" name="Title 3"/>
          <p:cNvSpPr txBox="1">
            <a:spLocks/>
          </p:cNvSpPr>
          <p:nvPr/>
        </p:nvSpPr>
        <p:spPr>
          <a:xfrm>
            <a:off x="452438" y="490625"/>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C’est énervant</a:t>
            </a:r>
            <a:endParaRPr lang="en-GB" sz="3600" b="1" dirty="0">
              <a:solidFill>
                <a:schemeClr val="bg1"/>
              </a:solidFill>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4427" y="3005522"/>
            <a:ext cx="979304" cy="770386"/>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09645" y="5397458"/>
            <a:ext cx="797889" cy="696823"/>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74515" y="3856873"/>
            <a:ext cx="800886" cy="720797"/>
          </a:xfrm>
          <a:prstGeom prst="rect">
            <a:avLst/>
          </a:prstGeom>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73346" y="4562875"/>
            <a:ext cx="1029878" cy="683152"/>
          </a:xfrm>
          <a:prstGeom prst="rect">
            <a:avLst/>
          </a:prstGeom>
        </p:spPr>
      </p:pic>
      <p:sp>
        <p:nvSpPr>
          <p:cNvPr id="22" name="TextBox 21">
            <a:extLst>
              <a:ext uri="{FF2B5EF4-FFF2-40B4-BE49-F238E27FC236}">
                <a16:creationId xmlns="" xmlns:a16="http://schemas.microsoft.com/office/drawing/2014/main" id="{2920842D-932B-BF40-9DD9-3E578724C14F}"/>
              </a:ext>
            </a:extLst>
          </p:cNvPr>
          <p:cNvSpPr txBox="1"/>
          <p:nvPr/>
        </p:nvSpPr>
        <p:spPr>
          <a:xfrm>
            <a:off x="6043187" y="6457454"/>
            <a:ext cx="3831771" cy="276999"/>
          </a:xfrm>
          <a:prstGeom prst="rect">
            <a:avLst/>
          </a:prstGeom>
          <a:noFill/>
        </p:spPr>
        <p:txBody>
          <a:bodyPr wrap="square" rtlCol="0">
            <a:spAutoFit/>
          </a:bodyPr>
          <a:lstStyle/>
          <a:p>
            <a:pPr algn="r"/>
            <a:r>
              <a:rPr lang="en-US" sz="1200" dirty="0">
                <a:solidFill>
                  <a:schemeClr val="bg1"/>
                </a:solidFill>
                <a:latin typeface="Century Gothic" panose="020B0502020202020204" pitchFamily="34" charset="0"/>
              </a:rPr>
              <a:t>Emma </a:t>
            </a:r>
            <a:r>
              <a:rPr lang="en-US" sz="1200" dirty="0" smtClean="0">
                <a:solidFill>
                  <a:schemeClr val="bg1"/>
                </a:solidFill>
                <a:latin typeface="Century Gothic" panose="020B0502020202020204" pitchFamily="34" charset="0"/>
              </a:rPr>
              <a:t>Marsden / Victoria </a:t>
            </a:r>
            <a:r>
              <a:rPr lang="en-US" sz="1200" dirty="0">
                <a:solidFill>
                  <a:schemeClr val="bg1"/>
                </a:solidFill>
                <a:latin typeface="Century Gothic" panose="020B0502020202020204" pitchFamily="34" charset="0"/>
              </a:rPr>
              <a:t>Hobson</a:t>
            </a:r>
          </a:p>
        </p:txBody>
      </p:sp>
      <p:sp>
        <p:nvSpPr>
          <p:cNvPr id="23" name="Content Placeholder 2"/>
          <p:cNvSpPr txBox="1">
            <a:spLocks/>
          </p:cNvSpPr>
          <p:nvPr/>
        </p:nvSpPr>
        <p:spPr>
          <a:xfrm>
            <a:off x="8656667" y="52691"/>
            <a:ext cx="3535333" cy="3805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GB" sz="2000" b="1" dirty="0" err="1" smtClean="0">
                <a:latin typeface="Century Gothic" panose="020B0502020202020204" pitchFamily="34" charset="0"/>
              </a:rPr>
              <a:t>Parler</a:t>
            </a:r>
            <a:r>
              <a:rPr lang="en-GB" sz="2000" b="1" dirty="0" smtClean="0">
                <a:latin typeface="Century Gothic" panose="020B0502020202020204" pitchFamily="34" charset="0"/>
              </a:rPr>
              <a:t> et </a:t>
            </a:r>
            <a:r>
              <a:rPr lang="en-GB" sz="2000" b="1" dirty="0" err="1" smtClean="0">
                <a:latin typeface="Century Gothic" panose="020B0502020202020204" pitchFamily="34" charset="0"/>
              </a:rPr>
              <a:t>écouter</a:t>
            </a:r>
            <a:endParaRPr lang="en-GB" sz="2000" b="1" dirty="0">
              <a:latin typeface="Century Gothic" panose="020B0502020202020204" pitchFamily="34" charset="0"/>
            </a:endParaRPr>
          </a:p>
        </p:txBody>
      </p:sp>
      <p:sp>
        <p:nvSpPr>
          <p:cNvPr id="3" name="Rectangle 2"/>
          <p:cNvSpPr/>
          <p:nvPr/>
        </p:nvSpPr>
        <p:spPr>
          <a:xfrm>
            <a:off x="426202" y="1357753"/>
            <a:ext cx="11765798" cy="677108"/>
          </a:xfrm>
          <a:prstGeom prst="rect">
            <a:avLst/>
          </a:prstGeom>
        </p:spPr>
        <p:txBody>
          <a:bodyPr wrap="square">
            <a:spAutoFit/>
          </a:bodyPr>
          <a:lstStyle/>
          <a:p>
            <a:pPr lvl="0">
              <a:defRPr/>
            </a:pPr>
            <a:r>
              <a:rPr lang="en-GB" sz="1900" b="1" dirty="0">
                <a:solidFill>
                  <a:srgbClr val="4472C4">
                    <a:lumMod val="50000"/>
                  </a:srgbClr>
                </a:solidFill>
                <a:latin typeface="Century Gothic" panose="020B0502020202020204" pitchFamily="34" charset="0"/>
              </a:rPr>
              <a:t>Partner B: </a:t>
            </a:r>
            <a:r>
              <a:rPr lang="en-GB" sz="1900" dirty="0">
                <a:solidFill>
                  <a:srgbClr val="4472C4">
                    <a:lumMod val="50000"/>
                  </a:srgbClr>
                </a:solidFill>
                <a:latin typeface="Century Gothic" panose="020B0502020202020204" pitchFamily="34" charset="0"/>
              </a:rPr>
              <a:t>Tell your partner about what your family did last week.  Sometimes you talk about what </a:t>
            </a:r>
            <a:r>
              <a:rPr lang="en-GB" sz="1900" i="1" u="sng" dirty="0">
                <a:solidFill>
                  <a:srgbClr val="4472C4">
                    <a:lumMod val="50000"/>
                  </a:srgbClr>
                </a:solidFill>
                <a:latin typeface="Century Gothic" panose="020B0502020202020204" pitchFamily="34" charset="0"/>
              </a:rPr>
              <a:t>one</a:t>
            </a:r>
            <a:r>
              <a:rPr lang="en-GB" sz="1900" i="1" dirty="0">
                <a:solidFill>
                  <a:srgbClr val="4472C4">
                    <a:lumMod val="50000"/>
                  </a:srgbClr>
                </a:solidFill>
                <a:latin typeface="Century Gothic" panose="020B0502020202020204" pitchFamily="34" charset="0"/>
              </a:rPr>
              <a:t> </a:t>
            </a:r>
            <a:r>
              <a:rPr lang="en-GB" sz="1900" dirty="0">
                <a:solidFill>
                  <a:srgbClr val="4472C4">
                    <a:lumMod val="50000"/>
                  </a:srgbClr>
                </a:solidFill>
                <a:latin typeface="Century Gothic" panose="020B0502020202020204" pitchFamily="34" charset="0"/>
              </a:rPr>
              <a:t>person did, sometimes about </a:t>
            </a:r>
            <a:r>
              <a:rPr lang="en-GB" sz="1900" i="1" u="sng" dirty="0">
                <a:solidFill>
                  <a:srgbClr val="4472C4">
                    <a:lumMod val="50000"/>
                  </a:srgbClr>
                </a:solidFill>
                <a:latin typeface="Century Gothic" panose="020B0502020202020204" pitchFamily="34" charset="0"/>
              </a:rPr>
              <a:t>more than one</a:t>
            </a:r>
            <a:r>
              <a:rPr lang="en-GB" sz="1900" i="1" dirty="0">
                <a:solidFill>
                  <a:srgbClr val="4472C4">
                    <a:lumMod val="50000"/>
                  </a:srgbClr>
                </a:solidFill>
                <a:latin typeface="Century Gothic" panose="020B0502020202020204" pitchFamily="34" charset="0"/>
              </a:rPr>
              <a:t> </a:t>
            </a:r>
            <a:r>
              <a:rPr lang="en-GB" sz="1900" dirty="0" smtClean="0">
                <a:solidFill>
                  <a:srgbClr val="4472C4">
                    <a:lumMod val="50000"/>
                  </a:srgbClr>
                </a:solidFill>
                <a:latin typeface="Century Gothic" panose="020B0502020202020204" pitchFamily="34" charset="0"/>
              </a:rPr>
              <a:t>person</a:t>
            </a:r>
            <a:r>
              <a:rPr lang="en-GB" sz="1900" dirty="0">
                <a:solidFill>
                  <a:srgbClr val="4472C4">
                    <a:lumMod val="50000"/>
                  </a:srgbClr>
                </a:solidFill>
                <a:latin typeface="Century Gothic" panose="020B0502020202020204" pitchFamily="34" charset="0"/>
              </a:rPr>
              <a:t>. Your partner makes </a:t>
            </a:r>
            <a:r>
              <a:rPr lang="en-GB" sz="1900" dirty="0" smtClean="0">
                <a:solidFill>
                  <a:srgbClr val="4472C4">
                    <a:lumMod val="50000"/>
                  </a:srgbClr>
                </a:solidFill>
                <a:latin typeface="Century Gothic" panose="020B0502020202020204" pitchFamily="34" charset="0"/>
              </a:rPr>
              <a:t>notes. </a:t>
            </a:r>
            <a:endParaRPr lang="en-GB" sz="1900" dirty="0">
              <a:solidFill>
                <a:srgbClr val="4472C4">
                  <a:lumMod val="50000"/>
                </a:srgbClr>
              </a:solidFill>
              <a:latin typeface="Century Gothic" panose="020B0502020202020204" pitchFamily="34" charset="0"/>
            </a:endParaRPr>
          </a:p>
        </p:txBody>
      </p:sp>
    </p:spTree>
    <p:extLst>
      <p:ext uri="{BB962C8B-B14F-4D97-AF65-F5344CB8AC3E}">
        <p14:creationId xmlns:p14="http://schemas.microsoft.com/office/powerpoint/2010/main" val="40497818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 name="TextBox 21"/>
          <p:cNvSpPr txBox="1"/>
          <p:nvPr/>
        </p:nvSpPr>
        <p:spPr>
          <a:xfrm>
            <a:off x="5778989" y="3434480"/>
            <a:ext cx="7098224" cy="4308872"/>
          </a:xfrm>
          <a:prstGeom prst="rect">
            <a:avLst/>
          </a:prstGeom>
          <a:noFill/>
        </p:spPr>
        <p:txBody>
          <a:bodyPr wrap="square" rtlCol="0">
            <a:spAutoFit/>
          </a:bodyPr>
          <a:lstStyle/>
          <a:p>
            <a:r>
              <a:rPr lang="en-GB" sz="2800" b="1" dirty="0">
                <a:solidFill>
                  <a:srgbClr val="4472C4">
                    <a:lumMod val="50000"/>
                  </a:srgbClr>
                </a:solidFill>
                <a:latin typeface="Century Gothic" panose="020B0502020202020204" pitchFamily="34" charset="0"/>
              </a:rPr>
              <a:t>they: use ‘</a:t>
            </a:r>
            <a:r>
              <a:rPr lang="en-GB" sz="2800" b="1" dirty="0" err="1">
                <a:solidFill>
                  <a:srgbClr val="4472C4">
                    <a:lumMod val="50000"/>
                  </a:srgbClr>
                </a:solidFill>
                <a:latin typeface="Century Gothic" panose="020B0502020202020204" pitchFamily="34" charset="0"/>
              </a:rPr>
              <a:t>ont</a:t>
            </a:r>
            <a:r>
              <a:rPr lang="en-GB" sz="2800" b="1" dirty="0" smtClean="0">
                <a:solidFill>
                  <a:srgbClr val="4472C4">
                    <a:lumMod val="50000"/>
                  </a:srgbClr>
                </a:solidFill>
                <a:latin typeface="Century Gothic" panose="020B0502020202020204" pitchFamily="34" charset="0"/>
              </a:rPr>
              <a:t>’</a:t>
            </a:r>
          </a:p>
          <a:p>
            <a:pPr lvl="0">
              <a:lnSpc>
                <a:spcPct val="250000"/>
              </a:lnSpc>
            </a:pPr>
            <a:r>
              <a:rPr lang="en-GB" sz="2000" dirty="0" err="1">
                <a:solidFill>
                  <a:srgbClr val="4472C4">
                    <a:lumMod val="50000"/>
                  </a:srgbClr>
                </a:solidFill>
                <a:latin typeface="Century Gothic" panose="020B0502020202020204" pitchFamily="34" charset="0"/>
              </a:rPr>
              <a:t>Ils</a:t>
            </a:r>
            <a:r>
              <a:rPr lang="en-GB" sz="2000" dirty="0">
                <a:solidFill>
                  <a:srgbClr val="4472C4">
                    <a:lumMod val="50000"/>
                  </a:srgbClr>
                </a:solidFill>
                <a:latin typeface="Century Gothic" panose="020B0502020202020204" pitchFamily="34" charset="0"/>
              </a:rPr>
              <a:t> </a:t>
            </a:r>
            <a:r>
              <a:rPr lang="en-GB" sz="2000" b="1" dirty="0" err="1">
                <a:solidFill>
                  <a:srgbClr val="4472C4">
                    <a:lumMod val="50000"/>
                  </a:srgbClr>
                </a:solidFill>
                <a:latin typeface="Century Gothic" panose="020B0502020202020204" pitchFamily="34" charset="0"/>
              </a:rPr>
              <a:t>ont</a:t>
            </a:r>
            <a:r>
              <a:rPr lang="en-GB" sz="2000" dirty="0">
                <a:solidFill>
                  <a:srgbClr val="4472C4">
                    <a:lumMod val="50000"/>
                  </a:srgbClr>
                </a:solidFill>
                <a:latin typeface="Century Gothic" panose="020B0502020202020204" pitchFamily="34" charset="0"/>
              </a:rPr>
              <a:t> fait le lit.</a:t>
            </a:r>
            <a:r>
              <a:rPr lang="en-GB" sz="2000" dirty="0" smtClean="0">
                <a:solidFill>
                  <a:srgbClr val="4472C4">
                    <a:lumMod val="50000"/>
                  </a:srgbClr>
                </a:solidFill>
                <a:latin typeface="Century Gothic" panose="020B0502020202020204" pitchFamily="34" charset="0"/>
                <a:sym typeface="Wingdings" panose="05000000000000000000" pitchFamily="2" charset="2"/>
              </a:rPr>
              <a:t></a:t>
            </a:r>
          </a:p>
          <a:p>
            <a:pPr lvl="0">
              <a:lnSpc>
                <a:spcPct val="250000"/>
              </a:lnSpc>
            </a:pPr>
            <a:r>
              <a:rPr lang="en-GB" sz="2000" dirty="0">
                <a:solidFill>
                  <a:srgbClr val="4472C4">
                    <a:lumMod val="50000"/>
                  </a:srgbClr>
                </a:solidFill>
                <a:latin typeface="Century Gothic" panose="020B0502020202020204" pitchFamily="34" charset="0"/>
              </a:rPr>
              <a:t>Jean et Marie </a:t>
            </a:r>
            <a:r>
              <a:rPr lang="en-GB" sz="2000" b="1" dirty="0" err="1">
                <a:solidFill>
                  <a:srgbClr val="4472C4">
                    <a:lumMod val="50000"/>
                  </a:srgbClr>
                </a:solidFill>
                <a:latin typeface="Century Gothic" panose="020B0502020202020204" pitchFamily="34" charset="0"/>
              </a:rPr>
              <a:t>ont</a:t>
            </a:r>
            <a:r>
              <a:rPr lang="en-GB" sz="2000" dirty="0">
                <a:solidFill>
                  <a:srgbClr val="4472C4">
                    <a:lumMod val="50000"/>
                  </a:srgbClr>
                </a:solidFill>
                <a:latin typeface="Century Gothic" panose="020B0502020202020204" pitchFamily="34" charset="0"/>
              </a:rPr>
              <a:t> </a:t>
            </a:r>
            <a:r>
              <a:rPr lang="en-GB" sz="2000" dirty="0" err="1">
                <a:solidFill>
                  <a:srgbClr val="4472C4">
                    <a:lumMod val="50000"/>
                  </a:srgbClr>
                </a:solidFill>
                <a:latin typeface="Century Gothic" panose="020B0502020202020204" pitchFamily="34" charset="0"/>
              </a:rPr>
              <a:t>donné</a:t>
            </a:r>
            <a:r>
              <a:rPr lang="en-GB" sz="2000" dirty="0">
                <a:solidFill>
                  <a:srgbClr val="4472C4">
                    <a:lumMod val="50000"/>
                  </a:srgbClr>
                </a:solidFill>
                <a:latin typeface="Century Gothic" panose="020B0502020202020204" pitchFamily="34" charset="0"/>
              </a:rPr>
              <a:t> beaucoup.</a:t>
            </a:r>
            <a:r>
              <a:rPr lang="en-GB" sz="2000" dirty="0" smtClean="0">
                <a:solidFill>
                  <a:srgbClr val="4472C4">
                    <a:lumMod val="50000"/>
                  </a:srgbClr>
                </a:solidFill>
                <a:latin typeface="Century Gothic" panose="020B0502020202020204" pitchFamily="34" charset="0"/>
                <a:sym typeface="Wingdings" panose="05000000000000000000" pitchFamily="2" charset="2"/>
              </a:rPr>
              <a:t></a:t>
            </a:r>
          </a:p>
          <a:p>
            <a:pPr lvl="0">
              <a:lnSpc>
                <a:spcPct val="250000"/>
              </a:lnSpc>
            </a:pPr>
            <a:r>
              <a:rPr lang="en-GB" sz="2000" dirty="0" err="1">
                <a:solidFill>
                  <a:srgbClr val="4472C4">
                    <a:lumMod val="50000"/>
                  </a:srgbClr>
                </a:solidFill>
                <a:latin typeface="Century Gothic" panose="020B0502020202020204" pitchFamily="34" charset="0"/>
              </a:rPr>
              <a:t>Mes</a:t>
            </a:r>
            <a:r>
              <a:rPr lang="en-GB" sz="2000" dirty="0">
                <a:solidFill>
                  <a:srgbClr val="4472C4">
                    <a:lumMod val="50000"/>
                  </a:srgbClr>
                </a:solidFill>
                <a:latin typeface="Century Gothic" panose="020B0502020202020204" pitchFamily="34" charset="0"/>
              </a:rPr>
              <a:t> parents </a:t>
            </a:r>
            <a:r>
              <a:rPr lang="en-GB" sz="2000" b="1" dirty="0" err="1">
                <a:solidFill>
                  <a:srgbClr val="4472C4">
                    <a:lumMod val="50000"/>
                  </a:srgbClr>
                </a:solidFill>
                <a:latin typeface="Century Gothic" panose="020B0502020202020204" pitchFamily="34" charset="0"/>
              </a:rPr>
              <a:t>ont</a:t>
            </a:r>
            <a:r>
              <a:rPr lang="en-GB" sz="2000" b="1" dirty="0">
                <a:solidFill>
                  <a:srgbClr val="4472C4">
                    <a:lumMod val="50000"/>
                  </a:srgbClr>
                </a:solidFill>
                <a:latin typeface="Century Gothic" panose="020B0502020202020204" pitchFamily="34" charset="0"/>
              </a:rPr>
              <a:t> </a:t>
            </a:r>
            <a:r>
              <a:rPr lang="en-GB" sz="2000" dirty="0" err="1">
                <a:solidFill>
                  <a:srgbClr val="4472C4">
                    <a:lumMod val="50000"/>
                  </a:srgbClr>
                </a:solidFill>
                <a:latin typeface="Century Gothic" panose="020B0502020202020204" pitchFamily="34" charset="0"/>
              </a:rPr>
              <a:t>pris</a:t>
            </a:r>
            <a:r>
              <a:rPr lang="en-GB" sz="2000" dirty="0">
                <a:solidFill>
                  <a:srgbClr val="4472C4">
                    <a:lumMod val="50000"/>
                  </a:srgbClr>
                </a:solidFill>
                <a:latin typeface="Century Gothic" panose="020B0502020202020204" pitchFamily="34" charset="0"/>
              </a:rPr>
              <a:t> le train.</a:t>
            </a:r>
            <a:r>
              <a:rPr lang="en-GB" sz="2000" dirty="0">
                <a:solidFill>
                  <a:srgbClr val="4472C4">
                    <a:lumMod val="50000"/>
                  </a:srgbClr>
                </a:solidFill>
                <a:latin typeface="Century Gothic" panose="020B0502020202020204" pitchFamily="34" charset="0"/>
                <a:sym typeface="Wingdings" panose="05000000000000000000" pitchFamily="2" charset="2"/>
              </a:rPr>
              <a:t></a:t>
            </a:r>
            <a:endParaRPr lang="en-GB" dirty="0">
              <a:solidFill>
                <a:prstClr val="black"/>
              </a:solidFill>
            </a:endParaRPr>
          </a:p>
          <a:p>
            <a:pPr lvl="0">
              <a:lnSpc>
                <a:spcPct val="250000"/>
              </a:lnSpc>
            </a:pPr>
            <a:endParaRPr lang="en-GB" sz="2000" dirty="0">
              <a:solidFill>
                <a:srgbClr val="4472C4">
                  <a:lumMod val="50000"/>
                </a:srgbClr>
              </a:solidFill>
              <a:latin typeface="Century Gothic" panose="020B0502020202020204" pitchFamily="34" charset="0"/>
              <a:sym typeface="Wingdings" panose="05000000000000000000" pitchFamily="2" charset="2"/>
            </a:endParaRPr>
          </a:p>
          <a:p>
            <a:endParaRPr lang="en-GB" sz="2800" b="1" dirty="0" smtClean="0">
              <a:solidFill>
                <a:srgbClr val="4472C4">
                  <a:lumMod val="50000"/>
                </a:srgbClr>
              </a:solidFill>
              <a:latin typeface="Century Gothic" panose="020B0502020202020204" pitchFamily="34" charset="0"/>
            </a:endParaRPr>
          </a:p>
          <a:p>
            <a:endParaRPr lang="en-GB"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6941"/>
            <a:ext cx="7814152" cy="867128"/>
          </a:xfrm>
          <a:prstGeom prst="rect">
            <a:avLst/>
          </a:prstGeom>
        </p:spPr>
      </p:pic>
      <p:sp>
        <p:nvSpPr>
          <p:cNvPr id="4" name="Title 3"/>
          <p:cNvSpPr>
            <a:spLocks noGrp="1"/>
          </p:cNvSpPr>
          <p:nvPr>
            <p:ph type="title"/>
          </p:nvPr>
        </p:nvSpPr>
        <p:spPr>
          <a:xfrm>
            <a:off x="83918" y="243647"/>
            <a:ext cx="6354150" cy="707849"/>
          </a:xfrm>
        </p:spPr>
        <p:txBody>
          <a:bodyPr>
            <a:noAutofit/>
          </a:bodyPr>
          <a:lstStyle/>
          <a:p>
            <a:r>
              <a:rPr lang="en-GB" sz="2400" b="1" dirty="0">
                <a:solidFill>
                  <a:schemeClr val="bg1"/>
                </a:solidFill>
              </a:rPr>
              <a:t>Things that have </a:t>
            </a:r>
            <a:r>
              <a:rPr lang="en-GB" sz="2400" b="1" dirty="0" smtClean="0">
                <a:solidFill>
                  <a:schemeClr val="bg1"/>
                </a:solidFill>
              </a:rPr>
              <a:t>happened in </a:t>
            </a:r>
            <a:r>
              <a:rPr lang="en-GB" sz="2400" b="1" dirty="0">
                <a:solidFill>
                  <a:schemeClr val="bg1"/>
                </a:solidFill>
              </a:rPr>
              <a:t>the past: </a:t>
            </a:r>
            <a:r>
              <a:rPr lang="en-GB" sz="2400" b="1" dirty="0" smtClean="0">
                <a:solidFill>
                  <a:schemeClr val="bg1"/>
                </a:solidFill>
              </a:rPr>
              <a:t/>
            </a:r>
            <a:br>
              <a:rPr lang="en-GB" sz="2400" b="1" dirty="0" smtClean="0">
                <a:solidFill>
                  <a:schemeClr val="bg1"/>
                </a:solidFill>
              </a:rPr>
            </a:br>
            <a:r>
              <a:rPr lang="en-GB" sz="2400" b="1" dirty="0" smtClean="0">
                <a:solidFill>
                  <a:schemeClr val="bg1"/>
                </a:solidFill>
              </a:rPr>
              <a:t>The </a:t>
            </a:r>
            <a:r>
              <a:rPr lang="en-GB" sz="2400" b="1" dirty="0">
                <a:solidFill>
                  <a:schemeClr val="bg1"/>
                </a:solidFill>
              </a:rPr>
              <a:t>Perfect Tense (for most verbs!)</a:t>
            </a:r>
          </a:p>
        </p:txBody>
      </p:sp>
      <p:sp>
        <p:nvSpPr>
          <p:cNvPr id="9" name="TextBox 8"/>
          <p:cNvSpPr txBox="1"/>
          <p:nvPr/>
        </p:nvSpPr>
        <p:spPr>
          <a:xfrm>
            <a:off x="83564" y="1163369"/>
            <a:ext cx="11891963" cy="584775"/>
          </a:xfrm>
          <a:prstGeom prst="rect">
            <a:avLst/>
          </a:prstGeom>
          <a:noFill/>
        </p:spPr>
        <p:txBody>
          <a:bodyPr wrap="square" rtlCol="0">
            <a:spAutoFit/>
          </a:bodyPr>
          <a:lstStyle/>
          <a:p>
            <a:r>
              <a:rPr lang="en-GB" sz="3200" b="1" dirty="0" smtClean="0">
                <a:solidFill>
                  <a:schemeClr val="accent5">
                    <a:lumMod val="50000"/>
                  </a:schemeClr>
                </a:solidFill>
                <a:latin typeface="Century Gothic" panose="020B0502020202020204" pitchFamily="34" charset="0"/>
              </a:rPr>
              <a:t>Who did it: </a:t>
            </a:r>
            <a:r>
              <a:rPr lang="en-GB" sz="3200" b="1" dirty="0">
                <a:solidFill>
                  <a:schemeClr val="accent5">
                    <a:lumMod val="50000"/>
                  </a:schemeClr>
                </a:solidFill>
                <a:latin typeface="Century Gothic" panose="020B0502020202020204" pitchFamily="34" charset="0"/>
              </a:rPr>
              <a:t>s/he or they?</a:t>
            </a:r>
          </a:p>
        </p:txBody>
      </p:sp>
      <p:sp>
        <p:nvSpPr>
          <p:cNvPr id="10" name="TextBox 9"/>
          <p:cNvSpPr txBox="1"/>
          <p:nvPr/>
        </p:nvSpPr>
        <p:spPr>
          <a:xfrm>
            <a:off x="83564" y="1716364"/>
            <a:ext cx="11599520" cy="1015663"/>
          </a:xfrm>
          <a:prstGeom prst="rect">
            <a:avLst/>
          </a:prstGeom>
          <a:noFill/>
        </p:spPr>
        <p:txBody>
          <a:bodyPr wrap="square" rtlCol="0">
            <a:spAutoFit/>
          </a:bodyPr>
          <a:lstStyle/>
          <a:p>
            <a:pPr>
              <a:lnSpc>
                <a:spcPct val="150000"/>
              </a:lnSpc>
            </a:pPr>
            <a:r>
              <a:rPr lang="en-GB" sz="2400" dirty="0" smtClean="0">
                <a:solidFill>
                  <a:schemeClr val="accent5">
                    <a:lumMod val="50000"/>
                  </a:schemeClr>
                </a:solidFill>
                <a:latin typeface="Century Gothic" panose="020B0502020202020204" pitchFamily="34" charset="0"/>
              </a:rPr>
              <a:t>For what </a:t>
            </a:r>
            <a:r>
              <a:rPr lang="en-GB" sz="2400" i="1" u="sng" dirty="0" smtClean="0">
                <a:solidFill>
                  <a:schemeClr val="accent5">
                    <a:lumMod val="50000"/>
                  </a:schemeClr>
                </a:solidFill>
                <a:latin typeface="Century Gothic" panose="020B0502020202020204" pitchFamily="34" charset="0"/>
              </a:rPr>
              <a:t>one</a:t>
            </a:r>
            <a:r>
              <a:rPr lang="en-GB" sz="2400" dirty="0" smtClean="0">
                <a:solidFill>
                  <a:schemeClr val="accent5">
                    <a:lumMod val="50000"/>
                  </a:schemeClr>
                </a:solidFill>
                <a:latin typeface="Century Gothic" panose="020B0502020202020204" pitchFamily="34" charset="0"/>
              </a:rPr>
              <a:t> </a:t>
            </a:r>
            <a:r>
              <a:rPr lang="en-GB" sz="2400" dirty="0">
                <a:solidFill>
                  <a:schemeClr val="accent5">
                    <a:lumMod val="50000"/>
                  </a:schemeClr>
                </a:solidFill>
                <a:latin typeface="Century Gothic" panose="020B0502020202020204" pitchFamily="34" charset="0"/>
              </a:rPr>
              <a:t>person (‘he’ or ‘she’) did, </a:t>
            </a:r>
            <a:r>
              <a:rPr lang="en-GB" sz="2400" dirty="0" smtClean="0">
                <a:solidFill>
                  <a:schemeClr val="accent5">
                    <a:lumMod val="50000"/>
                  </a:schemeClr>
                </a:solidFill>
                <a:latin typeface="Century Gothic" panose="020B0502020202020204" pitchFamily="34" charset="0"/>
              </a:rPr>
              <a:t>use ‘</a:t>
            </a:r>
            <a:r>
              <a:rPr lang="en-GB" sz="2400" b="1" i="1" dirty="0" smtClean="0">
                <a:solidFill>
                  <a:schemeClr val="accent5">
                    <a:lumMod val="50000"/>
                  </a:schemeClr>
                </a:solidFill>
                <a:latin typeface="Century Gothic" panose="020B0502020202020204" pitchFamily="34" charset="0"/>
              </a:rPr>
              <a:t>a</a:t>
            </a:r>
            <a:r>
              <a:rPr lang="en-GB" sz="2400" i="1" dirty="0">
                <a:solidFill>
                  <a:schemeClr val="accent5">
                    <a:lumMod val="50000"/>
                  </a:schemeClr>
                </a:solidFill>
                <a:latin typeface="Century Gothic" panose="020B0502020202020204" pitchFamily="34" charset="0"/>
              </a:rPr>
              <a:t>’ </a:t>
            </a:r>
            <a:r>
              <a:rPr lang="en-GB" sz="2400" dirty="0">
                <a:solidFill>
                  <a:schemeClr val="accent5">
                    <a:lumMod val="50000"/>
                  </a:schemeClr>
                </a:solidFill>
                <a:latin typeface="Century Gothic" panose="020B0502020202020204" pitchFamily="34" charset="0"/>
              </a:rPr>
              <a:t>before the main verb</a:t>
            </a:r>
            <a:r>
              <a:rPr lang="en-GB" sz="2400" i="1" dirty="0">
                <a:solidFill>
                  <a:schemeClr val="accent5">
                    <a:lumMod val="50000"/>
                  </a:schemeClr>
                </a:solidFill>
                <a:latin typeface="Century Gothic" panose="020B0502020202020204" pitchFamily="34" charset="0"/>
              </a:rPr>
              <a:t>. </a:t>
            </a:r>
          </a:p>
          <a:p>
            <a:pPr lvl="0"/>
            <a:r>
              <a:rPr lang="en-GB" sz="2400" dirty="0" smtClean="0">
                <a:solidFill>
                  <a:schemeClr val="accent5">
                    <a:lumMod val="50000"/>
                  </a:schemeClr>
                </a:solidFill>
                <a:latin typeface="Century Gothic" panose="020B0502020202020204" pitchFamily="34" charset="0"/>
              </a:rPr>
              <a:t>For what </a:t>
            </a:r>
            <a:r>
              <a:rPr lang="en-GB" sz="2400" i="1" u="sng" dirty="0" smtClean="0">
                <a:solidFill>
                  <a:schemeClr val="accent5">
                    <a:lumMod val="50000"/>
                  </a:schemeClr>
                </a:solidFill>
                <a:latin typeface="Century Gothic" panose="020B0502020202020204" pitchFamily="34" charset="0"/>
              </a:rPr>
              <a:t>more than one</a:t>
            </a:r>
            <a:r>
              <a:rPr lang="en-GB" sz="2400" i="1" dirty="0" smtClean="0">
                <a:solidFill>
                  <a:schemeClr val="accent5">
                    <a:lumMod val="50000"/>
                  </a:schemeClr>
                </a:solidFill>
                <a:latin typeface="Century Gothic" panose="020B0502020202020204" pitchFamily="34" charset="0"/>
              </a:rPr>
              <a:t> </a:t>
            </a:r>
            <a:r>
              <a:rPr lang="en-GB" sz="2400" dirty="0" smtClean="0">
                <a:solidFill>
                  <a:schemeClr val="accent5">
                    <a:lumMod val="50000"/>
                  </a:schemeClr>
                </a:solidFill>
                <a:latin typeface="Century Gothic" panose="020B0502020202020204" pitchFamily="34" charset="0"/>
              </a:rPr>
              <a:t>person </a:t>
            </a:r>
            <a:r>
              <a:rPr lang="en-GB" sz="2400" dirty="0">
                <a:solidFill>
                  <a:schemeClr val="accent5">
                    <a:lumMod val="50000"/>
                  </a:schemeClr>
                </a:solidFill>
                <a:latin typeface="Century Gothic" panose="020B0502020202020204" pitchFamily="34" charset="0"/>
              </a:rPr>
              <a:t>(‘they’) did, </a:t>
            </a:r>
            <a:r>
              <a:rPr lang="en-GB" sz="2400" dirty="0" smtClean="0">
                <a:solidFill>
                  <a:schemeClr val="accent5">
                    <a:lumMod val="50000"/>
                  </a:schemeClr>
                </a:solidFill>
                <a:latin typeface="Century Gothic" panose="020B0502020202020204" pitchFamily="34" charset="0"/>
              </a:rPr>
              <a:t>use ‘</a:t>
            </a:r>
            <a:r>
              <a:rPr lang="en-GB" sz="2400" b="1" i="1" dirty="0" err="1" smtClean="0">
                <a:solidFill>
                  <a:schemeClr val="accent5">
                    <a:lumMod val="50000"/>
                  </a:schemeClr>
                </a:solidFill>
                <a:latin typeface="Century Gothic" panose="020B0502020202020204" pitchFamily="34" charset="0"/>
              </a:rPr>
              <a:t>ont</a:t>
            </a:r>
            <a:r>
              <a:rPr lang="en-GB" sz="2400" i="1" dirty="0">
                <a:solidFill>
                  <a:schemeClr val="accent5">
                    <a:lumMod val="50000"/>
                  </a:schemeClr>
                </a:solidFill>
                <a:latin typeface="Century Gothic" panose="020B0502020202020204" pitchFamily="34" charset="0"/>
              </a:rPr>
              <a:t>’ </a:t>
            </a:r>
            <a:r>
              <a:rPr lang="en-GB" sz="2400" dirty="0">
                <a:solidFill>
                  <a:schemeClr val="accent5">
                    <a:lumMod val="50000"/>
                  </a:schemeClr>
                </a:solidFill>
                <a:latin typeface="Century Gothic" panose="020B0502020202020204" pitchFamily="34" charset="0"/>
              </a:rPr>
              <a:t>before the main verb</a:t>
            </a:r>
            <a:r>
              <a:rPr lang="en-GB" sz="2400" dirty="0" smtClean="0">
                <a:solidFill>
                  <a:schemeClr val="accent5">
                    <a:lumMod val="50000"/>
                  </a:schemeClr>
                </a:solidFill>
                <a:latin typeface="Century Gothic" panose="020B0502020202020204" pitchFamily="34" charset="0"/>
              </a:rPr>
              <a:t>.</a:t>
            </a:r>
            <a:endParaRPr lang="en-GB" sz="2400" dirty="0">
              <a:solidFill>
                <a:srgbClr val="4472C4">
                  <a:lumMod val="50000"/>
                </a:srgbClr>
              </a:solidFill>
              <a:latin typeface="Century Gothic" panose="020B0502020202020204" pitchFamily="34" charset="0"/>
            </a:endParaRPr>
          </a:p>
        </p:txBody>
      </p:sp>
      <p:sp>
        <p:nvSpPr>
          <p:cNvPr id="11" name="TextBox 10"/>
          <p:cNvSpPr txBox="1"/>
          <p:nvPr/>
        </p:nvSpPr>
        <p:spPr>
          <a:xfrm>
            <a:off x="161797" y="3464255"/>
            <a:ext cx="5607587" cy="2831544"/>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s</a:t>
            </a:r>
            <a:r>
              <a:rPr lang="en-GB" sz="2800" b="1" dirty="0" smtClean="0">
                <a:solidFill>
                  <a:schemeClr val="accent5">
                    <a:lumMod val="50000"/>
                  </a:schemeClr>
                </a:solidFill>
                <a:latin typeface="Century Gothic" panose="020B0502020202020204" pitchFamily="34" charset="0"/>
              </a:rPr>
              <a:t>he / he: </a:t>
            </a:r>
            <a:r>
              <a:rPr lang="en-GB" sz="2800" b="1" dirty="0">
                <a:solidFill>
                  <a:schemeClr val="accent5">
                    <a:lumMod val="50000"/>
                  </a:schemeClr>
                </a:solidFill>
                <a:latin typeface="Century Gothic" panose="020B0502020202020204" pitchFamily="34" charset="0"/>
              </a:rPr>
              <a:t>use ‘a’</a:t>
            </a:r>
          </a:p>
          <a:p>
            <a:pPr>
              <a:lnSpc>
                <a:spcPct val="250000"/>
              </a:lnSpc>
            </a:pPr>
            <a:r>
              <a:rPr lang="en-GB" sz="2000" dirty="0" smtClean="0">
                <a:solidFill>
                  <a:schemeClr val="accent5">
                    <a:lumMod val="50000"/>
                  </a:schemeClr>
                </a:solidFill>
                <a:latin typeface="Century Gothic" panose="020B0502020202020204" pitchFamily="34" charset="0"/>
              </a:rPr>
              <a:t>Il </a:t>
            </a:r>
            <a:r>
              <a:rPr lang="en-GB" sz="2000" b="1" dirty="0">
                <a:solidFill>
                  <a:schemeClr val="accent5">
                    <a:lumMod val="50000"/>
                  </a:schemeClr>
                </a:solidFill>
                <a:latin typeface="Century Gothic" panose="020B0502020202020204" pitchFamily="34" charset="0"/>
              </a:rPr>
              <a:t>a</a:t>
            </a:r>
            <a:r>
              <a:rPr lang="en-GB" sz="2000" dirty="0">
                <a:solidFill>
                  <a:schemeClr val="accent5">
                    <a:lumMod val="50000"/>
                  </a:schemeClr>
                </a:solidFill>
                <a:latin typeface="Century Gothic" panose="020B0502020202020204" pitchFamily="34" charset="0"/>
              </a:rPr>
              <a:t> fait le </a:t>
            </a:r>
            <a:r>
              <a:rPr lang="en-GB" sz="2000" dirty="0" smtClean="0">
                <a:solidFill>
                  <a:schemeClr val="accent5">
                    <a:lumMod val="50000"/>
                  </a:schemeClr>
                </a:solidFill>
                <a:latin typeface="Century Gothic" panose="020B0502020202020204" pitchFamily="34" charset="0"/>
              </a:rPr>
              <a:t>lit.</a:t>
            </a:r>
            <a:r>
              <a:rPr lang="en-GB" sz="2000" dirty="0" smtClean="0">
                <a:solidFill>
                  <a:schemeClr val="accent5">
                    <a:lumMod val="50000"/>
                  </a:schemeClr>
                </a:solidFill>
                <a:latin typeface="Century Gothic" panose="020B0502020202020204" pitchFamily="34" charset="0"/>
                <a:sym typeface="Wingdings" panose="05000000000000000000" pitchFamily="2" charset="2"/>
              </a:rPr>
              <a:t></a:t>
            </a:r>
            <a:endParaRPr lang="en-GB" sz="2000" dirty="0">
              <a:solidFill>
                <a:schemeClr val="accent5">
                  <a:lumMod val="50000"/>
                </a:schemeClr>
              </a:solidFill>
              <a:latin typeface="Century Gothic" panose="020B0502020202020204" pitchFamily="34" charset="0"/>
            </a:endParaRPr>
          </a:p>
          <a:p>
            <a:pPr>
              <a:lnSpc>
                <a:spcPct val="250000"/>
              </a:lnSpc>
            </a:pPr>
            <a:r>
              <a:rPr lang="en-GB" sz="2000" dirty="0">
                <a:solidFill>
                  <a:schemeClr val="accent5">
                    <a:lumMod val="50000"/>
                  </a:schemeClr>
                </a:solidFill>
                <a:latin typeface="Century Gothic" panose="020B0502020202020204" pitchFamily="34" charset="0"/>
              </a:rPr>
              <a:t>Marie </a:t>
            </a:r>
            <a:r>
              <a:rPr lang="en-GB" sz="2000" b="1" dirty="0">
                <a:solidFill>
                  <a:schemeClr val="accent5">
                    <a:lumMod val="50000"/>
                  </a:schemeClr>
                </a:solidFill>
                <a:latin typeface="Century Gothic" panose="020B0502020202020204" pitchFamily="34" charset="0"/>
              </a:rPr>
              <a:t>a</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donné</a:t>
            </a:r>
            <a:r>
              <a:rPr lang="en-GB" sz="2000" dirty="0">
                <a:solidFill>
                  <a:schemeClr val="accent5">
                    <a:lumMod val="50000"/>
                  </a:schemeClr>
                </a:solidFill>
                <a:latin typeface="Century Gothic" panose="020B0502020202020204" pitchFamily="34" charset="0"/>
              </a:rPr>
              <a:t> </a:t>
            </a:r>
            <a:r>
              <a:rPr lang="en-GB" sz="2000" dirty="0" smtClean="0">
                <a:solidFill>
                  <a:schemeClr val="accent5">
                    <a:lumMod val="50000"/>
                  </a:schemeClr>
                </a:solidFill>
                <a:latin typeface="Century Gothic" panose="020B0502020202020204" pitchFamily="34" charset="0"/>
              </a:rPr>
              <a:t>beaucoup.</a:t>
            </a:r>
            <a:r>
              <a:rPr lang="en-GB" sz="2000" dirty="0" smtClean="0">
                <a:solidFill>
                  <a:schemeClr val="accent5">
                    <a:lumMod val="50000"/>
                  </a:schemeClr>
                </a:solidFill>
                <a:latin typeface="Century Gothic" panose="020B0502020202020204" pitchFamily="34" charset="0"/>
                <a:sym typeface="Wingdings" panose="05000000000000000000" pitchFamily="2" charset="2"/>
              </a:rPr>
              <a:t> </a:t>
            </a:r>
            <a:endParaRPr lang="en-GB" sz="2000" dirty="0">
              <a:solidFill>
                <a:schemeClr val="accent5">
                  <a:lumMod val="50000"/>
                </a:schemeClr>
              </a:solidFill>
              <a:latin typeface="Century Gothic" panose="020B0502020202020204" pitchFamily="34" charset="0"/>
            </a:endParaRPr>
          </a:p>
          <a:p>
            <a:pPr>
              <a:lnSpc>
                <a:spcPct val="250000"/>
              </a:lnSpc>
            </a:pPr>
            <a:r>
              <a:rPr lang="en-GB" sz="2000" dirty="0">
                <a:solidFill>
                  <a:schemeClr val="accent5">
                    <a:lumMod val="50000"/>
                  </a:schemeClr>
                </a:solidFill>
                <a:latin typeface="Century Gothic" panose="020B0502020202020204" pitchFamily="34" charset="0"/>
              </a:rPr>
              <a:t>Ma </a:t>
            </a:r>
            <a:r>
              <a:rPr lang="en-GB" sz="2000" dirty="0" err="1">
                <a:solidFill>
                  <a:schemeClr val="accent5">
                    <a:lumMod val="50000"/>
                  </a:schemeClr>
                </a:solidFill>
                <a:latin typeface="Century Gothic" panose="020B0502020202020204" pitchFamily="34" charset="0"/>
              </a:rPr>
              <a:t>soeur</a:t>
            </a:r>
            <a:r>
              <a:rPr lang="en-GB" sz="2000" dirty="0">
                <a:solidFill>
                  <a:schemeClr val="accent5">
                    <a:lumMod val="50000"/>
                  </a:schemeClr>
                </a:solidFill>
                <a:latin typeface="Century Gothic" panose="020B0502020202020204" pitchFamily="34" charset="0"/>
              </a:rPr>
              <a:t> </a:t>
            </a:r>
            <a:r>
              <a:rPr lang="en-GB" sz="2000" b="1" dirty="0">
                <a:solidFill>
                  <a:schemeClr val="accent5">
                    <a:lumMod val="50000"/>
                  </a:schemeClr>
                </a:solidFill>
                <a:latin typeface="Century Gothic" panose="020B0502020202020204" pitchFamily="34" charset="0"/>
              </a:rPr>
              <a:t>a </a:t>
            </a:r>
            <a:r>
              <a:rPr lang="en-GB" sz="2000" dirty="0" err="1">
                <a:solidFill>
                  <a:schemeClr val="accent5">
                    <a:lumMod val="50000"/>
                  </a:schemeClr>
                </a:solidFill>
                <a:latin typeface="Century Gothic" panose="020B0502020202020204" pitchFamily="34" charset="0"/>
              </a:rPr>
              <a:t>pris</a:t>
            </a:r>
            <a:r>
              <a:rPr lang="en-GB" sz="2000" dirty="0">
                <a:solidFill>
                  <a:schemeClr val="accent5">
                    <a:lumMod val="50000"/>
                  </a:schemeClr>
                </a:solidFill>
                <a:latin typeface="Century Gothic" panose="020B0502020202020204" pitchFamily="34" charset="0"/>
              </a:rPr>
              <a:t> le </a:t>
            </a:r>
            <a:r>
              <a:rPr lang="en-GB" sz="2000" dirty="0" smtClean="0">
                <a:solidFill>
                  <a:schemeClr val="accent5">
                    <a:lumMod val="50000"/>
                  </a:schemeClr>
                </a:solidFill>
                <a:latin typeface="Century Gothic" panose="020B0502020202020204" pitchFamily="34" charset="0"/>
              </a:rPr>
              <a:t>train</a:t>
            </a:r>
            <a:r>
              <a:rPr lang="en-GB" dirty="0" smtClean="0">
                <a:solidFill>
                  <a:schemeClr val="accent5">
                    <a:lumMod val="50000"/>
                  </a:schemeClr>
                </a:solidFill>
                <a:latin typeface="Century Gothic" panose="020B0502020202020204" pitchFamily="34" charset="0"/>
              </a:rPr>
              <a:t>.</a:t>
            </a:r>
            <a:r>
              <a:rPr lang="en-GB" dirty="0" smtClean="0">
                <a:solidFill>
                  <a:schemeClr val="accent5">
                    <a:lumMod val="50000"/>
                  </a:schemeClr>
                </a:solidFill>
                <a:latin typeface="Century Gothic" panose="020B0502020202020204" pitchFamily="34" charset="0"/>
                <a:sym typeface="Wingdings" panose="05000000000000000000" pitchFamily="2" charset="2"/>
              </a:rPr>
              <a:t></a:t>
            </a:r>
            <a:r>
              <a:rPr lang="en-GB" dirty="0" smtClean="0">
                <a:solidFill>
                  <a:schemeClr val="accent5">
                    <a:lumMod val="50000"/>
                  </a:schemeClr>
                </a:solidFill>
                <a:latin typeface="Century Gothic" panose="020B0502020202020204" pitchFamily="34" charset="0"/>
              </a:rPr>
              <a:t> </a:t>
            </a:r>
            <a:endParaRPr lang="en-GB" dirty="0">
              <a:solidFill>
                <a:schemeClr val="accent5">
                  <a:lumMod val="50000"/>
                </a:schemeClr>
              </a:solidFill>
              <a:latin typeface="Century Gothic" panose="020B0502020202020204" pitchFamily="34" charset="0"/>
            </a:endParaRPr>
          </a:p>
        </p:txBody>
      </p:sp>
      <p:sp>
        <p:nvSpPr>
          <p:cNvPr id="12" name="TextBox 11"/>
          <p:cNvSpPr txBox="1"/>
          <p:nvPr/>
        </p:nvSpPr>
        <p:spPr>
          <a:xfrm>
            <a:off x="10798789" y="-407295"/>
            <a:ext cx="6323463" cy="3477875"/>
          </a:xfrm>
          <a:prstGeom prst="rect">
            <a:avLst/>
          </a:prstGeom>
          <a:noFill/>
        </p:spPr>
        <p:txBody>
          <a:bodyPr wrap="square" rtlCol="0">
            <a:spAutoFit/>
          </a:bodyPr>
          <a:lstStyle/>
          <a:p>
            <a:pPr>
              <a:lnSpc>
                <a:spcPct val="250000"/>
              </a:lnSpc>
            </a:pPr>
            <a:r>
              <a:rPr lang="en-GB" sz="2800" b="1" dirty="0" smtClean="0">
                <a:solidFill>
                  <a:schemeClr val="accent5">
                    <a:lumMod val="50000"/>
                  </a:schemeClr>
                </a:solidFill>
                <a:latin typeface="Century Gothic" panose="020B0502020202020204" pitchFamily="34" charset="0"/>
              </a:rPr>
              <a:t/>
            </a:r>
            <a:br>
              <a:rPr lang="en-GB" sz="2800" b="1" dirty="0" smtClean="0">
                <a:solidFill>
                  <a:schemeClr val="accent5">
                    <a:lumMod val="50000"/>
                  </a:schemeClr>
                </a:solidFill>
                <a:latin typeface="Century Gothic" panose="020B0502020202020204" pitchFamily="34" charset="0"/>
              </a:rPr>
            </a:br>
            <a:endParaRPr lang="en-GB" sz="2000" dirty="0" smtClean="0">
              <a:solidFill>
                <a:schemeClr val="accent5">
                  <a:lumMod val="50000"/>
                </a:schemeClr>
              </a:solidFill>
              <a:latin typeface="Century Gothic" panose="020B0502020202020204" pitchFamily="34" charset="0"/>
            </a:endParaRPr>
          </a:p>
          <a:p>
            <a:pPr>
              <a:lnSpc>
                <a:spcPct val="250000"/>
              </a:lnSpc>
            </a:pPr>
            <a:r>
              <a:rPr lang="en-GB" sz="2000" dirty="0" smtClean="0">
                <a:solidFill>
                  <a:schemeClr val="accent5">
                    <a:lumMod val="50000"/>
                  </a:schemeClr>
                </a:solidFill>
                <a:latin typeface="Century Gothic" panose="020B0502020202020204" pitchFamily="34" charset="0"/>
              </a:rPr>
              <a:t/>
            </a:r>
            <a:br>
              <a:rPr lang="en-GB" sz="2000" dirty="0" smtClean="0">
                <a:solidFill>
                  <a:schemeClr val="accent5">
                    <a:lumMod val="50000"/>
                  </a:schemeClr>
                </a:solidFill>
                <a:latin typeface="Century Gothic" panose="020B0502020202020204" pitchFamily="34" charset="0"/>
              </a:rPr>
            </a:br>
            <a:endParaRPr lang="en-GB" dirty="0"/>
          </a:p>
        </p:txBody>
      </p:sp>
      <p:sp>
        <p:nvSpPr>
          <p:cNvPr id="13" name="TextBox 12">
            <a:extLst>
              <a:ext uri="{FF2B5EF4-FFF2-40B4-BE49-F238E27FC236}">
                <a16:creationId xmlns="" xmlns:a16="http://schemas.microsoft.com/office/drawing/2014/main" id="{2920842D-932B-BF40-9DD9-3E578724C14F}"/>
              </a:ext>
            </a:extLst>
          </p:cNvPr>
          <p:cNvSpPr txBox="1"/>
          <p:nvPr/>
        </p:nvSpPr>
        <p:spPr>
          <a:xfrm>
            <a:off x="5769384" y="6458247"/>
            <a:ext cx="3831771" cy="276999"/>
          </a:xfrm>
          <a:prstGeom prst="rect">
            <a:avLst/>
          </a:prstGeom>
          <a:noFill/>
        </p:spPr>
        <p:txBody>
          <a:bodyPr wrap="square" rtlCol="0">
            <a:spAutoFit/>
          </a:bodyPr>
          <a:lstStyle/>
          <a:p>
            <a:pPr algn="r"/>
            <a:r>
              <a:rPr lang="en-US" sz="1200" dirty="0">
                <a:solidFill>
                  <a:schemeClr val="bg1"/>
                </a:solidFill>
                <a:latin typeface="Century Gothic" panose="020B0502020202020204" pitchFamily="34" charset="0"/>
              </a:rPr>
              <a:t>Emma </a:t>
            </a:r>
            <a:r>
              <a:rPr lang="en-US" sz="1200" dirty="0" smtClean="0">
                <a:solidFill>
                  <a:schemeClr val="bg1"/>
                </a:solidFill>
                <a:latin typeface="Century Gothic" panose="020B0502020202020204" pitchFamily="34" charset="0"/>
              </a:rPr>
              <a:t>Marsden / Victoria </a:t>
            </a:r>
            <a:r>
              <a:rPr lang="en-US" sz="1200" dirty="0">
                <a:solidFill>
                  <a:schemeClr val="bg1"/>
                </a:solidFill>
                <a:latin typeface="Century Gothic" panose="020B0502020202020204" pitchFamily="34" charset="0"/>
              </a:rPr>
              <a:t>Hobson</a:t>
            </a:r>
          </a:p>
        </p:txBody>
      </p:sp>
      <p:sp>
        <p:nvSpPr>
          <p:cNvPr id="15" name="Rectangle 14"/>
          <p:cNvSpPr/>
          <p:nvPr/>
        </p:nvSpPr>
        <p:spPr>
          <a:xfrm>
            <a:off x="-7152" y="2852421"/>
            <a:ext cx="11690236" cy="461665"/>
          </a:xfrm>
          <a:prstGeom prst="rect">
            <a:avLst/>
          </a:prstGeom>
        </p:spPr>
        <p:txBody>
          <a:bodyPr wrap="square">
            <a:spAutoFit/>
          </a:bodyPr>
          <a:lstStyle/>
          <a:p>
            <a:pPr lvl="0"/>
            <a:r>
              <a:rPr lang="en-GB" sz="2400" dirty="0" smtClean="0">
                <a:solidFill>
                  <a:srgbClr val="4472C4">
                    <a:lumMod val="50000"/>
                  </a:srgbClr>
                </a:solidFill>
                <a:latin typeface="Century Gothic" panose="020B0502020202020204" pitchFamily="34" charset="0"/>
              </a:rPr>
              <a:t>‘</a:t>
            </a:r>
            <a:r>
              <a:rPr lang="en-GB" sz="2400" b="1" dirty="0">
                <a:solidFill>
                  <a:srgbClr val="4472C4">
                    <a:lumMod val="50000"/>
                  </a:srgbClr>
                </a:solidFill>
                <a:latin typeface="Century Gothic" panose="020B0502020202020204" pitchFamily="34" charset="0"/>
              </a:rPr>
              <a:t>a</a:t>
            </a:r>
            <a:r>
              <a:rPr lang="en-GB" sz="2400" dirty="0">
                <a:solidFill>
                  <a:srgbClr val="4472C4">
                    <a:lumMod val="50000"/>
                  </a:srgbClr>
                </a:solidFill>
                <a:latin typeface="Century Gothic" panose="020B0502020202020204" pitchFamily="34" charset="0"/>
              </a:rPr>
              <a:t>’ and ‘</a:t>
            </a:r>
            <a:r>
              <a:rPr lang="en-GB" sz="2400" b="1" dirty="0" err="1">
                <a:solidFill>
                  <a:srgbClr val="4472C4">
                    <a:lumMod val="50000"/>
                  </a:srgbClr>
                </a:solidFill>
                <a:latin typeface="Century Gothic" panose="020B0502020202020204" pitchFamily="34" charset="0"/>
              </a:rPr>
              <a:t>ont</a:t>
            </a:r>
            <a:r>
              <a:rPr lang="en-GB" sz="2400" dirty="0">
                <a:solidFill>
                  <a:srgbClr val="4472C4">
                    <a:lumMod val="50000"/>
                  </a:srgbClr>
                </a:solidFill>
                <a:latin typeface="Century Gothic" panose="020B0502020202020204" pitchFamily="34" charset="0"/>
              </a:rPr>
              <a:t>’ are called an ‘auxiliary’. They are parts of the verb </a:t>
            </a:r>
            <a:r>
              <a:rPr lang="en-GB" sz="2400" b="1" dirty="0" err="1">
                <a:solidFill>
                  <a:srgbClr val="4472C4">
                    <a:lumMod val="50000"/>
                  </a:srgbClr>
                </a:solidFill>
                <a:latin typeface="Century Gothic" panose="020B0502020202020204" pitchFamily="34" charset="0"/>
              </a:rPr>
              <a:t>avoir</a:t>
            </a:r>
            <a:r>
              <a:rPr lang="en-GB" sz="2400" b="1" dirty="0">
                <a:solidFill>
                  <a:srgbClr val="4472C4">
                    <a:lumMod val="50000"/>
                  </a:srgbClr>
                </a:solidFill>
                <a:latin typeface="Century Gothic" panose="020B0502020202020204" pitchFamily="34" charset="0"/>
              </a:rPr>
              <a:t> </a:t>
            </a:r>
            <a:r>
              <a:rPr lang="en-GB" sz="1600" dirty="0">
                <a:solidFill>
                  <a:srgbClr val="4472C4">
                    <a:lumMod val="50000"/>
                  </a:srgbClr>
                </a:solidFill>
                <a:latin typeface="Century Gothic" panose="020B0502020202020204" pitchFamily="34" charset="0"/>
              </a:rPr>
              <a:t>(to have). </a:t>
            </a:r>
            <a:endParaRPr lang="en-GB" sz="2400" dirty="0">
              <a:solidFill>
                <a:srgbClr val="4472C4">
                  <a:lumMod val="50000"/>
                </a:srgbClr>
              </a:solidFill>
              <a:latin typeface="Century Gothic" panose="020B0502020202020204" pitchFamily="34" charset="0"/>
            </a:endParaRPr>
          </a:p>
        </p:txBody>
      </p:sp>
      <p:sp>
        <p:nvSpPr>
          <p:cNvPr id="16" name="Rectangle 15"/>
          <p:cNvSpPr/>
          <p:nvPr/>
        </p:nvSpPr>
        <p:spPr>
          <a:xfrm>
            <a:off x="1894209" y="4249527"/>
            <a:ext cx="2268570" cy="369332"/>
          </a:xfrm>
          <a:prstGeom prst="rect">
            <a:avLst/>
          </a:prstGeom>
        </p:spPr>
        <p:txBody>
          <a:bodyPr wrap="none">
            <a:spAutoFit/>
          </a:bodyPr>
          <a:lstStyle/>
          <a:p>
            <a:pPr lvl="0"/>
            <a:r>
              <a:rPr lang="en-GB" dirty="0">
                <a:solidFill>
                  <a:srgbClr val="4472C4">
                    <a:lumMod val="50000"/>
                  </a:srgbClr>
                </a:solidFill>
                <a:latin typeface="Century Gothic" panose="020B0502020202020204" pitchFamily="34" charset="0"/>
              </a:rPr>
              <a:t>He made the bed.</a:t>
            </a:r>
          </a:p>
        </p:txBody>
      </p:sp>
      <p:sp>
        <p:nvSpPr>
          <p:cNvPr id="17" name="Rectangle 16"/>
          <p:cNvSpPr/>
          <p:nvPr/>
        </p:nvSpPr>
        <p:spPr>
          <a:xfrm>
            <a:off x="3783069" y="4996995"/>
            <a:ext cx="2100255" cy="369332"/>
          </a:xfrm>
          <a:prstGeom prst="rect">
            <a:avLst/>
          </a:prstGeom>
        </p:spPr>
        <p:txBody>
          <a:bodyPr wrap="none">
            <a:spAutoFit/>
          </a:bodyPr>
          <a:lstStyle/>
          <a:p>
            <a:pPr lvl="0"/>
            <a:r>
              <a:rPr lang="en-GB" dirty="0">
                <a:solidFill>
                  <a:srgbClr val="4472C4">
                    <a:lumMod val="50000"/>
                  </a:srgbClr>
                </a:solidFill>
                <a:latin typeface="Century Gothic" panose="020B0502020202020204" pitchFamily="34" charset="0"/>
              </a:rPr>
              <a:t>Marie gave a lot.</a:t>
            </a:r>
            <a:endParaRPr lang="en-GB" dirty="0">
              <a:solidFill>
                <a:srgbClr val="4472C4">
                  <a:lumMod val="50000"/>
                </a:srgbClr>
              </a:solidFill>
            </a:endParaRPr>
          </a:p>
        </p:txBody>
      </p:sp>
      <p:sp>
        <p:nvSpPr>
          <p:cNvPr id="18" name="Rectangle 17"/>
          <p:cNvSpPr/>
          <p:nvPr/>
        </p:nvSpPr>
        <p:spPr>
          <a:xfrm>
            <a:off x="3183138" y="5763720"/>
            <a:ext cx="2722220" cy="369332"/>
          </a:xfrm>
          <a:prstGeom prst="rect">
            <a:avLst/>
          </a:prstGeom>
        </p:spPr>
        <p:txBody>
          <a:bodyPr wrap="none">
            <a:spAutoFit/>
          </a:bodyPr>
          <a:lstStyle/>
          <a:p>
            <a:pPr lvl="0"/>
            <a:r>
              <a:rPr lang="en-GB" dirty="0">
                <a:solidFill>
                  <a:srgbClr val="4472C4">
                    <a:lumMod val="50000"/>
                  </a:srgbClr>
                </a:solidFill>
                <a:latin typeface="Century Gothic" panose="020B0502020202020204" pitchFamily="34" charset="0"/>
              </a:rPr>
              <a:t>My sister took the train.</a:t>
            </a:r>
          </a:p>
        </p:txBody>
      </p:sp>
      <p:sp>
        <p:nvSpPr>
          <p:cNvPr id="19" name="Rectangle 18"/>
          <p:cNvSpPr/>
          <p:nvPr/>
        </p:nvSpPr>
        <p:spPr>
          <a:xfrm>
            <a:off x="7814152" y="4106364"/>
            <a:ext cx="2473754" cy="507831"/>
          </a:xfrm>
          <a:prstGeom prst="rect">
            <a:avLst/>
          </a:prstGeom>
        </p:spPr>
        <p:txBody>
          <a:bodyPr wrap="none">
            <a:spAutoFit/>
          </a:bodyPr>
          <a:lstStyle/>
          <a:p>
            <a:pPr lvl="0">
              <a:lnSpc>
                <a:spcPct val="150000"/>
              </a:lnSpc>
            </a:pPr>
            <a:r>
              <a:rPr lang="en-GB" dirty="0">
                <a:solidFill>
                  <a:srgbClr val="4472C4">
                    <a:lumMod val="50000"/>
                  </a:srgbClr>
                </a:solidFill>
                <a:latin typeface="Century Gothic" panose="020B0502020202020204" pitchFamily="34" charset="0"/>
              </a:rPr>
              <a:t>They made the </a:t>
            </a:r>
            <a:r>
              <a:rPr lang="en-GB" dirty="0" smtClean="0">
                <a:solidFill>
                  <a:srgbClr val="4472C4">
                    <a:lumMod val="50000"/>
                  </a:srgbClr>
                </a:solidFill>
                <a:latin typeface="Century Gothic" panose="020B0502020202020204" pitchFamily="34" charset="0"/>
              </a:rPr>
              <a:t>bed.</a:t>
            </a:r>
            <a:endParaRPr lang="en-GB" dirty="0">
              <a:solidFill>
                <a:srgbClr val="4472C4">
                  <a:lumMod val="50000"/>
                </a:srgbClr>
              </a:solidFill>
              <a:latin typeface="Century Gothic" panose="020B0502020202020204" pitchFamily="34" charset="0"/>
            </a:endParaRPr>
          </a:p>
        </p:txBody>
      </p:sp>
      <p:sp>
        <p:nvSpPr>
          <p:cNvPr id="20" name="Rectangle 19"/>
          <p:cNvSpPr/>
          <p:nvPr/>
        </p:nvSpPr>
        <p:spPr>
          <a:xfrm>
            <a:off x="5784902" y="5193785"/>
            <a:ext cx="3244799" cy="507831"/>
          </a:xfrm>
          <a:prstGeom prst="rect">
            <a:avLst/>
          </a:prstGeom>
        </p:spPr>
        <p:txBody>
          <a:bodyPr wrap="none">
            <a:spAutoFit/>
          </a:bodyPr>
          <a:lstStyle/>
          <a:p>
            <a:pPr lvl="0">
              <a:lnSpc>
                <a:spcPct val="150000"/>
              </a:lnSpc>
            </a:pPr>
            <a:r>
              <a:rPr lang="en-GB" dirty="0">
                <a:solidFill>
                  <a:srgbClr val="4472C4">
                    <a:lumMod val="50000"/>
                  </a:srgbClr>
                </a:solidFill>
                <a:latin typeface="Century Gothic" panose="020B0502020202020204" pitchFamily="34" charset="0"/>
              </a:rPr>
              <a:t>Jean and Marie gave a </a:t>
            </a:r>
            <a:r>
              <a:rPr lang="en-GB" dirty="0" smtClean="0">
                <a:solidFill>
                  <a:srgbClr val="4472C4">
                    <a:lumMod val="50000"/>
                  </a:srgbClr>
                </a:solidFill>
                <a:latin typeface="Century Gothic" panose="020B0502020202020204" pitchFamily="34" charset="0"/>
              </a:rPr>
              <a:t>lot.</a:t>
            </a:r>
            <a:endParaRPr lang="en-GB" dirty="0">
              <a:solidFill>
                <a:srgbClr val="4472C4">
                  <a:lumMod val="50000"/>
                </a:srgbClr>
              </a:solidFill>
              <a:latin typeface="Century Gothic" panose="020B0502020202020204" pitchFamily="34" charset="0"/>
            </a:endParaRPr>
          </a:p>
        </p:txBody>
      </p:sp>
      <p:sp>
        <p:nvSpPr>
          <p:cNvPr id="21" name="Rectangle 20"/>
          <p:cNvSpPr/>
          <p:nvPr/>
        </p:nvSpPr>
        <p:spPr>
          <a:xfrm>
            <a:off x="5778989" y="5922794"/>
            <a:ext cx="3041217" cy="507831"/>
          </a:xfrm>
          <a:prstGeom prst="rect">
            <a:avLst/>
          </a:prstGeom>
        </p:spPr>
        <p:txBody>
          <a:bodyPr wrap="none">
            <a:spAutoFit/>
          </a:bodyPr>
          <a:lstStyle/>
          <a:p>
            <a:pPr lvl="0">
              <a:lnSpc>
                <a:spcPct val="150000"/>
              </a:lnSpc>
            </a:pPr>
            <a:r>
              <a:rPr lang="en-GB" dirty="0">
                <a:solidFill>
                  <a:srgbClr val="4472C4">
                    <a:lumMod val="50000"/>
                  </a:srgbClr>
                </a:solidFill>
                <a:latin typeface="Century Gothic" panose="020B0502020202020204" pitchFamily="34" charset="0"/>
              </a:rPr>
              <a:t>My parents took the train.</a:t>
            </a:r>
          </a:p>
        </p:txBody>
      </p:sp>
    </p:spTree>
    <p:extLst>
      <p:ext uri="{BB962C8B-B14F-4D97-AF65-F5344CB8AC3E}">
        <p14:creationId xmlns:p14="http://schemas.microsoft.com/office/powerpoint/2010/main" val="3519413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fade">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fade">
                                      <p:cBhvr>
                                        <p:cTn id="27" dur="500"/>
                                        <p:tgtEl>
                                          <p:spTgt spid="1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xEl>
                                              <p:pRg st="1" end="1"/>
                                            </p:txEl>
                                          </p:spTgt>
                                        </p:tgtEl>
                                        <p:attrNameLst>
                                          <p:attrName>style.visibility</p:attrName>
                                        </p:attrNameLst>
                                      </p:cBhvr>
                                      <p:to>
                                        <p:strVal val="visible"/>
                                      </p:to>
                                    </p:set>
                                    <p:animEffect transition="in" filter="fade">
                                      <p:cBhvr>
                                        <p:cTn id="32" dur="500"/>
                                        <p:tgtEl>
                                          <p:spTgt spid="11">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xEl>
                                              <p:pRg st="2" end="2"/>
                                            </p:txEl>
                                          </p:spTgt>
                                        </p:tgtEl>
                                        <p:attrNameLst>
                                          <p:attrName>style.visibility</p:attrName>
                                        </p:attrNameLst>
                                      </p:cBhvr>
                                      <p:to>
                                        <p:strVal val="visible"/>
                                      </p:to>
                                    </p:set>
                                    <p:animEffect transition="in" filter="fade">
                                      <p:cBhvr>
                                        <p:cTn id="42" dur="500"/>
                                        <p:tgtEl>
                                          <p:spTgt spid="11">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1">
                                            <p:txEl>
                                              <p:pRg st="3" end="3"/>
                                            </p:txEl>
                                          </p:spTgt>
                                        </p:tgtEl>
                                        <p:attrNameLst>
                                          <p:attrName>style.visibility</p:attrName>
                                        </p:attrNameLst>
                                      </p:cBhvr>
                                      <p:to>
                                        <p:strVal val="visible"/>
                                      </p:to>
                                    </p:set>
                                    <p:animEffect transition="in" filter="fade">
                                      <p:cBhvr>
                                        <p:cTn id="52" dur="500"/>
                                        <p:tgtEl>
                                          <p:spTgt spid="11">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12"/>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500"/>
                                        <p:tgtEl>
                                          <p:spTgt spid="22"/>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2">
                                            <p:txEl>
                                              <p:pRg st="0" end="0"/>
                                            </p:txEl>
                                          </p:spTgt>
                                        </p:tgtEl>
                                        <p:attrNameLst>
                                          <p:attrName>style.visibility</p:attrName>
                                        </p:attrNameLst>
                                      </p:cBhvr>
                                      <p:to>
                                        <p:strVal val="visible"/>
                                      </p:to>
                                    </p:set>
                                    <p:animEffect transition="in" filter="fade">
                                      <p:cBhvr>
                                        <p:cTn id="71" dur="500"/>
                                        <p:tgtEl>
                                          <p:spTgt spid="22">
                                            <p:txEl>
                                              <p:pRg st="0" end="0"/>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22">
                                            <p:txEl>
                                              <p:pRg st="1" end="1"/>
                                            </p:txEl>
                                          </p:spTgt>
                                        </p:tgtEl>
                                        <p:attrNameLst>
                                          <p:attrName>style.visibility</p:attrName>
                                        </p:attrNameLst>
                                      </p:cBhvr>
                                      <p:to>
                                        <p:strVal val="visible"/>
                                      </p:to>
                                    </p:set>
                                    <p:animEffect transition="in" filter="fade">
                                      <p:cBhvr>
                                        <p:cTn id="76" dur="500"/>
                                        <p:tgtEl>
                                          <p:spTgt spid="22">
                                            <p:txEl>
                                              <p:pRg st="1" end="1"/>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19"/>
                                        </p:tgtEl>
                                        <p:attrNameLst>
                                          <p:attrName>style.visibility</p:attrName>
                                        </p:attrNameLst>
                                      </p:cBhvr>
                                      <p:to>
                                        <p:strVal val="visible"/>
                                      </p:to>
                                    </p:set>
                                    <p:animEffect transition="in" filter="fade">
                                      <p:cBhvr>
                                        <p:cTn id="81" dur="500"/>
                                        <p:tgtEl>
                                          <p:spTgt spid="19"/>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22">
                                            <p:txEl>
                                              <p:pRg st="2" end="2"/>
                                            </p:txEl>
                                          </p:spTgt>
                                        </p:tgtEl>
                                        <p:attrNameLst>
                                          <p:attrName>style.visibility</p:attrName>
                                        </p:attrNameLst>
                                      </p:cBhvr>
                                      <p:to>
                                        <p:strVal val="visible"/>
                                      </p:to>
                                    </p:set>
                                    <p:animEffect transition="in" filter="fade">
                                      <p:cBhvr>
                                        <p:cTn id="86" dur="500"/>
                                        <p:tgtEl>
                                          <p:spTgt spid="22">
                                            <p:txEl>
                                              <p:pRg st="2" end="2"/>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20"/>
                                        </p:tgtEl>
                                        <p:attrNameLst>
                                          <p:attrName>style.visibility</p:attrName>
                                        </p:attrNameLst>
                                      </p:cBhvr>
                                      <p:to>
                                        <p:strVal val="visible"/>
                                      </p:to>
                                    </p:set>
                                    <p:animEffect transition="in" filter="fade">
                                      <p:cBhvr>
                                        <p:cTn id="91" dur="500"/>
                                        <p:tgtEl>
                                          <p:spTgt spid="20"/>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22">
                                            <p:txEl>
                                              <p:pRg st="3" end="3"/>
                                            </p:txEl>
                                          </p:spTgt>
                                        </p:tgtEl>
                                        <p:attrNameLst>
                                          <p:attrName>style.visibility</p:attrName>
                                        </p:attrNameLst>
                                      </p:cBhvr>
                                      <p:to>
                                        <p:strVal val="visible"/>
                                      </p:to>
                                    </p:set>
                                    <p:animEffect transition="in" filter="fade">
                                      <p:cBhvr>
                                        <p:cTn id="96" dur="500"/>
                                        <p:tgtEl>
                                          <p:spTgt spid="22">
                                            <p:txEl>
                                              <p:pRg st="3" end="3"/>
                                            </p:txEl>
                                          </p:spTgt>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21"/>
                                        </p:tgtEl>
                                        <p:attrNameLst>
                                          <p:attrName>style.visibility</p:attrName>
                                        </p:attrNameLst>
                                      </p:cBhvr>
                                      <p:to>
                                        <p:strVal val="visible"/>
                                      </p:to>
                                    </p:set>
                                    <p:animEffect transition="in" filter="fade">
                                      <p:cBhvr>
                                        <p:cTn id="10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1" grpId="0"/>
      <p:bldP spid="12" grpId="0"/>
      <p:bldP spid="16" grpId="0"/>
      <p:bldP spid="17" grpId="0"/>
      <p:bldP spid="18" grpId="0"/>
      <p:bldP spid="19" grpId="0"/>
      <p:bldP spid="20" grpId="0"/>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360217" y="764647"/>
            <a:ext cx="10695709" cy="2092881"/>
          </a:xfrm>
          <a:prstGeom prst="rect">
            <a:avLst/>
          </a:prstGeom>
        </p:spPr>
        <p:txBody>
          <a:bodyPr wrap="square">
            <a:spAutoFit/>
          </a:bodyPr>
          <a:lstStyle/>
          <a:p>
            <a:r>
              <a:rPr lang="en-GB" sz="2800" b="1" u="sng" dirty="0">
                <a:solidFill>
                  <a:schemeClr val="accent5">
                    <a:lumMod val="50000"/>
                  </a:schemeClr>
                </a:solidFill>
                <a:latin typeface="Century Gothic" panose="020B0502020202020204" pitchFamily="34" charset="0"/>
              </a:rPr>
              <a:t>Need help?</a:t>
            </a:r>
          </a:p>
          <a:p>
            <a:endParaRPr lang="en-GB" sz="2800" u="sng" dirty="0">
              <a:solidFill>
                <a:schemeClr val="accent5">
                  <a:lumMod val="50000"/>
                </a:schemeClr>
              </a:solidFill>
              <a:latin typeface="Century Gothic" panose="020B0502020202020204" pitchFamily="34" charset="0"/>
            </a:endParaRPr>
          </a:p>
          <a:p>
            <a:r>
              <a:rPr lang="en-GB" sz="2800" u="sng" dirty="0" err="1" smtClean="0">
                <a:solidFill>
                  <a:schemeClr val="accent5">
                    <a:lumMod val="50000"/>
                  </a:schemeClr>
                </a:solidFill>
                <a:latin typeface="Century Gothic" panose="020B0502020202020204" pitchFamily="34" charset="0"/>
              </a:rPr>
              <a:t>Vocabulaire</a:t>
            </a:r>
            <a:endParaRPr lang="en-GB" sz="2800" u="sng" dirty="0">
              <a:solidFill>
                <a:schemeClr val="accent5">
                  <a:lumMod val="50000"/>
                </a:schemeClr>
              </a:solidFill>
              <a:latin typeface="Century Gothic" panose="020B0502020202020204" pitchFamily="34" charset="0"/>
            </a:endParaRPr>
          </a:p>
          <a:p>
            <a:endParaRPr lang="en-GB" sz="2800" dirty="0">
              <a:solidFill>
                <a:schemeClr val="accent5">
                  <a:lumMod val="50000"/>
                </a:schemeClr>
              </a:solidFill>
              <a:latin typeface="Century Gothic" panose="020B0502020202020204" pitchFamily="34" charset="0"/>
            </a:endParaRPr>
          </a:p>
          <a:p>
            <a:endParaRPr lang="en-GB" dirty="0">
              <a:solidFill>
                <a:schemeClr val="accent5">
                  <a:lumMod val="50000"/>
                </a:schemeClr>
              </a:solidFill>
              <a:latin typeface="Century Gothic" panose="020B0502020202020204" pitchFamily="34" charset="0"/>
            </a:endParaRPr>
          </a:p>
        </p:txBody>
      </p:sp>
      <p:sp>
        <p:nvSpPr>
          <p:cNvPr id="6" name="TextBox 5">
            <a:extLst>
              <a:ext uri="{FF2B5EF4-FFF2-40B4-BE49-F238E27FC236}">
                <a16:creationId xmlns="" xmlns:a16="http://schemas.microsoft.com/office/drawing/2014/main" id="{2920842D-932B-BF40-9DD9-3E578724C14F}"/>
              </a:ext>
            </a:extLst>
          </p:cNvPr>
          <p:cNvSpPr txBox="1"/>
          <p:nvPr/>
        </p:nvSpPr>
        <p:spPr>
          <a:xfrm>
            <a:off x="5769384" y="6458247"/>
            <a:ext cx="3831771" cy="276999"/>
          </a:xfrm>
          <a:prstGeom prst="rect">
            <a:avLst/>
          </a:prstGeom>
          <a:noFill/>
        </p:spPr>
        <p:txBody>
          <a:bodyPr wrap="square" rtlCol="0">
            <a:spAutoFit/>
          </a:bodyPr>
          <a:lstStyle/>
          <a:p>
            <a:pPr algn="r"/>
            <a:r>
              <a:rPr lang="en-US" sz="1200" dirty="0">
                <a:solidFill>
                  <a:schemeClr val="bg1"/>
                </a:solidFill>
                <a:latin typeface="Century Gothic" panose="020B0502020202020204" pitchFamily="34" charset="0"/>
              </a:rPr>
              <a:t>Emma </a:t>
            </a:r>
            <a:r>
              <a:rPr lang="en-US" sz="1200" dirty="0" smtClean="0">
                <a:solidFill>
                  <a:schemeClr val="bg1"/>
                </a:solidFill>
                <a:latin typeface="Century Gothic" panose="020B0502020202020204" pitchFamily="34" charset="0"/>
              </a:rPr>
              <a:t>Marsden / Victoria </a:t>
            </a:r>
            <a:r>
              <a:rPr lang="en-US" sz="1200" dirty="0">
                <a:solidFill>
                  <a:schemeClr val="bg1"/>
                </a:solidFill>
                <a:latin typeface="Century Gothic" panose="020B0502020202020204" pitchFamily="34" charset="0"/>
              </a:rPr>
              <a:t>Hobson</a:t>
            </a:r>
          </a:p>
        </p:txBody>
      </p:sp>
      <p:sp>
        <p:nvSpPr>
          <p:cNvPr id="7" name="Content Placeholder 2"/>
          <p:cNvSpPr txBox="1">
            <a:spLocks/>
          </p:cNvSpPr>
          <p:nvPr/>
        </p:nvSpPr>
        <p:spPr>
          <a:xfrm>
            <a:off x="8656667" y="52691"/>
            <a:ext cx="3535333" cy="3805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GB" sz="2000" b="1" dirty="0" err="1" smtClean="0">
                <a:latin typeface="Century Gothic" panose="020B0502020202020204" pitchFamily="34" charset="0"/>
              </a:rPr>
              <a:t>Parler</a:t>
            </a:r>
            <a:r>
              <a:rPr lang="en-GB" sz="2000" b="1" dirty="0" smtClean="0">
                <a:latin typeface="Century Gothic" panose="020B0502020202020204" pitchFamily="34" charset="0"/>
              </a:rPr>
              <a:t> et </a:t>
            </a:r>
            <a:r>
              <a:rPr lang="en-GB" sz="2000" b="1" dirty="0" err="1" smtClean="0">
                <a:latin typeface="Century Gothic" panose="020B0502020202020204" pitchFamily="34" charset="0"/>
              </a:rPr>
              <a:t>écouter</a:t>
            </a:r>
            <a:endParaRPr lang="en-GB" sz="2000" b="1" dirty="0">
              <a:latin typeface="Century Gothic" panose="020B050202020202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582921629"/>
              </p:ext>
            </p:extLst>
          </p:nvPr>
        </p:nvGraphicFramePr>
        <p:xfrm>
          <a:off x="360217" y="2397285"/>
          <a:ext cx="8128000" cy="2590800"/>
        </p:xfrm>
        <a:graphic>
          <a:graphicData uri="http://schemas.openxmlformats.org/drawingml/2006/table">
            <a:tbl>
              <a:tblPr firstRow="1" bandRow="1">
                <a:tableStyleId>{5940675A-B579-460E-94D1-54222C63F5DA}</a:tableStyleId>
              </a:tblPr>
              <a:tblGrid>
                <a:gridCol w="4806365"/>
                <a:gridCol w="3321635"/>
              </a:tblGrid>
              <a:tr h="189894">
                <a:tc>
                  <a:txBody>
                    <a:bodyPr/>
                    <a:lstStyle/>
                    <a:p>
                      <a:pPr marL="0" algn="l" defTabSz="914400" rtl="0" eaLnBrk="1" latinLnBrk="0" hangingPunct="1"/>
                      <a:r>
                        <a:rPr kumimoji="0" lang="en-GB" sz="28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la </a:t>
                      </a:r>
                      <a:r>
                        <a:rPr kumimoji="0" lang="en-GB" sz="2800" b="0" i="0" u="none" strike="noStrike" kern="1200" cap="none" spc="0" normalizeH="0" baseline="0" noProof="0" dirty="0" err="1" smtClean="0">
                          <a:ln>
                            <a:noFill/>
                          </a:ln>
                          <a:solidFill>
                            <a:srgbClr val="4472C4">
                              <a:lumMod val="50000"/>
                            </a:srgbClr>
                          </a:solidFill>
                          <a:effectLst/>
                          <a:uLnTx/>
                          <a:uFillTx/>
                          <a:latin typeface="Century Gothic" panose="020B0502020202020204" pitchFamily="34" charset="0"/>
                          <a:ea typeface="+mn-ea"/>
                          <a:cs typeface="+mn-cs"/>
                        </a:rPr>
                        <a:t>salle</a:t>
                      </a:r>
                      <a:r>
                        <a:rPr kumimoji="0" lang="en-GB" sz="28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 de </a:t>
                      </a:r>
                      <a:r>
                        <a:rPr kumimoji="0" lang="en-GB" sz="2800" b="0" i="0" u="none" strike="noStrike" kern="1200" cap="none" spc="0" normalizeH="0" baseline="0" noProof="0" dirty="0" err="1" smtClean="0">
                          <a:ln>
                            <a:noFill/>
                          </a:ln>
                          <a:solidFill>
                            <a:srgbClr val="4472C4">
                              <a:lumMod val="50000"/>
                            </a:srgbClr>
                          </a:solidFill>
                          <a:effectLst/>
                          <a:uLnTx/>
                          <a:uFillTx/>
                          <a:latin typeface="Century Gothic" panose="020B0502020202020204" pitchFamily="34" charset="0"/>
                          <a:ea typeface="+mn-ea"/>
                          <a:cs typeface="+mn-cs"/>
                        </a:rPr>
                        <a:t>bains</a:t>
                      </a:r>
                      <a:endParaRPr kumimoji="0" lang="en-GB" sz="2800" b="0" i="0" u="none" strike="noStrike" kern="1200" cap="none" spc="0" normalizeH="0" baseline="0" dirty="0">
                        <a:ln>
                          <a:noFill/>
                        </a:ln>
                        <a:solidFill>
                          <a:srgbClr val="02456F"/>
                        </a:solidFill>
                        <a:effectLst/>
                        <a:uLnTx/>
                        <a:uFillTx/>
                        <a:latin typeface="Century Gothic" panose="020B0502020202020204" pitchFamily="34" charset="0"/>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u="none" strike="noStrike" kern="1200" cap="none" spc="0" normalizeH="0" baseline="0" noProof="0" dirty="0" smtClean="0">
                          <a:ln>
                            <a:noFill/>
                          </a:ln>
                          <a:solidFill>
                            <a:srgbClr val="02456F"/>
                          </a:solidFill>
                          <a:effectLst/>
                          <a:uLnTx/>
                          <a:uFillTx/>
                          <a:latin typeface="Century Gothic" panose="020B0502020202020204" pitchFamily="34" charset="0"/>
                        </a:rPr>
                        <a:t>bathroom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9894">
                <a:tc>
                  <a:txBody>
                    <a:bodyPr/>
                    <a:lstStyle/>
                    <a:p>
                      <a:r>
                        <a:rPr kumimoji="0" lang="en-GB" sz="2800" b="0" i="0" u="none" strike="noStrike" kern="1200" cap="none" spc="0" normalizeH="0" baseline="0" noProof="0" dirty="0" err="1" smtClean="0">
                          <a:ln>
                            <a:noFill/>
                          </a:ln>
                          <a:solidFill>
                            <a:srgbClr val="4472C4">
                              <a:lumMod val="50000"/>
                            </a:srgbClr>
                          </a:solidFill>
                          <a:effectLst/>
                          <a:uLnTx/>
                          <a:uFillTx/>
                          <a:latin typeface="Century Gothic" panose="020B0502020202020204" pitchFamily="34" charset="0"/>
                          <a:ea typeface="+mn-ea"/>
                          <a:cs typeface="+mn-cs"/>
                        </a:rPr>
                        <a:t>tablette</a:t>
                      </a:r>
                      <a:endParaRPr lang="en-GB" dirty="0">
                        <a:solidFill>
                          <a:srgbClr val="02456F"/>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u="none" strike="noStrike" kern="1200" cap="none" spc="0" normalizeH="0" baseline="0" noProof="0" dirty="0" smtClean="0">
                          <a:ln>
                            <a:noFill/>
                          </a:ln>
                          <a:solidFill>
                            <a:srgbClr val="02456F"/>
                          </a:solidFill>
                          <a:effectLst/>
                          <a:uLnTx/>
                          <a:uFillTx/>
                          <a:latin typeface="Century Gothic" panose="020B0502020202020204" pitchFamily="34" charset="0"/>
                        </a:rPr>
                        <a:t>tablet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89894">
                <a:tc>
                  <a:txBody>
                    <a:bodyPr/>
                    <a:lstStyle/>
                    <a:p>
                      <a:r>
                        <a:rPr kumimoji="0" lang="en-GB" sz="2800" u="none" strike="noStrike" kern="1200" cap="none" spc="0" normalizeH="0" baseline="0" noProof="0" dirty="0" smtClean="0">
                          <a:ln>
                            <a:noFill/>
                          </a:ln>
                          <a:solidFill>
                            <a:srgbClr val="02456F"/>
                          </a:solidFill>
                          <a:effectLst/>
                          <a:uLnTx/>
                          <a:uFillTx/>
                          <a:latin typeface="Century Gothic" panose="020B0502020202020204" pitchFamily="34" charset="0"/>
                        </a:rPr>
                        <a:t>le </a:t>
                      </a:r>
                      <a:r>
                        <a:rPr kumimoji="0" lang="en-GB" sz="2800" u="none" strike="noStrike" kern="1200" cap="none" spc="0" normalizeH="0" baseline="0" noProof="0" dirty="0" err="1" smtClean="0">
                          <a:ln>
                            <a:noFill/>
                          </a:ln>
                          <a:solidFill>
                            <a:srgbClr val="02456F"/>
                          </a:solidFill>
                          <a:effectLst/>
                          <a:uLnTx/>
                          <a:uFillTx/>
                          <a:latin typeface="Century Gothic" panose="020B0502020202020204" pitchFamily="34" charset="0"/>
                        </a:rPr>
                        <a:t>jardin</a:t>
                      </a:r>
                      <a:endParaRPr lang="en-GB" dirty="0">
                        <a:solidFill>
                          <a:srgbClr val="02456F"/>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u="none" strike="noStrike" kern="1200" cap="none" spc="0" normalizeH="0" baseline="0" noProof="0" dirty="0" smtClean="0">
                          <a:ln>
                            <a:noFill/>
                          </a:ln>
                          <a:solidFill>
                            <a:srgbClr val="02456F"/>
                          </a:solidFill>
                          <a:effectLst/>
                          <a:uLnTx/>
                          <a:uFillTx/>
                          <a:latin typeface="Century Gothic" panose="020B0502020202020204" pitchFamily="34" charset="0"/>
                        </a:rPr>
                        <a:t>the garden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24161">
                <a:tc>
                  <a:txBody>
                    <a:bodyPr/>
                    <a:lstStyle/>
                    <a:p>
                      <a:r>
                        <a:rPr kumimoji="0" lang="en-GB" sz="2800" u="none" strike="noStrike" kern="1200" cap="none" spc="0" normalizeH="0" baseline="0" noProof="0" dirty="0" smtClean="0">
                          <a:ln>
                            <a:noFill/>
                          </a:ln>
                          <a:solidFill>
                            <a:srgbClr val="02456F"/>
                          </a:solidFill>
                          <a:effectLst/>
                          <a:uLnTx/>
                          <a:uFillTx/>
                          <a:latin typeface="Century Gothic" panose="020B0502020202020204" pitchFamily="34" charset="0"/>
                        </a:rPr>
                        <a:t>la pizza</a:t>
                      </a:r>
                      <a:endParaRPr lang="en-GB" dirty="0">
                        <a:solidFill>
                          <a:srgbClr val="02456F"/>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u="none" strike="noStrike" kern="1200" cap="none" spc="0" normalizeH="0" baseline="0" noProof="0" dirty="0" smtClean="0">
                          <a:ln>
                            <a:noFill/>
                          </a:ln>
                          <a:solidFill>
                            <a:srgbClr val="02456F"/>
                          </a:solidFill>
                          <a:effectLst/>
                          <a:uLnTx/>
                          <a:uFillTx/>
                          <a:latin typeface="Century Gothic" panose="020B0502020202020204" pitchFamily="34" charset="0"/>
                        </a:rPr>
                        <a:t>the pizza</a:t>
                      </a:r>
                      <a:endParaRPr kumimoji="0" lang="en-GB" sz="2800" b="0" i="0" u="none" strike="noStrike" kern="1200" cap="none" spc="0" normalizeH="0" baseline="0" noProof="0" dirty="0" smtClean="0">
                        <a:ln>
                          <a:noFill/>
                        </a:ln>
                        <a:solidFill>
                          <a:srgbClr val="02456F"/>
                        </a:solidFill>
                        <a:effectLst/>
                        <a:uLnTx/>
                        <a:uFillTx/>
                        <a:latin typeface="Century Gothic" panose="020B0502020202020204" pitchFamily="34" charset="0"/>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24161">
                <a:tc>
                  <a:txBody>
                    <a:bodyPr/>
                    <a:lstStyle/>
                    <a:p>
                      <a:r>
                        <a:rPr kumimoji="0" lang="en-GB" sz="2800" u="none" strike="noStrike" kern="1200" cap="none" spc="0" normalizeH="0" baseline="0" noProof="0" dirty="0" smtClean="0">
                          <a:ln>
                            <a:noFill/>
                          </a:ln>
                          <a:solidFill>
                            <a:srgbClr val="02456F"/>
                          </a:solidFill>
                          <a:effectLst/>
                          <a:uLnTx/>
                          <a:uFillTx/>
                          <a:latin typeface="Century Gothic" panose="020B0502020202020204" pitchFamily="34" charset="0"/>
                        </a:rPr>
                        <a:t>un film</a:t>
                      </a:r>
                      <a:endParaRPr lang="en-GB" dirty="0">
                        <a:solidFill>
                          <a:srgbClr val="02456F"/>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kumimoji="0" lang="en-GB" sz="2800" u="none" strike="noStrike" kern="1200" cap="none" spc="0" normalizeH="0" baseline="0" noProof="0" dirty="0" smtClean="0">
                          <a:ln>
                            <a:noFill/>
                          </a:ln>
                          <a:solidFill>
                            <a:srgbClr val="02456F"/>
                          </a:solidFill>
                          <a:effectLst/>
                          <a:uLnTx/>
                          <a:uFillTx/>
                          <a:latin typeface="Century Gothic" panose="020B0502020202020204" pitchFamily="34" charset="0"/>
                        </a:rPr>
                        <a:t>a film</a:t>
                      </a:r>
                      <a:endParaRPr lang="en-GB" dirty="0">
                        <a:solidFill>
                          <a:srgbClr val="02456F"/>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14292847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300038" y="338225"/>
            <a:ext cx="5265384" cy="707849"/>
          </a:xfrm>
        </p:spPr>
        <p:txBody>
          <a:bodyPr>
            <a:normAutofit/>
          </a:bodyPr>
          <a:lstStyle/>
          <a:p>
            <a:r>
              <a:rPr lang="en-GB" sz="3600" b="1" dirty="0">
                <a:solidFill>
                  <a:schemeClr val="bg1"/>
                </a:solidFill>
              </a:rPr>
              <a:t>French Blank Template</a:t>
            </a:r>
          </a:p>
        </p:txBody>
      </p:sp>
      <p:sp>
        <p:nvSpPr>
          <p:cNvPr id="20" name="Title 3"/>
          <p:cNvSpPr txBox="1">
            <a:spLocks/>
          </p:cNvSpPr>
          <p:nvPr/>
        </p:nvSpPr>
        <p:spPr>
          <a:xfrm>
            <a:off x="300038" y="242975"/>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French Blank Template</a:t>
            </a:r>
          </a:p>
        </p:txBody>
      </p:sp>
      <p:graphicFrame>
        <p:nvGraphicFramePr>
          <p:cNvPr id="13" name="Content Placeholder 4"/>
          <p:cNvGraphicFramePr>
            <a:graphicFrameLocks noGrp="1"/>
          </p:cNvGraphicFramePr>
          <p:nvPr>
            <p:ph idx="1"/>
            <p:extLst>
              <p:ext uri="{D42A27DB-BD31-4B8C-83A1-F6EECF244321}">
                <p14:modId xmlns:p14="http://schemas.microsoft.com/office/powerpoint/2010/main" val="649143396"/>
              </p:ext>
            </p:extLst>
          </p:nvPr>
        </p:nvGraphicFramePr>
        <p:xfrm>
          <a:off x="300036" y="1278370"/>
          <a:ext cx="11640950" cy="3383280"/>
        </p:xfrm>
        <a:graphic>
          <a:graphicData uri="http://schemas.openxmlformats.org/drawingml/2006/table">
            <a:tbl>
              <a:tblPr firstRow="1" bandRow="1">
                <a:tableStyleId>{5C22544A-7EE6-4342-B048-85BDC9FD1C3A}</a:tableStyleId>
              </a:tblPr>
              <a:tblGrid>
                <a:gridCol w="531529">
                  <a:extLst>
                    <a:ext uri="{9D8B030D-6E8A-4147-A177-3AD203B41FA5}">
                      <a16:colId xmlns="" xmlns:a16="http://schemas.microsoft.com/office/drawing/2014/main" val="2548973513"/>
                    </a:ext>
                  </a:extLst>
                </a:gridCol>
                <a:gridCol w="3955588">
                  <a:extLst>
                    <a:ext uri="{9D8B030D-6E8A-4147-A177-3AD203B41FA5}">
                      <a16:colId xmlns="" xmlns:a16="http://schemas.microsoft.com/office/drawing/2014/main" val="2775102314"/>
                    </a:ext>
                  </a:extLst>
                </a:gridCol>
                <a:gridCol w="2078596">
                  <a:extLst>
                    <a:ext uri="{9D8B030D-6E8A-4147-A177-3AD203B41FA5}">
                      <a16:colId xmlns="" xmlns:a16="http://schemas.microsoft.com/office/drawing/2014/main" val="182146595"/>
                    </a:ext>
                  </a:extLst>
                </a:gridCol>
                <a:gridCol w="5075237">
                  <a:extLst>
                    <a:ext uri="{9D8B030D-6E8A-4147-A177-3AD203B41FA5}">
                      <a16:colId xmlns="" xmlns:a16="http://schemas.microsoft.com/office/drawing/2014/main" val="2710646111"/>
                    </a:ext>
                  </a:extLst>
                </a:gridCol>
              </a:tblGrid>
              <a:tr h="473805">
                <a:tc gridSpan="4">
                  <a:txBody>
                    <a:bodyPr/>
                    <a:lstStyle/>
                    <a:p>
                      <a:r>
                        <a:rPr lang="en-GB" sz="2000" b="0" u="sng" dirty="0">
                          <a:solidFill>
                            <a:schemeClr val="accent5">
                              <a:lumMod val="50000"/>
                            </a:schemeClr>
                          </a:solidFill>
                          <a:latin typeface="Century Gothic" panose="020B0502020202020204" pitchFamily="34" charset="0"/>
                        </a:rPr>
                        <a:t>Partner</a:t>
                      </a:r>
                      <a:r>
                        <a:rPr lang="en-GB" sz="2000" b="0" u="sng" baseline="0" dirty="0">
                          <a:solidFill>
                            <a:schemeClr val="accent5">
                              <a:lumMod val="50000"/>
                            </a:schemeClr>
                          </a:solidFill>
                          <a:latin typeface="Century Gothic" panose="020B0502020202020204" pitchFamily="34" charset="0"/>
                        </a:rPr>
                        <a:t> A response grid</a:t>
                      </a:r>
                    </a:p>
                    <a:p>
                      <a:r>
                        <a:rPr lang="en-GB" sz="2000" b="0" dirty="0">
                          <a:solidFill>
                            <a:schemeClr val="accent5">
                              <a:lumMod val="50000"/>
                            </a:schemeClr>
                          </a:solidFill>
                          <a:latin typeface="Century Gothic" panose="020B0502020202020204" pitchFamily="34" charset="0"/>
                        </a:rPr>
                        <a:t>Write</a:t>
                      </a:r>
                      <a:r>
                        <a:rPr lang="en-GB" sz="2000" b="0" baseline="0" dirty="0">
                          <a:solidFill>
                            <a:schemeClr val="accent5">
                              <a:lumMod val="50000"/>
                            </a:schemeClr>
                          </a:solidFill>
                          <a:latin typeface="Century Gothic" panose="020B0502020202020204" pitchFamily="34" charset="0"/>
                        </a:rPr>
                        <a:t> down the detail of what your partner tells you</a:t>
                      </a:r>
                      <a:r>
                        <a:rPr lang="en-GB" sz="2000" b="0" baseline="0" dirty="0" smtClean="0">
                          <a:solidFill>
                            <a:schemeClr val="accent5">
                              <a:lumMod val="50000"/>
                            </a:schemeClr>
                          </a:solidFill>
                          <a:latin typeface="Century Gothic" panose="020B0502020202020204" pitchFamily="34" charset="0"/>
                        </a:rPr>
                        <a:t>.</a:t>
                      </a:r>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extLst>
                  <a:ext uri="{0D108BD9-81ED-4DB2-BD59-A6C34878D82A}">
                    <a16:rowId xmlns="" xmlns:a16="http://schemas.microsoft.com/office/drawing/2014/main" val="2062958450"/>
                  </a:ext>
                </a:extLst>
              </a:tr>
              <a:tr h="267803">
                <a:tc>
                  <a:txBody>
                    <a:bodyPr/>
                    <a:lstStyle/>
                    <a:p>
                      <a:endParaRPr lang="en-GB" sz="16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dirty="0">
                          <a:solidFill>
                            <a:schemeClr val="accent5">
                              <a:lumMod val="50000"/>
                            </a:schemeClr>
                          </a:solidFill>
                          <a:latin typeface="Century Gothic" panose="020B0502020202020204" pitchFamily="34" charset="0"/>
                        </a:rPr>
                        <a:t>Activity?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dirty="0">
                          <a:solidFill>
                            <a:schemeClr val="accent5">
                              <a:lumMod val="50000"/>
                            </a:schemeClr>
                          </a:solidFill>
                          <a:latin typeface="Century Gothic" panose="020B0502020202020204" pitchFamily="34" charset="0"/>
                        </a:rPr>
                        <a:t>Who?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dirty="0">
                          <a:solidFill>
                            <a:schemeClr val="accent5">
                              <a:lumMod val="50000"/>
                            </a:schemeClr>
                          </a:solidFill>
                          <a:latin typeface="Century Gothic" panose="020B0502020202020204" pitchFamily="34" charset="0"/>
                        </a:rPr>
                        <a:t>One person (1) or more</a:t>
                      </a:r>
                      <a:r>
                        <a:rPr lang="en-GB" sz="2000" baseline="0" dirty="0">
                          <a:solidFill>
                            <a:schemeClr val="accent5">
                              <a:lumMod val="50000"/>
                            </a:schemeClr>
                          </a:solidFill>
                          <a:latin typeface="Century Gothic" panose="020B0502020202020204" pitchFamily="34" charset="0"/>
                        </a:rPr>
                        <a:t> than one (&gt;1)?</a:t>
                      </a:r>
                      <a:endParaRPr lang="en-GB" sz="20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205427186"/>
                  </a:ext>
                </a:extLst>
              </a:tr>
              <a:tr h="267803">
                <a:tc>
                  <a:txBody>
                    <a:bodyPr/>
                    <a:lstStyle/>
                    <a:p>
                      <a:pPr algn="ctr"/>
                      <a:r>
                        <a:rPr lang="en-GB" sz="2400" dirty="0">
                          <a:solidFill>
                            <a:schemeClr val="accent5">
                              <a:lumMod val="50000"/>
                            </a:schemeClr>
                          </a:solidFill>
                          <a:latin typeface="Century Gothic" panose="020B050202020202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661245337"/>
                  </a:ext>
                </a:extLst>
              </a:tr>
              <a:tr h="267803">
                <a:tc>
                  <a:txBody>
                    <a:bodyPr/>
                    <a:lstStyle/>
                    <a:p>
                      <a:pPr algn="ctr"/>
                      <a:r>
                        <a:rPr lang="en-GB" sz="2400" dirty="0">
                          <a:solidFill>
                            <a:schemeClr val="accent5">
                              <a:lumMod val="50000"/>
                            </a:schemeClr>
                          </a:solidFill>
                          <a:latin typeface="Century Gothic" panose="020B050202020202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4133114728"/>
                  </a:ext>
                </a:extLst>
              </a:tr>
              <a:tr h="267803">
                <a:tc>
                  <a:txBody>
                    <a:bodyPr/>
                    <a:lstStyle/>
                    <a:p>
                      <a:pPr algn="ctr"/>
                      <a:r>
                        <a:rPr lang="en-GB" sz="2400" dirty="0">
                          <a:solidFill>
                            <a:schemeClr val="accent5">
                              <a:lumMod val="50000"/>
                            </a:schemeClr>
                          </a:solidFill>
                          <a:latin typeface="Century Gothic" panose="020B050202020202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767591263"/>
                  </a:ext>
                </a:extLst>
              </a:tr>
              <a:tr h="432605">
                <a:tc>
                  <a:txBody>
                    <a:bodyPr/>
                    <a:lstStyle/>
                    <a:p>
                      <a:pPr algn="ctr"/>
                      <a:r>
                        <a:rPr lang="en-GB" sz="2400" dirty="0">
                          <a:solidFill>
                            <a:schemeClr val="accent5">
                              <a:lumMod val="50000"/>
                            </a:schemeClr>
                          </a:solidFill>
                          <a:latin typeface="Century Gothic" panose="020B050202020202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904809608"/>
                  </a:ext>
                </a:extLst>
              </a:tr>
              <a:tr h="432605">
                <a:tc>
                  <a:txBody>
                    <a:bodyPr/>
                    <a:lstStyle/>
                    <a:p>
                      <a:pPr algn="ctr"/>
                      <a:r>
                        <a:rPr lang="en-GB" sz="2400" dirty="0">
                          <a:solidFill>
                            <a:schemeClr val="accent5">
                              <a:lumMod val="50000"/>
                            </a:schemeClr>
                          </a:solidFill>
                          <a:latin typeface="Century Gothic" panose="020B050202020202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270815028"/>
                  </a:ext>
                </a:extLst>
              </a:tr>
            </a:tbl>
          </a:graphicData>
        </a:graphic>
      </p:graphicFrame>
      <p:sp>
        <p:nvSpPr>
          <p:cNvPr id="7" name="TextBox 6">
            <a:extLst>
              <a:ext uri="{FF2B5EF4-FFF2-40B4-BE49-F238E27FC236}">
                <a16:creationId xmlns="" xmlns:a16="http://schemas.microsoft.com/office/drawing/2014/main" id="{2920842D-932B-BF40-9DD9-3E578724C14F}"/>
              </a:ext>
            </a:extLst>
          </p:cNvPr>
          <p:cNvSpPr txBox="1"/>
          <p:nvPr/>
        </p:nvSpPr>
        <p:spPr>
          <a:xfrm>
            <a:off x="5769384" y="6458247"/>
            <a:ext cx="3831771" cy="276999"/>
          </a:xfrm>
          <a:prstGeom prst="rect">
            <a:avLst/>
          </a:prstGeom>
          <a:noFill/>
        </p:spPr>
        <p:txBody>
          <a:bodyPr wrap="square" rtlCol="0">
            <a:spAutoFit/>
          </a:bodyPr>
          <a:lstStyle/>
          <a:p>
            <a:pPr algn="r"/>
            <a:r>
              <a:rPr lang="en-US" sz="1200" dirty="0">
                <a:solidFill>
                  <a:schemeClr val="bg1"/>
                </a:solidFill>
                <a:latin typeface="Century Gothic" panose="020B0502020202020204" pitchFamily="34" charset="0"/>
              </a:rPr>
              <a:t>Emma </a:t>
            </a:r>
            <a:r>
              <a:rPr lang="en-US" sz="1200" dirty="0" smtClean="0">
                <a:solidFill>
                  <a:schemeClr val="bg1"/>
                </a:solidFill>
                <a:latin typeface="Century Gothic" panose="020B0502020202020204" pitchFamily="34" charset="0"/>
              </a:rPr>
              <a:t>Marsden / Victoria </a:t>
            </a:r>
            <a:r>
              <a:rPr lang="en-US" sz="1200" dirty="0">
                <a:solidFill>
                  <a:schemeClr val="bg1"/>
                </a:solidFill>
                <a:latin typeface="Century Gothic" panose="020B0502020202020204" pitchFamily="34" charset="0"/>
              </a:rPr>
              <a:t>Hobson</a:t>
            </a:r>
          </a:p>
        </p:txBody>
      </p:sp>
      <p:sp>
        <p:nvSpPr>
          <p:cNvPr id="8" name="Content Placeholder 2"/>
          <p:cNvSpPr txBox="1">
            <a:spLocks/>
          </p:cNvSpPr>
          <p:nvPr/>
        </p:nvSpPr>
        <p:spPr>
          <a:xfrm>
            <a:off x="8656667" y="52691"/>
            <a:ext cx="3535333" cy="3805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GB" sz="2000" b="1" dirty="0" err="1" smtClean="0">
                <a:latin typeface="Century Gothic" panose="020B0502020202020204" pitchFamily="34" charset="0"/>
              </a:rPr>
              <a:t>Parler</a:t>
            </a:r>
            <a:r>
              <a:rPr lang="en-GB" sz="2000" b="1" dirty="0" smtClean="0">
                <a:latin typeface="Century Gothic" panose="020B0502020202020204" pitchFamily="34" charset="0"/>
              </a:rPr>
              <a:t> et </a:t>
            </a:r>
            <a:r>
              <a:rPr lang="en-GB" sz="2000" b="1" dirty="0" err="1" smtClean="0">
                <a:latin typeface="Century Gothic" panose="020B0502020202020204" pitchFamily="34" charset="0"/>
              </a:rPr>
              <a:t>écouter</a:t>
            </a:r>
            <a:endParaRPr lang="en-GB" sz="2000" b="1" dirty="0">
              <a:latin typeface="Century Gothic" panose="020B0502020202020204" pitchFamily="34" charset="0"/>
            </a:endParaRPr>
          </a:p>
        </p:txBody>
      </p:sp>
    </p:spTree>
    <p:extLst>
      <p:ext uri="{BB962C8B-B14F-4D97-AF65-F5344CB8AC3E}">
        <p14:creationId xmlns:p14="http://schemas.microsoft.com/office/powerpoint/2010/main" val="32776920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8" y="-16043"/>
            <a:ext cx="2629828" cy="720132"/>
          </a:xfrm>
          <a:prstGeom prst="rect">
            <a:avLst/>
          </a:prstGeom>
        </p:spPr>
      </p:pic>
      <p:sp>
        <p:nvSpPr>
          <p:cNvPr id="4" name="Title 3"/>
          <p:cNvSpPr>
            <a:spLocks noGrp="1"/>
          </p:cNvSpPr>
          <p:nvPr>
            <p:ph type="title"/>
          </p:nvPr>
        </p:nvSpPr>
        <p:spPr>
          <a:xfrm>
            <a:off x="0" y="-63069"/>
            <a:ext cx="5265384" cy="707849"/>
          </a:xfrm>
        </p:spPr>
        <p:txBody>
          <a:bodyPr>
            <a:normAutofit/>
          </a:bodyPr>
          <a:lstStyle/>
          <a:p>
            <a:r>
              <a:rPr lang="en-GB" sz="3600" b="1" dirty="0">
                <a:solidFill>
                  <a:schemeClr val="bg1"/>
                </a:solidFill>
              </a:rPr>
              <a:t>Les </a:t>
            </a:r>
            <a:r>
              <a:rPr lang="en-GB" sz="3600" b="1" dirty="0" smtClean="0">
                <a:solidFill>
                  <a:schemeClr val="bg1"/>
                </a:solidFill>
              </a:rPr>
              <a:t>sports</a:t>
            </a:r>
            <a:endParaRPr lang="en-GB" sz="3600" b="1" dirty="0">
              <a:solidFill>
                <a:schemeClr val="bg1"/>
              </a:solidFill>
            </a:endParaRPr>
          </a:p>
        </p:txBody>
      </p:sp>
      <p:sp>
        <p:nvSpPr>
          <p:cNvPr id="5" name="Content Placeholder 2"/>
          <p:cNvSpPr>
            <a:spLocks noGrp="1"/>
          </p:cNvSpPr>
          <p:nvPr>
            <p:ph idx="1"/>
          </p:nvPr>
        </p:nvSpPr>
        <p:spPr>
          <a:xfrm>
            <a:off x="-4113308" y="926653"/>
            <a:ext cx="11623729" cy="5176401"/>
          </a:xfrm>
        </p:spPr>
        <p:txBody>
          <a:bodyPr>
            <a:normAutofit/>
          </a:bodyPr>
          <a:lstStyle/>
          <a:p>
            <a:pPr marL="0" indent="0">
              <a:buNone/>
            </a:pPr>
            <a:endParaRPr lang="en-GB" sz="2000" dirty="0">
              <a:latin typeface="Century Gothic" panose="020B0502020202020204" pitchFamily="34" charset="0"/>
            </a:endParaRPr>
          </a:p>
          <a:p>
            <a:pPr marL="0" indent="0">
              <a:lnSpc>
                <a:spcPct val="150000"/>
              </a:lnSpc>
              <a:buNone/>
            </a:pPr>
            <a:r>
              <a:rPr lang="en-GB" sz="2000" dirty="0">
                <a:latin typeface="Century Gothic" panose="020B0502020202020204" pitchFamily="34" charset="0"/>
              </a:rPr>
              <a:t>						</a:t>
            </a:r>
          </a:p>
        </p:txBody>
      </p:sp>
      <p:pic>
        <p:nvPicPr>
          <p:cNvPr id="7" name="Picture 6"/>
          <p:cNvPicPr>
            <a:picLocks noChangeAspect="1"/>
          </p:cNvPicPr>
          <p:nvPr/>
        </p:nvPicPr>
        <p:blipFill rotWithShape="1">
          <a:blip r:embed="rId4"/>
          <a:srcRect t="42953" r="61529" b="9905"/>
          <a:stretch/>
        </p:blipFill>
        <p:spPr>
          <a:xfrm>
            <a:off x="2976115" y="1926654"/>
            <a:ext cx="1235895" cy="1215044"/>
          </a:xfrm>
          <a:prstGeom prst="rect">
            <a:avLst/>
          </a:prstGeom>
        </p:spPr>
      </p:pic>
      <p:sp>
        <p:nvSpPr>
          <p:cNvPr id="9" name="Title 1"/>
          <p:cNvSpPr txBox="1">
            <a:spLocks/>
          </p:cNvSpPr>
          <p:nvPr/>
        </p:nvSpPr>
        <p:spPr>
          <a:xfrm>
            <a:off x="2112393" y="0"/>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b="1" dirty="0"/>
          </a:p>
        </p:txBody>
      </p:sp>
      <p:pic>
        <p:nvPicPr>
          <p:cNvPr id="10" name="Picture 9"/>
          <p:cNvPicPr>
            <a:picLocks noChangeAspect="1"/>
          </p:cNvPicPr>
          <p:nvPr/>
        </p:nvPicPr>
        <p:blipFill rotWithShape="1">
          <a:blip r:embed="rId5"/>
          <a:srcRect l="12381" b="8553"/>
          <a:stretch/>
        </p:blipFill>
        <p:spPr>
          <a:xfrm>
            <a:off x="4086253" y="2010354"/>
            <a:ext cx="755258" cy="1215044"/>
          </a:xfrm>
          <a:prstGeom prst="rect">
            <a:avLst/>
          </a:prstGeom>
        </p:spPr>
      </p:pic>
      <p:pic>
        <p:nvPicPr>
          <p:cNvPr id="11" name="Picture 10"/>
          <p:cNvPicPr>
            <a:picLocks noChangeAspect="1"/>
          </p:cNvPicPr>
          <p:nvPr/>
        </p:nvPicPr>
        <p:blipFill rotWithShape="1">
          <a:blip r:embed="rId4"/>
          <a:srcRect l="39482" t="51537" r="32322" b="9695"/>
          <a:stretch/>
        </p:blipFill>
        <p:spPr>
          <a:xfrm>
            <a:off x="807544" y="2198712"/>
            <a:ext cx="867076" cy="956536"/>
          </a:xfrm>
          <a:prstGeom prst="rect">
            <a:avLst/>
          </a:prstGeom>
        </p:spPr>
      </p:pic>
      <p:pic>
        <p:nvPicPr>
          <p:cNvPr id="12" name="Picture 11"/>
          <p:cNvPicPr>
            <a:picLocks noChangeAspect="1"/>
          </p:cNvPicPr>
          <p:nvPr/>
        </p:nvPicPr>
        <p:blipFill>
          <a:blip r:embed="rId6"/>
          <a:stretch>
            <a:fillRect/>
          </a:stretch>
        </p:blipFill>
        <p:spPr>
          <a:xfrm>
            <a:off x="1001267" y="3619766"/>
            <a:ext cx="1064983" cy="1064983"/>
          </a:xfrm>
          <a:prstGeom prst="rect">
            <a:avLst/>
          </a:prstGeom>
        </p:spPr>
      </p:pic>
      <p:pic>
        <p:nvPicPr>
          <p:cNvPr id="13" name="Picture 12"/>
          <p:cNvPicPr>
            <a:picLocks noChangeAspect="1"/>
          </p:cNvPicPr>
          <p:nvPr/>
        </p:nvPicPr>
        <p:blipFill rotWithShape="1">
          <a:blip r:embed="rId7"/>
          <a:srcRect l="7041" r="63577" b="22440"/>
          <a:stretch/>
        </p:blipFill>
        <p:spPr>
          <a:xfrm>
            <a:off x="3190764" y="3616956"/>
            <a:ext cx="837183" cy="1072849"/>
          </a:xfrm>
          <a:prstGeom prst="rect">
            <a:avLst/>
          </a:prstGeom>
        </p:spPr>
      </p:pic>
      <p:pic>
        <p:nvPicPr>
          <p:cNvPr id="14" name="Picture 13"/>
          <p:cNvPicPr>
            <a:picLocks noChangeAspect="1"/>
          </p:cNvPicPr>
          <p:nvPr/>
        </p:nvPicPr>
        <p:blipFill rotWithShape="1">
          <a:blip r:embed="rId7"/>
          <a:srcRect l="63382" r="4036" b="13921"/>
          <a:stretch/>
        </p:blipFill>
        <p:spPr>
          <a:xfrm>
            <a:off x="4171487" y="3558322"/>
            <a:ext cx="836476" cy="1131483"/>
          </a:xfrm>
          <a:prstGeom prst="rect">
            <a:avLst/>
          </a:prstGeom>
        </p:spPr>
      </p:pic>
      <p:pic>
        <p:nvPicPr>
          <p:cNvPr id="15" name="Picture 14"/>
          <p:cNvPicPr>
            <a:picLocks noChangeAspect="1"/>
          </p:cNvPicPr>
          <p:nvPr/>
        </p:nvPicPr>
        <p:blipFill rotWithShape="1">
          <a:blip r:embed="rId8"/>
          <a:srcRect b="7761"/>
          <a:stretch/>
        </p:blipFill>
        <p:spPr>
          <a:xfrm>
            <a:off x="986762" y="5003212"/>
            <a:ext cx="876232" cy="1230096"/>
          </a:xfrm>
          <a:prstGeom prst="rect">
            <a:avLst/>
          </a:prstGeom>
        </p:spPr>
      </p:pic>
      <p:pic>
        <p:nvPicPr>
          <p:cNvPr id="16" name="Picture 15"/>
          <p:cNvPicPr>
            <a:picLocks noChangeAspect="1"/>
          </p:cNvPicPr>
          <p:nvPr/>
        </p:nvPicPr>
        <p:blipFill rotWithShape="1">
          <a:blip r:embed="rId9"/>
          <a:srcRect t="21524"/>
          <a:stretch/>
        </p:blipFill>
        <p:spPr>
          <a:xfrm>
            <a:off x="3369117" y="5061295"/>
            <a:ext cx="1472394" cy="1155468"/>
          </a:xfrm>
          <a:prstGeom prst="rect">
            <a:avLst/>
          </a:prstGeom>
        </p:spPr>
      </p:pic>
      <p:pic>
        <p:nvPicPr>
          <p:cNvPr id="17" name="Picture 16"/>
          <p:cNvPicPr>
            <a:picLocks noChangeAspect="1"/>
          </p:cNvPicPr>
          <p:nvPr/>
        </p:nvPicPr>
        <p:blipFill rotWithShape="1">
          <a:blip r:embed="rId10"/>
          <a:srcRect l="10082" r="7585" b="26883"/>
          <a:stretch/>
        </p:blipFill>
        <p:spPr>
          <a:xfrm>
            <a:off x="9127310" y="2341546"/>
            <a:ext cx="1753089" cy="747719"/>
          </a:xfrm>
          <a:prstGeom prst="rect">
            <a:avLst/>
          </a:prstGeom>
        </p:spPr>
      </p:pic>
      <p:pic>
        <p:nvPicPr>
          <p:cNvPr id="18" name="Picture 17"/>
          <p:cNvPicPr>
            <a:picLocks noChangeAspect="1"/>
          </p:cNvPicPr>
          <p:nvPr/>
        </p:nvPicPr>
        <p:blipFill rotWithShape="1">
          <a:blip r:embed="rId11"/>
          <a:srcRect b="21081"/>
          <a:stretch/>
        </p:blipFill>
        <p:spPr>
          <a:xfrm>
            <a:off x="7026680" y="2110942"/>
            <a:ext cx="1464156" cy="978323"/>
          </a:xfrm>
          <a:prstGeom prst="rect">
            <a:avLst/>
          </a:prstGeom>
        </p:spPr>
      </p:pic>
      <p:pic>
        <p:nvPicPr>
          <p:cNvPr id="19" name="Picture 18"/>
          <p:cNvPicPr>
            <a:picLocks noChangeAspect="1"/>
          </p:cNvPicPr>
          <p:nvPr/>
        </p:nvPicPr>
        <p:blipFill rotWithShape="1">
          <a:blip r:embed="rId12"/>
          <a:srcRect b="19091"/>
          <a:stretch/>
        </p:blipFill>
        <p:spPr>
          <a:xfrm>
            <a:off x="9107253" y="3502863"/>
            <a:ext cx="1957442" cy="1021773"/>
          </a:xfrm>
          <a:prstGeom prst="rect">
            <a:avLst/>
          </a:prstGeom>
        </p:spPr>
      </p:pic>
      <p:pic>
        <p:nvPicPr>
          <p:cNvPr id="20" name="Picture 19"/>
          <p:cNvPicPr>
            <a:picLocks noChangeAspect="1"/>
          </p:cNvPicPr>
          <p:nvPr/>
        </p:nvPicPr>
        <p:blipFill rotWithShape="1">
          <a:blip r:embed="rId13"/>
          <a:srcRect b="9073"/>
          <a:stretch/>
        </p:blipFill>
        <p:spPr>
          <a:xfrm>
            <a:off x="6952747" y="3510953"/>
            <a:ext cx="1115348" cy="1157223"/>
          </a:xfrm>
          <a:prstGeom prst="rect">
            <a:avLst/>
          </a:prstGeom>
        </p:spPr>
      </p:pic>
      <p:pic>
        <p:nvPicPr>
          <p:cNvPr id="21" name="Picture 20"/>
          <p:cNvPicPr>
            <a:picLocks noChangeAspect="1"/>
          </p:cNvPicPr>
          <p:nvPr/>
        </p:nvPicPr>
        <p:blipFill rotWithShape="1">
          <a:blip r:embed="rId14"/>
          <a:srcRect b="7862"/>
          <a:stretch/>
        </p:blipFill>
        <p:spPr>
          <a:xfrm>
            <a:off x="9429173" y="4986667"/>
            <a:ext cx="1269118" cy="1261373"/>
          </a:xfrm>
          <a:prstGeom prst="rect">
            <a:avLst/>
          </a:prstGeom>
        </p:spPr>
      </p:pic>
      <p:pic>
        <p:nvPicPr>
          <p:cNvPr id="22" name="Picture 21"/>
          <p:cNvPicPr>
            <a:picLocks noChangeAspect="1"/>
          </p:cNvPicPr>
          <p:nvPr/>
        </p:nvPicPr>
        <p:blipFill>
          <a:blip r:embed="rId15"/>
          <a:stretch>
            <a:fillRect/>
          </a:stretch>
        </p:blipFill>
        <p:spPr>
          <a:xfrm>
            <a:off x="7084275" y="5028507"/>
            <a:ext cx="1141500" cy="1143256"/>
          </a:xfrm>
          <a:prstGeom prst="rect">
            <a:avLst/>
          </a:prstGeom>
        </p:spPr>
      </p:pic>
      <p:sp>
        <p:nvSpPr>
          <p:cNvPr id="23" name="Content Placeholder 2"/>
          <p:cNvSpPr txBox="1">
            <a:spLocks/>
          </p:cNvSpPr>
          <p:nvPr/>
        </p:nvSpPr>
        <p:spPr>
          <a:xfrm>
            <a:off x="9324240" y="72074"/>
            <a:ext cx="2738770" cy="3805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GB" sz="2000" b="1" dirty="0" err="1" smtClean="0">
                <a:latin typeface="Century Gothic" panose="020B0502020202020204" pitchFamily="34" charset="0"/>
              </a:rPr>
              <a:t>Écouter</a:t>
            </a:r>
            <a:endParaRPr lang="en-GB" sz="2000" b="1" dirty="0">
              <a:latin typeface="Century Gothic" panose="020B0502020202020204" pitchFamily="34" charset="0"/>
            </a:endParaRPr>
          </a:p>
        </p:txBody>
      </p:sp>
      <p:sp>
        <p:nvSpPr>
          <p:cNvPr id="30" name="TextBox 29">
            <a:extLst>
              <a:ext uri="{FF2B5EF4-FFF2-40B4-BE49-F238E27FC236}">
                <a16:creationId xmlns="" xmlns:a16="http://schemas.microsoft.com/office/drawing/2014/main" id="{2920842D-932B-BF40-9DD9-3E578724C14F}"/>
              </a:ext>
            </a:extLst>
          </p:cNvPr>
          <p:cNvSpPr txBox="1"/>
          <p:nvPr/>
        </p:nvSpPr>
        <p:spPr>
          <a:xfrm>
            <a:off x="5769384" y="6458247"/>
            <a:ext cx="3831771" cy="276999"/>
          </a:xfrm>
          <a:prstGeom prst="rect">
            <a:avLst/>
          </a:prstGeom>
          <a:noFill/>
        </p:spPr>
        <p:txBody>
          <a:bodyPr wrap="square" rtlCol="0">
            <a:spAutoFit/>
          </a:bodyPr>
          <a:lstStyle/>
          <a:p>
            <a:pPr algn="r"/>
            <a:r>
              <a:rPr lang="en-US" sz="1200" dirty="0">
                <a:solidFill>
                  <a:schemeClr val="bg1"/>
                </a:solidFill>
                <a:latin typeface="Century Gothic" panose="020B0502020202020204" pitchFamily="34" charset="0"/>
              </a:rPr>
              <a:t>Emma </a:t>
            </a:r>
            <a:r>
              <a:rPr lang="en-US" sz="1200" dirty="0" smtClean="0">
                <a:solidFill>
                  <a:schemeClr val="bg1"/>
                </a:solidFill>
                <a:latin typeface="Century Gothic" panose="020B0502020202020204" pitchFamily="34" charset="0"/>
              </a:rPr>
              <a:t>Marsden / Victoria </a:t>
            </a:r>
            <a:r>
              <a:rPr lang="en-US" sz="1200" dirty="0">
                <a:solidFill>
                  <a:schemeClr val="bg1"/>
                </a:solidFill>
                <a:latin typeface="Century Gothic" panose="020B0502020202020204" pitchFamily="34" charset="0"/>
              </a:rPr>
              <a:t>Hobson</a:t>
            </a:r>
          </a:p>
        </p:txBody>
      </p:sp>
      <p:sp>
        <p:nvSpPr>
          <p:cNvPr id="3" name="Rectangle 2"/>
          <p:cNvSpPr/>
          <p:nvPr/>
        </p:nvSpPr>
        <p:spPr>
          <a:xfrm>
            <a:off x="150723" y="1982963"/>
            <a:ext cx="5187141" cy="1282814"/>
          </a:xfrm>
          <a:prstGeom prst="rect">
            <a:avLst/>
          </a:prstGeom>
          <a:noFill/>
          <a:ln w="28575">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p:cNvSpPr/>
          <p:nvPr/>
        </p:nvSpPr>
        <p:spPr>
          <a:xfrm>
            <a:off x="157112" y="3483444"/>
            <a:ext cx="5187141" cy="1276874"/>
          </a:xfrm>
          <a:prstGeom prst="rect">
            <a:avLst/>
          </a:prstGeom>
          <a:noFill/>
          <a:ln w="28575">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532508" y="2047619"/>
            <a:ext cx="588936" cy="400110"/>
          </a:xfrm>
          <a:prstGeom prst="rect">
            <a:avLst/>
          </a:prstGeom>
          <a:noFill/>
        </p:spPr>
        <p:txBody>
          <a:bodyPr wrap="square" rtlCol="0">
            <a:spAutoFit/>
          </a:bodyPr>
          <a:lstStyle/>
          <a:p>
            <a:pPr algn="ctr"/>
            <a:r>
              <a:rPr lang="en-GB" sz="2000" b="1" dirty="0" smtClean="0">
                <a:solidFill>
                  <a:srgbClr val="E56700"/>
                </a:solidFill>
                <a:latin typeface="Century Gothic" panose="020B0502020202020204" pitchFamily="34" charset="0"/>
              </a:rPr>
              <a:t>A</a:t>
            </a:r>
            <a:endParaRPr lang="en-GB" sz="2000" b="1" dirty="0">
              <a:solidFill>
                <a:srgbClr val="E56700"/>
              </a:solidFill>
              <a:latin typeface="Century Gothic" panose="020B0502020202020204" pitchFamily="34" charset="0"/>
            </a:endParaRPr>
          </a:p>
        </p:txBody>
      </p:sp>
      <p:sp>
        <p:nvSpPr>
          <p:cNvPr id="33" name="TextBox 32"/>
          <p:cNvSpPr txBox="1"/>
          <p:nvPr/>
        </p:nvSpPr>
        <p:spPr>
          <a:xfrm>
            <a:off x="2763360" y="2050939"/>
            <a:ext cx="588936" cy="400110"/>
          </a:xfrm>
          <a:prstGeom prst="rect">
            <a:avLst/>
          </a:prstGeom>
          <a:noFill/>
        </p:spPr>
        <p:txBody>
          <a:bodyPr wrap="square" rtlCol="0">
            <a:spAutoFit/>
          </a:bodyPr>
          <a:lstStyle/>
          <a:p>
            <a:pPr algn="ctr"/>
            <a:r>
              <a:rPr lang="en-GB" sz="2000" b="1" dirty="0" smtClean="0">
                <a:solidFill>
                  <a:srgbClr val="E56700"/>
                </a:solidFill>
                <a:latin typeface="Century Gothic" panose="020B0502020202020204" pitchFamily="34" charset="0"/>
              </a:rPr>
              <a:t>B</a:t>
            </a:r>
            <a:endParaRPr lang="en-GB" sz="2000" b="1" dirty="0">
              <a:solidFill>
                <a:srgbClr val="E56700"/>
              </a:solidFill>
              <a:latin typeface="Century Gothic" panose="020B0502020202020204" pitchFamily="34" charset="0"/>
            </a:endParaRPr>
          </a:p>
        </p:txBody>
      </p:sp>
      <p:sp>
        <p:nvSpPr>
          <p:cNvPr id="34" name="Rectangle 33"/>
          <p:cNvSpPr/>
          <p:nvPr/>
        </p:nvSpPr>
        <p:spPr>
          <a:xfrm>
            <a:off x="169567" y="4986667"/>
            <a:ext cx="5187141" cy="1276874"/>
          </a:xfrm>
          <a:prstGeom prst="rect">
            <a:avLst/>
          </a:prstGeom>
          <a:noFill/>
          <a:ln w="28575">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p:cNvSpPr txBox="1"/>
          <p:nvPr/>
        </p:nvSpPr>
        <p:spPr>
          <a:xfrm>
            <a:off x="557622" y="3534481"/>
            <a:ext cx="588936" cy="400110"/>
          </a:xfrm>
          <a:prstGeom prst="rect">
            <a:avLst/>
          </a:prstGeom>
          <a:noFill/>
        </p:spPr>
        <p:txBody>
          <a:bodyPr wrap="square" rtlCol="0">
            <a:spAutoFit/>
          </a:bodyPr>
          <a:lstStyle/>
          <a:p>
            <a:pPr algn="ctr"/>
            <a:r>
              <a:rPr lang="en-GB" sz="2000" b="1" dirty="0" smtClean="0">
                <a:solidFill>
                  <a:srgbClr val="E56700"/>
                </a:solidFill>
                <a:latin typeface="Century Gothic" panose="020B0502020202020204" pitchFamily="34" charset="0"/>
              </a:rPr>
              <a:t>A</a:t>
            </a:r>
            <a:endParaRPr lang="en-GB" sz="2000" b="1" dirty="0">
              <a:solidFill>
                <a:srgbClr val="E56700"/>
              </a:solidFill>
              <a:latin typeface="Century Gothic" panose="020B0502020202020204" pitchFamily="34" charset="0"/>
            </a:endParaRPr>
          </a:p>
        </p:txBody>
      </p:sp>
      <p:sp>
        <p:nvSpPr>
          <p:cNvPr id="36" name="TextBox 35"/>
          <p:cNvSpPr txBox="1"/>
          <p:nvPr/>
        </p:nvSpPr>
        <p:spPr>
          <a:xfrm>
            <a:off x="2788474" y="3537801"/>
            <a:ext cx="588936" cy="400110"/>
          </a:xfrm>
          <a:prstGeom prst="rect">
            <a:avLst/>
          </a:prstGeom>
          <a:noFill/>
        </p:spPr>
        <p:txBody>
          <a:bodyPr wrap="square" rtlCol="0">
            <a:spAutoFit/>
          </a:bodyPr>
          <a:lstStyle/>
          <a:p>
            <a:pPr algn="ctr"/>
            <a:r>
              <a:rPr lang="en-GB" sz="2000" b="1" dirty="0" smtClean="0">
                <a:solidFill>
                  <a:srgbClr val="E56700"/>
                </a:solidFill>
                <a:latin typeface="Century Gothic" panose="020B0502020202020204" pitchFamily="34" charset="0"/>
              </a:rPr>
              <a:t>B</a:t>
            </a:r>
            <a:endParaRPr lang="en-GB" sz="2000" b="1" dirty="0">
              <a:solidFill>
                <a:srgbClr val="E56700"/>
              </a:solidFill>
              <a:latin typeface="Century Gothic" panose="020B0502020202020204" pitchFamily="34" charset="0"/>
            </a:endParaRPr>
          </a:p>
        </p:txBody>
      </p:sp>
      <p:sp>
        <p:nvSpPr>
          <p:cNvPr id="37" name="TextBox 36"/>
          <p:cNvSpPr txBox="1"/>
          <p:nvPr/>
        </p:nvSpPr>
        <p:spPr>
          <a:xfrm>
            <a:off x="557622" y="5099524"/>
            <a:ext cx="588936" cy="400110"/>
          </a:xfrm>
          <a:prstGeom prst="rect">
            <a:avLst/>
          </a:prstGeom>
          <a:noFill/>
        </p:spPr>
        <p:txBody>
          <a:bodyPr wrap="square" rtlCol="0">
            <a:spAutoFit/>
          </a:bodyPr>
          <a:lstStyle/>
          <a:p>
            <a:pPr algn="ctr"/>
            <a:r>
              <a:rPr lang="en-GB" sz="2000" b="1" dirty="0" smtClean="0">
                <a:solidFill>
                  <a:srgbClr val="E56700"/>
                </a:solidFill>
                <a:latin typeface="Century Gothic" panose="020B0502020202020204" pitchFamily="34" charset="0"/>
              </a:rPr>
              <a:t>A</a:t>
            </a:r>
            <a:endParaRPr lang="en-GB" sz="2000" b="1" dirty="0">
              <a:solidFill>
                <a:srgbClr val="E56700"/>
              </a:solidFill>
              <a:latin typeface="Century Gothic" panose="020B0502020202020204" pitchFamily="34" charset="0"/>
            </a:endParaRPr>
          </a:p>
        </p:txBody>
      </p:sp>
      <p:sp>
        <p:nvSpPr>
          <p:cNvPr id="38" name="TextBox 37"/>
          <p:cNvSpPr txBox="1"/>
          <p:nvPr/>
        </p:nvSpPr>
        <p:spPr>
          <a:xfrm>
            <a:off x="2788474" y="5102844"/>
            <a:ext cx="588936" cy="400110"/>
          </a:xfrm>
          <a:prstGeom prst="rect">
            <a:avLst/>
          </a:prstGeom>
          <a:noFill/>
        </p:spPr>
        <p:txBody>
          <a:bodyPr wrap="square" rtlCol="0">
            <a:spAutoFit/>
          </a:bodyPr>
          <a:lstStyle/>
          <a:p>
            <a:pPr algn="ctr"/>
            <a:r>
              <a:rPr lang="en-GB" sz="2000" b="1" dirty="0" smtClean="0">
                <a:solidFill>
                  <a:srgbClr val="E56700"/>
                </a:solidFill>
                <a:latin typeface="Century Gothic" panose="020B0502020202020204" pitchFamily="34" charset="0"/>
              </a:rPr>
              <a:t>B</a:t>
            </a:r>
            <a:endParaRPr lang="en-GB" sz="2000" b="1" dirty="0">
              <a:solidFill>
                <a:srgbClr val="E56700"/>
              </a:solidFill>
              <a:latin typeface="Century Gothic" panose="020B0502020202020204" pitchFamily="34" charset="0"/>
            </a:endParaRPr>
          </a:p>
        </p:txBody>
      </p:sp>
      <p:sp>
        <p:nvSpPr>
          <p:cNvPr id="39" name="TextBox 38">
            <a:hlinkClick r:id="" action="ppaction://noaction">
              <a:snd r:embed="rId16" name="Les_Sports_01.wav"/>
            </a:hlinkClick>
          </p:cNvPr>
          <p:cNvSpPr txBox="1"/>
          <p:nvPr/>
        </p:nvSpPr>
        <p:spPr>
          <a:xfrm>
            <a:off x="169567" y="1987257"/>
            <a:ext cx="278653" cy="523220"/>
          </a:xfrm>
          <a:prstGeom prst="rect">
            <a:avLst/>
          </a:prstGeom>
          <a:noFill/>
        </p:spPr>
        <p:txBody>
          <a:bodyPr wrap="square" rtlCol="0">
            <a:spAutoFit/>
          </a:bodyPr>
          <a:lstStyle/>
          <a:p>
            <a:r>
              <a:rPr lang="en-GB" sz="2800" b="1" dirty="0" smtClean="0">
                <a:solidFill>
                  <a:srgbClr val="02456F"/>
                </a:solidFill>
                <a:latin typeface="Century Gothic" panose="020B0502020202020204" pitchFamily="34" charset="0"/>
              </a:rPr>
              <a:t>1</a:t>
            </a:r>
            <a:endParaRPr lang="en-GB" sz="2800" b="1" dirty="0">
              <a:solidFill>
                <a:srgbClr val="02456F"/>
              </a:solidFill>
              <a:latin typeface="Century Gothic" panose="020B0502020202020204" pitchFamily="34" charset="0"/>
            </a:endParaRPr>
          </a:p>
        </p:txBody>
      </p:sp>
      <p:sp>
        <p:nvSpPr>
          <p:cNvPr id="40" name="TextBox 39">
            <a:hlinkClick r:id="" action="ppaction://noaction">
              <a:snd r:embed="rId17" name="Les_Sports_02.wav"/>
            </a:hlinkClick>
          </p:cNvPr>
          <p:cNvSpPr txBox="1"/>
          <p:nvPr/>
        </p:nvSpPr>
        <p:spPr>
          <a:xfrm>
            <a:off x="184686" y="3534481"/>
            <a:ext cx="278653" cy="523220"/>
          </a:xfrm>
          <a:prstGeom prst="rect">
            <a:avLst/>
          </a:prstGeom>
          <a:noFill/>
        </p:spPr>
        <p:txBody>
          <a:bodyPr wrap="square" rtlCol="0">
            <a:spAutoFit/>
          </a:bodyPr>
          <a:lstStyle/>
          <a:p>
            <a:r>
              <a:rPr lang="en-GB" sz="2800" b="1" dirty="0" smtClean="0">
                <a:solidFill>
                  <a:srgbClr val="02456F"/>
                </a:solidFill>
                <a:latin typeface="Century Gothic" panose="020B0502020202020204" pitchFamily="34" charset="0"/>
              </a:rPr>
              <a:t>2</a:t>
            </a:r>
            <a:endParaRPr lang="en-GB" sz="2800" b="1" dirty="0">
              <a:solidFill>
                <a:srgbClr val="02456F"/>
              </a:solidFill>
              <a:latin typeface="Century Gothic" panose="020B0502020202020204" pitchFamily="34" charset="0"/>
            </a:endParaRPr>
          </a:p>
        </p:txBody>
      </p:sp>
      <p:sp>
        <p:nvSpPr>
          <p:cNvPr id="41" name="TextBox 40">
            <a:hlinkClick r:id="" action="ppaction://noaction">
              <a:snd r:embed="rId18" name="Les_Sports_03.wav"/>
            </a:hlinkClick>
          </p:cNvPr>
          <p:cNvSpPr txBox="1"/>
          <p:nvPr/>
        </p:nvSpPr>
        <p:spPr>
          <a:xfrm>
            <a:off x="183076" y="5003212"/>
            <a:ext cx="278653" cy="523220"/>
          </a:xfrm>
          <a:prstGeom prst="rect">
            <a:avLst/>
          </a:prstGeom>
          <a:noFill/>
        </p:spPr>
        <p:txBody>
          <a:bodyPr wrap="square" rtlCol="0">
            <a:spAutoFit/>
          </a:bodyPr>
          <a:lstStyle/>
          <a:p>
            <a:r>
              <a:rPr lang="en-GB" sz="2800" b="1" dirty="0" smtClean="0">
                <a:solidFill>
                  <a:srgbClr val="02456F"/>
                </a:solidFill>
                <a:latin typeface="Century Gothic" panose="020B0502020202020204" pitchFamily="34" charset="0"/>
              </a:rPr>
              <a:t>3</a:t>
            </a:r>
            <a:endParaRPr lang="en-GB" sz="2800" b="1" dirty="0">
              <a:solidFill>
                <a:srgbClr val="02456F"/>
              </a:solidFill>
              <a:latin typeface="Century Gothic" panose="020B0502020202020204" pitchFamily="34" charset="0"/>
            </a:endParaRPr>
          </a:p>
        </p:txBody>
      </p:sp>
      <p:sp>
        <p:nvSpPr>
          <p:cNvPr id="42" name="Rectangle 41"/>
          <p:cNvSpPr/>
          <p:nvPr/>
        </p:nvSpPr>
        <p:spPr>
          <a:xfrm>
            <a:off x="5985268" y="1982963"/>
            <a:ext cx="5187141" cy="1282814"/>
          </a:xfrm>
          <a:prstGeom prst="rect">
            <a:avLst/>
          </a:prstGeom>
          <a:noFill/>
          <a:ln w="28575">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p:cNvSpPr/>
          <p:nvPr/>
        </p:nvSpPr>
        <p:spPr>
          <a:xfrm>
            <a:off x="5985267" y="3482691"/>
            <a:ext cx="5187141" cy="1276874"/>
          </a:xfrm>
          <a:prstGeom prst="rect">
            <a:avLst/>
          </a:prstGeom>
          <a:noFill/>
          <a:ln w="28575">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p:cNvSpPr/>
          <p:nvPr/>
        </p:nvSpPr>
        <p:spPr>
          <a:xfrm>
            <a:off x="5985267" y="4986667"/>
            <a:ext cx="5187141" cy="1276874"/>
          </a:xfrm>
          <a:prstGeom prst="rect">
            <a:avLst/>
          </a:prstGeom>
          <a:noFill/>
          <a:ln w="28575">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TextBox 44">
            <a:hlinkClick r:id="" action="ppaction://noaction">
              <a:snd r:embed="rId19" name="Les_Sports_04.wav"/>
            </a:hlinkClick>
          </p:cNvPr>
          <p:cNvSpPr txBox="1"/>
          <p:nvPr/>
        </p:nvSpPr>
        <p:spPr>
          <a:xfrm>
            <a:off x="5993994" y="1950713"/>
            <a:ext cx="278653" cy="523220"/>
          </a:xfrm>
          <a:prstGeom prst="rect">
            <a:avLst/>
          </a:prstGeom>
          <a:noFill/>
        </p:spPr>
        <p:txBody>
          <a:bodyPr wrap="square" rtlCol="0">
            <a:spAutoFit/>
          </a:bodyPr>
          <a:lstStyle/>
          <a:p>
            <a:r>
              <a:rPr lang="en-GB" sz="2800" b="1" dirty="0" smtClean="0">
                <a:solidFill>
                  <a:srgbClr val="02456F"/>
                </a:solidFill>
                <a:latin typeface="Century Gothic" panose="020B0502020202020204" pitchFamily="34" charset="0"/>
              </a:rPr>
              <a:t>4</a:t>
            </a:r>
            <a:endParaRPr lang="en-GB" sz="2800" b="1" dirty="0">
              <a:solidFill>
                <a:srgbClr val="02456F"/>
              </a:solidFill>
              <a:latin typeface="Century Gothic" panose="020B0502020202020204" pitchFamily="34" charset="0"/>
            </a:endParaRPr>
          </a:p>
        </p:txBody>
      </p:sp>
      <p:sp>
        <p:nvSpPr>
          <p:cNvPr id="46" name="TextBox 45">
            <a:hlinkClick r:id="" action="ppaction://noaction">
              <a:snd r:embed="rId20" name="Les_Sports_05.wav"/>
            </a:hlinkClick>
          </p:cNvPr>
          <p:cNvSpPr txBox="1"/>
          <p:nvPr/>
        </p:nvSpPr>
        <p:spPr>
          <a:xfrm>
            <a:off x="6009113" y="3497937"/>
            <a:ext cx="278653" cy="523220"/>
          </a:xfrm>
          <a:prstGeom prst="rect">
            <a:avLst/>
          </a:prstGeom>
          <a:noFill/>
        </p:spPr>
        <p:txBody>
          <a:bodyPr wrap="square" rtlCol="0">
            <a:spAutoFit/>
          </a:bodyPr>
          <a:lstStyle/>
          <a:p>
            <a:r>
              <a:rPr lang="en-GB" sz="2800" b="1" dirty="0" smtClean="0">
                <a:solidFill>
                  <a:srgbClr val="02456F"/>
                </a:solidFill>
                <a:latin typeface="Century Gothic" panose="020B0502020202020204" pitchFamily="34" charset="0"/>
              </a:rPr>
              <a:t>5</a:t>
            </a:r>
            <a:endParaRPr lang="en-GB" sz="2800" b="1" dirty="0">
              <a:solidFill>
                <a:srgbClr val="02456F"/>
              </a:solidFill>
              <a:latin typeface="Century Gothic" panose="020B0502020202020204" pitchFamily="34" charset="0"/>
            </a:endParaRPr>
          </a:p>
        </p:txBody>
      </p:sp>
      <p:sp>
        <p:nvSpPr>
          <p:cNvPr id="47" name="TextBox 46">
            <a:hlinkClick r:id="" action="ppaction://noaction">
              <a:snd r:embed="rId21" name="Les_Sports_06.wav"/>
            </a:hlinkClick>
          </p:cNvPr>
          <p:cNvSpPr txBox="1"/>
          <p:nvPr/>
        </p:nvSpPr>
        <p:spPr>
          <a:xfrm>
            <a:off x="6007503" y="4966668"/>
            <a:ext cx="278653" cy="523220"/>
          </a:xfrm>
          <a:prstGeom prst="rect">
            <a:avLst/>
          </a:prstGeom>
          <a:noFill/>
        </p:spPr>
        <p:txBody>
          <a:bodyPr wrap="square" rtlCol="0">
            <a:spAutoFit/>
          </a:bodyPr>
          <a:lstStyle/>
          <a:p>
            <a:r>
              <a:rPr lang="en-GB" sz="2800" b="1" dirty="0" smtClean="0">
                <a:solidFill>
                  <a:srgbClr val="02456F"/>
                </a:solidFill>
                <a:latin typeface="Century Gothic" panose="020B0502020202020204" pitchFamily="34" charset="0"/>
              </a:rPr>
              <a:t>6</a:t>
            </a:r>
            <a:endParaRPr lang="en-GB" sz="2800" b="1" dirty="0">
              <a:solidFill>
                <a:srgbClr val="02456F"/>
              </a:solidFill>
              <a:latin typeface="Century Gothic" panose="020B0502020202020204" pitchFamily="34" charset="0"/>
            </a:endParaRPr>
          </a:p>
        </p:txBody>
      </p:sp>
      <p:sp>
        <p:nvSpPr>
          <p:cNvPr id="48" name="TextBox 47"/>
          <p:cNvSpPr txBox="1"/>
          <p:nvPr/>
        </p:nvSpPr>
        <p:spPr>
          <a:xfrm>
            <a:off x="6581933" y="2028801"/>
            <a:ext cx="588936" cy="400110"/>
          </a:xfrm>
          <a:prstGeom prst="rect">
            <a:avLst/>
          </a:prstGeom>
          <a:noFill/>
        </p:spPr>
        <p:txBody>
          <a:bodyPr wrap="square" rtlCol="0">
            <a:spAutoFit/>
          </a:bodyPr>
          <a:lstStyle/>
          <a:p>
            <a:pPr algn="ctr"/>
            <a:r>
              <a:rPr lang="en-GB" sz="2000" b="1" dirty="0" smtClean="0">
                <a:solidFill>
                  <a:srgbClr val="E56700"/>
                </a:solidFill>
                <a:latin typeface="Century Gothic" panose="020B0502020202020204" pitchFamily="34" charset="0"/>
              </a:rPr>
              <a:t>A</a:t>
            </a:r>
            <a:endParaRPr lang="en-GB" sz="2000" b="1" dirty="0">
              <a:solidFill>
                <a:srgbClr val="E56700"/>
              </a:solidFill>
              <a:latin typeface="Century Gothic" panose="020B0502020202020204" pitchFamily="34" charset="0"/>
            </a:endParaRPr>
          </a:p>
        </p:txBody>
      </p:sp>
      <p:sp>
        <p:nvSpPr>
          <p:cNvPr id="49" name="TextBox 48"/>
          <p:cNvSpPr txBox="1"/>
          <p:nvPr/>
        </p:nvSpPr>
        <p:spPr>
          <a:xfrm>
            <a:off x="8812785" y="2032121"/>
            <a:ext cx="588936" cy="400110"/>
          </a:xfrm>
          <a:prstGeom prst="rect">
            <a:avLst/>
          </a:prstGeom>
          <a:noFill/>
        </p:spPr>
        <p:txBody>
          <a:bodyPr wrap="square" rtlCol="0">
            <a:spAutoFit/>
          </a:bodyPr>
          <a:lstStyle/>
          <a:p>
            <a:pPr algn="ctr"/>
            <a:r>
              <a:rPr lang="en-GB" sz="2000" b="1" dirty="0" smtClean="0">
                <a:solidFill>
                  <a:srgbClr val="E56700"/>
                </a:solidFill>
                <a:latin typeface="Century Gothic" panose="020B0502020202020204" pitchFamily="34" charset="0"/>
              </a:rPr>
              <a:t>B</a:t>
            </a:r>
            <a:endParaRPr lang="en-GB" sz="2000" b="1" dirty="0">
              <a:solidFill>
                <a:srgbClr val="E56700"/>
              </a:solidFill>
              <a:latin typeface="Century Gothic" panose="020B0502020202020204" pitchFamily="34" charset="0"/>
            </a:endParaRPr>
          </a:p>
        </p:txBody>
      </p:sp>
      <p:sp>
        <p:nvSpPr>
          <p:cNvPr id="50" name="TextBox 49"/>
          <p:cNvSpPr txBox="1"/>
          <p:nvPr/>
        </p:nvSpPr>
        <p:spPr>
          <a:xfrm>
            <a:off x="6581933" y="3551443"/>
            <a:ext cx="588936" cy="400110"/>
          </a:xfrm>
          <a:prstGeom prst="rect">
            <a:avLst/>
          </a:prstGeom>
          <a:noFill/>
        </p:spPr>
        <p:txBody>
          <a:bodyPr wrap="square" rtlCol="0">
            <a:spAutoFit/>
          </a:bodyPr>
          <a:lstStyle/>
          <a:p>
            <a:pPr algn="ctr"/>
            <a:r>
              <a:rPr lang="en-GB" sz="2000" b="1" dirty="0" smtClean="0">
                <a:solidFill>
                  <a:srgbClr val="E56700"/>
                </a:solidFill>
                <a:latin typeface="Century Gothic" panose="020B0502020202020204" pitchFamily="34" charset="0"/>
              </a:rPr>
              <a:t>A</a:t>
            </a:r>
            <a:endParaRPr lang="en-GB" sz="2000" b="1" dirty="0">
              <a:solidFill>
                <a:srgbClr val="E56700"/>
              </a:solidFill>
              <a:latin typeface="Century Gothic" panose="020B0502020202020204" pitchFamily="34" charset="0"/>
            </a:endParaRPr>
          </a:p>
        </p:txBody>
      </p:sp>
      <p:sp>
        <p:nvSpPr>
          <p:cNvPr id="51" name="TextBox 50"/>
          <p:cNvSpPr txBox="1"/>
          <p:nvPr/>
        </p:nvSpPr>
        <p:spPr>
          <a:xfrm>
            <a:off x="8812785" y="3554763"/>
            <a:ext cx="588936" cy="400110"/>
          </a:xfrm>
          <a:prstGeom prst="rect">
            <a:avLst/>
          </a:prstGeom>
          <a:noFill/>
        </p:spPr>
        <p:txBody>
          <a:bodyPr wrap="square" rtlCol="0">
            <a:spAutoFit/>
          </a:bodyPr>
          <a:lstStyle/>
          <a:p>
            <a:pPr algn="ctr"/>
            <a:r>
              <a:rPr lang="en-GB" sz="2000" b="1" dirty="0" smtClean="0">
                <a:solidFill>
                  <a:srgbClr val="E56700"/>
                </a:solidFill>
                <a:latin typeface="Century Gothic" panose="020B0502020202020204" pitchFamily="34" charset="0"/>
              </a:rPr>
              <a:t>B</a:t>
            </a:r>
            <a:endParaRPr lang="en-GB" sz="2000" b="1" dirty="0">
              <a:solidFill>
                <a:srgbClr val="E56700"/>
              </a:solidFill>
              <a:latin typeface="Century Gothic" panose="020B0502020202020204" pitchFamily="34" charset="0"/>
            </a:endParaRPr>
          </a:p>
        </p:txBody>
      </p:sp>
      <p:sp>
        <p:nvSpPr>
          <p:cNvPr id="52" name="TextBox 51"/>
          <p:cNvSpPr txBox="1"/>
          <p:nvPr/>
        </p:nvSpPr>
        <p:spPr>
          <a:xfrm>
            <a:off x="6607828" y="5033613"/>
            <a:ext cx="588936" cy="400110"/>
          </a:xfrm>
          <a:prstGeom prst="rect">
            <a:avLst/>
          </a:prstGeom>
          <a:noFill/>
        </p:spPr>
        <p:txBody>
          <a:bodyPr wrap="square" rtlCol="0">
            <a:spAutoFit/>
          </a:bodyPr>
          <a:lstStyle/>
          <a:p>
            <a:pPr algn="ctr"/>
            <a:r>
              <a:rPr lang="en-GB" sz="2000" b="1" dirty="0" smtClean="0">
                <a:solidFill>
                  <a:srgbClr val="E56700"/>
                </a:solidFill>
                <a:latin typeface="Century Gothic" panose="020B0502020202020204" pitchFamily="34" charset="0"/>
              </a:rPr>
              <a:t>A</a:t>
            </a:r>
            <a:endParaRPr lang="en-GB" sz="2000" b="1" dirty="0">
              <a:solidFill>
                <a:srgbClr val="E56700"/>
              </a:solidFill>
              <a:latin typeface="Century Gothic" panose="020B0502020202020204" pitchFamily="34" charset="0"/>
            </a:endParaRPr>
          </a:p>
        </p:txBody>
      </p:sp>
      <p:sp>
        <p:nvSpPr>
          <p:cNvPr id="53" name="TextBox 52"/>
          <p:cNvSpPr txBox="1"/>
          <p:nvPr/>
        </p:nvSpPr>
        <p:spPr>
          <a:xfrm>
            <a:off x="8838680" y="5036933"/>
            <a:ext cx="588936" cy="400110"/>
          </a:xfrm>
          <a:prstGeom prst="rect">
            <a:avLst/>
          </a:prstGeom>
          <a:noFill/>
        </p:spPr>
        <p:txBody>
          <a:bodyPr wrap="square" rtlCol="0">
            <a:spAutoFit/>
          </a:bodyPr>
          <a:lstStyle/>
          <a:p>
            <a:pPr algn="ctr"/>
            <a:r>
              <a:rPr lang="en-GB" sz="2000" b="1" dirty="0" smtClean="0">
                <a:solidFill>
                  <a:srgbClr val="E56700"/>
                </a:solidFill>
                <a:latin typeface="Century Gothic" panose="020B0502020202020204" pitchFamily="34" charset="0"/>
              </a:rPr>
              <a:t>B</a:t>
            </a:r>
            <a:endParaRPr lang="en-GB" sz="2000" b="1" dirty="0">
              <a:solidFill>
                <a:srgbClr val="E56700"/>
              </a:solidFill>
              <a:latin typeface="Century Gothic" panose="020B0502020202020204" pitchFamily="34" charset="0"/>
            </a:endParaRPr>
          </a:p>
        </p:txBody>
      </p:sp>
      <p:pic>
        <p:nvPicPr>
          <p:cNvPr id="54" name="Picture 53"/>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816779" y="2323493"/>
            <a:ext cx="757452" cy="789012"/>
          </a:xfrm>
          <a:prstGeom prst="rect">
            <a:avLst/>
          </a:prstGeom>
        </p:spPr>
      </p:pic>
      <p:pic>
        <p:nvPicPr>
          <p:cNvPr id="55" name="Picture 54"/>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44843" y="3731129"/>
            <a:ext cx="757452" cy="789012"/>
          </a:xfrm>
          <a:prstGeom prst="rect">
            <a:avLst/>
          </a:prstGeom>
        </p:spPr>
      </p:pic>
      <p:pic>
        <p:nvPicPr>
          <p:cNvPr id="56" name="Picture 55"/>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920980" y="5298037"/>
            <a:ext cx="757452" cy="789012"/>
          </a:xfrm>
          <a:prstGeom prst="rect">
            <a:avLst/>
          </a:prstGeom>
        </p:spPr>
      </p:pic>
      <p:pic>
        <p:nvPicPr>
          <p:cNvPr id="57" name="Picture 56"/>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722703" y="2247674"/>
            <a:ext cx="757452" cy="789012"/>
          </a:xfrm>
          <a:prstGeom prst="rect">
            <a:avLst/>
          </a:prstGeom>
        </p:spPr>
      </p:pic>
      <p:pic>
        <p:nvPicPr>
          <p:cNvPr id="58" name="Picture 57"/>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703744" y="3725246"/>
            <a:ext cx="757452" cy="789012"/>
          </a:xfrm>
          <a:prstGeom prst="rect">
            <a:avLst/>
          </a:prstGeom>
        </p:spPr>
      </p:pic>
      <p:pic>
        <p:nvPicPr>
          <p:cNvPr id="59" name="Picture 58"/>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106032" y="5314042"/>
            <a:ext cx="757452" cy="789012"/>
          </a:xfrm>
          <a:prstGeom prst="rect">
            <a:avLst/>
          </a:prstGeom>
        </p:spPr>
      </p:pic>
      <p:sp>
        <p:nvSpPr>
          <p:cNvPr id="2" name="TextBox 1"/>
          <p:cNvSpPr txBox="1"/>
          <p:nvPr/>
        </p:nvSpPr>
        <p:spPr>
          <a:xfrm>
            <a:off x="24004" y="1142701"/>
            <a:ext cx="12039006" cy="774571"/>
          </a:xfrm>
          <a:prstGeom prst="rect">
            <a:avLst/>
          </a:prstGeom>
          <a:noFill/>
        </p:spPr>
        <p:txBody>
          <a:bodyPr wrap="square" rtlCol="0">
            <a:spAutoFit/>
          </a:bodyPr>
          <a:lstStyle/>
          <a:p>
            <a:pPr lvl="0">
              <a:lnSpc>
                <a:spcPct val="90000"/>
              </a:lnSpc>
              <a:spcBef>
                <a:spcPts val="1000"/>
              </a:spcBef>
            </a:pPr>
            <a:r>
              <a:rPr lang="en-GB" sz="2000" dirty="0">
                <a:solidFill>
                  <a:srgbClr val="4472C4">
                    <a:lumMod val="50000"/>
                  </a:srgbClr>
                </a:solidFill>
                <a:latin typeface="Century Gothic" panose="020B0502020202020204" pitchFamily="34" charset="0"/>
              </a:rPr>
              <a:t>How many people did each sport? Just </a:t>
            </a:r>
            <a:r>
              <a:rPr lang="en-GB" sz="2000" i="1" u="sng" dirty="0">
                <a:solidFill>
                  <a:srgbClr val="4472C4">
                    <a:lumMod val="50000"/>
                  </a:srgbClr>
                </a:solidFill>
                <a:latin typeface="Century Gothic" panose="020B0502020202020204" pitchFamily="34" charset="0"/>
              </a:rPr>
              <a:t>one</a:t>
            </a:r>
            <a:r>
              <a:rPr lang="en-GB" sz="2000" dirty="0">
                <a:solidFill>
                  <a:srgbClr val="4472C4">
                    <a:lumMod val="50000"/>
                  </a:srgbClr>
                </a:solidFill>
                <a:latin typeface="Century Gothic" panose="020B0502020202020204" pitchFamily="34" charset="0"/>
              </a:rPr>
              <a:t> person or </a:t>
            </a:r>
            <a:r>
              <a:rPr lang="en-GB" sz="2000" i="1" u="sng" dirty="0">
                <a:solidFill>
                  <a:srgbClr val="4472C4">
                    <a:lumMod val="50000"/>
                  </a:srgbClr>
                </a:solidFill>
                <a:latin typeface="Century Gothic" panose="020B0502020202020204" pitchFamily="34" charset="0"/>
              </a:rPr>
              <a:t>more than one</a:t>
            </a:r>
            <a:r>
              <a:rPr lang="en-GB" sz="2000" dirty="0">
                <a:solidFill>
                  <a:srgbClr val="4472C4">
                    <a:lumMod val="50000"/>
                  </a:srgbClr>
                </a:solidFill>
                <a:latin typeface="Century Gothic" panose="020B0502020202020204" pitchFamily="34" charset="0"/>
              </a:rPr>
              <a:t>?  </a:t>
            </a:r>
            <a:r>
              <a:rPr lang="en-GB" sz="2000" b="1" dirty="0">
                <a:solidFill>
                  <a:srgbClr val="4472C4">
                    <a:lumMod val="50000"/>
                  </a:srgbClr>
                </a:solidFill>
                <a:latin typeface="Century Gothic" panose="020B0502020202020204" pitchFamily="34" charset="0"/>
              </a:rPr>
              <a:t>Choose </a:t>
            </a:r>
            <a:r>
              <a:rPr lang="en-GB" sz="2000" b="1" dirty="0">
                <a:solidFill>
                  <a:srgbClr val="E56700"/>
                </a:solidFill>
                <a:latin typeface="Century Gothic" panose="020B0502020202020204" pitchFamily="34" charset="0"/>
              </a:rPr>
              <a:t>A</a:t>
            </a:r>
            <a:r>
              <a:rPr lang="en-GB" sz="2000" b="1" dirty="0">
                <a:solidFill>
                  <a:srgbClr val="4472C4">
                    <a:lumMod val="50000"/>
                  </a:srgbClr>
                </a:solidFill>
                <a:latin typeface="Century Gothic" panose="020B0502020202020204" pitchFamily="34" charset="0"/>
              </a:rPr>
              <a:t> or </a:t>
            </a:r>
            <a:r>
              <a:rPr lang="en-GB" sz="2000" b="1" dirty="0">
                <a:solidFill>
                  <a:srgbClr val="E56700"/>
                </a:solidFill>
                <a:latin typeface="Century Gothic" panose="020B0502020202020204" pitchFamily="34" charset="0"/>
              </a:rPr>
              <a:t>B</a:t>
            </a:r>
            <a:r>
              <a:rPr lang="en-GB" sz="2000" b="1" dirty="0">
                <a:solidFill>
                  <a:srgbClr val="4472C4">
                    <a:lumMod val="50000"/>
                  </a:srgbClr>
                </a:solidFill>
                <a:latin typeface="Century Gothic" panose="020B0502020202020204" pitchFamily="34" charset="0"/>
              </a:rPr>
              <a:t>.</a:t>
            </a:r>
          </a:p>
          <a:p>
            <a:pPr lvl="0">
              <a:lnSpc>
                <a:spcPct val="90000"/>
              </a:lnSpc>
              <a:spcBef>
                <a:spcPts val="1000"/>
              </a:spcBef>
            </a:pPr>
            <a:r>
              <a:rPr lang="en-GB" sz="2000" b="1" dirty="0">
                <a:solidFill>
                  <a:srgbClr val="4472C4">
                    <a:lumMod val="50000"/>
                  </a:srgbClr>
                </a:solidFill>
                <a:latin typeface="Century Gothic" panose="020B0502020202020204" pitchFamily="34" charset="0"/>
              </a:rPr>
              <a:t>Pendant les </a:t>
            </a:r>
            <a:r>
              <a:rPr lang="en-GB" sz="2000" b="1" dirty="0" err="1">
                <a:solidFill>
                  <a:srgbClr val="4472C4">
                    <a:lumMod val="50000"/>
                  </a:srgbClr>
                </a:solidFill>
                <a:latin typeface="Century Gothic" panose="020B0502020202020204" pitchFamily="34" charset="0"/>
              </a:rPr>
              <a:t>vacances</a:t>
            </a:r>
            <a:r>
              <a:rPr lang="en-GB" sz="2000" b="1" dirty="0">
                <a:solidFill>
                  <a:srgbClr val="4472C4">
                    <a:lumMod val="50000"/>
                  </a:srgbClr>
                </a:solidFill>
                <a:latin typeface="Century Gothic" panose="020B0502020202020204" pitchFamily="34" charset="0"/>
              </a:rPr>
              <a:t>, </a:t>
            </a:r>
            <a:r>
              <a:rPr lang="en-GB" sz="2000" b="1" dirty="0" err="1">
                <a:solidFill>
                  <a:srgbClr val="4472C4">
                    <a:lumMod val="50000"/>
                  </a:srgbClr>
                </a:solidFill>
                <a:latin typeface="Century Gothic" panose="020B0502020202020204" pitchFamily="34" charset="0"/>
              </a:rPr>
              <a:t>il</a:t>
            </a:r>
            <a:r>
              <a:rPr lang="en-GB" sz="2000" b="1" dirty="0">
                <a:solidFill>
                  <a:srgbClr val="4472C4">
                    <a:lumMod val="50000"/>
                  </a:srgbClr>
                </a:solidFill>
                <a:latin typeface="Century Gothic" panose="020B0502020202020204" pitchFamily="34" charset="0"/>
              </a:rPr>
              <a:t>… / </a:t>
            </a:r>
            <a:r>
              <a:rPr lang="en-GB" sz="2000" b="1" dirty="0" err="1">
                <a:solidFill>
                  <a:srgbClr val="4472C4">
                    <a:lumMod val="50000"/>
                  </a:srgbClr>
                </a:solidFill>
                <a:latin typeface="Century Gothic" panose="020B0502020202020204" pitchFamily="34" charset="0"/>
              </a:rPr>
              <a:t>ils</a:t>
            </a:r>
            <a:r>
              <a:rPr lang="en-GB" sz="2000" b="1" dirty="0">
                <a:solidFill>
                  <a:srgbClr val="4472C4">
                    <a:lumMod val="50000"/>
                  </a:srgbClr>
                </a:solidFill>
                <a:latin typeface="Century Gothic" panose="020B0502020202020204" pitchFamily="34" charset="0"/>
              </a:rPr>
              <a:t>…</a:t>
            </a:r>
          </a:p>
        </p:txBody>
      </p:sp>
      <p:sp>
        <p:nvSpPr>
          <p:cNvPr id="60" name="TextBox 59"/>
          <p:cNvSpPr txBox="1"/>
          <p:nvPr/>
        </p:nvSpPr>
        <p:spPr>
          <a:xfrm>
            <a:off x="2569200" y="38131"/>
            <a:ext cx="8614401" cy="1089529"/>
          </a:xfrm>
          <a:prstGeom prst="rect">
            <a:avLst/>
          </a:prstGeom>
          <a:noFill/>
        </p:spPr>
        <p:txBody>
          <a:bodyPr wrap="square" rtlCol="0">
            <a:spAutoFit/>
          </a:bodyPr>
          <a:lstStyle/>
          <a:p>
            <a:pPr lvl="0">
              <a:lnSpc>
                <a:spcPct val="90000"/>
              </a:lnSpc>
              <a:spcBef>
                <a:spcPts val="1000"/>
              </a:spcBef>
            </a:pPr>
            <a:r>
              <a:rPr lang="en-GB" dirty="0" smtClean="0">
                <a:solidFill>
                  <a:srgbClr val="4472C4">
                    <a:lumMod val="50000"/>
                  </a:srgbClr>
                </a:solidFill>
                <a:latin typeface="Century Gothic" panose="020B0502020202020204" pitchFamily="34" charset="0"/>
              </a:rPr>
              <a:t>Your French friend has just done activities week in his school. Some sports were done by one friend, others by more than one. He’s out in the country walking with his parents, and it’s very noisy, so you can’t hear every word he’s saying!</a:t>
            </a:r>
            <a:endParaRPr lang="en-GB" b="1" dirty="0">
              <a:solidFill>
                <a:srgbClr val="4472C4">
                  <a:lumMod val="50000"/>
                </a:srgbClr>
              </a:solidFill>
              <a:latin typeface="Century Gothic" panose="020B0502020202020204" pitchFamily="34" charset="0"/>
            </a:endParaRPr>
          </a:p>
        </p:txBody>
      </p:sp>
    </p:spTree>
    <p:extLst>
      <p:ext uri="{BB962C8B-B14F-4D97-AF65-F5344CB8AC3E}">
        <p14:creationId xmlns:p14="http://schemas.microsoft.com/office/powerpoint/2010/main" val="626574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fade">
                                      <p:cBhvr>
                                        <p:cTn id="12" dur="500"/>
                                        <p:tgtEl>
                                          <p:spTgt spid="5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fade">
                                      <p:cBhvr>
                                        <p:cTn id="17" dur="500"/>
                                        <p:tgtEl>
                                          <p:spTgt spid="5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500"/>
                                        <p:tgtEl>
                                          <p:spTgt spid="5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8"/>
                                        </p:tgtEl>
                                        <p:attrNameLst>
                                          <p:attrName>style.visibility</p:attrName>
                                        </p:attrNameLst>
                                      </p:cBhvr>
                                      <p:to>
                                        <p:strVal val="visible"/>
                                      </p:to>
                                    </p:set>
                                    <p:animEffect transition="in" filter="fade">
                                      <p:cBhvr>
                                        <p:cTn id="27" dur="500"/>
                                        <p:tgtEl>
                                          <p:spTgt spid="5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9"/>
                                        </p:tgtEl>
                                        <p:attrNameLst>
                                          <p:attrName>style.visibility</p:attrName>
                                        </p:attrNameLst>
                                      </p:cBhvr>
                                      <p:to>
                                        <p:strVal val="visible"/>
                                      </p:to>
                                    </p:set>
                                    <p:animEffect transition="in" filter="fade">
                                      <p:cBhvr>
                                        <p:cTn id="3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62358"/>
            <a:ext cx="6457246" cy="867128"/>
          </a:xfrm>
          <a:prstGeom prst="rect">
            <a:avLst/>
          </a:prstGeom>
        </p:spPr>
      </p:pic>
      <p:sp>
        <p:nvSpPr>
          <p:cNvPr id="5" name="Title 3"/>
          <p:cNvSpPr>
            <a:spLocks noGrp="1"/>
          </p:cNvSpPr>
          <p:nvPr>
            <p:ph type="title"/>
          </p:nvPr>
        </p:nvSpPr>
        <p:spPr>
          <a:xfrm>
            <a:off x="72480" y="321636"/>
            <a:ext cx="5265384" cy="707849"/>
          </a:xfrm>
        </p:spPr>
        <p:txBody>
          <a:bodyPr>
            <a:normAutofit/>
          </a:bodyPr>
          <a:lstStyle/>
          <a:p>
            <a:r>
              <a:rPr lang="en-GB" sz="3600" b="1" dirty="0">
                <a:solidFill>
                  <a:schemeClr val="bg1"/>
                </a:solidFill>
              </a:rPr>
              <a:t>Les </a:t>
            </a:r>
            <a:r>
              <a:rPr lang="en-GB" sz="3600" b="1" dirty="0" smtClean="0">
                <a:solidFill>
                  <a:schemeClr val="bg1"/>
                </a:solidFill>
              </a:rPr>
              <a:t>sports</a:t>
            </a:r>
            <a:endParaRPr lang="en-GB" sz="3600" b="1" dirty="0">
              <a:solidFill>
                <a:schemeClr val="bg1"/>
              </a:solidFill>
            </a:endParaRPr>
          </a:p>
        </p:txBody>
      </p:sp>
      <p:sp>
        <p:nvSpPr>
          <p:cNvPr id="6" name="Content Placeholder 2"/>
          <p:cNvSpPr>
            <a:spLocks noGrp="1"/>
          </p:cNvSpPr>
          <p:nvPr>
            <p:ph idx="1"/>
          </p:nvPr>
        </p:nvSpPr>
        <p:spPr>
          <a:xfrm>
            <a:off x="150723" y="1218189"/>
            <a:ext cx="11623729" cy="5176401"/>
          </a:xfrm>
        </p:spPr>
        <p:txBody>
          <a:bodyPr>
            <a:normAutofit/>
          </a:bodyPr>
          <a:lstStyle/>
          <a:p>
            <a:pPr marL="0" indent="0">
              <a:buNone/>
            </a:pPr>
            <a:r>
              <a:rPr lang="en-GB" sz="2000" dirty="0" smtClean="0">
                <a:latin typeface="Century Gothic" panose="020B0502020202020204" pitchFamily="34" charset="0"/>
              </a:rPr>
              <a:t>How many </a:t>
            </a:r>
            <a:r>
              <a:rPr lang="en-GB" sz="2000" dirty="0">
                <a:latin typeface="Century Gothic" panose="020B0502020202020204" pitchFamily="34" charset="0"/>
              </a:rPr>
              <a:t>people did </a:t>
            </a:r>
            <a:r>
              <a:rPr lang="en-GB" sz="2000" dirty="0" smtClean="0">
                <a:latin typeface="Century Gothic" panose="020B0502020202020204" pitchFamily="34" charset="0"/>
              </a:rPr>
              <a:t>each sport? Just </a:t>
            </a:r>
            <a:r>
              <a:rPr lang="en-GB" sz="2000" i="1" u="sng" dirty="0" smtClean="0">
                <a:latin typeface="Century Gothic" panose="020B0502020202020204" pitchFamily="34" charset="0"/>
              </a:rPr>
              <a:t>one</a:t>
            </a:r>
            <a:r>
              <a:rPr lang="en-GB" sz="2000" dirty="0" smtClean="0">
                <a:latin typeface="Century Gothic" panose="020B0502020202020204" pitchFamily="34" charset="0"/>
              </a:rPr>
              <a:t> </a:t>
            </a:r>
            <a:r>
              <a:rPr lang="en-GB" sz="2000" dirty="0">
                <a:latin typeface="Century Gothic" panose="020B0502020202020204" pitchFamily="34" charset="0"/>
              </a:rPr>
              <a:t>person or </a:t>
            </a:r>
            <a:r>
              <a:rPr lang="en-GB" sz="2000" i="1" u="sng" dirty="0" smtClean="0">
                <a:latin typeface="Century Gothic" panose="020B0502020202020204" pitchFamily="34" charset="0"/>
              </a:rPr>
              <a:t>more </a:t>
            </a:r>
            <a:r>
              <a:rPr lang="en-GB" sz="2000" i="1" u="sng" dirty="0">
                <a:latin typeface="Century Gothic" panose="020B0502020202020204" pitchFamily="34" charset="0"/>
              </a:rPr>
              <a:t>than one</a:t>
            </a:r>
            <a:r>
              <a:rPr lang="en-GB" sz="2000" dirty="0">
                <a:latin typeface="Century Gothic" panose="020B0502020202020204" pitchFamily="34" charset="0"/>
              </a:rPr>
              <a:t>?  </a:t>
            </a:r>
            <a:r>
              <a:rPr lang="en-GB" sz="2000" b="1" dirty="0" smtClean="0">
                <a:latin typeface="Century Gothic" panose="020B0502020202020204" pitchFamily="34" charset="0"/>
              </a:rPr>
              <a:t>Choose </a:t>
            </a:r>
            <a:r>
              <a:rPr lang="en-GB" sz="2000" b="1" dirty="0" smtClean="0">
                <a:solidFill>
                  <a:srgbClr val="E56700"/>
                </a:solidFill>
                <a:latin typeface="Century Gothic" panose="020B0502020202020204" pitchFamily="34" charset="0"/>
              </a:rPr>
              <a:t>A</a:t>
            </a:r>
            <a:r>
              <a:rPr lang="en-GB" sz="2000" b="1" dirty="0" smtClean="0">
                <a:latin typeface="Century Gothic" panose="020B0502020202020204" pitchFamily="34" charset="0"/>
              </a:rPr>
              <a:t> or </a:t>
            </a:r>
            <a:r>
              <a:rPr lang="en-GB" sz="2000" b="1" dirty="0" smtClean="0">
                <a:solidFill>
                  <a:srgbClr val="E56700"/>
                </a:solidFill>
                <a:latin typeface="Century Gothic" panose="020B0502020202020204" pitchFamily="34" charset="0"/>
              </a:rPr>
              <a:t>B</a:t>
            </a:r>
            <a:r>
              <a:rPr lang="en-GB" sz="2000" b="1" dirty="0" smtClean="0">
                <a:latin typeface="Century Gothic" panose="020B0502020202020204" pitchFamily="34" charset="0"/>
              </a:rPr>
              <a:t>.</a:t>
            </a:r>
            <a:endParaRPr lang="en-GB" sz="2000" b="1" dirty="0">
              <a:latin typeface="Century Gothic" panose="020B0502020202020204" pitchFamily="34" charset="0"/>
            </a:endParaRPr>
          </a:p>
          <a:p>
            <a:pPr marL="0" indent="0">
              <a:buNone/>
            </a:pPr>
            <a:r>
              <a:rPr lang="en-GB" sz="2000" b="1" dirty="0">
                <a:latin typeface="Century Gothic" panose="020B0502020202020204" pitchFamily="34" charset="0"/>
              </a:rPr>
              <a:t>Pendant les </a:t>
            </a:r>
            <a:r>
              <a:rPr lang="en-GB" sz="2000" b="1" dirty="0" err="1">
                <a:latin typeface="Century Gothic" panose="020B0502020202020204" pitchFamily="34" charset="0"/>
              </a:rPr>
              <a:t>vacances</a:t>
            </a:r>
            <a:r>
              <a:rPr lang="en-GB" sz="2000" b="1" dirty="0">
                <a:latin typeface="Century Gothic" panose="020B0502020202020204" pitchFamily="34" charset="0"/>
              </a:rPr>
              <a:t>, </a:t>
            </a:r>
            <a:r>
              <a:rPr lang="en-GB" sz="2000" b="1" dirty="0" err="1">
                <a:latin typeface="Century Gothic" panose="020B0502020202020204" pitchFamily="34" charset="0"/>
              </a:rPr>
              <a:t>il</a:t>
            </a:r>
            <a:r>
              <a:rPr lang="en-GB" sz="2000" b="1" dirty="0">
                <a:latin typeface="Century Gothic" panose="020B0502020202020204" pitchFamily="34" charset="0"/>
              </a:rPr>
              <a:t>… / </a:t>
            </a:r>
            <a:r>
              <a:rPr lang="en-GB" sz="2000" b="1" dirty="0" err="1">
                <a:latin typeface="Century Gothic" panose="020B0502020202020204" pitchFamily="34" charset="0"/>
              </a:rPr>
              <a:t>ils</a:t>
            </a:r>
            <a:r>
              <a:rPr lang="en-GB" sz="2000" b="1" dirty="0">
                <a:latin typeface="Century Gothic" panose="020B0502020202020204" pitchFamily="34" charset="0"/>
              </a:rPr>
              <a:t>…</a:t>
            </a:r>
          </a:p>
          <a:p>
            <a:pPr marL="0" indent="0">
              <a:buNone/>
            </a:pPr>
            <a:endParaRPr lang="en-GB" sz="2000" dirty="0">
              <a:latin typeface="Century Gothic" panose="020B0502020202020204" pitchFamily="34" charset="0"/>
            </a:endParaRPr>
          </a:p>
          <a:p>
            <a:pPr marL="0" indent="0">
              <a:lnSpc>
                <a:spcPct val="150000"/>
              </a:lnSpc>
              <a:buNone/>
            </a:pPr>
            <a:r>
              <a:rPr lang="en-GB" sz="2000" dirty="0">
                <a:latin typeface="Century Gothic" panose="020B0502020202020204" pitchFamily="34" charset="0"/>
              </a:rPr>
              <a:t>						</a:t>
            </a:r>
          </a:p>
        </p:txBody>
      </p:sp>
      <p:pic>
        <p:nvPicPr>
          <p:cNvPr id="7" name="Picture 6"/>
          <p:cNvPicPr>
            <a:picLocks noChangeAspect="1"/>
          </p:cNvPicPr>
          <p:nvPr/>
        </p:nvPicPr>
        <p:blipFill rotWithShape="1">
          <a:blip r:embed="rId4"/>
          <a:srcRect t="42953" r="61529" b="9905"/>
          <a:stretch/>
        </p:blipFill>
        <p:spPr>
          <a:xfrm>
            <a:off x="2976115" y="1926654"/>
            <a:ext cx="1235895" cy="1215044"/>
          </a:xfrm>
          <a:prstGeom prst="rect">
            <a:avLst/>
          </a:prstGeom>
        </p:spPr>
      </p:pic>
      <p:sp>
        <p:nvSpPr>
          <p:cNvPr id="8" name="Title 1"/>
          <p:cNvSpPr txBox="1">
            <a:spLocks/>
          </p:cNvSpPr>
          <p:nvPr/>
        </p:nvSpPr>
        <p:spPr>
          <a:xfrm>
            <a:off x="2112393" y="0"/>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b="1" dirty="0"/>
          </a:p>
        </p:txBody>
      </p:sp>
      <p:pic>
        <p:nvPicPr>
          <p:cNvPr id="9" name="Picture 8"/>
          <p:cNvPicPr>
            <a:picLocks noChangeAspect="1"/>
          </p:cNvPicPr>
          <p:nvPr/>
        </p:nvPicPr>
        <p:blipFill rotWithShape="1">
          <a:blip r:embed="rId5"/>
          <a:srcRect l="12381" b="8553"/>
          <a:stretch/>
        </p:blipFill>
        <p:spPr>
          <a:xfrm>
            <a:off x="4086253" y="2010354"/>
            <a:ext cx="755258" cy="1215044"/>
          </a:xfrm>
          <a:prstGeom prst="rect">
            <a:avLst/>
          </a:prstGeom>
        </p:spPr>
      </p:pic>
      <p:pic>
        <p:nvPicPr>
          <p:cNvPr id="10" name="Picture 9"/>
          <p:cNvPicPr>
            <a:picLocks noChangeAspect="1"/>
          </p:cNvPicPr>
          <p:nvPr/>
        </p:nvPicPr>
        <p:blipFill rotWithShape="1">
          <a:blip r:embed="rId4"/>
          <a:srcRect l="39482" t="51537" r="32322" b="9695"/>
          <a:stretch/>
        </p:blipFill>
        <p:spPr>
          <a:xfrm>
            <a:off x="807544" y="2198712"/>
            <a:ext cx="867076" cy="956536"/>
          </a:xfrm>
          <a:prstGeom prst="rect">
            <a:avLst/>
          </a:prstGeom>
        </p:spPr>
      </p:pic>
      <p:pic>
        <p:nvPicPr>
          <p:cNvPr id="11" name="Picture 10"/>
          <p:cNvPicPr>
            <a:picLocks noChangeAspect="1"/>
          </p:cNvPicPr>
          <p:nvPr/>
        </p:nvPicPr>
        <p:blipFill>
          <a:blip r:embed="rId6"/>
          <a:stretch>
            <a:fillRect/>
          </a:stretch>
        </p:blipFill>
        <p:spPr>
          <a:xfrm>
            <a:off x="1001267" y="3619766"/>
            <a:ext cx="1064983" cy="1064983"/>
          </a:xfrm>
          <a:prstGeom prst="rect">
            <a:avLst/>
          </a:prstGeom>
        </p:spPr>
      </p:pic>
      <p:pic>
        <p:nvPicPr>
          <p:cNvPr id="12" name="Picture 11"/>
          <p:cNvPicPr>
            <a:picLocks noChangeAspect="1"/>
          </p:cNvPicPr>
          <p:nvPr/>
        </p:nvPicPr>
        <p:blipFill rotWithShape="1">
          <a:blip r:embed="rId7"/>
          <a:srcRect l="7041" r="63577" b="22440"/>
          <a:stretch/>
        </p:blipFill>
        <p:spPr>
          <a:xfrm>
            <a:off x="3190764" y="3616956"/>
            <a:ext cx="837183" cy="1072849"/>
          </a:xfrm>
          <a:prstGeom prst="rect">
            <a:avLst/>
          </a:prstGeom>
        </p:spPr>
      </p:pic>
      <p:pic>
        <p:nvPicPr>
          <p:cNvPr id="13" name="Picture 12"/>
          <p:cNvPicPr>
            <a:picLocks noChangeAspect="1"/>
          </p:cNvPicPr>
          <p:nvPr/>
        </p:nvPicPr>
        <p:blipFill rotWithShape="1">
          <a:blip r:embed="rId7"/>
          <a:srcRect l="63382" r="4036" b="13921"/>
          <a:stretch/>
        </p:blipFill>
        <p:spPr>
          <a:xfrm>
            <a:off x="4171487" y="3558322"/>
            <a:ext cx="836476" cy="1131483"/>
          </a:xfrm>
          <a:prstGeom prst="rect">
            <a:avLst/>
          </a:prstGeom>
        </p:spPr>
      </p:pic>
      <p:pic>
        <p:nvPicPr>
          <p:cNvPr id="14" name="Picture 13"/>
          <p:cNvPicPr>
            <a:picLocks noChangeAspect="1"/>
          </p:cNvPicPr>
          <p:nvPr/>
        </p:nvPicPr>
        <p:blipFill rotWithShape="1">
          <a:blip r:embed="rId8"/>
          <a:srcRect b="7761"/>
          <a:stretch/>
        </p:blipFill>
        <p:spPr>
          <a:xfrm>
            <a:off x="986762" y="5003212"/>
            <a:ext cx="876232" cy="1230096"/>
          </a:xfrm>
          <a:prstGeom prst="rect">
            <a:avLst/>
          </a:prstGeom>
        </p:spPr>
      </p:pic>
      <p:pic>
        <p:nvPicPr>
          <p:cNvPr id="15" name="Picture 14"/>
          <p:cNvPicPr>
            <a:picLocks noChangeAspect="1"/>
          </p:cNvPicPr>
          <p:nvPr/>
        </p:nvPicPr>
        <p:blipFill rotWithShape="1">
          <a:blip r:embed="rId9"/>
          <a:srcRect t="21524"/>
          <a:stretch/>
        </p:blipFill>
        <p:spPr>
          <a:xfrm>
            <a:off x="3369117" y="5061295"/>
            <a:ext cx="1472394" cy="1155468"/>
          </a:xfrm>
          <a:prstGeom prst="rect">
            <a:avLst/>
          </a:prstGeom>
        </p:spPr>
      </p:pic>
      <p:pic>
        <p:nvPicPr>
          <p:cNvPr id="16" name="Picture 15"/>
          <p:cNvPicPr>
            <a:picLocks noChangeAspect="1"/>
          </p:cNvPicPr>
          <p:nvPr/>
        </p:nvPicPr>
        <p:blipFill rotWithShape="1">
          <a:blip r:embed="rId10"/>
          <a:srcRect l="10082" r="7585" b="26883"/>
          <a:stretch/>
        </p:blipFill>
        <p:spPr>
          <a:xfrm>
            <a:off x="9127310" y="2341546"/>
            <a:ext cx="1753089" cy="747719"/>
          </a:xfrm>
          <a:prstGeom prst="rect">
            <a:avLst/>
          </a:prstGeom>
        </p:spPr>
      </p:pic>
      <p:pic>
        <p:nvPicPr>
          <p:cNvPr id="17" name="Picture 16"/>
          <p:cNvPicPr>
            <a:picLocks noChangeAspect="1"/>
          </p:cNvPicPr>
          <p:nvPr/>
        </p:nvPicPr>
        <p:blipFill rotWithShape="1">
          <a:blip r:embed="rId11"/>
          <a:srcRect b="21081"/>
          <a:stretch/>
        </p:blipFill>
        <p:spPr>
          <a:xfrm>
            <a:off x="7026680" y="2110942"/>
            <a:ext cx="1464156" cy="978323"/>
          </a:xfrm>
          <a:prstGeom prst="rect">
            <a:avLst/>
          </a:prstGeom>
        </p:spPr>
      </p:pic>
      <p:pic>
        <p:nvPicPr>
          <p:cNvPr id="18" name="Picture 17"/>
          <p:cNvPicPr>
            <a:picLocks noChangeAspect="1"/>
          </p:cNvPicPr>
          <p:nvPr/>
        </p:nvPicPr>
        <p:blipFill rotWithShape="1">
          <a:blip r:embed="rId12"/>
          <a:srcRect b="19091"/>
          <a:stretch/>
        </p:blipFill>
        <p:spPr>
          <a:xfrm>
            <a:off x="9107253" y="3502863"/>
            <a:ext cx="1957442" cy="1021773"/>
          </a:xfrm>
          <a:prstGeom prst="rect">
            <a:avLst/>
          </a:prstGeom>
        </p:spPr>
      </p:pic>
      <p:pic>
        <p:nvPicPr>
          <p:cNvPr id="19" name="Picture 18"/>
          <p:cNvPicPr>
            <a:picLocks noChangeAspect="1"/>
          </p:cNvPicPr>
          <p:nvPr/>
        </p:nvPicPr>
        <p:blipFill rotWithShape="1">
          <a:blip r:embed="rId13"/>
          <a:srcRect b="9073"/>
          <a:stretch/>
        </p:blipFill>
        <p:spPr>
          <a:xfrm>
            <a:off x="6952747" y="3510953"/>
            <a:ext cx="1115348" cy="1157223"/>
          </a:xfrm>
          <a:prstGeom prst="rect">
            <a:avLst/>
          </a:prstGeom>
        </p:spPr>
      </p:pic>
      <p:pic>
        <p:nvPicPr>
          <p:cNvPr id="20" name="Picture 19"/>
          <p:cNvPicPr>
            <a:picLocks noChangeAspect="1"/>
          </p:cNvPicPr>
          <p:nvPr/>
        </p:nvPicPr>
        <p:blipFill rotWithShape="1">
          <a:blip r:embed="rId14"/>
          <a:srcRect b="7862"/>
          <a:stretch/>
        </p:blipFill>
        <p:spPr>
          <a:xfrm>
            <a:off x="9429173" y="4986667"/>
            <a:ext cx="1269118" cy="1261373"/>
          </a:xfrm>
          <a:prstGeom prst="rect">
            <a:avLst/>
          </a:prstGeom>
        </p:spPr>
      </p:pic>
      <p:pic>
        <p:nvPicPr>
          <p:cNvPr id="21" name="Picture 20"/>
          <p:cNvPicPr>
            <a:picLocks noChangeAspect="1"/>
          </p:cNvPicPr>
          <p:nvPr/>
        </p:nvPicPr>
        <p:blipFill>
          <a:blip r:embed="rId15"/>
          <a:stretch>
            <a:fillRect/>
          </a:stretch>
        </p:blipFill>
        <p:spPr>
          <a:xfrm>
            <a:off x="7084275" y="5028507"/>
            <a:ext cx="1141500" cy="1143256"/>
          </a:xfrm>
          <a:prstGeom prst="rect">
            <a:avLst/>
          </a:prstGeom>
        </p:spPr>
      </p:pic>
      <p:sp>
        <p:nvSpPr>
          <p:cNvPr id="22" name="Content Placeholder 2"/>
          <p:cNvSpPr txBox="1">
            <a:spLocks/>
          </p:cNvSpPr>
          <p:nvPr/>
        </p:nvSpPr>
        <p:spPr>
          <a:xfrm>
            <a:off x="9324240" y="72074"/>
            <a:ext cx="2738770" cy="3805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GB" sz="2000" b="1" dirty="0" err="1" smtClean="0">
                <a:latin typeface="Century Gothic" panose="020B0502020202020204" pitchFamily="34" charset="0"/>
              </a:rPr>
              <a:t>Écouter</a:t>
            </a:r>
            <a:endParaRPr lang="en-GB" sz="2000" b="1" dirty="0">
              <a:latin typeface="Century Gothic" panose="020B0502020202020204" pitchFamily="34" charset="0"/>
            </a:endParaRPr>
          </a:p>
        </p:txBody>
      </p:sp>
      <p:sp>
        <p:nvSpPr>
          <p:cNvPr id="23" name="Rectangle 22"/>
          <p:cNvSpPr/>
          <p:nvPr/>
        </p:nvSpPr>
        <p:spPr>
          <a:xfrm>
            <a:off x="150723" y="1982963"/>
            <a:ext cx="5187141" cy="1282814"/>
          </a:xfrm>
          <a:prstGeom prst="rect">
            <a:avLst/>
          </a:prstGeom>
          <a:noFill/>
          <a:ln w="28575">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157112" y="3483444"/>
            <a:ext cx="5187141" cy="1276874"/>
          </a:xfrm>
          <a:prstGeom prst="rect">
            <a:avLst/>
          </a:prstGeom>
          <a:noFill/>
          <a:ln w="28575">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p:cNvSpPr txBox="1"/>
          <p:nvPr/>
        </p:nvSpPr>
        <p:spPr>
          <a:xfrm>
            <a:off x="532508" y="2047619"/>
            <a:ext cx="588936" cy="400110"/>
          </a:xfrm>
          <a:prstGeom prst="rect">
            <a:avLst/>
          </a:prstGeom>
          <a:noFill/>
        </p:spPr>
        <p:txBody>
          <a:bodyPr wrap="square" rtlCol="0">
            <a:spAutoFit/>
          </a:bodyPr>
          <a:lstStyle/>
          <a:p>
            <a:pPr algn="ctr"/>
            <a:r>
              <a:rPr lang="en-GB" sz="2000" b="1" dirty="0" smtClean="0">
                <a:solidFill>
                  <a:srgbClr val="E56700"/>
                </a:solidFill>
                <a:latin typeface="Century Gothic" panose="020B0502020202020204" pitchFamily="34" charset="0"/>
              </a:rPr>
              <a:t>A</a:t>
            </a:r>
            <a:endParaRPr lang="en-GB" sz="2000" b="1" dirty="0">
              <a:solidFill>
                <a:srgbClr val="E56700"/>
              </a:solidFill>
              <a:latin typeface="Century Gothic" panose="020B0502020202020204" pitchFamily="34" charset="0"/>
            </a:endParaRPr>
          </a:p>
        </p:txBody>
      </p:sp>
      <p:sp>
        <p:nvSpPr>
          <p:cNvPr id="26" name="TextBox 25"/>
          <p:cNvSpPr txBox="1"/>
          <p:nvPr/>
        </p:nvSpPr>
        <p:spPr>
          <a:xfrm>
            <a:off x="2763360" y="2050939"/>
            <a:ext cx="588936" cy="400110"/>
          </a:xfrm>
          <a:prstGeom prst="rect">
            <a:avLst/>
          </a:prstGeom>
          <a:noFill/>
        </p:spPr>
        <p:txBody>
          <a:bodyPr wrap="square" rtlCol="0">
            <a:spAutoFit/>
          </a:bodyPr>
          <a:lstStyle/>
          <a:p>
            <a:pPr algn="ctr"/>
            <a:r>
              <a:rPr lang="en-GB" sz="2000" b="1" dirty="0" smtClean="0">
                <a:solidFill>
                  <a:srgbClr val="E56700"/>
                </a:solidFill>
                <a:latin typeface="Century Gothic" panose="020B0502020202020204" pitchFamily="34" charset="0"/>
              </a:rPr>
              <a:t>B</a:t>
            </a:r>
            <a:endParaRPr lang="en-GB" sz="2000" b="1" dirty="0">
              <a:solidFill>
                <a:srgbClr val="E56700"/>
              </a:solidFill>
              <a:latin typeface="Century Gothic" panose="020B0502020202020204" pitchFamily="34" charset="0"/>
            </a:endParaRPr>
          </a:p>
        </p:txBody>
      </p:sp>
      <p:sp>
        <p:nvSpPr>
          <p:cNvPr id="27" name="Rectangle 26"/>
          <p:cNvSpPr/>
          <p:nvPr/>
        </p:nvSpPr>
        <p:spPr>
          <a:xfrm>
            <a:off x="169567" y="4986667"/>
            <a:ext cx="5187141" cy="1276874"/>
          </a:xfrm>
          <a:prstGeom prst="rect">
            <a:avLst/>
          </a:prstGeom>
          <a:noFill/>
          <a:ln w="28575">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p:cNvSpPr txBox="1"/>
          <p:nvPr/>
        </p:nvSpPr>
        <p:spPr>
          <a:xfrm>
            <a:off x="557622" y="3534481"/>
            <a:ext cx="588936" cy="400110"/>
          </a:xfrm>
          <a:prstGeom prst="rect">
            <a:avLst/>
          </a:prstGeom>
          <a:noFill/>
        </p:spPr>
        <p:txBody>
          <a:bodyPr wrap="square" rtlCol="0">
            <a:spAutoFit/>
          </a:bodyPr>
          <a:lstStyle/>
          <a:p>
            <a:pPr algn="ctr"/>
            <a:r>
              <a:rPr lang="en-GB" sz="2000" b="1" dirty="0" smtClean="0">
                <a:solidFill>
                  <a:srgbClr val="E56700"/>
                </a:solidFill>
                <a:latin typeface="Century Gothic" panose="020B0502020202020204" pitchFamily="34" charset="0"/>
              </a:rPr>
              <a:t>A</a:t>
            </a:r>
            <a:endParaRPr lang="en-GB" sz="2000" b="1" dirty="0">
              <a:solidFill>
                <a:srgbClr val="E56700"/>
              </a:solidFill>
              <a:latin typeface="Century Gothic" panose="020B0502020202020204" pitchFamily="34" charset="0"/>
            </a:endParaRPr>
          </a:p>
        </p:txBody>
      </p:sp>
      <p:sp>
        <p:nvSpPr>
          <p:cNvPr id="29" name="TextBox 28"/>
          <p:cNvSpPr txBox="1"/>
          <p:nvPr/>
        </p:nvSpPr>
        <p:spPr>
          <a:xfrm>
            <a:off x="2788474" y="3537801"/>
            <a:ext cx="588936" cy="400110"/>
          </a:xfrm>
          <a:prstGeom prst="rect">
            <a:avLst/>
          </a:prstGeom>
          <a:noFill/>
        </p:spPr>
        <p:txBody>
          <a:bodyPr wrap="square" rtlCol="0">
            <a:spAutoFit/>
          </a:bodyPr>
          <a:lstStyle/>
          <a:p>
            <a:pPr algn="ctr"/>
            <a:r>
              <a:rPr lang="en-GB" sz="2000" b="1" dirty="0" smtClean="0">
                <a:solidFill>
                  <a:srgbClr val="E56700"/>
                </a:solidFill>
                <a:latin typeface="Century Gothic" panose="020B0502020202020204" pitchFamily="34" charset="0"/>
              </a:rPr>
              <a:t>B</a:t>
            </a:r>
            <a:endParaRPr lang="en-GB" sz="2000" b="1" dirty="0">
              <a:solidFill>
                <a:srgbClr val="E56700"/>
              </a:solidFill>
              <a:latin typeface="Century Gothic" panose="020B0502020202020204" pitchFamily="34" charset="0"/>
            </a:endParaRPr>
          </a:p>
        </p:txBody>
      </p:sp>
      <p:sp>
        <p:nvSpPr>
          <p:cNvPr id="30" name="TextBox 29"/>
          <p:cNvSpPr txBox="1"/>
          <p:nvPr/>
        </p:nvSpPr>
        <p:spPr>
          <a:xfrm>
            <a:off x="557622" y="5099524"/>
            <a:ext cx="588936" cy="400110"/>
          </a:xfrm>
          <a:prstGeom prst="rect">
            <a:avLst/>
          </a:prstGeom>
          <a:noFill/>
        </p:spPr>
        <p:txBody>
          <a:bodyPr wrap="square" rtlCol="0">
            <a:spAutoFit/>
          </a:bodyPr>
          <a:lstStyle/>
          <a:p>
            <a:pPr algn="ctr"/>
            <a:r>
              <a:rPr lang="en-GB" sz="2000" b="1" dirty="0" smtClean="0">
                <a:solidFill>
                  <a:srgbClr val="E56700"/>
                </a:solidFill>
                <a:latin typeface="Century Gothic" panose="020B0502020202020204" pitchFamily="34" charset="0"/>
              </a:rPr>
              <a:t>A</a:t>
            </a:r>
            <a:endParaRPr lang="en-GB" sz="2000" b="1" dirty="0">
              <a:solidFill>
                <a:srgbClr val="E56700"/>
              </a:solidFill>
              <a:latin typeface="Century Gothic" panose="020B0502020202020204" pitchFamily="34" charset="0"/>
            </a:endParaRPr>
          </a:p>
        </p:txBody>
      </p:sp>
      <p:sp>
        <p:nvSpPr>
          <p:cNvPr id="31" name="TextBox 30"/>
          <p:cNvSpPr txBox="1"/>
          <p:nvPr/>
        </p:nvSpPr>
        <p:spPr>
          <a:xfrm>
            <a:off x="2788474" y="5102844"/>
            <a:ext cx="588936" cy="400110"/>
          </a:xfrm>
          <a:prstGeom prst="rect">
            <a:avLst/>
          </a:prstGeom>
          <a:noFill/>
        </p:spPr>
        <p:txBody>
          <a:bodyPr wrap="square" rtlCol="0">
            <a:spAutoFit/>
          </a:bodyPr>
          <a:lstStyle/>
          <a:p>
            <a:pPr algn="ctr"/>
            <a:r>
              <a:rPr lang="en-GB" sz="2000" b="1" dirty="0" smtClean="0">
                <a:solidFill>
                  <a:srgbClr val="E56700"/>
                </a:solidFill>
                <a:latin typeface="Century Gothic" panose="020B0502020202020204" pitchFamily="34" charset="0"/>
              </a:rPr>
              <a:t>B</a:t>
            </a:r>
            <a:endParaRPr lang="en-GB" sz="2000" b="1" dirty="0">
              <a:solidFill>
                <a:srgbClr val="E56700"/>
              </a:solidFill>
              <a:latin typeface="Century Gothic" panose="020B0502020202020204" pitchFamily="34" charset="0"/>
            </a:endParaRPr>
          </a:p>
        </p:txBody>
      </p:sp>
      <p:sp>
        <p:nvSpPr>
          <p:cNvPr id="32" name="TextBox 31"/>
          <p:cNvSpPr txBox="1"/>
          <p:nvPr/>
        </p:nvSpPr>
        <p:spPr>
          <a:xfrm>
            <a:off x="169567" y="1987257"/>
            <a:ext cx="278653" cy="523220"/>
          </a:xfrm>
          <a:prstGeom prst="rect">
            <a:avLst/>
          </a:prstGeom>
          <a:noFill/>
        </p:spPr>
        <p:txBody>
          <a:bodyPr wrap="square" rtlCol="0">
            <a:spAutoFit/>
          </a:bodyPr>
          <a:lstStyle/>
          <a:p>
            <a:r>
              <a:rPr lang="en-GB" sz="2800" b="1" dirty="0" smtClean="0">
                <a:solidFill>
                  <a:srgbClr val="02456F"/>
                </a:solidFill>
                <a:latin typeface="Century Gothic" panose="020B0502020202020204" pitchFamily="34" charset="0"/>
              </a:rPr>
              <a:t>1</a:t>
            </a:r>
            <a:endParaRPr lang="en-GB" sz="2800" b="1" dirty="0">
              <a:solidFill>
                <a:srgbClr val="02456F"/>
              </a:solidFill>
              <a:latin typeface="Century Gothic" panose="020B0502020202020204" pitchFamily="34" charset="0"/>
            </a:endParaRPr>
          </a:p>
        </p:txBody>
      </p:sp>
      <p:sp>
        <p:nvSpPr>
          <p:cNvPr id="33" name="TextBox 32"/>
          <p:cNvSpPr txBox="1"/>
          <p:nvPr/>
        </p:nvSpPr>
        <p:spPr>
          <a:xfrm>
            <a:off x="184686" y="3534481"/>
            <a:ext cx="278653" cy="523220"/>
          </a:xfrm>
          <a:prstGeom prst="rect">
            <a:avLst/>
          </a:prstGeom>
          <a:noFill/>
        </p:spPr>
        <p:txBody>
          <a:bodyPr wrap="square" rtlCol="0">
            <a:spAutoFit/>
          </a:bodyPr>
          <a:lstStyle/>
          <a:p>
            <a:r>
              <a:rPr lang="en-GB" sz="2800" b="1" dirty="0" smtClean="0">
                <a:solidFill>
                  <a:srgbClr val="02456F"/>
                </a:solidFill>
                <a:latin typeface="Century Gothic" panose="020B0502020202020204" pitchFamily="34" charset="0"/>
              </a:rPr>
              <a:t>2</a:t>
            </a:r>
            <a:endParaRPr lang="en-GB" sz="2800" b="1" dirty="0">
              <a:solidFill>
                <a:srgbClr val="02456F"/>
              </a:solidFill>
              <a:latin typeface="Century Gothic" panose="020B0502020202020204" pitchFamily="34" charset="0"/>
            </a:endParaRPr>
          </a:p>
        </p:txBody>
      </p:sp>
      <p:sp>
        <p:nvSpPr>
          <p:cNvPr id="34" name="TextBox 33"/>
          <p:cNvSpPr txBox="1"/>
          <p:nvPr/>
        </p:nvSpPr>
        <p:spPr>
          <a:xfrm>
            <a:off x="183076" y="5003212"/>
            <a:ext cx="278653" cy="523220"/>
          </a:xfrm>
          <a:prstGeom prst="rect">
            <a:avLst/>
          </a:prstGeom>
          <a:noFill/>
        </p:spPr>
        <p:txBody>
          <a:bodyPr wrap="square" rtlCol="0">
            <a:spAutoFit/>
          </a:bodyPr>
          <a:lstStyle/>
          <a:p>
            <a:r>
              <a:rPr lang="en-GB" sz="2800" b="1" dirty="0" smtClean="0">
                <a:solidFill>
                  <a:srgbClr val="02456F"/>
                </a:solidFill>
                <a:latin typeface="Century Gothic" panose="020B0502020202020204" pitchFamily="34" charset="0"/>
              </a:rPr>
              <a:t>3</a:t>
            </a:r>
            <a:endParaRPr lang="en-GB" sz="2800" b="1" dirty="0">
              <a:solidFill>
                <a:srgbClr val="02456F"/>
              </a:solidFill>
              <a:latin typeface="Century Gothic" panose="020B0502020202020204" pitchFamily="34" charset="0"/>
            </a:endParaRPr>
          </a:p>
        </p:txBody>
      </p:sp>
      <p:sp>
        <p:nvSpPr>
          <p:cNvPr id="35" name="Rectangle 34"/>
          <p:cNvSpPr/>
          <p:nvPr/>
        </p:nvSpPr>
        <p:spPr>
          <a:xfrm>
            <a:off x="5985268" y="1982963"/>
            <a:ext cx="5187141" cy="1282814"/>
          </a:xfrm>
          <a:prstGeom prst="rect">
            <a:avLst/>
          </a:prstGeom>
          <a:noFill/>
          <a:ln w="28575">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p:cNvSpPr/>
          <p:nvPr/>
        </p:nvSpPr>
        <p:spPr>
          <a:xfrm>
            <a:off x="5985267" y="3482691"/>
            <a:ext cx="5187141" cy="1276874"/>
          </a:xfrm>
          <a:prstGeom prst="rect">
            <a:avLst/>
          </a:prstGeom>
          <a:noFill/>
          <a:ln w="28575">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p:cNvSpPr/>
          <p:nvPr/>
        </p:nvSpPr>
        <p:spPr>
          <a:xfrm>
            <a:off x="5985267" y="4986667"/>
            <a:ext cx="5187141" cy="1276874"/>
          </a:xfrm>
          <a:prstGeom prst="rect">
            <a:avLst/>
          </a:prstGeom>
          <a:noFill/>
          <a:ln w="28575">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p:cNvSpPr txBox="1"/>
          <p:nvPr/>
        </p:nvSpPr>
        <p:spPr>
          <a:xfrm>
            <a:off x="5993994" y="1950713"/>
            <a:ext cx="278653" cy="523220"/>
          </a:xfrm>
          <a:prstGeom prst="rect">
            <a:avLst/>
          </a:prstGeom>
          <a:noFill/>
        </p:spPr>
        <p:txBody>
          <a:bodyPr wrap="square" rtlCol="0">
            <a:spAutoFit/>
          </a:bodyPr>
          <a:lstStyle/>
          <a:p>
            <a:r>
              <a:rPr lang="en-GB" sz="2800" b="1" dirty="0" smtClean="0">
                <a:solidFill>
                  <a:srgbClr val="02456F"/>
                </a:solidFill>
                <a:latin typeface="Century Gothic" panose="020B0502020202020204" pitchFamily="34" charset="0"/>
              </a:rPr>
              <a:t>4</a:t>
            </a:r>
            <a:endParaRPr lang="en-GB" sz="2800" b="1" dirty="0">
              <a:solidFill>
                <a:srgbClr val="02456F"/>
              </a:solidFill>
              <a:latin typeface="Century Gothic" panose="020B0502020202020204" pitchFamily="34" charset="0"/>
            </a:endParaRPr>
          </a:p>
        </p:txBody>
      </p:sp>
      <p:sp>
        <p:nvSpPr>
          <p:cNvPr id="39" name="TextBox 38"/>
          <p:cNvSpPr txBox="1"/>
          <p:nvPr/>
        </p:nvSpPr>
        <p:spPr>
          <a:xfrm>
            <a:off x="6009113" y="3497937"/>
            <a:ext cx="278653" cy="523220"/>
          </a:xfrm>
          <a:prstGeom prst="rect">
            <a:avLst/>
          </a:prstGeom>
          <a:noFill/>
        </p:spPr>
        <p:txBody>
          <a:bodyPr wrap="square" rtlCol="0">
            <a:spAutoFit/>
          </a:bodyPr>
          <a:lstStyle/>
          <a:p>
            <a:r>
              <a:rPr lang="en-GB" sz="2800" b="1" dirty="0" smtClean="0">
                <a:solidFill>
                  <a:srgbClr val="02456F"/>
                </a:solidFill>
                <a:latin typeface="Century Gothic" panose="020B0502020202020204" pitchFamily="34" charset="0"/>
              </a:rPr>
              <a:t>5</a:t>
            </a:r>
            <a:endParaRPr lang="en-GB" sz="2800" b="1" dirty="0">
              <a:solidFill>
                <a:srgbClr val="02456F"/>
              </a:solidFill>
              <a:latin typeface="Century Gothic" panose="020B0502020202020204" pitchFamily="34" charset="0"/>
            </a:endParaRPr>
          </a:p>
        </p:txBody>
      </p:sp>
      <p:sp>
        <p:nvSpPr>
          <p:cNvPr id="40" name="TextBox 39"/>
          <p:cNvSpPr txBox="1"/>
          <p:nvPr/>
        </p:nvSpPr>
        <p:spPr>
          <a:xfrm>
            <a:off x="6007503" y="4966668"/>
            <a:ext cx="278653" cy="523220"/>
          </a:xfrm>
          <a:prstGeom prst="rect">
            <a:avLst/>
          </a:prstGeom>
          <a:noFill/>
        </p:spPr>
        <p:txBody>
          <a:bodyPr wrap="square" rtlCol="0">
            <a:spAutoFit/>
          </a:bodyPr>
          <a:lstStyle/>
          <a:p>
            <a:r>
              <a:rPr lang="en-GB" sz="2800" b="1" dirty="0" smtClean="0">
                <a:solidFill>
                  <a:srgbClr val="02456F"/>
                </a:solidFill>
                <a:latin typeface="Century Gothic" panose="020B0502020202020204" pitchFamily="34" charset="0"/>
              </a:rPr>
              <a:t>6</a:t>
            </a:r>
            <a:endParaRPr lang="en-GB" sz="2800" b="1" dirty="0">
              <a:solidFill>
                <a:srgbClr val="02456F"/>
              </a:solidFill>
              <a:latin typeface="Century Gothic" panose="020B0502020202020204" pitchFamily="34" charset="0"/>
            </a:endParaRPr>
          </a:p>
        </p:txBody>
      </p:sp>
      <p:sp>
        <p:nvSpPr>
          <p:cNvPr id="41" name="TextBox 40"/>
          <p:cNvSpPr txBox="1"/>
          <p:nvPr/>
        </p:nvSpPr>
        <p:spPr>
          <a:xfrm>
            <a:off x="6581933" y="2028801"/>
            <a:ext cx="588936" cy="400110"/>
          </a:xfrm>
          <a:prstGeom prst="rect">
            <a:avLst/>
          </a:prstGeom>
          <a:noFill/>
        </p:spPr>
        <p:txBody>
          <a:bodyPr wrap="square" rtlCol="0">
            <a:spAutoFit/>
          </a:bodyPr>
          <a:lstStyle/>
          <a:p>
            <a:pPr algn="ctr"/>
            <a:r>
              <a:rPr lang="en-GB" sz="2000" b="1" dirty="0" smtClean="0">
                <a:solidFill>
                  <a:srgbClr val="E56700"/>
                </a:solidFill>
                <a:latin typeface="Century Gothic" panose="020B0502020202020204" pitchFamily="34" charset="0"/>
              </a:rPr>
              <a:t>A</a:t>
            </a:r>
            <a:endParaRPr lang="en-GB" sz="2000" b="1" dirty="0">
              <a:solidFill>
                <a:srgbClr val="E56700"/>
              </a:solidFill>
              <a:latin typeface="Century Gothic" panose="020B0502020202020204" pitchFamily="34" charset="0"/>
            </a:endParaRPr>
          </a:p>
        </p:txBody>
      </p:sp>
      <p:sp>
        <p:nvSpPr>
          <p:cNvPr id="42" name="TextBox 41"/>
          <p:cNvSpPr txBox="1"/>
          <p:nvPr/>
        </p:nvSpPr>
        <p:spPr>
          <a:xfrm>
            <a:off x="8812785" y="2032121"/>
            <a:ext cx="588936" cy="400110"/>
          </a:xfrm>
          <a:prstGeom prst="rect">
            <a:avLst/>
          </a:prstGeom>
          <a:noFill/>
        </p:spPr>
        <p:txBody>
          <a:bodyPr wrap="square" rtlCol="0">
            <a:spAutoFit/>
          </a:bodyPr>
          <a:lstStyle/>
          <a:p>
            <a:pPr algn="ctr"/>
            <a:r>
              <a:rPr lang="en-GB" sz="2000" b="1" dirty="0" smtClean="0">
                <a:solidFill>
                  <a:srgbClr val="E56700"/>
                </a:solidFill>
                <a:latin typeface="Century Gothic" panose="020B0502020202020204" pitchFamily="34" charset="0"/>
              </a:rPr>
              <a:t>B</a:t>
            </a:r>
            <a:endParaRPr lang="en-GB" sz="2000" b="1" dirty="0">
              <a:solidFill>
                <a:srgbClr val="E56700"/>
              </a:solidFill>
              <a:latin typeface="Century Gothic" panose="020B0502020202020204" pitchFamily="34" charset="0"/>
            </a:endParaRPr>
          </a:p>
        </p:txBody>
      </p:sp>
      <p:sp>
        <p:nvSpPr>
          <p:cNvPr id="43" name="TextBox 42"/>
          <p:cNvSpPr txBox="1"/>
          <p:nvPr/>
        </p:nvSpPr>
        <p:spPr>
          <a:xfrm>
            <a:off x="6581933" y="3551443"/>
            <a:ext cx="588936" cy="400110"/>
          </a:xfrm>
          <a:prstGeom prst="rect">
            <a:avLst/>
          </a:prstGeom>
          <a:noFill/>
        </p:spPr>
        <p:txBody>
          <a:bodyPr wrap="square" rtlCol="0">
            <a:spAutoFit/>
          </a:bodyPr>
          <a:lstStyle/>
          <a:p>
            <a:pPr algn="ctr"/>
            <a:r>
              <a:rPr lang="en-GB" sz="2000" b="1" dirty="0" smtClean="0">
                <a:solidFill>
                  <a:srgbClr val="E56700"/>
                </a:solidFill>
                <a:latin typeface="Century Gothic" panose="020B0502020202020204" pitchFamily="34" charset="0"/>
              </a:rPr>
              <a:t>A</a:t>
            </a:r>
            <a:endParaRPr lang="en-GB" sz="2000" b="1" dirty="0">
              <a:solidFill>
                <a:srgbClr val="E56700"/>
              </a:solidFill>
              <a:latin typeface="Century Gothic" panose="020B0502020202020204" pitchFamily="34" charset="0"/>
            </a:endParaRPr>
          </a:p>
        </p:txBody>
      </p:sp>
      <p:sp>
        <p:nvSpPr>
          <p:cNvPr id="44" name="TextBox 43"/>
          <p:cNvSpPr txBox="1"/>
          <p:nvPr/>
        </p:nvSpPr>
        <p:spPr>
          <a:xfrm>
            <a:off x="8812785" y="3554763"/>
            <a:ext cx="588936" cy="400110"/>
          </a:xfrm>
          <a:prstGeom prst="rect">
            <a:avLst/>
          </a:prstGeom>
          <a:noFill/>
        </p:spPr>
        <p:txBody>
          <a:bodyPr wrap="square" rtlCol="0">
            <a:spAutoFit/>
          </a:bodyPr>
          <a:lstStyle/>
          <a:p>
            <a:pPr algn="ctr"/>
            <a:r>
              <a:rPr lang="en-GB" sz="2000" b="1" dirty="0" smtClean="0">
                <a:solidFill>
                  <a:srgbClr val="E56700"/>
                </a:solidFill>
                <a:latin typeface="Century Gothic" panose="020B0502020202020204" pitchFamily="34" charset="0"/>
              </a:rPr>
              <a:t>B</a:t>
            </a:r>
            <a:endParaRPr lang="en-GB" sz="2000" b="1" dirty="0">
              <a:solidFill>
                <a:srgbClr val="E56700"/>
              </a:solidFill>
              <a:latin typeface="Century Gothic" panose="020B0502020202020204" pitchFamily="34" charset="0"/>
            </a:endParaRPr>
          </a:p>
        </p:txBody>
      </p:sp>
      <p:sp>
        <p:nvSpPr>
          <p:cNvPr id="45" name="TextBox 44"/>
          <p:cNvSpPr txBox="1"/>
          <p:nvPr/>
        </p:nvSpPr>
        <p:spPr>
          <a:xfrm>
            <a:off x="6607828" y="5033613"/>
            <a:ext cx="588936" cy="400110"/>
          </a:xfrm>
          <a:prstGeom prst="rect">
            <a:avLst/>
          </a:prstGeom>
          <a:noFill/>
        </p:spPr>
        <p:txBody>
          <a:bodyPr wrap="square" rtlCol="0">
            <a:spAutoFit/>
          </a:bodyPr>
          <a:lstStyle/>
          <a:p>
            <a:pPr algn="ctr"/>
            <a:r>
              <a:rPr lang="en-GB" sz="2000" b="1" dirty="0" smtClean="0">
                <a:solidFill>
                  <a:srgbClr val="E56700"/>
                </a:solidFill>
                <a:latin typeface="Century Gothic" panose="020B0502020202020204" pitchFamily="34" charset="0"/>
              </a:rPr>
              <a:t>A</a:t>
            </a:r>
            <a:endParaRPr lang="en-GB" sz="2000" b="1" dirty="0">
              <a:solidFill>
                <a:srgbClr val="E56700"/>
              </a:solidFill>
              <a:latin typeface="Century Gothic" panose="020B0502020202020204" pitchFamily="34" charset="0"/>
            </a:endParaRPr>
          </a:p>
        </p:txBody>
      </p:sp>
      <p:sp>
        <p:nvSpPr>
          <p:cNvPr id="46" name="TextBox 45"/>
          <p:cNvSpPr txBox="1"/>
          <p:nvPr/>
        </p:nvSpPr>
        <p:spPr>
          <a:xfrm>
            <a:off x="8838680" y="5036933"/>
            <a:ext cx="588936" cy="400110"/>
          </a:xfrm>
          <a:prstGeom prst="rect">
            <a:avLst/>
          </a:prstGeom>
          <a:noFill/>
        </p:spPr>
        <p:txBody>
          <a:bodyPr wrap="square" rtlCol="0">
            <a:spAutoFit/>
          </a:bodyPr>
          <a:lstStyle/>
          <a:p>
            <a:pPr algn="ctr"/>
            <a:r>
              <a:rPr lang="en-GB" sz="2000" b="1" dirty="0" smtClean="0">
                <a:solidFill>
                  <a:srgbClr val="E56700"/>
                </a:solidFill>
                <a:latin typeface="Century Gothic" panose="020B0502020202020204" pitchFamily="34" charset="0"/>
              </a:rPr>
              <a:t>B</a:t>
            </a:r>
            <a:endParaRPr lang="en-GB" sz="2000" b="1" dirty="0">
              <a:solidFill>
                <a:srgbClr val="E56700"/>
              </a:solidFill>
              <a:latin typeface="Century Gothic" panose="020B0502020202020204" pitchFamily="34" charset="0"/>
            </a:endParaRPr>
          </a:p>
        </p:txBody>
      </p:sp>
    </p:spTree>
    <p:extLst>
      <p:ext uri="{BB962C8B-B14F-4D97-AF65-F5344CB8AC3E}">
        <p14:creationId xmlns:p14="http://schemas.microsoft.com/office/powerpoint/2010/main" val="34501620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62358"/>
            <a:ext cx="6457246" cy="867128"/>
          </a:xfrm>
          <a:prstGeom prst="rect">
            <a:avLst/>
          </a:prstGeom>
        </p:spPr>
      </p:pic>
      <p:sp>
        <p:nvSpPr>
          <p:cNvPr id="5" name="Title 3"/>
          <p:cNvSpPr>
            <a:spLocks noGrp="1"/>
          </p:cNvSpPr>
          <p:nvPr>
            <p:ph type="title"/>
          </p:nvPr>
        </p:nvSpPr>
        <p:spPr>
          <a:xfrm>
            <a:off x="72480" y="321636"/>
            <a:ext cx="5265384" cy="707849"/>
          </a:xfrm>
        </p:spPr>
        <p:txBody>
          <a:bodyPr>
            <a:normAutofit/>
          </a:bodyPr>
          <a:lstStyle/>
          <a:p>
            <a:r>
              <a:rPr lang="en-GB" sz="3600" b="1" dirty="0">
                <a:solidFill>
                  <a:schemeClr val="bg1"/>
                </a:solidFill>
              </a:rPr>
              <a:t>Les </a:t>
            </a:r>
            <a:r>
              <a:rPr lang="en-GB" sz="3600" b="1" dirty="0" smtClean="0">
                <a:solidFill>
                  <a:schemeClr val="bg1"/>
                </a:solidFill>
              </a:rPr>
              <a:t>sports</a:t>
            </a:r>
            <a:endParaRPr lang="en-GB" sz="3600" b="1" dirty="0">
              <a:solidFill>
                <a:schemeClr val="bg1"/>
              </a:solidFill>
            </a:endParaRPr>
          </a:p>
        </p:txBody>
      </p:sp>
      <p:sp>
        <p:nvSpPr>
          <p:cNvPr id="6" name="Content Placeholder 2"/>
          <p:cNvSpPr>
            <a:spLocks noGrp="1"/>
          </p:cNvSpPr>
          <p:nvPr>
            <p:ph idx="1"/>
          </p:nvPr>
        </p:nvSpPr>
        <p:spPr>
          <a:xfrm>
            <a:off x="150723" y="1218189"/>
            <a:ext cx="11623729" cy="5176401"/>
          </a:xfrm>
        </p:spPr>
        <p:txBody>
          <a:bodyPr>
            <a:normAutofit/>
          </a:bodyPr>
          <a:lstStyle/>
          <a:p>
            <a:pPr marL="0" indent="0">
              <a:buNone/>
            </a:pPr>
            <a:r>
              <a:rPr lang="en-GB" sz="2000" dirty="0" smtClean="0">
                <a:latin typeface="Century Gothic" panose="020B0502020202020204" pitchFamily="34" charset="0"/>
              </a:rPr>
              <a:t>How many </a:t>
            </a:r>
            <a:r>
              <a:rPr lang="en-GB" sz="2000" dirty="0">
                <a:latin typeface="Century Gothic" panose="020B0502020202020204" pitchFamily="34" charset="0"/>
              </a:rPr>
              <a:t>people did </a:t>
            </a:r>
            <a:r>
              <a:rPr lang="en-GB" sz="2000" dirty="0" smtClean="0">
                <a:latin typeface="Century Gothic" panose="020B0502020202020204" pitchFamily="34" charset="0"/>
              </a:rPr>
              <a:t>each sport? Just </a:t>
            </a:r>
            <a:r>
              <a:rPr lang="en-GB" sz="2000" i="1" u="sng" dirty="0" smtClean="0">
                <a:latin typeface="Century Gothic" panose="020B0502020202020204" pitchFamily="34" charset="0"/>
              </a:rPr>
              <a:t>one</a:t>
            </a:r>
            <a:r>
              <a:rPr lang="en-GB" sz="2000" dirty="0" smtClean="0">
                <a:latin typeface="Century Gothic" panose="020B0502020202020204" pitchFamily="34" charset="0"/>
              </a:rPr>
              <a:t> </a:t>
            </a:r>
            <a:r>
              <a:rPr lang="en-GB" sz="2000" dirty="0">
                <a:latin typeface="Century Gothic" panose="020B0502020202020204" pitchFamily="34" charset="0"/>
              </a:rPr>
              <a:t>person or </a:t>
            </a:r>
            <a:r>
              <a:rPr lang="en-GB" sz="2000" i="1" u="sng" dirty="0" smtClean="0">
                <a:latin typeface="Century Gothic" panose="020B0502020202020204" pitchFamily="34" charset="0"/>
              </a:rPr>
              <a:t>more </a:t>
            </a:r>
            <a:r>
              <a:rPr lang="en-GB" sz="2000" i="1" u="sng" dirty="0">
                <a:latin typeface="Century Gothic" panose="020B0502020202020204" pitchFamily="34" charset="0"/>
              </a:rPr>
              <a:t>than one</a:t>
            </a:r>
            <a:r>
              <a:rPr lang="en-GB" sz="2000" dirty="0">
                <a:latin typeface="Century Gothic" panose="020B0502020202020204" pitchFamily="34" charset="0"/>
              </a:rPr>
              <a:t>?  </a:t>
            </a:r>
            <a:r>
              <a:rPr lang="en-GB" sz="2000" b="1" dirty="0" smtClean="0">
                <a:latin typeface="Century Gothic" panose="020B0502020202020204" pitchFamily="34" charset="0"/>
              </a:rPr>
              <a:t>Choose </a:t>
            </a:r>
            <a:r>
              <a:rPr lang="en-GB" sz="2000" b="1" dirty="0" smtClean="0">
                <a:solidFill>
                  <a:srgbClr val="E56700"/>
                </a:solidFill>
                <a:latin typeface="Century Gothic" panose="020B0502020202020204" pitchFamily="34" charset="0"/>
              </a:rPr>
              <a:t>A</a:t>
            </a:r>
            <a:r>
              <a:rPr lang="en-GB" sz="2000" b="1" dirty="0" smtClean="0">
                <a:latin typeface="Century Gothic" panose="020B0502020202020204" pitchFamily="34" charset="0"/>
              </a:rPr>
              <a:t> or </a:t>
            </a:r>
            <a:r>
              <a:rPr lang="en-GB" sz="2000" b="1" dirty="0" smtClean="0">
                <a:solidFill>
                  <a:srgbClr val="E56700"/>
                </a:solidFill>
                <a:latin typeface="Century Gothic" panose="020B0502020202020204" pitchFamily="34" charset="0"/>
              </a:rPr>
              <a:t>B</a:t>
            </a:r>
            <a:r>
              <a:rPr lang="en-GB" sz="2000" b="1" dirty="0" smtClean="0">
                <a:latin typeface="Century Gothic" panose="020B0502020202020204" pitchFamily="34" charset="0"/>
              </a:rPr>
              <a:t>.</a:t>
            </a:r>
            <a:endParaRPr lang="en-GB" sz="2000" b="1" dirty="0">
              <a:latin typeface="Century Gothic" panose="020B0502020202020204" pitchFamily="34" charset="0"/>
            </a:endParaRPr>
          </a:p>
          <a:p>
            <a:pPr marL="0" indent="0">
              <a:buNone/>
            </a:pPr>
            <a:r>
              <a:rPr lang="en-GB" sz="2000" b="1" dirty="0">
                <a:latin typeface="Century Gothic" panose="020B0502020202020204" pitchFamily="34" charset="0"/>
              </a:rPr>
              <a:t>Pendant les </a:t>
            </a:r>
            <a:r>
              <a:rPr lang="en-GB" sz="2000" b="1" dirty="0" err="1">
                <a:latin typeface="Century Gothic" panose="020B0502020202020204" pitchFamily="34" charset="0"/>
              </a:rPr>
              <a:t>vacances</a:t>
            </a:r>
            <a:r>
              <a:rPr lang="en-GB" sz="2000" b="1" dirty="0">
                <a:latin typeface="Century Gothic" panose="020B0502020202020204" pitchFamily="34" charset="0"/>
              </a:rPr>
              <a:t>, </a:t>
            </a:r>
            <a:r>
              <a:rPr lang="en-GB" sz="2000" b="1" dirty="0" err="1">
                <a:latin typeface="Century Gothic" panose="020B0502020202020204" pitchFamily="34" charset="0"/>
              </a:rPr>
              <a:t>il</a:t>
            </a:r>
            <a:r>
              <a:rPr lang="en-GB" sz="2000" b="1" dirty="0">
                <a:latin typeface="Century Gothic" panose="020B0502020202020204" pitchFamily="34" charset="0"/>
              </a:rPr>
              <a:t>… / </a:t>
            </a:r>
            <a:r>
              <a:rPr lang="en-GB" sz="2000" b="1" dirty="0" err="1">
                <a:latin typeface="Century Gothic" panose="020B0502020202020204" pitchFamily="34" charset="0"/>
              </a:rPr>
              <a:t>ils</a:t>
            </a:r>
            <a:r>
              <a:rPr lang="en-GB" sz="2000" b="1" dirty="0">
                <a:latin typeface="Century Gothic" panose="020B0502020202020204" pitchFamily="34" charset="0"/>
              </a:rPr>
              <a:t>…</a:t>
            </a:r>
          </a:p>
          <a:p>
            <a:pPr marL="0" indent="0">
              <a:buNone/>
            </a:pPr>
            <a:endParaRPr lang="en-GB" sz="2000" dirty="0">
              <a:latin typeface="Century Gothic" panose="020B0502020202020204" pitchFamily="34" charset="0"/>
            </a:endParaRPr>
          </a:p>
          <a:p>
            <a:pPr marL="0" indent="0">
              <a:lnSpc>
                <a:spcPct val="150000"/>
              </a:lnSpc>
              <a:buNone/>
            </a:pPr>
            <a:r>
              <a:rPr lang="en-GB" sz="2000" dirty="0">
                <a:latin typeface="Century Gothic" panose="020B0502020202020204" pitchFamily="34" charset="0"/>
              </a:rPr>
              <a:t>						</a:t>
            </a:r>
          </a:p>
        </p:txBody>
      </p:sp>
      <p:pic>
        <p:nvPicPr>
          <p:cNvPr id="7" name="Picture 6"/>
          <p:cNvPicPr>
            <a:picLocks noChangeAspect="1"/>
          </p:cNvPicPr>
          <p:nvPr/>
        </p:nvPicPr>
        <p:blipFill rotWithShape="1">
          <a:blip r:embed="rId4"/>
          <a:srcRect t="42953" r="61529" b="9905"/>
          <a:stretch/>
        </p:blipFill>
        <p:spPr>
          <a:xfrm>
            <a:off x="2976115" y="1926654"/>
            <a:ext cx="1235895" cy="1215044"/>
          </a:xfrm>
          <a:prstGeom prst="rect">
            <a:avLst/>
          </a:prstGeom>
        </p:spPr>
      </p:pic>
      <p:sp>
        <p:nvSpPr>
          <p:cNvPr id="8" name="Title 1"/>
          <p:cNvSpPr txBox="1">
            <a:spLocks/>
          </p:cNvSpPr>
          <p:nvPr/>
        </p:nvSpPr>
        <p:spPr>
          <a:xfrm>
            <a:off x="2112393" y="0"/>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b="1" dirty="0"/>
          </a:p>
        </p:txBody>
      </p:sp>
      <p:pic>
        <p:nvPicPr>
          <p:cNvPr id="9" name="Picture 8"/>
          <p:cNvPicPr>
            <a:picLocks noChangeAspect="1"/>
          </p:cNvPicPr>
          <p:nvPr/>
        </p:nvPicPr>
        <p:blipFill rotWithShape="1">
          <a:blip r:embed="rId5"/>
          <a:srcRect l="12381" b="8553"/>
          <a:stretch/>
        </p:blipFill>
        <p:spPr>
          <a:xfrm>
            <a:off x="4086253" y="2010354"/>
            <a:ext cx="755258" cy="1215044"/>
          </a:xfrm>
          <a:prstGeom prst="rect">
            <a:avLst/>
          </a:prstGeom>
        </p:spPr>
      </p:pic>
      <p:pic>
        <p:nvPicPr>
          <p:cNvPr id="10" name="Picture 9"/>
          <p:cNvPicPr>
            <a:picLocks noChangeAspect="1"/>
          </p:cNvPicPr>
          <p:nvPr/>
        </p:nvPicPr>
        <p:blipFill rotWithShape="1">
          <a:blip r:embed="rId4"/>
          <a:srcRect l="39482" t="51537" r="32322" b="9695"/>
          <a:stretch/>
        </p:blipFill>
        <p:spPr>
          <a:xfrm>
            <a:off x="807544" y="2198712"/>
            <a:ext cx="867076" cy="956536"/>
          </a:xfrm>
          <a:prstGeom prst="rect">
            <a:avLst/>
          </a:prstGeom>
        </p:spPr>
      </p:pic>
      <p:pic>
        <p:nvPicPr>
          <p:cNvPr id="11" name="Picture 10"/>
          <p:cNvPicPr>
            <a:picLocks noChangeAspect="1"/>
          </p:cNvPicPr>
          <p:nvPr/>
        </p:nvPicPr>
        <p:blipFill>
          <a:blip r:embed="rId6"/>
          <a:stretch>
            <a:fillRect/>
          </a:stretch>
        </p:blipFill>
        <p:spPr>
          <a:xfrm>
            <a:off x="1001267" y="3619766"/>
            <a:ext cx="1064983" cy="1064983"/>
          </a:xfrm>
          <a:prstGeom prst="rect">
            <a:avLst/>
          </a:prstGeom>
        </p:spPr>
      </p:pic>
      <p:pic>
        <p:nvPicPr>
          <p:cNvPr id="12" name="Picture 11"/>
          <p:cNvPicPr>
            <a:picLocks noChangeAspect="1"/>
          </p:cNvPicPr>
          <p:nvPr/>
        </p:nvPicPr>
        <p:blipFill rotWithShape="1">
          <a:blip r:embed="rId7"/>
          <a:srcRect l="7041" r="63577" b="22440"/>
          <a:stretch/>
        </p:blipFill>
        <p:spPr>
          <a:xfrm>
            <a:off x="3190764" y="3616956"/>
            <a:ext cx="837183" cy="1072849"/>
          </a:xfrm>
          <a:prstGeom prst="rect">
            <a:avLst/>
          </a:prstGeom>
        </p:spPr>
      </p:pic>
      <p:pic>
        <p:nvPicPr>
          <p:cNvPr id="13" name="Picture 12"/>
          <p:cNvPicPr>
            <a:picLocks noChangeAspect="1"/>
          </p:cNvPicPr>
          <p:nvPr/>
        </p:nvPicPr>
        <p:blipFill rotWithShape="1">
          <a:blip r:embed="rId7"/>
          <a:srcRect l="63382" r="4036" b="13921"/>
          <a:stretch/>
        </p:blipFill>
        <p:spPr>
          <a:xfrm>
            <a:off x="4171487" y="3558322"/>
            <a:ext cx="836476" cy="1131483"/>
          </a:xfrm>
          <a:prstGeom prst="rect">
            <a:avLst/>
          </a:prstGeom>
        </p:spPr>
      </p:pic>
      <p:pic>
        <p:nvPicPr>
          <p:cNvPr id="14" name="Picture 13"/>
          <p:cNvPicPr>
            <a:picLocks noChangeAspect="1"/>
          </p:cNvPicPr>
          <p:nvPr/>
        </p:nvPicPr>
        <p:blipFill rotWithShape="1">
          <a:blip r:embed="rId8"/>
          <a:srcRect b="7761"/>
          <a:stretch/>
        </p:blipFill>
        <p:spPr>
          <a:xfrm>
            <a:off x="986762" y="5003212"/>
            <a:ext cx="876232" cy="1230096"/>
          </a:xfrm>
          <a:prstGeom prst="rect">
            <a:avLst/>
          </a:prstGeom>
        </p:spPr>
      </p:pic>
      <p:pic>
        <p:nvPicPr>
          <p:cNvPr id="15" name="Picture 14"/>
          <p:cNvPicPr>
            <a:picLocks noChangeAspect="1"/>
          </p:cNvPicPr>
          <p:nvPr/>
        </p:nvPicPr>
        <p:blipFill rotWithShape="1">
          <a:blip r:embed="rId9"/>
          <a:srcRect t="21524"/>
          <a:stretch/>
        </p:blipFill>
        <p:spPr>
          <a:xfrm>
            <a:off x="3369117" y="5061295"/>
            <a:ext cx="1472394" cy="1155468"/>
          </a:xfrm>
          <a:prstGeom prst="rect">
            <a:avLst/>
          </a:prstGeom>
        </p:spPr>
      </p:pic>
      <p:pic>
        <p:nvPicPr>
          <p:cNvPr id="16" name="Picture 15"/>
          <p:cNvPicPr>
            <a:picLocks noChangeAspect="1"/>
          </p:cNvPicPr>
          <p:nvPr/>
        </p:nvPicPr>
        <p:blipFill rotWithShape="1">
          <a:blip r:embed="rId10"/>
          <a:srcRect l="10082" r="7585" b="26883"/>
          <a:stretch/>
        </p:blipFill>
        <p:spPr>
          <a:xfrm>
            <a:off x="9127310" y="2341546"/>
            <a:ext cx="1753089" cy="747719"/>
          </a:xfrm>
          <a:prstGeom prst="rect">
            <a:avLst/>
          </a:prstGeom>
        </p:spPr>
      </p:pic>
      <p:pic>
        <p:nvPicPr>
          <p:cNvPr id="17" name="Picture 16"/>
          <p:cNvPicPr>
            <a:picLocks noChangeAspect="1"/>
          </p:cNvPicPr>
          <p:nvPr/>
        </p:nvPicPr>
        <p:blipFill rotWithShape="1">
          <a:blip r:embed="rId11"/>
          <a:srcRect b="21081"/>
          <a:stretch/>
        </p:blipFill>
        <p:spPr>
          <a:xfrm>
            <a:off x="7026680" y="2110942"/>
            <a:ext cx="1464156" cy="978323"/>
          </a:xfrm>
          <a:prstGeom prst="rect">
            <a:avLst/>
          </a:prstGeom>
        </p:spPr>
      </p:pic>
      <p:pic>
        <p:nvPicPr>
          <p:cNvPr id="18" name="Picture 17"/>
          <p:cNvPicPr>
            <a:picLocks noChangeAspect="1"/>
          </p:cNvPicPr>
          <p:nvPr/>
        </p:nvPicPr>
        <p:blipFill rotWithShape="1">
          <a:blip r:embed="rId12"/>
          <a:srcRect b="19091"/>
          <a:stretch/>
        </p:blipFill>
        <p:spPr>
          <a:xfrm>
            <a:off x="9107253" y="3502863"/>
            <a:ext cx="1957442" cy="1021773"/>
          </a:xfrm>
          <a:prstGeom prst="rect">
            <a:avLst/>
          </a:prstGeom>
        </p:spPr>
      </p:pic>
      <p:pic>
        <p:nvPicPr>
          <p:cNvPr id="19" name="Picture 18"/>
          <p:cNvPicPr>
            <a:picLocks noChangeAspect="1"/>
          </p:cNvPicPr>
          <p:nvPr/>
        </p:nvPicPr>
        <p:blipFill rotWithShape="1">
          <a:blip r:embed="rId13"/>
          <a:srcRect b="9073"/>
          <a:stretch/>
        </p:blipFill>
        <p:spPr>
          <a:xfrm>
            <a:off x="6952747" y="3510953"/>
            <a:ext cx="1115348" cy="1157223"/>
          </a:xfrm>
          <a:prstGeom prst="rect">
            <a:avLst/>
          </a:prstGeom>
        </p:spPr>
      </p:pic>
      <p:pic>
        <p:nvPicPr>
          <p:cNvPr id="20" name="Picture 19"/>
          <p:cNvPicPr>
            <a:picLocks noChangeAspect="1"/>
          </p:cNvPicPr>
          <p:nvPr/>
        </p:nvPicPr>
        <p:blipFill rotWithShape="1">
          <a:blip r:embed="rId14"/>
          <a:srcRect b="7862"/>
          <a:stretch/>
        </p:blipFill>
        <p:spPr>
          <a:xfrm>
            <a:off x="9429173" y="4986667"/>
            <a:ext cx="1269118" cy="1261373"/>
          </a:xfrm>
          <a:prstGeom prst="rect">
            <a:avLst/>
          </a:prstGeom>
        </p:spPr>
      </p:pic>
      <p:pic>
        <p:nvPicPr>
          <p:cNvPr id="21" name="Picture 20"/>
          <p:cNvPicPr>
            <a:picLocks noChangeAspect="1"/>
          </p:cNvPicPr>
          <p:nvPr/>
        </p:nvPicPr>
        <p:blipFill>
          <a:blip r:embed="rId15"/>
          <a:stretch>
            <a:fillRect/>
          </a:stretch>
        </p:blipFill>
        <p:spPr>
          <a:xfrm>
            <a:off x="7084275" y="5028507"/>
            <a:ext cx="1141500" cy="1143256"/>
          </a:xfrm>
          <a:prstGeom prst="rect">
            <a:avLst/>
          </a:prstGeom>
        </p:spPr>
      </p:pic>
      <p:sp>
        <p:nvSpPr>
          <p:cNvPr id="22" name="Content Placeholder 2"/>
          <p:cNvSpPr txBox="1">
            <a:spLocks/>
          </p:cNvSpPr>
          <p:nvPr/>
        </p:nvSpPr>
        <p:spPr>
          <a:xfrm>
            <a:off x="9324240" y="72074"/>
            <a:ext cx="2738770" cy="3805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GB" sz="2000" b="1" dirty="0" err="1" smtClean="0">
                <a:latin typeface="Century Gothic" panose="020B0502020202020204" pitchFamily="34" charset="0"/>
              </a:rPr>
              <a:t>Écouter</a:t>
            </a:r>
            <a:endParaRPr lang="en-GB" sz="2000" b="1" dirty="0">
              <a:latin typeface="Century Gothic" panose="020B0502020202020204" pitchFamily="34" charset="0"/>
            </a:endParaRPr>
          </a:p>
        </p:txBody>
      </p:sp>
      <p:sp>
        <p:nvSpPr>
          <p:cNvPr id="23" name="Rectangle 22"/>
          <p:cNvSpPr/>
          <p:nvPr/>
        </p:nvSpPr>
        <p:spPr>
          <a:xfrm>
            <a:off x="150723" y="1982963"/>
            <a:ext cx="5187141" cy="1282814"/>
          </a:xfrm>
          <a:prstGeom prst="rect">
            <a:avLst/>
          </a:prstGeom>
          <a:noFill/>
          <a:ln w="28575">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157112" y="3483444"/>
            <a:ext cx="5187141" cy="1276874"/>
          </a:xfrm>
          <a:prstGeom prst="rect">
            <a:avLst/>
          </a:prstGeom>
          <a:noFill/>
          <a:ln w="28575">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p:cNvSpPr txBox="1"/>
          <p:nvPr/>
        </p:nvSpPr>
        <p:spPr>
          <a:xfrm>
            <a:off x="532508" y="2047619"/>
            <a:ext cx="588936" cy="400110"/>
          </a:xfrm>
          <a:prstGeom prst="rect">
            <a:avLst/>
          </a:prstGeom>
          <a:noFill/>
        </p:spPr>
        <p:txBody>
          <a:bodyPr wrap="square" rtlCol="0">
            <a:spAutoFit/>
          </a:bodyPr>
          <a:lstStyle/>
          <a:p>
            <a:pPr algn="ctr"/>
            <a:r>
              <a:rPr lang="en-GB" sz="2000" b="1" dirty="0" smtClean="0">
                <a:solidFill>
                  <a:srgbClr val="E56700"/>
                </a:solidFill>
                <a:latin typeface="Century Gothic" panose="020B0502020202020204" pitchFamily="34" charset="0"/>
              </a:rPr>
              <a:t>A</a:t>
            </a:r>
            <a:endParaRPr lang="en-GB" sz="2000" b="1" dirty="0">
              <a:solidFill>
                <a:srgbClr val="E56700"/>
              </a:solidFill>
              <a:latin typeface="Century Gothic" panose="020B0502020202020204" pitchFamily="34" charset="0"/>
            </a:endParaRPr>
          </a:p>
        </p:txBody>
      </p:sp>
      <p:sp>
        <p:nvSpPr>
          <p:cNvPr id="26" name="TextBox 25"/>
          <p:cNvSpPr txBox="1"/>
          <p:nvPr/>
        </p:nvSpPr>
        <p:spPr>
          <a:xfrm>
            <a:off x="2763360" y="2050939"/>
            <a:ext cx="588936" cy="400110"/>
          </a:xfrm>
          <a:prstGeom prst="rect">
            <a:avLst/>
          </a:prstGeom>
          <a:noFill/>
        </p:spPr>
        <p:txBody>
          <a:bodyPr wrap="square" rtlCol="0">
            <a:spAutoFit/>
          </a:bodyPr>
          <a:lstStyle/>
          <a:p>
            <a:pPr algn="ctr"/>
            <a:r>
              <a:rPr lang="en-GB" sz="2000" b="1" dirty="0" smtClean="0">
                <a:solidFill>
                  <a:srgbClr val="E56700"/>
                </a:solidFill>
                <a:latin typeface="Century Gothic" panose="020B0502020202020204" pitchFamily="34" charset="0"/>
              </a:rPr>
              <a:t>B</a:t>
            </a:r>
            <a:endParaRPr lang="en-GB" sz="2000" b="1" dirty="0">
              <a:solidFill>
                <a:srgbClr val="E56700"/>
              </a:solidFill>
              <a:latin typeface="Century Gothic" panose="020B0502020202020204" pitchFamily="34" charset="0"/>
            </a:endParaRPr>
          </a:p>
        </p:txBody>
      </p:sp>
      <p:sp>
        <p:nvSpPr>
          <p:cNvPr id="27" name="Rectangle 26"/>
          <p:cNvSpPr/>
          <p:nvPr/>
        </p:nvSpPr>
        <p:spPr>
          <a:xfrm>
            <a:off x="169567" y="4986667"/>
            <a:ext cx="5187141" cy="1276874"/>
          </a:xfrm>
          <a:prstGeom prst="rect">
            <a:avLst/>
          </a:prstGeom>
          <a:noFill/>
          <a:ln w="28575">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p:cNvSpPr txBox="1"/>
          <p:nvPr/>
        </p:nvSpPr>
        <p:spPr>
          <a:xfrm>
            <a:off x="557622" y="3534481"/>
            <a:ext cx="588936" cy="400110"/>
          </a:xfrm>
          <a:prstGeom prst="rect">
            <a:avLst/>
          </a:prstGeom>
          <a:noFill/>
        </p:spPr>
        <p:txBody>
          <a:bodyPr wrap="square" rtlCol="0">
            <a:spAutoFit/>
          </a:bodyPr>
          <a:lstStyle/>
          <a:p>
            <a:pPr algn="ctr"/>
            <a:r>
              <a:rPr lang="en-GB" sz="2000" b="1" dirty="0" smtClean="0">
                <a:solidFill>
                  <a:srgbClr val="E56700"/>
                </a:solidFill>
                <a:latin typeface="Century Gothic" panose="020B0502020202020204" pitchFamily="34" charset="0"/>
              </a:rPr>
              <a:t>A</a:t>
            </a:r>
            <a:endParaRPr lang="en-GB" sz="2000" b="1" dirty="0">
              <a:solidFill>
                <a:srgbClr val="E56700"/>
              </a:solidFill>
              <a:latin typeface="Century Gothic" panose="020B0502020202020204" pitchFamily="34" charset="0"/>
            </a:endParaRPr>
          </a:p>
        </p:txBody>
      </p:sp>
      <p:sp>
        <p:nvSpPr>
          <p:cNvPr id="29" name="TextBox 28"/>
          <p:cNvSpPr txBox="1"/>
          <p:nvPr/>
        </p:nvSpPr>
        <p:spPr>
          <a:xfrm>
            <a:off x="2788474" y="3537801"/>
            <a:ext cx="588936" cy="400110"/>
          </a:xfrm>
          <a:prstGeom prst="rect">
            <a:avLst/>
          </a:prstGeom>
          <a:noFill/>
        </p:spPr>
        <p:txBody>
          <a:bodyPr wrap="square" rtlCol="0">
            <a:spAutoFit/>
          </a:bodyPr>
          <a:lstStyle/>
          <a:p>
            <a:pPr algn="ctr"/>
            <a:r>
              <a:rPr lang="en-GB" sz="2000" b="1" dirty="0" smtClean="0">
                <a:solidFill>
                  <a:srgbClr val="E56700"/>
                </a:solidFill>
                <a:latin typeface="Century Gothic" panose="020B0502020202020204" pitchFamily="34" charset="0"/>
              </a:rPr>
              <a:t>B</a:t>
            </a:r>
            <a:endParaRPr lang="en-GB" sz="2000" b="1" dirty="0">
              <a:solidFill>
                <a:srgbClr val="E56700"/>
              </a:solidFill>
              <a:latin typeface="Century Gothic" panose="020B0502020202020204" pitchFamily="34" charset="0"/>
            </a:endParaRPr>
          </a:p>
        </p:txBody>
      </p:sp>
      <p:sp>
        <p:nvSpPr>
          <p:cNvPr id="30" name="TextBox 29"/>
          <p:cNvSpPr txBox="1"/>
          <p:nvPr/>
        </p:nvSpPr>
        <p:spPr>
          <a:xfrm>
            <a:off x="557622" y="5099524"/>
            <a:ext cx="588936" cy="400110"/>
          </a:xfrm>
          <a:prstGeom prst="rect">
            <a:avLst/>
          </a:prstGeom>
          <a:noFill/>
        </p:spPr>
        <p:txBody>
          <a:bodyPr wrap="square" rtlCol="0">
            <a:spAutoFit/>
          </a:bodyPr>
          <a:lstStyle/>
          <a:p>
            <a:pPr algn="ctr"/>
            <a:r>
              <a:rPr lang="en-GB" sz="2000" b="1" dirty="0" smtClean="0">
                <a:solidFill>
                  <a:srgbClr val="E56700"/>
                </a:solidFill>
                <a:latin typeface="Century Gothic" panose="020B0502020202020204" pitchFamily="34" charset="0"/>
              </a:rPr>
              <a:t>A</a:t>
            </a:r>
            <a:endParaRPr lang="en-GB" sz="2000" b="1" dirty="0">
              <a:solidFill>
                <a:srgbClr val="E56700"/>
              </a:solidFill>
              <a:latin typeface="Century Gothic" panose="020B0502020202020204" pitchFamily="34" charset="0"/>
            </a:endParaRPr>
          </a:p>
        </p:txBody>
      </p:sp>
      <p:sp>
        <p:nvSpPr>
          <p:cNvPr id="31" name="TextBox 30"/>
          <p:cNvSpPr txBox="1"/>
          <p:nvPr/>
        </p:nvSpPr>
        <p:spPr>
          <a:xfrm>
            <a:off x="2788474" y="5102844"/>
            <a:ext cx="588936" cy="400110"/>
          </a:xfrm>
          <a:prstGeom prst="rect">
            <a:avLst/>
          </a:prstGeom>
          <a:noFill/>
        </p:spPr>
        <p:txBody>
          <a:bodyPr wrap="square" rtlCol="0">
            <a:spAutoFit/>
          </a:bodyPr>
          <a:lstStyle/>
          <a:p>
            <a:pPr algn="ctr"/>
            <a:r>
              <a:rPr lang="en-GB" sz="2000" b="1" dirty="0" smtClean="0">
                <a:solidFill>
                  <a:srgbClr val="E56700"/>
                </a:solidFill>
                <a:latin typeface="Century Gothic" panose="020B0502020202020204" pitchFamily="34" charset="0"/>
              </a:rPr>
              <a:t>B</a:t>
            </a:r>
            <a:endParaRPr lang="en-GB" sz="2000" b="1" dirty="0">
              <a:solidFill>
                <a:srgbClr val="E56700"/>
              </a:solidFill>
              <a:latin typeface="Century Gothic" panose="020B0502020202020204" pitchFamily="34" charset="0"/>
            </a:endParaRPr>
          </a:p>
        </p:txBody>
      </p:sp>
      <p:sp>
        <p:nvSpPr>
          <p:cNvPr id="32" name="TextBox 31"/>
          <p:cNvSpPr txBox="1"/>
          <p:nvPr/>
        </p:nvSpPr>
        <p:spPr>
          <a:xfrm>
            <a:off x="169567" y="1987257"/>
            <a:ext cx="278653" cy="523220"/>
          </a:xfrm>
          <a:prstGeom prst="rect">
            <a:avLst/>
          </a:prstGeom>
          <a:noFill/>
        </p:spPr>
        <p:txBody>
          <a:bodyPr wrap="square" rtlCol="0">
            <a:spAutoFit/>
          </a:bodyPr>
          <a:lstStyle/>
          <a:p>
            <a:r>
              <a:rPr lang="en-GB" sz="2800" b="1" dirty="0" smtClean="0">
                <a:solidFill>
                  <a:srgbClr val="02456F"/>
                </a:solidFill>
                <a:latin typeface="Century Gothic" panose="020B0502020202020204" pitchFamily="34" charset="0"/>
              </a:rPr>
              <a:t>1</a:t>
            </a:r>
            <a:endParaRPr lang="en-GB" sz="2800" b="1" dirty="0">
              <a:solidFill>
                <a:srgbClr val="02456F"/>
              </a:solidFill>
              <a:latin typeface="Century Gothic" panose="020B0502020202020204" pitchFamily="34" charset="0"/>
            </a:endParaRPr>
          </a:p>
        </p:txBody>
      </p:sp>
      <p:sp>
        <p:nvSpPr>
          <p:cNvPr id="33" name="TextBox 32"/>
          <p:cNvSpPr txBox="1"/>
          <p:nvPr/>
        </p:nvSpPr>
        <p:spPr>
          <a:xfrm>
            <a:off x="184686" y="3534481"/>
            <a:ext cx="278653" cy="523220"/>
          </a:xfrm>
          <a:prstGeom prst="rect">
            <a:avLst/>
          </a:prstGeom>
          <a:noFill/>
        </p:spPr>
        <p:txBody>
          <a:bodyPr wrap="square" rtlCol="0">
            <a:spAutoFit/>
          </a:bodyPr>
          <a:lstStyle/>
          <a:p>
            <a:r>
              <a:rPr lang="en-GB" sz="2800" b="1" dirty="0" smtClean="0">
                <a:solidFill>
                  <a:srgbClr val="02456F"/>
                </a:solidFill>
                <a:latin typeface="Century Gothic" panose="020B0502020202020204" pitchFamily="34" charset="0"/>
              </a:rPr>
              <a:t>2</a:t>
            </a:r>
            <a:endParaRPr lang="en-GB" sz="2800" b="1" dirty="0">
              <a:solidFill>
                <a:srgbClr val="02456F"/>
              </a:solidFill>
              <a:latin typeface="Century Gothic" panose="020B0502020202020204" pitchFamily="34" charset="0"/>
            </a:endParaRPr>
          </a:p>
        </p:txBody>
      </p:sp>
      <p:sp>
        <p:nvSpPr>
          <p:cNvPr id="34" name="TextBox 33"/>
          <p:cNvSpPr txBox="1"/>
          <p:nvPr/>
        </p:nvSpPr>
        <p:spPr>
          <a:xfrm>
            <a:off x="183076" y="5003212"/>
            <a:ext cx="278653" cy="523220"/>
          </a:xfrm>
          <a:prstGeom prst="rect">
            <a:avLst/>
          </a:prstGeom>
          <a:noFill/>
        </p:spPr>
        <p:txBody>
          <a:bodyPr wrap="square" rtlCol="0">
            <a:spAutoFit/>
          </a:bodyPr>
          <a:lstStyle/>
          <a:p>
            <a:r>
              <a:rPr lang="en-GB" sz="2800" b="1" dirty="0" smtClean="0">
                <a:solidFill>
                  <a:srgbClr val="02456F"/>
                </a:solidFill>
                <a:latin typeface="Century Gothic" panose="020B0502020202020204" pitchFamily="34" charset="0"/>
              </a:rPr>
              <a:t>3</a:t>
            </a:r>
            <a:endParaRPr lang="en-GB" sz="2800" b="1" dirty="0">
              <a:solidFill>
                <a:srgbClr val="02456F"/>
              </a:solidFill>
              <a:latin typeface="Century Gothic" panose="020B0502020202020204" pitchFamily="34" charset="0"/>
            </a:endParaRPr>
          </a:p>
        </p:txBody>
      </p:sp>
      <p:sp>
        <p:nvSpPr>
          <p:cNvPr id="35" name="Rectangle 34"/>
          <p:cNvSpPr/>
          <p:nvPr/>
        </p:nvSpPr>
        <p:spPr>
          <a:xfrm>
            <a:off x="5985268" y="1982963"/>
            <a:ext cx="5187141" cy="1282814"/>
          </a:xfrm>
          <a:prstGeom prst="rect">
            <a:avLst/>
          </a:prstGeom>
          <a:noFill/>
          <a:ln w="28575">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p:cNvSpPr/>
          <p:nvPr/>
        </p:nvSpPr>
        <p:spPr>
          <a:xfrm>
            <a:off x="5985267" y="3482691"/>
            <a:ext cx="5187141" cy="1276874"/>
          </a:xfrm>
          <a:prstGeom prst="rect">
            <a:avLst/>
          </a:prstGeom>
          <a:noFill/>
          <a:ln w="28575">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p:cNvSpPr/>
          <p:nvPr/>
        </p:nvSpPr>
        <p:spPr>
          <a:xfrm>
            <a:off x="5985267" y="4986667"/>
            <a:ext cx="5187141" cy="1276874"/>
          </a:xfrm>
          <a:prstGeom prst="rect">
            <a:avLst/>
          </a:prstGeom>
          <a:noFill/>
          <a:ln w="28575">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p:cNvSpPr txBox="1"/>
          <p:nvPr/>
        </p:nvSpPr>
        <p:spPr>
          <a:xfrm>
            <a:off x="5993994" y="1950713"/>
            <a:ext cx="278653" cy="523220"/>
          </a:xfrm>
          <a:prstGeom prst="rect">
            <a:avLst/>
          </a:prstGeom>
          <a:noFill/>
        </p:spPr>
        <p:txBody>
          <a:bodyPr wrap="square" rtlCol="0">
            <a:spAutoFit/>
          </a:bodyPr>
          <a:lstStyle/>
          <a:p>
            <a:r>
              <a:rPr lang="en-GB" sz="2800" b="1" dirty="0" smtClean="0">
                <a:solidFill>
                  <a:srgbClr val="02456F"/>
                </a:solidFill>
                <a:latin typeface="Century Gothic" panose="020B0502020202020204" pitchFamily="34" charset="0"/>
              </a:rPr>
              <a:t>4</a:t>
            </a:r>
            <a:endParaRPr lang="en-GB" sz="2800" b="1" dirty="0">
              <a:solidFill>
                <a:srgbClr val="02456F"/>
              </a:solidFill>
              <a:latin typeface="Century Gothic" panose="020B0502020202020204" pitchFamily="34" charset="0"/>
            </a:endParaRPr>
          </a:p>
        </p:txBody>
      </p:sp>
      <p:sp>
        <p:nvSpPr>
          <p:cNvPr id="39" name="TextBox 38"/>
          <p:cNvSpPr txBox="1"/>
          <p:nvPr/>
        </p:nvSpPr>
        <p:spPr>
          <a:xfrm>
            <a:off x="6009113" y="3497937"/>
            <a:ext cx="278653" cy="523220"/>
          </a:xfrm>
          <a:prstGeom prst="rect">
            <a:avLst/>
          </a:prstGeom>
          <a:noFill/>
        </p:spPr>
        <p:txBody>
          <a:bodyPr wrap="square" rtlCol="0">
            <a:spAutoFit/>
          </a:bodyPr>
          <a:lstStyle/>
          <a:p>
            <a:r>
              <a:rPr lang="en-GB" sz="2800" b="1" dirty="0" smtClean="0">
                <a:solidFill>
                  <a:srgbClr val="02456F"/>
                </a:solidFill>
                <a:latin typeface="Century Gothic" panose="020B0502020202020204" pitchFamily="34" charset="0"/>
              </a:rPr>
              <a:t>5</a:t>
            </a:r>
            <a:endParaRPr lang="en-GB" sz="2800" b="1" dirty="0">
              <a:solidFill>
                <a:srgbClr val="02456F"/>
              </a:solidFill>
              <a:latin typeface="Century Gothic" panose="020B0502020202020204" pitchFamily="34" charset="0"/>
            </a:endParaRPr>
          </a:p>
        </p:txBody>
      </p:sp>
      <p:sp>
        <p:nvSpPr>
          <p:cNvPr id="40" name="TextBox 39"/>
          <p:cNvSpPr txBox="1"/>
          <p:nvPr/>
        </p:nvSpPr>
        <p:spPr>
          <a:xfrm>
            <a:off x="6007503" y="4966668"/>
            <a:ext cx="278653" cy="523220"/>
          </a:xfrm>
          <a:prstGeom prst="rect">
            <a:avLst/>
          </a:prstGeom>
          <a:noFill/>
        </p:spPr>
        <p:txBody>
          <a:bodyPr wrap="square" rtlCol="0">
            <a:spAutoFit/>
          </a:bodyPr>
          <a:lstStyle/>
          <a:p>
            <a:r>
              <a:rPr lang="en-GB" sz="2800" b="1" dirty="0" smtClean="0">
                <a:solidFill>
                  <a:srgbClr val="02456F"/>
                </a:solidFill>
                <a:latin typeface="Century Gothic" panose="020B0502020202020204" pitchFamily="34" charset="0"/>
              </a:rPr>
              <a:t>6</a:t>
            </a:r>
            <a:endParaRPr lang="en-GB" sz="2800" b="1" dirty="0">
              <a:solidFill>
                <a:srgbClr val="02456F"/>
              </a:solidFill>
              <a:latin typeface="Century Gothic" panose="020B0502020202020204" pitchFamily="34" charset="0"/>
            </a:endParaRPr>
          </a:p>
        </p:txBody>
      </p:sp>
      <p:sp>
        <p:nvSpPr>
          <p:cNvPr id="41" name="TextBox 40"/>
          <p:cNvSpPr txBox="1"/>
          <p:nvPr/>
        </p:nvSpPr>
        <p:spPr>
          <a:xfrm>
            <a:off x="6581933" y="2028801"/>
            <a:ext cx="588936" cy="400110"/>
          </a:xfrm>
          <a:prstGeom prst="rect">
            <a:avLst/>
          </a:prstGeom>
          <a:noFill/>
        </p:spPr>
        <p:txBody>
          <a:bodyPr wrap="square" rtlCol="0">
            <a:spAutoFit/>
          </a:bodyPr>
          <a:lstStyle/>
          <a:p>
            <a:pPr algn="ctr"/>
            <a:r>
              <a:rPr lang="en-GB" sz="2000" b="1" dirty="0" smtClean="0">
                <a:solidFill>
                  <a:srgbClr val="E56700"/>
                </a:solidFill>
                <a:latin typeface="Century Gothic" panose="020B0502020202020204" pitchFamily="34" charset="0"/>
              </a:rPr>
              <a:t>A</a:t>
            </a:r>
            <a:endParaRPr lang="en-GB" sz="2000" b="1" dirty="0">
              <a:solidFill>
                <a:srgbClr val="E56700"/>
              </a:solidFill>
              <a:latin typeface="Century Gothic" panose="020B0502020202020204" pitchFamily="34" charset="0"/>
            </a:endParaRPr>
          </a:p>
        </p:txBody>
      </p:sp>
      <p:sp>
        <p:nvSpPr>
          <p:cNvPr id="42" name="TextBox 41"/>
          <p:cNvSpPr txBox="1"/>
          <p:nvPr/>
        </p:nvSpPr>
        <p:spPr>
          <a:xfrm>
            <a:off x="8812785" y="2032121"/>
            <a:ext cx="588936" cy="400110"/>
          </a:xfrm>
          <a:prstGeom prst="rect">
            <a:avLst/>
          </a:prstGeom>
          <a:noFill/>
        </p:spPr>
        <p:txBody>
          <a:bodyPr wrap="square" rtlCol="0">
            <a:spAutoFit/>
          </a:bodyPr>
          <a:lstStyle/>
          <a:p>
            <a:pPr algn="ctr"/>
            <a:r>
              <a:rPr lang="en-GB" sz="2000" b="1" dirty="0" smtClean="0">
                <a:solidFill>
                  <a:srgbClr val="E56700"/>
                </a:solidFill>
                <a:latin typeface="Century Gothic" panose="020B0502020202020204" pitchFamily="34" charset="0"/>
              </a:rPr>
              <a:t>B</a:t>
            </a:r>
            <a:endParaRPr lang="en-GB" sz="2000" b="1" dirty="0">
              <a:solidFill>
                <a:srgbClr val="E56700"/>
              </a:solidFill>
              <a:latin typeface="Century Gothic" panose="020B0502020202020204" pitchFamily="34" charset="0"/>
            </a:endParaRPr>
          </a:p>
        </p:txBody>
      </p:sp>
      <p:sp>
        <p:nvSpPr>
          <p:cNvPr id="43" name="TextBox 42"/>
          <p:cNvSpPr txBox="1"/>
          <p:nvPr/>
        </p:nvSpPr>
        <p:spPr>
          <a:xfrm>
            <a:off x="6581933" y="3551443"/>
            <a:ext cx="588936" cy="400110"/>
          </a:xfrm>
          <a:prstGeom prst="rect">
            <a:avLst/>
          </a:prstGeom>
          <a:noFill/>
        </p:spPr>
        <p:txBody>
          <a:bodyPr wrap="square" rtlCol="0">
            <a:spAutoFit/>
          </a:bodyPr>
          <a:lstStyle/>
          <a:p>
            <a:pPr algn="ctr"/>
            <a:r>
              <a:rPr lang="en-GB" sz="2000" b="1" dirty="0" smtClean="0">
                <a:solidFill>
                  <a:srgbClr val="E56700"/>
                </a:solidFill>
                <a:latin typeface="Century Gothic" panose="020B0502020202020204" pitchFamily="34" charset="0"/>
              </a:rPr>
              <a:t>A</a:t>
            </a:r>
            <a:endParaRPr lang="en-GB" sz="2000" b="1" dirty="0">
              <a:solidFill>
                <a:srgbClr val="E56700"/>
              </a:solidFill>
              <a:latin typeface="Century Gothic" panose="020B0502020202020204" pitchFamily="34" charset="0"/>
            </a:endParaRPr>
          </a:p>
        </p:txBody>
      </p:sp>
      <p:sp>
        <p:nvSpPr>
          <p:cNvPr id="44" name="TextBox 43"/>
          <p:cNvSpPr txBox="1"/>
          <p:nvPr/>
        </p:nvSpPr>
        <p:spPr>
          <a:xfrm>
            <a:off x="8812785" y="3554763"/>
            <a:ext cx="588936" cy="400110"/>
          </a:xfrm>
          <a:prstGeom prst="rect">
            <a:avLst/>
          </a:prstGeom>
          <a:noFill/>
        </p:spPr>
        <p:txBody>
          <a:bodyPr wrap="square" rtlCol="0">
            <a:spAutoFit/>
          </a:bodyPr>
          <a:lstStyle/>
          <a:p>
            <a:pPr algn="ctr"/>
            <a:r>
              <a:rPr lang="en-GB" sz="2000" b="1" dirty="0" smtClean="0">
                <a:solidFill>
                  <a:srgbClr val="E56700"/>
                </a:solidFill>
                <a:latin typeface="Century Gothic" panose="020B0502020202020204" pitchFamily="34" charset="0"/>
              </a:rPr>
              <a:t>B</a:t>
            </a:r>
            <a:endParaRPr lang="en-GB" sz="2000" b="1" dirty="0">
              <a:solidFill>
                <a:srgbClr val="E56700"/>
              </a:solidFill>
              <a:latin typeface="Century Gothic" panose="020B0502020202020204" pitchFamily="34" charset="0"/>
            </a:endParaRPr>
          </a:p>
        </p:txBody>
      </p:sp>
      <p:sp>
        <p:nvSpPr>
          <p:cNvPr id="45" name="TextBox 44"/>
          <p:cNvSpPr txBox="1"/>
          <p:nvPr/>
        </p:nvSpPr>
        <p:spPr>
          <a:xfrm>
            <a:off x="6607828" y="5033613"/>
            <a:ext cx="588936" cy="400110"/>
          </a:xfrm>
          <a:prstGeom prst="rect">
            <a:avLst/>
          </a:prstGeom>
          <a:noFill/>
        </p:spPr>
        <p:txBody>
          <a:bodyPr wrap="square" rtlCol="0">
            <a:spAutoFit/>
          </a:bodyPr>
          <a:lstStyle/>
          <a:p>
            <a:pPr algn="ctr"/>
            <a:r>
              <a:rPr lang="en-GB" sz="2000" b="1" dirty="0" smtClean="0">
                <a:solidFill>
                  <a:srgbClr val="E56700"/>
                </a:solidFill>
                <a:latin typeface="Century Gothic" panose="020B0502020202020204" pitchFamily="34" charset="0"/>
              </a:rPr>
              <a:t>A</a:t>
            </a:r>
            <a:endParaRPr lang="en-GB" sz="2000" b="1" dirty="0">
              <a:solidFill>
                <a:srgbClr val="E56700"/>
              </a:solidFill>
              <a:latin typeface="Century Gothic" panose="020B0502020202020204" pitchFamily="34" charset="0"/>
            </a:endParaRPr>
          </a:p>
        </p:txBody>
      </p:sp>
      <p:sp>
        <p:nvSpPr>
          <p:cNvPr id="46" name="TextBox 45"/>
          <p:cNvSpPr txBox="1"/>
          <p:nvPr/>
        </p:nvSpPr>
        <p:spPr>
          <a:xfrm>
            <a:off x="8838680" y="5036933"/>
            <a:ext cx="588936" cy="400110"/>
          </a:xfrm>
          <a:prstGeom prst="rect">
            <a:avLst/>
          </a:prstGeom>
          <a:noFill/>
        </p:spPr>
        <p:txBody>
          <a:bodyPr wrap="square" rtlCol="0">
            <a:spAutoFit/>
          </a:bodyPr>
          <a:lstStyle/>
          <a:p>
            <a:pPr algn="ctr"/>
            <a:r>
              <a:rPr lang="en-GB" sz="2000" b="1" dirty="0" smtClean="0">
                <a:solidFill>
                  <a:srgbClr val="E56700"/>
                </a:solidFill>
                <a:latin typeface="Century Gothic" panose="020B0502020202020204" pitchFamily="34" charset="0"/>
              </a:rPr>
              <a:t>B</a:t>
            </a:r>
            <a:endParaRPr lang="en-GB" sz="2000" b="1" dirty="0">
              <a:solidFill>
                <a:srgbClr val="E56700"/>
              </a:solidFill>
              <a:latin typeface="Century Gothic" panose="020B0502020202020204" pitchFamily="34" charset="0"/>
            </a:endParaRPr>
          </a:p>
        </p:txBody>
      </p:sp>
    </p:spTree>
    <p:extLst>
      <p:ext uri="{BB962C8B-B14F-4D97-AF65-F5344CB8AC3E}">
        <p14:creationId xmlns:p14="http://schemas.microsoft.com/office/powerpoint/2010/main" val="7251879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072782694"/>
              </p:ext>
            </p:extLst>
          </p:nvPr>
        </p:nvGraphicFramePr>
        <p:xfrm>
          <a:off x="218268" y="2507817"/>
          <a:ext cx="11451955" cy="3657600"/>
        </p:xfrm>
        <a:graphic>
          <a:graphicData uri="http://schemas.openxmlformats.org/drawingml/2006/table">
            <a:tbl>
              <a:tblPr firstRow="1" bandRow="1">
                <a:tableStyleId>{5C22544A-7EE6-4342-B048-85BDC9FD1C3A}</a:tableStyleId>
              </a:tblPr>
              <a:tblGrid>
                <a:gridCol w="475280"/>
                <a:gridCol w="3057041"/>
                <a:gridCol w="1069383"/>
                <a:gridCol w="6850251"/>
              </a:tblGrid>
              <a:tr h="223784">
                <a:tc rowSpan="2">
                  <a:txBody>
                    <a:bodyPr/>
                    <a:lstStyle/>
                    <a:p>
                      <a:r>
                        <a:rPr lang="en-GB" sz="2400" b="0" dirty="0">
                          <a:solidFill>
                            <a:schemeClr val="accent5">
                              <a:lumMod val="50000"/>
                            </a:schemeClr>
                          </a:solidFill>
                          <a:latin typeface="Century Gothic" panose="020B050202020202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r>
                        <a:rPr lang="en-GB" sz="2400" b="0" dirty="0">
                          <a:solidFill>
                            <a:srgbClr val="02456F"/>
                          </a:solidFill>
                          <a:latin typeface="Century Gothic" panose="020B0502020202020204" pitchFamily="34" charset="0"/>
                        </a:rPr>
                        <a:t>Mon</a:t>
                      </a:r>
                      <a:r>
                        <a:rPr lang="en-GB" sz="2400" b="0" baseline="0" dirty="0">
                          <a:solidFill>
                            <a:srgbClr val="02456F"/>
                          </a:solidFill>
                          <a:latin typeface="Century Gothic" panose="020B0502020202020204" pitchFamily="34" charset="0"/>
                        </a:rPr>
                        <a:t> </a:t>
                      </a:r>
                      <a:r>
                        <a:rPr lang="en-GB" sz="2400" b="0" dirty="0">
                          <a:solidFill>
                            <a:srgbClr val="02456F"/>
                          </a:solidFill>
                          <a:latin typeface="Century Gothic" panose="020B0502020202020204" pitchFamily="34" charset="0"/>
                        </a:rPr>
                        <a:t>frère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0" dirty="0" smtClean="0">
                          <a:solidFill>
                            <a:srgbClr val="02456F"/>
                          </a:solidFill>
                          <a:latin typeface="Century Gothic" panose="020B0502020202020204" pitchFamily="34" charset="0"/>
                        </a:rPr>
                        <a:t>a</a:t>
                      </a:r>
                      <a:endParaRPr lang="en-GB" sz="2400" b="0" dirty="0">
                        <a:solidFill>
                          <a:srgbClr val="02456F"/>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r>
                        <a:rPr lang="en-GB" sz="2400" b="0" dirty="0" err="1">
                          <a:solidFill>
                            <a:schemeClr val="accent5">
                              <a:lumMod val="50000"/>
                            </a:schemeClr>
                          </a:solidFill>
                          <a:latin typeface="Century Gothic" panose="020B0502020202020204" pitchFamily="34" charset="0"/>
                        </a:rPr>
                        <a:t>utlisé</a:t>
                      </a:r>
                      <a:r>
                        <a:rPr lang="en-GB" sz="2400" b="0" dirty="0">
                          <a:solidFill>
                            <a:schemeClr val="accent5">
                              <a:lumMod val="50000"/>
                            </a:schemeClr>
                          </a:solidFill>
                          <a:latin typeface="Century Gothic" panose="020B0502020202020204" pitchFamily="34" charset="0"/>
                        </a:rPr>
                        <a:t> ma</a:t>
                      </a:r>
                      <a:r>
                        <a:rPr lang="en-GB" sz="2400" b="0" baseline="0" dirty="0">
                          <a:solidFill>
                            <a:schemeClr val="accent5">
                              <a:lumMod val="50000"/>
                            </a:schemeClr>
                          </a:solidFill>
                          <a:latin typeface="Century Gothic" panose="020B0502020202020204" pitchFamily="34" charset="0"/>
                        </a:rPr>
                        <a:t> </a:t>
                      </a:r>
                      <a:r>
                        <a:rPr lang="en-GB" sz="2400" b="0" baseline="0" dirty="0" err="1">
                          <a:solidFill>
                            <a:schemeClr val="accent5">
                              <a:lumMod val="50000"/>
                            </a:schemeClr>
                          </a:solidFill>
                          <a:latin typeface="Century Gothic" panose="020B0502020202020204" pitchFamily="34" charset="0"/>
                        </a:rPr>
                        <a:t>tablette</a:t>
                      </a:r>
                      <a:r>
                        <a:rPr lang="en-GB" sz="2400" b="0" baseline="0" dirty="0">
                          <a:solidFill>
                            <a:schemeClr val="accent5">
                              <a:lumMod val="50000"/>
                            </a:schemeClr>
                          </a:solidFill>
                          <a:latin typeface="Century Gothic" panose="020B0502020202020204" pitchFamily="34" charset="0"/>
                        </a:rPr>
                        <a:t>.</a:t>
                      </a:r>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23784">
                <a:tc vMerge="1">
                  <a:txBody>
                    <a:bodyPr/>
                    <a:lstStyle/>
                    <a:p>
                      <a:endParaRPr lang="en-GB"/>
                    </a:p>
                  </a:txBody>
                  <a:tcPr/>
                </a:tc>
                <a:tc vMerge="1">
                  <a:txBody>
                    <a:bodyPr/>
                    <a:lstStyle/>
                    <a:p>
                      <a:endParaRPr lang="en-GB"/>
                    </a:p>
                  </a:txBody>
                  <a:tcPr/>
                </a:tc>
                <a:tc>
                  <a:txBody>
                    <a:bodyPr/>
                    <a:lstStyle/>
                    <a:p>
                      <a:pPr algn="ctr"/>
                      <a:r>
                        <a:rPr lang="en-GB" sz="2400" b="0" dirty="0" err="1">
                          <a:solidFill>
                            <a:schemeClr val="accent5">
                              <a:lumMod val="50000"/>
                            </a:schemeClr>
                          </a:solidFill>
                          <a:latin typeface="Century Gothic" panose="020B0502020202020204" pitchFamily="34" charset="0"/>
                        </a:rPr>
                        <a:t>ont</a:t>
                      </a:r>
                      <a:endParaRPr lang="en-GB" sz="24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GB"/>
                    </a:p>
                  </a:txBody>
                  <a:tcPr/>
                </a:tc>
              </a:tr>
              <a:tr h="223784">
                <a:tc rowSpan="2">
                  <a:txBody>
                    <a:bodyPr/>
                    <a:lstStyle/>
                    <a:p>
                      <a:r>
                        <a:rPr lang="en-GB" sz="2400" dirty="0">
                          <a:solidFill>
                            <a:schemeClr val="accent5">
                              <a:lumMod val="50000"/>
                            </a:schemeClr>
                          </a:solidFill>
                          <a:latin typeface="Century Gothic" panose="020B050202020202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chemeClr val="accent5">
                              <a:lumMod val="50000"/>
                            </a:schemeClr>
                          </a:solidFill>
                          <a:latin typeface="Century Gothic" panose="020B0502020202020204" pitchFamily="34" charset="0"/>
                        </a:rPr>
                        <a:t>Mes</a:t>
                      </a:r>
                      <a:r>
                        <a:rPr lang="en-GB" sz="2400" dirty="0">
                          <a:solidFill>
                            <a:schemeClr val="accent5">
                              <a:lumMod val="50000"/>
                            </a:schemeClr>
                          </a:solidFill>
                          <a:latin typeface="Century Gothic" panose="020B0502020202020204" pitchFamily="34" charset="0"/>
                        </a:rPr>
                        <a:t> parents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dirty="0">
                          <a:solidFill>
                            <a:schemeClr val="accent5">
                              <a:lumMod val="50000"/>
                            </a:schemeClr>
                          </a:solidFill>
                          <a:latin typeface="Century Gothic" panose="020B0502020202020204" pitchFamily="34"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chemeClr val="accent5">
                              <a:lumMod val="50000"/>
                            </a:schemeClr>
                          </a:solidFill>
                          <a:latin typeface="Century Gothic" panose="020B0502020202020204" pitchFamily="34" charset="0"/>
                        </a:rPr>
                        <a:t>écouté</a:t>
                      </a:r>
                      <a:r>
                        <a:rPr lang="en-GB" sz="2400" dirty="0">
                          <a:solidFill>
                            <a:schemeClr val="accent5">
                              <a:lumMod val="50000"/>
                            </a:schemeClr>
                          </a:solidFill>
                          <a:latin typeface="Century Gothic" panose="020B0502020202020204" pitchFamily="34" charset="0"/>
                        </a:rPr>
                        <a:t> de la </a:t>
                      </a:r>
                      <a:r>
                        <a:rPr lang="en-GB" sz="2400" dirty="0" err="1">
                          <a:solidFill>
                            <a:schemeClr val="accent5">
                              <a:lumMod val="50000"/>
                            </a:schemeClr>
                          </a:solidFill>
                          <a:latin typeface="Century Gothic" panose="020B0502020202020204" pitchFamily="34" charset="0"/>
                        </a:rPr>
                        <a:t>musique</a:t>
                      </a:r>
                      <a:r>
                        <a:rPr lang="en-GB" sz="2400" baseline="0" dirty="0">
                          <a:solidFill>
                            <a:schemeClr val="accent5">
                              <a:lumMod val="50000"/>
                            </a:schemeClr>
                          </a:solidFill>
                          <a:latin typeface="Century Gothic" panose="020B0502020202020204" pitchFamily="34" charset="0"/>
                        </a:rPr>
                        <a:t> terrible.</a:t>
                      </a:r>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23784">
                <a:tc vMerge="1">
                  <a:txBody>
                    <a:bodyPr/>
                    <a:lstStyle/>
                    <a:p>
                      <a:endParaRPr lang="en-GB"/>
                    </a:p>
                  </a:txBody>
                  <a:tcPr/>
                </a:tc>
                <a:tc vMerge="1">
                  <a:txBody>
                    <a:bodyPr/>
                    <a:lstStyle/>
                    <a:p>
                      <a:endParaRPr lang="en-GB"/>
                    </a:p>
                  </a:txBody>
                  <a:tcPr/>
                </a:tc>
                <a:tc>
                  <a:txBody>
                    <a:bodyPr/>
                    <a:lstStyle/>
                    <a:p>
                      <a:pPr algn="ctr"/>
                      <a:r>
                        <a:rPr lang="en-GB" sz="2400" dirty="0" err="1">
                          <a:solidFill>
                            <a:schemeClr val="accent5">
                              <a:lumMod val="50000"/>
                            </a:schemeClr>
                          </a:solidFill>
                          <a:latin typeface="Century Gothic" panose="020B0502020202020204" pitchFamily="34" charset="0"/>
                        </a:rPr>
                        <a:t>ont</a:t>
                      </a:r>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GB"/>
                    </a:p>
                  </a:txBody>
                  <a:tcPr/>
                </a:tc>
              </a:tr>
              <a:tr h="223784">
                <a:tc rowSpan="2">
                  <a:txBody>
                    <a:bodyPr/>
                    <a:lstStyle/>
                    <a:p>
                      <a:r>
                        <a:rPr lang="en-GB" sz="2400" dirty="0">
                          <a:solidFill>
                            <a:schemeClr val="accent5">
                              <a:lumMod val="50000"/>
                            </a:schemeClr>
                          </a:solidFill>
                          <a:latin typeface="Century Gothic" panose="020B050202020202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r>
                        <a:rPr lang="en-GB" sz="2400" dirty="0" err="1">
                          <a:solidFill>
                            <a:schemeClr val="accent5">
                              <a:lumMod val="50000"/>
                            </a:schemeClr>
                          </a:solidFill>
                          <a:latin typeface="Century Gothic" panose="020B0502020202020204" pitchFamily="34" charset="0"/>
                        </a:rPr>
                        <a:t>Mes</a:t>
                      </a:r>
                      <a:r>
                        <a:rPr lang="en-GB" sz="2400" baseline="0" dirty="0">
                          <a:solidFill>
                            <a:schemeClr val="accent5">
                              <a:lumMod val="50000"/>
                            </a:schemeClr>
                          </a:solidFill>
                          <a:latin typeface="Century Gothic" panose="020B0502020202020204" pitchFamily="34" charset="0"/>
                        </a:rPr>
                        <a:t> grandparents</a:t>
                      </a:r>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dirty="0">
                          <a:solidFill>
                            <a:schemeClr val="accent5">
                              <a:lumMod val="50000"/>
                            </a:schemeClr>
                          </a:solidFill>
                          <a:latin typeface="Century Gothic" panose="020B0502020202020204" pitchFamily="34"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r>
                        <a:rPr lang="en-GB" sz="2400" dirty="0" err="1">
                          <a:solidFill>
                            <a:schemeClr val="accent5">
                              <a:lumMod val="50000"/>
                            </a:schemeClr>
                          </a:solidFill>
                          <a:latin typeface="Century Gothic" panose="020B0502020202020204" pitchFamily="34" charset="0"/>
                        </a:rPr>
                        <a:t>regardé</a:t>
                      </a:r>
                      <a:r>
                        <a:rPr lang="en-GB" sz="2400" dirty="0">
                          <a:solidFill>
                            <a:schemeClr val="accent5">
                              <a:lumMod val="50000"/>
                            </a:schemeClr>
                          </a:solidFill>
                          <a:latin typeface="Century Gothic" panose="020B0502020202020204" pitchFamily="34" charset="0"/>
                        </a:rPr>
                        <a:t> un film </a:t>
                      </a:r>
                      <a:r>
                        <a:rPr lang="en-GB" sz="2400" dirty="0" err="1">
                          <a:solidFill>
                            <a:schemeClr val="accent5">
                              <a:lumMod val="50000"/>
                            </a:schemeClr>
                          </a:solidFill>
                          <a:latin typeface="Century Gothic" panose="020B0502020202020204" pitchFamily="34" charset="0"/>
                        </a:rPr>
                        <a:t>ennuyeux</a:t>
                      </a:r>
                      <a:r>
                        <a:rPr lang="en-GB" sz="2400" dirty="0">
                          <a:solidFill>
                            <a:schemeClr val="accent5">
                              <a:lumMod val="50000"/>
                            </a:schemeClr>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23784">
                <a:tc vMerge="1">
                  <a:txBody>
                    <a:bodyPr/>
                    <a:lstStyle/>
                    <a:p>
                      <a:endParaRPr lang="en-GB"/>
                    </a:p>
                  </a:txBody>
                  <a:tcPr/>
                </a:tc>
                <a:tc vMerge="1">
                  <a:txBody>
                    <a:bodyPr/>
                    <a:lstStyle/>
                    <a:p>
                      <a:endParaRPr lang="en-GB"/>
                    </a:p>
                  </a:txBody>
                  <a:tcPr/>
                </a:tc>
                <a:tc>
                  <a:txBody>
                    <a:bodyPr/>
                    <a:lstStyle/>
                    <a:p>
                      <a:pPr algn="ctr"/>
                      <a:r>
                        <a:rPr lang="en-GB" sz="2400" dirty="0" err="1">
                          <a:solidFill>
                            <a:schemeClr val="accent5">
                              <a:lumMod val="50000"/>
                            </a:schemeClr>
                          </a:solidFill>
                          <a:latin typeface="Century Gothic" panose="020B0502020202020204" pitchFamily="34" charset="0"/>
                        </a:rPr>
                        <a:t>ont</a:t>
                      </a:r>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GB"/>
                    </a:p>
                  </a:txBody>
                  <a:tcPr/>
                </a:tc>
              </a:tr>
              <a:tr h="223784">
                <a:tc rowSpan="2">
                  <a:txBody>
                    <a:bodyPr/>
                    <a:lstStyle/>
                    <a:p>
                      <a:r>
                        <a:rPr lang="en-GB" sz="2400" dirty="0">
                          <a:solidFill>
                            <a:schemeClr val="accent5">
                              <a:lumMod val="50000"/>
                            </a:schemeClr>
                          </a:solidFill>
                          <a:latin typeface="Century Gothic" panose="020B050202020202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r>
                        <a:rPr lang="en-GB" sz="2400" dirty="0">
                          <a:solidFill>
                            <a:schemeClr val="accent5">
                              <a:lumMod val="50000"/>
                            </a:schemeClr>
                          </a:solidFill>
                          <a:latin typeface="Century Gothic" panose="020B0502020202020204" pitchFamily="34" charset="0"/>
                        </a:rPr>
                        <a:t>Ma</a:t>
                      </a:r>
                      <a:r>
                        <a:rPr lang="en-GB" sz="2400" baseline="0" dirty="0">
                          <a:solidFill>
                            <a:schemeClr val="accent5">
                              <a:lumMod val="50000"/>
                            </a:schemeClr>
                          </a:solidFill>
                          <a:latin typeface="Century Gothic" panose="020B0502020202020204" pitchFamily="34" charset="0"/>
                        </a:rPr>
                        <a:t> </a:t>
                      </a:r>
                      <a:r>
                        <a:rPr lang="en-GB" sz="2400" baseline="0" dirty="0" err="1">
                          <a:solidFill>
                            <a:schemeClr val="accent5">
                              <a:lumMod val="50000"/>
                            </a:schemeClr>
                          </a:solidFill>
                          <a:latin typeface="Century Gothic" panose="020B0502020202020204" pitchFamily="34" charset="0"/>
                        </a:rPr>
                        <a:t>soeur</a:t>
                      </a:r>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dirty="0">
                          <a:solidFill>
                            <a:schemeClr val="accent5">
                              <a:lumMod val="50000"/>
                            </a:schemeClr>
                          </a:solidFill>
                          <a:latin typeface="Century Gothic" panose="020B0502020202020204" pitchFamily="34"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r>
                        <a:rPr lang="en-GB" sz="2400" dirty="0" err="1">
                          <a:solidFill>
                            <a:schemeClr val="accent5">
                              <a:lumMod val="50000"/>
                            </a:schemeClr>
                          </a:solidFill>
                          <a:latin typeface="Century Gothic" panose="020B0502020202020204" pitchFamily="34" charset="0"/>
                        </a:rPr>
                        <a:t>invité</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ses</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amies</a:t>
                      </a:r>
                      <a:r>
                        <a:rPr lang="en-GB" sz="2400" dirty="0">
                          <a:solidFill>
                            <a:schemeClr val="accent5">
                              <a:lumMod val="50000"/>
                            </a:schemeClr>
                          </a:solidFill>
                          <a:latin typeface="Century Gothic" panose="020B0502020202020204" pitchFamily="34" charset="0"/>
                        </a:rPr>
                        <a:t> chez nous.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23784">
                <a:tc vMerge="1">
                  <a:txBody>
                    <a:bodyPr/>
                    <a:lstStyle/>
                    <a:p>
                      <a:endParaRPr lang="en-GB"/>
                    </a:p>
                  </a:txBody>
                  <a:tcPr/>
                </a:tc>
                <a:tc vMerge="1">
                  <a:txBody>
                    <a:bodyPr/>
                    <a:lstStyle/>
                    <a:p>
                      <a:endParaRPr lang="en-GB"/>
                    </a:p>
                  </a:txBody>
                  <a:tcPr/>
                </a:tc>
                <a:tc>
                  <a:txBody>
                    <a:bodyPr/>
                    <a:lstStyle/>
                    <a:p>
                      <a:pPr algn="ctr"/>
                      <a:r>
                        <a:rPr lang="en-GB" sz="2400" dirty="0" err="1" smtClean="0">
                          <a:solidFill>
                            <a:srgbClr val="02456F"/>
                          </a:solidFill>
                          <a:latin typeface="Century Gothic" panose="020B0502020202020204" pitchFamily="34" charset="0"/>
                        </a:rPr>
                        <a:t>ont</a:t>
                      </a:r>
                      <a:endParaRPr lang="en-GB" sz="2400" dirty="0">
                        <a:solidFill>
                          <a:srgbClr val="02456F"/>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GB"/>
                    </a:p>
                  </a:txBody>
                  <a:tcPr/>
                </a:tc>
              </a:tr>
            </a:tbl>
          </a:graphicData>
        </a:graphic>
      </p:graphicFrame>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76306"/>
            <a:ext cx="6457246" cy="867128"/>
          </a:xfrm>
          <a:prstGeom prst="rect">
            <a:avLst/>
          </a:prstGeom>
        </p:spPr>
      </p:pic>
      <p:sp>
        <p:nvSpPr>
          <p:cNvPr id="4" name="Title 3"/>
          <p:cNvSpPr>
            <a:spLocks noGrp="1"/>
          </p:cNvSpPr>
          <p:nvPr>
            <p:ph type="title"/>
          </p:nvPr>
        </p:nvSpPr>
        <p:spPr>
          <a:xfrm>
            <a:off x="52590" y="340659"/>
            <a:ext cx="5265384" cy="707849"/>
          </a:xfrm>
        </p:spPr>
        <p:txBody>
          <a:bodyPr>
            <a:normAutofit/>
          </a:bodyPr>
          <a:lstStyle/>
          <a:p>
            <a:r>
              <a:rPr lang="en-GB" sz="3600" b="1" dirty="0" err="1">
                <a:solidFill>
                  <a:schemeClr val="bg1"/>
                </a:solidFill>
              </a:rPr>
              <a:t>C’est</a:t>
            </a:r>
            <a:r>
              <a:rPr lang="en-GB" sz="3600" b="1" dirty="0">
                <a:solidFill>
                  <a:schemeClr val="bg1"/>
                </a:solidFill>
              </a:rPr>
              <a:t> </a:t>
            </a:r>
            <a:r>
              <a:rPr lang="en-GB" sz="3600" b="1" dirty="0" err="1">
                <a:solidFill>
                  <a:schemeClr val="bg1"/>
                </a:solidFill>
              </a:rPr>
              <a:t>énervant</a:t>
            </a:r>
            <a:endParaRPr lang="en-GB" sz="3600" b="1" dirty="0">
              <a:solidFill>
                <a:schemeClr val="bg1"/>
              </a:solidFill>
            </a:endParaRPr>
          </a:p>
        </p:txBody>
      </p:sp>
      <p:sp>
        <p:nvSpPr>
          <p:cNvPr id="5" name="Title 1"/>
          <p:cNvSpPr txBox="1">
            <a:spLocks/>
          </p:cNvSpPr>
          <p:nvPr/>
        </p:nvSpPr>
        <p:spPr>
          <a:xfrm>
            <a:off x="2813934" y="260875"/>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b="1" dirty="0"/>
          </a:p>
        </p:txBody>
      </p:sp>
      <p:sp>
        <p:nvSpPr>
          <p:cNvPr id="9" name="Content Placeholder 2"/>
          <p:cNvSpPr txBox="1">
            <a:spLocks/>
          </p:cNvSpPr>
          <p:nvPr/>
        </p:nvSpPr>
        <p:spPr>
          <a:xfrm>
            <a:off x="9444085" y="54080"/>
            <a:ext cx="2738770" cy="3805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GB" sz="2000" b="1" dirty="0" smtClean="0">
                <a:solidFill>
                  <a:srgbClr val="02456F"/>
                </a:solidFill>
                <a:latin typeface="Century Gothic" panose="020B0502020202020204" pitchFamily="34" charset="0"/>
              </a:rPr>
              <a:t>Lire</a:t>
            </a:r>
            <a:endParaRPr lang="en-GB" sz="2000" b="1" dirty="0">
              <a:solidFill>
                <a:srgbClr val="02456F"/>
              </a:solidFill>
              <a:latin typeface="Century Gothic" panose="020B0502020202020204" pitchFamily="34" charset="0"/>
            </a:endParaRPr>
          </a:p>
        </p:txBody>
      </p:sp>
      <p:sp>
        <p:nvSpPr>
          <p:cNvPr id="10" name="Oval 9"/>
          <p:cNvSpPr/>
          <p:nvPr/>
        </p:nvSpPr>
        <p:spPr>
          <a:xfrm>
            <a:off x="3866815" y="2555406"/>
            <a:ext cx="817419" cy="429491"/>
          </a:xfrm>
          <a:prstGeom prst="ellipse">
            <a:avLst/>
          </a:prstGeom>
          <a:noFill/>
          <a:ln w="57150">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3866814" y="3906448"/>
            <a:ext cx="817419" cy="429491"/>
          </a:xfrm>
          <a:prstGeom prst="ellipse">
            <a:avLst/>
          </a:prstGeom>
          <a:noFill/>
          <a:ln w="57150">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3866814" y="4821186"/>
            <a:ext cx="817419" cy="429491"/>
          </a:xfrm>
          <a:prstGeom prst="ellipse">
            <a:avLst/>
          </a:prstGeom>
          <a:noFill/>
          <a:ln w="57150">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3866813" y="5305079"/>
            <a:ext cx="817419" cy="429491"/>
          </a:xfrm>
          <a:prstGeom prst="ellipse">
            <a:avLst/>
          </a:prstGeom>
          <a:noFill/>
          <a:ln w="57150">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 xmlns:a16="http://schemas.microsoft.com/office/drawing/2014/main" id="{2920842D-932B-BF40-9DD9-3E578724C14F}"/>
              </a:ext>
            </a:extLst>
          </p:cNvPr>
          <p:cNvSpPr txBox="1"/>
          <p:nvPr/>
        </p:nvSpPr>
        <p:spPr>
          <a:xfrm>
            <a:off x="5769384" y="6458247"/>
            <a:ext cx="3831771" cy="276999"/>
          </a:xfrm>
          <a:prstGeom prst="rect">
            <a:avLst/>
          </a:prstGeom>
          <a:noFill/>
        </p:spPr>
        <p:txBody>
          <a:bodyPr wrap="square" rtlCol="0">
            <a:spAutoFit/>
          </a:bodyPr>
          <a:lstStyle/>
          <a:p>
            <a:pPr algn="r"/>
            <a:r>
              <a:rPr lang="en-US" sz="1200" dirty="0">
                <a:solidFill>
                  <a:schemeClr val="bg1"/>
                </a:solidFill>
                <a:latin typeface="Century Gothic" panose="020B0502020202020204" pitchFamily="34" charset="0"/>
              </a:rPr>
              <a:t>Emma </a:t>
            </a:r>
            <a:r>
              <a:rPr lang="en-US" sz="1200" dirty="0" smtClean="0">
                <a:solidFill>
                  <a:schemeClr val="bg1"/>
                </a:solidFill>
                <a:latin typeface="Century Gothic" panose="020B0502020202020204" pitchFamily="34" charset="0"/>
              </a:rPr>
              <a:t>Marsden / Victoria </a:t>
            </a:r>
            <a:r>
              <a:rPr lang="en-US" sz="1200" dirty="0">
                <a:solidFill>
                  <a:schemeClr val="bg1"/>
                </a:solidFill>
                <a:latin typeface="Century Gothic" panose="020B0502020202020204" pitchFamily="34" charset="0"/>
              </a:rPr>
              <a:t>Hobson</a:t>
            </a:r>
          </a:p>
        </p:txBody>
      </p:sp>
      <p:sp>
        <p:nvSpPr>
          <p:cNvPr id="2" name="Rectangle 1"/>
          <p:cNvSpPr/>
          <p:nvPr/>
        </p:nvSpPr>
        <p:spPr>
          <a:xfrm>
            <a:off x="52589" y="1182254"/>
            <a:ext cx="12130265" cy="1200329"/>
          </a:xfrm>
          <a:prstGeom prst="rect">
            <a:avLst/>
          </a:prstGeom>
        </p:spPr>
        <p:txBody>
          <a:bodyPr wrap="square">
            <a:spAutoFit/>
          </a:bodyPr>
          <a:lstStyle/>
          <a:p>
            <a:pPr lvl="0"/>
            <a:r>
              <a:rPr lang="en-GB" sz="2400" dirty="0">
                <a:solidFill>
                  <a:srgbClr val="4472C4">
                    <a:lumMod val="50000"/>
                  </a:srgbClr>
                </a:solidFill>
                <a:latin typeface="Century Gothic" panose="020B0502020202020204" pitchFamily="34" charset="0"/>
              </a:rPr>
              <a:t>Read what this French teenager has written about what his family did at the weekend that annoyed him.  Select the correct part of ‘</a:t>
            </a:r>
            <a:r>
              <a:rPr lang="en-GB" sz="2400" dirty="0" err="1">
                <a:solidFill>
                  <a:srgbClr val="4472C4">
                    <a:lumMod val="50000"/>
                  </a:srgbClr>
                </a:solidFill>
                <a:latin typeface="Century Gothic" panose="020B0502020202020204" pitchFamily="34" charset="0"/>
              </a:rPr>
              <a:t>avoir</a:t>
            </a:r>
            <a:r>
              <a:rPr lang="en-GB" sz="2400" dirty="0">
                <a:solidFill>
                  <a:srgbClr val="4472C4">
                    <a:lumMod val="50000"/>
                  </a:srgbClr>
                </a:solidFill>
                <a:latin typeface="Century Gothic" panose="020B0502020202020204" pitchFamily="34" charset="0"/>
              </a:rPr>
              <a:t>’ according to who must have done the action – </a:t>
            </a:r>
            <a:r>
              <a:rPr lang="en-GB" sz="2400" i="1" u="sng" dirty="0">
                <a:solidFill>
                  <a:srgbClr val="4472C4">
                    <a:lumMod val="50000"/>
                  </a:srgbClr>
                </a:solidFill>
                <a:latin typeface="Century Gothic" panose="020B0502020202020204" pitchFamily="34" charset="0"/>
              </a:rPr>
              <a:t>one</a:t>
            </a:r>
            <a:r>
              <a:rPr lang="en-GB" sz="2400" i="1" dirty="0">
                <a:solidFill>
                  <a:srgbClr val="4472C4">
                    <a:lumMod val="50000"/>
                  </a:srgbClr>
                </a:solidFill>
                <a:latin typeface="Century Gothic" panose="020B0502020202020204" pitchFamily="34" charset="0"/>
              </a:rPr>
              <a:t> </a:t>
            </a:r>
            <a:r>
              <a:rPr lang="en-GB" sz="2400" dirty="0">
                <a:solidFill>
                  <a:srgbClr val="4472C4">
                    <a:lumMod val="50000"/>
                  </a:srgbClr>
                </a:solidFill>
                <a:latin typeface="Century Gothic" panose="020B0502020202020204" pitchFamily="34" charset="0"/>
              </a:rPr>
              <a:t>person or </a:t>
            </a:r>
            <a:r>
              <a:rPr lang="en-GB" sz="2400" i="1" u="sng" dirty="0">
                <a:solidFill>
                  <a:srgbClr val="4472C4">
                    <a:lumMod val="50000"/>
                  </a:srgbClr>
                </a:solidFill>
                <a:latin typeface="Century Gothic" panose="020B0502020202020204" pitchFamily="34" charset="0"/>
              </a:rPr>
              <a:t>more than one</a:t>
            </a:r>
            <a:r>
              <a:rPr lang="en-GB" sz="2400" dirty="0">
                <a:solidFill>
                  <a:srgbClr val="4472C4">
                    <a:lumMod val="50000"/>
                  </a:srgbClr>
                </a:solidFill>
                <a:latin typeface="Century Gothic" panose="020B0502020202020204" pitchFamily="34" charset="0"/>
              </a:rPr>
              <a:t>?</a:t>
            </a:r>
          </a:p>
        </p:txBody>
      </p:sp>
    </p:spTree>
    <p:extLst>
      <p:ext uri="{BB962C8B-B14F-4D97-AF65-F5344CB8AC3E}">
        <p14:creationId xmlns:p14="http://schemas.microsoft.com/office/powerpoint/2010/main" val="522844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76306"/>
            <a:ext cx="6457246" cy="867128"/>
          </a:xfrm>
          <a:prstGeom prst="rect">
            <a:avLst/>
          </a:prstGeom>
        </p:spPr>
      </p:pic>
      <p:sp>
        <p:nvSpPr>
          <p:cNvPr id="4" name="Title 3"/>
          <p:cNvSpPr>
            <a:spLocks noGrp="1"/>
          </p:cNvSpPr>
          <p:nvPr>
            <p:ph type="title"/>
          </p:nvPr>
        </p:nvSpPr>
        <p:spPr>
          <a:xfrm>
            <a:off x="52590" y="340659"/>
            <a:ext cx="5265384" cy="707849"/>
          </a:xfrm>
        </p:spPr>
        <p:txBody>
          <a:bodyPr>
            <a:normAutofit/>
          </a:bodyPr>
          <a:lstStyle/>
          <a:p>
            <a:r>
              <a:rPr lang="en-GB" sz="3600" b="1" dirty="0" err="1">
                <a:solidFill>
                  <a:schemeClr val="bg1"/>
                </a:solidFill>
              </a:rPr>
              <a:t>C’est</a:t>
            </a:r>
            <a:r>
              <a:rPr lang="en-GB" sz="3600" b="1" dirty="0">
                <a:solidFill>
                  <a:schemeClr val="bg1"/>
                </a:solidFill>
              </a:rPr>
              <a:t> </a:t>
            </a:r>
            <a:r>
              <a:rPr lang="en-GB" sz="3600" b="1" dirty="0" err="1" smtClean="0">
                <a:solidFill>
                  <a:schemeClr val="bg1"/>
                </a:solidFill>
              </a:rPr>
              <a:t>énervant</a:t>
            </a:r>
            <a:r>
              <a:rPr lang="en-GB" sz="3600" b="1" dirty="0" smtClean="0">
                <a:solidFill>
                  <a:schemeClr val="bg1"/>
                </a:solidFill>
              </a:rPr>
              <a:t> [cont’d]</a:t>
            </a:r>
            <a:endParaRPr lang="en-GB" sz="3600" b="1" dirty="0">
              <a:solidFill>
                <a:schemeClr val="bg1"/>
              </a:solidFill>
            </a:endParaRPr>
          </a:p>
        </p:txBody>
      </p:sp>
      <p:sp>
        <p:nvSpPr>
          <p:cNvPr id="5" name="Title 1"/>
          <p:cNvSpPr txBox="1">
            <a:spLocks/>
          </p:cNvSpPr>
          <p:nvPr/>
        </p:nvSpPr>
        <p:spPr>
          <a:xfrm>
            <a:off x="2813934" y="260875"/>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b="1" dirty="0"/>
          </a:p>
        </p:txBody>
      </p:sp>
      <p:graphicFrame>
        <p:nvGraphicFramePr>
          <p:cNvPr id="7" name="Content Placeholder 4"/>
          <p:cNvGraphicFramePr>
            <a:graphicFrameLocks noGrp="1"/>
          </p:cNvGraphicFramePr>
          <p:nvPr>
            <p:ph idx="1"/>
            <p:extLst>
              <p:ext uri="{D42A27DB-BD31-4B8C-83A1-F6EECF244321}">
                <p14:modId xmlns:p14="http://schemas.microsoft.com/office/powerpoint/2010/main" val="2613196061"/>
              </p:ext>
            </p:extLst>
          </p:nvPr>
        </p:nvGraphicFramePr>
        <p:xfrm>
          <a:off x="273276" y="1324295"/>
          <a:ext cx="10089396" cy="2743200"/>
        </p:xfrm>
        <a:graphic>
          <a:graphicData uri="http://schemas.openxmlformats.org/drawingml/2006/table">
            <a:tbl>
              <a:tblPr firstRow="1" bandRow="1">
                <a:tableStyleId>{5C22544A-7EE6-4342-B048-85BDC9FD1C3A}</a:tableStyleId>
              </a:tblPr>
              <a:tblGrid>
                <a:gridCol w="418731">
                  <a:extLst>
                    <a:ext uri="{9D8B030D-6E8A-4147-A177-3AD203B41FA5}">
                      <a16:colId xmlns="" xmlns:a16="http://schemas.microsoft.com/office/drawing/2014/main" val="2548973513"/>
                    </a:ext>
                  </a:extLst>
                </a:gridCol>
                <a:gridCol w="904318">
                  <a:extLst>
                    <a:ext uri="{9D8B030D-6E8A-4147-A177-3AD203B41FA5}">
                      <a16:colId xmlns="" xmlns:a16="http://schemas.microsoft.com/office/drawing/2014/main" val="2775102314"/>
                    </a:ext>
                  </a:extLst>
                </a:gridCol>
                <a:gridCol w="1022889">
                  <a:extLst>
                    <a:ext uri="{9D8B030D-6E8A-4147-A177-3AD203B41FA5}">
                      <a16:colId xmlns="" xmlns:a16="http://schemas.microsoft.com/office/drawing/2014/main" val="4272763801"/>
                    </a:ext>
                  </a:extLst>
                </a:gridCol>
                <a:gridCol w="7743458">
                  <a:extLst>
                    <a:ext uri="{9D8B030D-6E8A-4147-A177-3AD203B41FA5}">
                      <a16:colId xmlns="" xmlns:a16="http://schemas.microsoft.com/office/drawing/2014/main" val="182146595"/>
                    </a:ext>
                  </a:extLst>
                </a:gridCol>
              </a:tblGrid>
              <a:tr h="223784">
                <a:tc rowSpan="2">
                  <a:txBody>
                    <a:bodyPr/>
                    <a:lstStyle/>
                    <a:p>
                      <a:r>
                        <a:rPr lang="en-GB" sz="2400" b="0" dirty="0">
                          <a:solidFill>
                            <a:schemeClr val="accent5">
                              <a:lumMod val="50000"/>
                            </a:schemeClr>
                          </a:solidFill>
                          <a:latin typeface="Century Gothic" panose="020B050202020202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r>
                        <a:rPr lang="en-GB" sz="2400" b="0" dirty="0">
                          <a:solidFill>
                            <a:schemeClr val="accent5">
                              <a:lumMod val="50000"/>
                            </a:schemeClr>
                          </a:solidFill>
                          <a:latin typeface="Century Gothic" panose="020B0502020202020204" pitchFamily="34" charset="0"/>
                        </a:rPr>
                        <a:t>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0" dirty="0">
                          <a:solidFill>
                            <a:schemeClr val="accent5">
                              <a:lumMod val="50000"/>
                            </a:schemeClr>
                          </a:solidFill>
                          <a:latin typeface="Century Gothic" panose="020B0502020202020204" pitchFamily="34"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r>
                        <a:rPr lang="en-GB" sz="2400" b="0" dirty="0" err="1">
                          <a:solidFill>
                            <a:schemeClr val="accent5">
                              <a:lumMod val="50000"/>
                            </a:schemeClr>
                          </a:solidFill>
                          <a:latin typeface="Century Gothic" panose="020B0502020202020204" pitchFamily="34" charset="0"/>
                        </a:rPr>
                        <a:t>porté</a:t>
                      </a:r>
                      <a:r>
                        <a:rPr lang="en-GB" sz="2400" b="0" dirty="0">
                          <a:solidFill>
                            <a:schemeClr val="accent5">
                              <a:lumMod val="50000"/>
                            </a:schemeClr>
                          </a:solidFill>
                          <a:latin typeface="Century Gothic" panose="020B0502020202020204" pitchFamily="34" charset="0"/>
                        </a:rPr>
                        <a:t> ma chemise </a:t>
                      </a:r>
                      <a:r>
                        <a:rPr lang="en-GB" sz="2400" b="0" dirty="0" err="1" smtClean="0">
                          <a:solidFill>
                            <a:schemeClr val="accent5">
                              <a:lumMod val="50000"/>
                            </a:schemeClr>
                          </a:solidFill>
                          <a:latin typeface="Century Gothic" panose="020B0502020202020204" pitchFamily="34" charset="0"/>
                        </a:rPr>
                        <a:t>favorie</a:t>
                      </a:r>
                      <a:r>
                        <a:rPr lang="en-GB" sz="2400" b="0" dirty="0" smtClean="0">
                          <a:solidFill>
                            <a:schemeClr val="accent5">
                              <a:lumMod val="50000"/>
                            </a:schemeClr>
                          </a:solidFill>
                          <a:latin typeface="Century Gothic" panose="020B0502020202020204" pitchFamily="34" charset="0"/>
                        </a:rPr>
                        <a:t>.</a:t>
                      </a:r>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270815028"/>
                  </a:ext>
                </a:extLst>
              </a:tr>
              <a:tr h="223784">
                <a:tc vMerge="1">
                  <a:txBody>
                    <a:bodyPr/>
                    <a:lstStyle/>
                    <a:p>
                      <a:endParaRPr lang="en-GB"/>
                    </a:p>
                  </a:txBody>
                  <a:tcPr/>
                </a:tc>
                <a:tc vMerge="1">
                  <a:txBody>
                    <a:bodyPr/>
                    <a:lstStyle/>
                    <a:p>
                      <a:endParaRPr lang="en-GB"/>
                    </a:p>
                  </a:txBody>
                  <a:tcPr/>
                </a:tc>
                <a:tc>
                  <a:txBody>
                    <a:bodyPr/>
                    <a:lstStyle/>
                    <a:p>
                      <a:pPr algn="ctr"/>
                      <a:r>
                        <a:rPr lang="en-GB" sz="2400" b="0" dirty="0" err="1">
                          <a:solidFill>
                            <a:schemeClr val="accent5">
                              <a:lumMod val="50000"/>
                            </a:schemeClr>
                          </a:solidFill>
                          <a:latin typeface="Century Gothic" panose="020B0502020202020204" pitchFamily="34" charset="0"/>
                        </a:rPr>
                        <a:t>ont</a:t>
                      </a:r>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GB"/>
                    </a:p>
                  </a:txBody>
                  <a:tcPr/>
                </a:tc>
                <a:extLst>
                  <a:ext uri="{0D108BD9-81ED-4DB2-BD59-A6C34878D82A}">
                    <a16:rowId xmlns="" xmlns:a16="http://schemas.microsoft.com/office/drawing/2014/main" val="1704233636"/>
                  </a:ext>
                </a:extLst>
              </a:tr>
              <a:tr h="223784">
                <a:tc rowSpan="2">
                  <a:txBody>
                    <a:bodyPr/>
                    <a:lstStyle/>
                    <a:p>
                      <a:r>
                        <a:rPr lang="en-GB" sz="2400" b="0" dirty="0">
                          <a:solidFill>
                            <a:schemeClr val="accent5">
                              <a:lumMod val="50000"/>
                            </a:schemeClr>
                          </a:solidFill>
                          <a:latin typeface="Century Gothic" panose="020B050202020202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r>
                        <a:rPr lang="en-GB" sz="2400" b="0" dirty="0">
                          <a:solidFill>
                            <a:schemeClr val="accent5">
                              <a:lumMod val="50000"/>
                            </a:schemeClr>
                          </a:solidFill>
                          <a:latin typeface="Century Gothic" panose="020B0502020202020204" pitchFamily="34" charset="0"/>
                        </a:rPr>
                        <a:t>Elle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0" dirty="0">
                          <a:solidFill>
                            <a:schemeClr val="accent5">
                              <a:lumMod val="50000"/>
                            </a:schemeClr>
                          </a:solidFill>
                          <a:latin typeface="Century Gothic" panose="020B0502020202020204" pitchFamily="34"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err="1">
                          <a:solidFill>
                            <a:schemeClr val="accent5">
                              <a:lumMod val="50000"/>
                            </a:schemeClr>
                          </a:solidFill>
                          <a:latin typeface="Century Gothic" panose="020B0502020202020204" pitchFamily="34" charset="0"/>
                        </a:rPr>
                        <a:t>pris</a:t>
                      </a:r>
                      <a:r>
                        <a:rPr lang="en-GB" sz="2400" b="0" dirty="0">
                          <a:solidFill>
                            <a:schemeClr val="accent5">
                              <a:lumMod val="50000"/>
                            </a:schemeClr>
                          </a:solidFill>
                          <a:latin typeface="Century Gothic" panose="020B0502020202020204" pitchFamily="34" charset="0"/>
                        </a:rPr>
                        <a:t> trop de</a:t>
                      </a:r>
                      <a:r>
                        <a:rPr lang="en-GB" sz="2400" b="0" baseline="0" dirty="0">
                          <a:solidFill>
                            <a:schemeClr val="accent5">
                              <a:lumMod val="50000"/>
                            </a:schemeClr>
                          </a:solidFill>
                          <a:latin typeface="Century Gothic" panose="020B0502020202020204" pitchFamily="34" charset="0"/>
                        </a:rPr>
                        <a:t> </a:t>
                      </a:r>
                      <a:r>
                        <a:rPr lang="en-GB" sz="2400" b="0" dirty="0">
                          <a:solidFill>
                            <a:schemeClr val="accent5">
                              <a:lumMod val="50000"/>
                            </a:schemeClr>
                          </a:solidFill>
                          <a:latin typeface="Century Gothic" panose="020B0502020202020204" pitchFamily="34" charset="0"/>
                        </a:rPr>
                        <a:t>temps </a:t>
                      </a:r>
                      <a:r>
                        <a:rPr lang="en-GB" sz="2400" b="0" dirty="0" err="1">
                          <a:solidFill>
                            <a:schemeClr val="accent5">
                              <a:lumMod val="50000"/>
                            </a:schemeClr>
                          </a:solidFill>
                          <a:latin typeface="Century Gothic" panose="020B0502020202020204" pitchFamily="34" charset="0"/>
                        </a:rPr>
                        <a:t>dans</a:t>
                      </a:r>
                      <a:r>
                        <a:rPr lang="en-GB" sz="2400" b="0" dirty="0">
                          <a:solidFill>
                            <a:schemeClr val="accent5">
                              <a:lumMod val="50000"/>
                            </a:schemeClr>
                          </a:solidFill>
                          <a:latin typeface="Century Gothic" panose="020B0502020202020204" pitchFamily="34" charset="0"/>
                        </a:rPr>
                        <a:t> la </a:t>
                      </a:r>
                      <a:r>
                        <a:rPr lang="en-GB" sz="2400" b="0" dirty="0" err="1">
                          <a:solidFill>
                            <a:schemeClr val="accent5">
                              <a:lumMod val="50000"/>
                            </a:schemeClr>
                          </a:solidFill>
                          <a:latin typeface="Century Gothic" panose="020B0502020202020204" pitchFamily="34" charset="0"/>
                        </a:rPr>
                        <a:t>salle</a:t>
                      </a:r>
                      <a:r>
                        <a:rPr lang="en-GB" sz="2400" b="0" baseline="0" dirty="0">
                          <a:solidFill>
                            <a:schemeClr val="accent5">
                              <a:lumMod val="50000"/>
                            </a:schemeClr>
                          </a:solidFill>
                          <a:latin typeface="Century Gothic" panose="020B0502020202020204" pitchFamily="34" charset="0"/>
                        </a:rPr>
                        <a:t> de </a:t>
                      </a:r>
                      <a:r>
                        <a:rPr lang="en-GB" sz="2400" b="0" baseline="0" dirty="0" err="1">
                          <a:solidFill>
                            <a:schemeClr val="accent5">
                              <a:lumMod val="50000"/>
                            </a:schemeClr>
                          </a:solidFill>
                          <a:latin typeface="Century Gothic" panose="020B0502020202020204" pitchFamily="34" charset="0"/>
                        </a:rPr>
                        <a:t>bains</a:t>
                      </a:r>
                      <a:r>
                        <a:rPr lang="en-GB" sz="2400" b="0" baseline="0" dirty="0">
                          <a:solidFill>
                            <a:schemeClr val="accent5">
                              <a:lumMod val="50000"/>
                            </a:schemeClr>
                          </a:solidFill>
                          <a:latin typeface="Century Gothic" panose="020B0502020202020204" pitchFamily="34" charset="0"/>
                        </a:rPr>
                        <a:t>.</a:t>
                      </a:r>
                      <a:endParaRPr lang="en-GB" sz="2400" b="0" dirty="0">
                        <a:solidFill>
                          <a:schemeClr val="accent5">
                            <a:lumMod val="50000"/>
                          </a:schemeClr>
                        </a:solidFill>
                        <a:latin typeface="Century Gothic" panose="020B0502020202020204" pitchFamily="34" charset="0"/>
                      </a:endParaRPr>
                    </a:p>
                    <a:p>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491047183"/>
                  </a:ext>
                </a:extLst>
              </a:tr>
              <a:tr h="223784">
                <a:tc vMerge="1">
                  <a:txBody>
                    <a:bodyPr/>
                    <a:lstStyle/>
                    <a:p>
                      <a:endParaRPr lang="en-GB"/>
                    </a:p>
                  </a:txBody>
                  <a:tcPr/>
                </a:tc>
                <a:tc vMerge="1">
                  <a:txBody>
                    <a:bodyPr/>
                    <a:lstStyle/>
                    <a:p>
                      <a:endParaRPr lang="en-GB"/>
                    </a:p>
                  </a:txBody>
                  <a:tcPr/>
                </a:tc>
                <a:tc>
                  <a:txBody>
                    <a:bodyPr/>
                    <a:lstStyle/>
                    <a:p>
                      <a:pPr algn="ctr"/>
                      <a:r>
                        <a:rPr lang="en-GB" sz="2400" b="0" dirty="0" err="1">
                          <a:solidFill>
                            <a:schemeClr val="accent5">
                              <a:lumMod val="50000"/>
                            </a:schemeClr>
                          </a:solidFill>
                          <a:latin typeface="Century Gothic" panose="020B0502020202020204" pitchFamily="34" charset="0"/>
                        </a:rPr>
                        <a:t>ont</a:t>
                      </a:r>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GB"/>
                    </a:p>
                  </a:txBody>
                  <a:tcPr/>
                </a:tc>
                <a:extLst>
                  <a:ext uri="{0D108BD9-81ED-4DB2-BD59-A6C34878D82A}">
                    <a16:rowId xmlns="" xmlns:a16="http://schemas.microsoft.com/office/drawing/2014/main" val="3670391983"/>
                  </a:ext>
                </a:extLst>
              </a:tr>
              <a:tr h="223784">
                <a:tc rowSpan="2">
                  <a:txBody>
                    <a:bodyPr/>
                    <a:lstStyle/>
                    <a:p>
                      <a:r>
                        <a:rPr lang="en-GB" sz="2400" b="0" dirty="0">
                          <a:solidFill>
                            <a:schemeClr val="accent5">
                              <a:lumMod val="50000"/>
                            </a:schemeClr>
                          </a:solidFill>
                          <a:latin typeface="Century Gothic" panose="020B0502020202020204" pitchFamily="34"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r>
                        <a:rPr lang="en-GB" sz="2400" b="0" dirty="0" err="1">
                          <a:solidFill>
                            <a:schemeClr val="accent5">
                              <a:lumMod val="50000"/>
                            </a:schemeClr>
                          </a:solidFill>
                          <a:latin typeface="Century Gothic" panose="020B0502020202020204" pitchFamily="34" charset="0"/>
                        </a:rPr>
                        <a:t>Ils</a:t>
                      </a:r>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0" dirty="0">
                          <a:solidFill>
                            <a:schemeClr val="accent5">
                              <a:lumMod val="50000"/>
                            </a:schemeClr>
                          </a:solidFill>
                          <a:latin typeface="Century Gothic" panose="020B0502020202020204" pitchFamily="34"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r>
                        <a:rPr lang="en-GB" sz="2400" b="0" dirty="0" err="1">
                          <a:solidFill>
                            <a:schemeClr val="accent5">
                              <a:lumMod val="50000"/>
                            </a:schemeClr>
                          </a:solidFill>
                          <a:latin typeface="Century Gothic" panose="020B0502020202020204" pitchFamily="34" charset="0"/>
                        </a:rPr>
                        <a:t>posé</a:t>
                      </a:r>
                      <a:r>
                        <a:rPr lang="en-GB" sz="2400" b="0" dirty="0">
                          <a:solidFill>
                            <a:schemeClr val="accent5">
                              <a:lumMod val="50000"/>
                            </a:schemeClr>
                          </a:solidFill>
                          <a:latin typeface="Century Gothic" panose="020B0502020202020204" pitchFamily="34" charset="0"/>
                        </a:rPr>
                        <a:t> trop de questions.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65942863"/>
                  </a:ext>
                </a:extLst>
              </a:tr>
              <a:tr h="223784">
                <a:tc vMerge="1">
                  <a:txBody>
                    <a:bodyPr/>
                    <a:lstStyle/>
                    <a:p>
                      <a:endParaRPr lang="en-GB"/>
                    </a:p>
                  </a:txBody>
                  <a:tcPr/>
                </a:tc>
                <a:tc vMerge="1">
                  <a:txBody>
                    <a:bodyPr/>
                    <a:lstStyle/>
                    <a:p>
                      <a:endParaRPr lang="en-GB"/>
                    </a:p>
                  </a:txBody>
                  <a:tcPr/>
                </a:tc>
                <a:tc>
                  <a:txBody>
                    <a:bodyPr/>
                    <a:lstStyle/>
                    <a:p>
                      <a:pPr algn="ctr"/>
                      <a:r>
                        <a:rPr lang="en-GB" sz="2400" b="0" dirty="0" err="1">
                          <a:solidFill>
                            <a:schemeClr val="accent5">
                              <a:lumMod val="50000"/>
                            </a:schemeClr>
                          </a:solidFill>
                          <a:latin typeface="Century Gothic" panose="020B0502020202020204" pitchFamily="34" charset="0"/>
                        </a:rPr>
                        <a:t>ont</a:t>
                      </a:r>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GB"/>
                    </a:p>
                  </a:txBody>
                  <a:tcPr/>
                </a:tc>
                <a:extLst>
                  <a:ext uri="{0D108BD9-81ED-4DB2-BD59-A6C34878D82A}">
                    <a16:rowId xmlns="" xmlns:a16="http://schemas.microsoft.com/office/drawing/2014/main" val="78488857"/>
                  </a:ext>
                </a:extLst>
              </a:tr>
            </a:tbl>
          </a:graphicData>
        </a:graphic>
      </p:graphicFrame>
      <p:sp>
        <p:nvSpPr>
          <p:cNvPr id="9" name="Content Placeholder 2"/>
          <p:cNvSpPr txBox="1">
            <a:spLocks/>
          </p:cNvSpPr>
          <p:nvPr/>
        </p:nvSpPr>
        <p:spPr>
          <a:xfrm>
            <a:off x="9444085" y="54080"/>
            <a:ext cx="2738770" cy="3805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GB" sz="2000" b="1" dirty="0" smtClean="0">
                <a:solidFill>
                  <a:srgbClr val="02456F"/>
                </a:solidFill>
                <a:latin typeface="Century Gothic" panose="020B0502020202020204" pitchFamily="34" charset="0"/>
              </a:rPr>
              <a:t>Lire</a:t>
            </a:r>
            <a:endParaRPr lang="en-GB" sz="2000" b="1" dirty="0">
              <a:solidFill>
                <a:srgbClr val="02456F"/>
              </a:solidFill>
              <a:latin typeface="Century Gothic" panose="020B0502020202020204" pitchFamily="34" charset="0"/>
            </a:endParaRPr>
          </a:p>
        </p:txBody>
      </p:sp>
      <p:sp>
        <p:nvSpPr>
          <p:cNvPr id="18" name="TextBox 17">
            <a:extLst>
              <a:ext uri="{FF2B5EF4-FFF2-40B4-BE49-F238E27FC236}">
                <a16:creationId xmlns="" xmlns:a16="http://schemas.microsoft.com/office/drawing/2014/main" id="{2920842D-932B-BF40-9DD9-3E578724C14F}"/>
              </a:ext>
            </a:extLst>
          </p:cNvPr>
          <p:cNvSpPr txBox="1"/>
          <p:nvPr/>
        </p:nvSpPr>
        <p:spPr>
          <a:xfrm>
            <a:off x="5769384" y="6458247"/>
            <a:ext cx="3831771" cy="276999"/>
          </a:xfrm>
          <a:prstGeom prst="rect">
            <a:avLst/>
          </a:prstGeom>
          <a:noFill/>
        </p:spPr>
        <p:txBody>
          <a:bodyPr wrap="square" rtlCol="0">
            <a:spAutoFit/>
          </a:bodyPr>
          <a:lstStyle/>
          <a:p>
            <a:pPr algn="r"/>
            <a:r>
              <a:rPr lang="en-US" sz="1200" dirty="0">
                <a:solidFill>
                  <a:schemeClr val="bg1"/>
                </a:solidFill>
                <a:latin typeface="Century Gothic" panose="020B0502020202020204" pitchFamily="34" charset="0"/>
              </a:rPr>
              <a:t>Emma </a:t>
            </a:r>
            <a:r>
              <a:rPr lang="en-US" sz="1200" dirty="0" smtClean="0">
                <a:solidFill>
                  <a:schemeClr val="bg1"/>
                </a:solidFill>
                <a:latin typeface="Century Gothic" panose="020B0502020202020204" pitchFamily="34" charset="0"/>
              </a:rPr>
              <a:t>Marsden / Victoria </a:t>
            </a:r>
            <a:r>
              <a:rPr lang="en-US" sz="1200" dirty="0">
                <a:solidFill>
                  <a:schemeClr val="bg1"/>
                </a:solidFill>
                <a:latin typeface="Century Gothic" panose="020B0502020202020204" pitchFamily="34" charset="0"/>
              </a:rPr>
              <a:t>Hobson</a:t>
            </a:r>
          </a:p>
        </p:txBody>
      </p:sp>
      <p:sp>
        <p:nvSpPr>
          <p:cNvPr id="17" name="Oval 16"/>
          <p:cNvSpPr/>
          <p:nvPr/>
        </p:nvSpPr>
        <p:spPr>
          <a:xfrm>
            <a:off x="1658553" y="1324295"/>
            <a:ext cx="817419" cy="429491"/>
          </a:xfrm>
          <a:prstGeom prst="ellipse">
            <a:avLst/>
          </a:prstGeom>
          <a:noFill/>
          <a:ln w="57150">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1658553" y="2266404"/>
            <a:ext cx="817419" cy="429491"/>
          </a:xfrm>
          <a:prstGeom prst="ellipse">
            <a:avLst/>
          </a:prstGeom>
          <a:noFill/>
          <a:ln w="57150">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1658553" y="3638004"/>
            <a:ext cx="817419" cy="429491"/>
          </a:xfrm>
          <a:prstGeom prst="ellipse">
            <a:avLst/>
          </a:prstGeom>
          <a:noFill/>
          <a:ln w="57150">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27798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403654823"/>
              </p:ext>
            </p:extLst>
          </p:nvPr>
        </p:nvGraphicFramePr>
        <p:xfrm>
          <a:off x="320298" y="1219504"/>
          <a:ext cx="11530739" cy="5389118"/>
        </p:xfrm>
        <a:graphic>
          <a:graphicData uri="http://schemas.openxmlformats.org/drawingml/2006/table">
            <a:tbl>
              <a:tblPr firstRow="1" bandRow="1"/>
              <a:tblGrid>
                <a:gridCol w="1420352"/>
                <a:gridCol w="2556833"/>
                <a:gridCol w="1420352"/>
                <a:gridCol w="6133202"/>
              </a:tblGrid>
              <a:tr h="313873">
                <a:tc rowSpan="2">
                  <a:txBody>
                    <a:bodyPr/>
                    <a:lstStyle/>
                    <a:p>
                      <a:pPr algn="ctr">
                        <a:lnSpc>
                          <a:spcPct val="107000"/>
                        </a:lnSpc>
                        <a:spcAft>
                          <a:spcPts val="0"/>
                        </a:spcAft>
                      </a:pPr>
                      <a:r>
                        <a:rPr lang="en-GB" sz="1800" b="1" kern="1200" dirty="0">
                          <a:solidFill>
                            <a:srgbClr val="203864"/>
                          </a:solidFill>
                          <a:effectLst/>
                          <a:latin typeface="Century Gothic" panose="020B0502020202020204" pitchFamily="34" charset="0"/>
                          <a:ea typeface="Times New Roman" panose="02020603050405020304" pitchFamily="18" charset="0"/>
                          <a:cs typeface="Arial" panose="020B0604020202020204" pitchFamily="34" charset="0"/>
                        </a:rPr>
                        <a:t>1</a:t>
                      </a:r>
                      <a:endParaRPr lang="en-GB" sz="1800" dirty="0">
                        <a:effectLst/>
                        <a:latin typeface="Century Gothic" panose="020B0502020202020204" pitchFamily="34" charset="0"/>
                        <a:ea typeface="SimSun"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l">
                        <a:lnSpc>
                          <a:spcPct val="107000"/>
                        </a:lnSpc>
                        <a:spcAft>
                          <a:spcPts val="0"/>
                        </a:spcAft>
                      </a:pPr>
                      <a:r>
                        <a:rPr lang="en-GB" sz="1800" kern="1200">
                          <a:solidFill>
                            <a:srgbClr val="203864"/>
                          </a:solidFill>
                          <a:effectLst/>
                          <a:latin typeface="Century Gothic" panose="020B0502020202020204" pitchFamily="34" charset="0"/>
                          <a:ea typeface="Times New Roman" panose="02020603050405020304" pitchFamily="18" charset="0"/>
                          <a:cs typeface="Arial" panose="020B0604020202020204" pitchFamily="34" charset="0"/>
                        </a:rPr>
                        <a:t>Mon frère</a:t>
                      </a:r>
                      <a:endParaRPr lang="en-GB" sz="1800">
                        <a:effectLst/>
                        <a:latin typeface="Century Gothic" panose="020B0502020202020204" pitchFamily="34" charset="0"/>
                        <a:ea typeface="SimSun"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1800" kern="1200">
                          <a:solidFill>
                            <a:srgbClr val="203864"/>
                          </a:solidFill>
                          <a:effectLst/>
                          <a:latin typeface="Century Gothic" panose="020B0502020202020204" pitchFamily="34" charset="0"/>
                          <a:ea typeface="Times New Roman" panose="02020603050405020304" pitchFamily="18" charset="0"/>
                          <a:cs typeface="Arial" panose="020B0604020202020204" pitchFamily="34" charset="0"/>
                        </a:rPr>
                        <a:t>a</a:t>
                      </a:r>
                      <a:endParaRPr lang="en-GB" sz="1800">
                        <a:effectLst/>
                        <a:latin typeface="Century Gothic" panose="020B0502020202020204" pitchFamily="34" charset="0"/>
                        <a:ea typeface="SimSun"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l">
                        <a:lnSpc>
                          <a:spcPct val="107000"/>
                        </a:lnSpc>
                        <a:spcAft>
                          <a:spcPts val="0"/>
                        </a:spcAft>
                      </a:pPr>
                      <a:r>
                        <a:rPr lang="en-GB" sz="1800" kern="1200">
                          <a:solidFill>
                            <a:srgbClr val="203864"/>
                          </a:solidFill>
                          <a:effectLst/>
                          <a:latin typeface="Century Gothic" panose="020B0502020202020204" pitchFamily="34" charset="0"/>
                          <a:ea typeface="Times New Roman" panose="02020603050405020304" pitchFamily="18" charset="0"/>
                          <a:cs typeface="Arial" panose="020B0604020202020204" pitchFamily="34" charset="0"/>
                        </a:rPr>
                        <a:t>utlisé ma tablette.</a:t>
                      </a:r>
                      <a:endParaRPr lang="en-GB" sz="1800">
                        <a:effectLst/>
                        <a:latin typeface="Century Gothic" panose="020B0502020202020204" pitchFamily="34" charset="0"/>
                        <a:ea typeface="SimSun"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3873">
                <a:tc vMerge="1">
                  <a:txBody>
                    <a:bodyPr/>
                    <a:lstStyle/>
                    <a:p>
                      <a:endParaRPr lang="en-GB"/>
                    </a:p>
                  </a:txBody>
                  <a:tcPr/>
                </a:tc>
                <a:tc vMerge="1">
                  <a:txBody>
                    <a:bodyPr/>
                    <a:lstStyle/>
                    <a:p>
                      <a:endParaRPr lang="en-GB"/>
                    </a:p>
                  </a:txBody>
                  <a:tcPr/>
                </a:tc>
                <a:tc>
                  <a:txBody>
                    <a:bodyPr/>
                    <a:lstStyle/>
                    <a:p>
                      <a:pPr algn="l">
                        <a:lnSpc>
                          <a:spcPct val="107000"/>
                        </a:lnSpc>
                        <a:spcAft>
                          <a:spcPts val="0"/>
                        </a:spcAft>
                      </a:pPr>
                      <a:r>
                        <a:rPr lang="en-GB" sz="1800" kern="1200">
                          <a:solidFill>
                            <a:srgbClr val="203864"/>
                          </a:solidFill>
                          <a:effectLst/>
                          <a:latin typeface="Century Gothic" panose="020B0502020202020204" pitchFamily="34" charset="0"/>
                          <a:ea typeface="Times New Roman" panose="02020603050405020304" pitchFamily="18" charset="0"/>
                          <a:cs typeface="Arial" panose="020B0604020202020204" pitchFamily="34" charset="0"/>
                        </a:rPr>
                        <a:t>ont</a:t>
                      </a:r>
                      <a:endParaRPr lang="en-GB" sz="1800">
                        <a:effectLst/>
                        <a:latin typeface="Century Gothic" panose="020B0502020202020204" pitchFamily="34" charset="0"/>
                        <a:ea typeface="SimSun"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GB"/>
                    </a:p>
                  </a:txBody>
                  <a:tcPr/>
                </a:tc>
              </a:tr>
              <a:tr h="313873">
                <a:tc rowSpan="2">
                  <a:txBody>
                    <a:bodyPr/>
                    <a:lstStyle/>
                    <a:p>
                      <a:pPr algn="ctr">
                        <a:lnSpc>
                          <a:spcPct val="107000"/>
                        </a:lnSpc>
                        <a:spcAft>
                          <a:spcPts val="0"/>
                        </a:spcAft>
                      </a:pPr>
                      <a:r>
                        <a:rPr lang="en-GB" sz="1800" b="1" kern="1200">
                          <a:solidFill>
                            <a:srgbClr val="203864"/>
                          </a:solidFill>
                          <a:effectLst/>
                          <a:latin typeface="Century Gothic" panose="020B0502020202020204" pitchFamily="34" charset="0"/>
                          <a:ea typeface="Times New Roman" panose="02020603050405020304" pitchFamily="18" charset="0"/>
                          <a:cs typeface="Arial" panose="020B0604020202020204" pitchFamily="34" charset="0"/>
                        </a:rPr>
                        <a:t>2</a:t>
                      </a:r>
                      <a:endParaRPr lang="en-GB" sz="1800">
                        <a:effectLst/>
                        <a:latin typeface="Century Gothic" panose="020B0502020202020204" pitchFamily="34" charset="0"/>
                        <a:ea typeface="SimSun"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l">
                        <a:lnSpc>
                          <a:spcPct val="107000"/>
                        </a:lnSpc>
                        <a:spcAft>
                          <a:spcPts val="0"/>
                        </a:spcAft>
                      </a:pPr>
                      <a:r>
                        <a:rPr lang="en-GB" sz="1800" kern="1200">
                          <a:solidFill>
                            <a:srgbClr val="203864"/>
                          </a:solidFill>
                          <a:effectLst/>
                          <a:latin typeface="Century Gothic" panose="020B0502020202020204" pitchFamily="34" charset="0"/>
                          <a:ea typeface="Times New Roman" panose="02020603050405020304" pitchFamily="18" charset="0"/>
                          <a:cs typeface="Arial" panose="020B0604020202020204" pitchFamily="34" charset="0"/>
                        </a:rPr>
                        <a:t>Mes parents</a:t>
                      </a:r>
                      <a:endParaRPr lang="en-GB" sz="1800">
                        <a:effectLst/>
                        <a:latin typeface="Century Gothic" panose="020B0502020202020204" pitchFamily="34" charset="0"/>
                        <a:ea typeface="SimSun"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1800" kern="1200">
                          <a:solidFill>
                            <a:srgbClr val="203864"/>
                          </a:solidFill>
                          <a:effectLst/>
                          <a:latin typeface="Century Gothic" panose="020B0502020202020204" pitchFamily="34" charset="0"/>
                          <a:ea typeface="Times New Roman" panose="02020603050405020304" pitchFamily="18" charset="0"/>
                          <a:cs typeface="Arial" panose="020B0604020202020204" pitchFamily="34" charset="0"/>
                        </a:rPr>
                        <a:t>a</a:t>
                      </a:r>
                      <a:endParaRPr lang="en-GB" sz="1800">
                        <a:effectLst/>
                        <a:latin typeface="Century Gothic" panose="020B0502020202020204" pitchFamily="34" charset="0"/>
                        <a:ea typeface="SimSun"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l">
                        <a:lnSpc>
                          <a:spcPct val="107000"/>
                        </a:lnSpc>
                        <a:spcAft>
                          <a:spcPts val="0"/>
                        </a:spcAft>
                      </a:pPr>
                      <a:r>
                        <a:rPr lang="en-GB" sz="1800" kern="1200" dirty="0" err="1">
                          <a:solidFill>
                            <a:srgbClr val="203864"/>
                          </a:solidFill>
                          <a:effectLst/>
                          <a:latin typeface="Century Gothic" panose="020B0502020202020204" pitchFamily="34" charset="0"/>
                          <a:ea typeface="Times New Roman" panose="02020603050405020304" pitchFamily="18" charset="0"/>
                          <a:cs typeface="Arial" panose="020B0604020202020204" pitchFamily="34" charset="0"/>
                        </a:rPr>
                        <a:t>écouté</a:t>
                      </a:r>
                      <a:r>
                        <a:rPr lang="en-GB" sz="1800" kern="1200" dirty="0">
                          <a:solidFill>
                            <a:srgbClr val="203864"/>
                          </a:solidFill>
                          <a:effectLst/>
                          <a:latin typeface="Century Gothic" panose="020B0502020202020204" pitchFamily="34" charset="0"/>
                          <a:ea typeface="Times New Roman" panose="02020603050405020304" pitchFamily="18" charset="0"/>
                          <a:cs typeface="Arial" panose="020B0604020202020204" pitchFamily="34" charset="0"/>
                        </a:rPr>
                        <a:t> de la </a:t>
                      </a:r>
                      <a:r>
                        <a:rPr lang="en-GB" sz="1800" kern="1200" dirty="0" err="1">
                          <a:solidFill>
                            <a:srgbClr val="203864"/>
                          </a:solidFill>
                          <a:effectLst/>
                          <a:latin typeface="Century Gothic" panose="020B0502020202020204" pitchFamily="34" charset="0"/>
                          <a:ea typeface="Times New Roman" panose="02020603050405020304" pitchFamily="18" charset="0"/>
                          <a:cs typeface="Arial" panose="020B0604020202020204" pitchFamily="34" charset="0"/>
                        </a:rPr>
                        <a:t>musique</a:t>
                      </a:r>
                      <a:r>
                        <a:rPr lang="en-GB" sz="1800" kern="1200" dirty="0">
                          <a:solidFill>
                            <a:srgbClr val="203864"/>
                          </a:solidFill>
                          <a:effectLst/>
                          <a:latin typeface="Century Gothic" panose="020B0502020202020204" pitchFamily="34" charset="0"/>
                          <a:ea typeface="Times New Roman" panose="02020603050405020304" pitchFamily="18" charset="0"/>
                          <a:cs typeface="Arial" panose="020B0604020202020204" pitchFamily="34" charset="0"/>
                        </a:rPr>
                        <a:t> terrible.</a:t>
                      </a:r>
                      <a:endParaRPr lang="en-GB" sz="1800" dirty="0">
                        <a:effectLst/>
                        <a:latin typeface="Century Gothic" panose="020B0502020202020204" pitchFamily="34" charset="0"/>
                        <a:ea typeface="SimSun"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3873">
                <a:tc vMerge="1">
                  <a:txBody>
                    <a:bodyPr/>
                    <a:lstStyle/>
                    <a:p>
                      <a:endParaRPr lang="en-GB"/>
                    </a:p>
                  </a:txBody>
                  <a:tcPr/>
                </a:tc>
                <a:tc vMerge="1">
                  <a:txBody>
                    <a:bodyPr/>
                    <a:lstStyle/>
                    <a:p>
                      <a:endParaRPr lang="en-GB"/>
                    </a:p>
                  </a:txBody>
                  <a:tcPr/>
                </a:tc>
                <a:tc>
                  <a:txBody>
                    <a:bodyPr/>
                    <a:lstStyle/>
                    <a:p>
                      <a:pPr algn="l">
                        <a:lnSpc>
                          <a:spcPct val="107000"/>
                        </a:lnSpc>
                        <a:spcAft>
                          <a:spcPts val="0"/>
                        </a:spcAft>
                      </a:pPr>
                      <a:r>
                        <a:rPr lang="en-GB" sz="1800" kern="1200">
                          <a:solidFill>
                            <a:srgbClr val="203864"/>
                          </a:solidFill>
                          <a:effectLst/>
                          <a:latin typeface="Century Gothic" panose="020B0502020202020204" pitchFamily="34" charset="0"/>
                          <a:ea typeface="Times New Roman" panose="02020603050405020304" pitchFamily="18" charset="0"/>
                          <a:cs typeface="Arial" panose="020B0604020202020204" pitchFamily="34" charset="0"/>
                        </a:rPr>
                        <a:t>ont</a:t>
                      </a:r>
                      <a:endParaRPr lang="en-GB" sz="1800">
                        <a:effectLst/>
                        <a:latin typeface="Century Gothic" panose="020B0502020202020204" pitchFamily="34" charset="0"/>
                        <a:ea typeface="SimSun"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GB"/>
                    </a:p>
                  </a:txBody>
                  <a:tcPr/>
                </a:tc>
              </a:tr>
              <a:tr h="313873">
                <a:tc rowSpan="2">
                  <a:txBody>
                    <a:bodyPr/>
                    <a:lstStyle/>
                    <a:p>
                      <a:pPr algn="ctr">
                        <a:lnSpc>
                          <a:spcPct val="107000"/>
                        </a:lnSpc>
                        <a:spcAft>
                          <a:spcPts val="0"/>
                        </a:spcAft>
                      </a:pPr>
                      <a:r>
                        <a:rPr lang="en-GB" sz="1800" b="1" kern="1200">
                          <a:solidFill>
                            <a:srgbClr val="203864"/>
                          </a:solidFill>
                          <a:effectLst/>
                          <a:latin typeface="Century Gothic" panose="020B0502020202020204" pitchFamily="34" charset="0"/>
                          <a:ea typeface="Times New Roman" panose="02020603050405020304" pitchFamily="18" charset="0"/>
                          <a:cs typeface="Arial" panose="020B0604020202020204" pitchFamily="34" charset="0"/>
                        </a:rPr>
                        <a:t>3</a:t>
                      </a:r>
                      <a:endParaRPr lang="en-GB" sz="1800">
                        <a:effectLst/>
                        <a:latin typeface="Century Gothic" panose="020B0502020202020204" pitchFamily="34" charset="0"/>
                        <a:ea typeface="SimSun"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l">
                        <a:lnSpc>
                          <a:spcPct val="107000"/>
                        </a:lnSpc>
                        <a:spcAft>
                          <a:spcPts val="0"/>
                        </a:spcAft>
                      </a:pPr>
                      <a:r>
                        <a:rPr lang="en-GB" sz="1800" kern="1200">
                          <a:solidFill>
                            <a:srgbClr val="203864"/>
                          </a:solidFill>
                          <a:effectLst/>
                          <a:latin typeface="Century Gothic" panose="020B0502020202020204" pitchFamily="34" charset="0"/>
                          <a:ea typeface="Times New Roman" panose="02020603050405020304" pitchFamily="18" charset="0"/>
                          <a:cs typeface="Arial" panose="020B0604020202020204" pitchFamily="34" charset="0"/>
                        </a:rPr>
                        <a:t>Mes grandparents</a:t>
                      </a:r>
                      <a:endParaRPr lang="en-GB" sz="1800">
                        <a:effectLst/>
                        <a:latin typeface="Century Gothic" panose="020B0502020202020204" pitchFamily="34" charset="0"/>
                        <a:ea typeface="SimSun"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1800" kern="1200">
                          <a:solidFill>
                            <a:srgbClr val="203864"/>
                          </a:solidFill>
                          <a:effectLst/>
                          <a:latin typeface="Century Gothic" panose="020B0502020202020204" pitchFamily="34" charset="0"/>
                          <a:ea typeface="Times New Roman" panose="02020603050405020304" pitchFamily="18" charset="0"/>
                          <a:cs typeface="Arial" panose="020B0604020202020204" pitchFamily="34" charset="0"/>
                        </a:rPr>
                        <a:t>a</a:t>
                      </a:r>
                      <a:endParaRPr lang="en-GB" sz="1800">
                        <a:effectLst/>
                        <a:latin typeface="Century Gothic" panose="020B0502020202020204" pitchFamily="34" charset="0"/>
                        <a:ea typeface="SimSun"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l">
                        <a:lnSpc>
                          <a:spcPct val="107000"/>
                        </a:lnSpc>
                        <a:spcAft>
                          <a:spcPts val="0"/>
                        </a:spcAft>
                      </a:pPr>
                      <a:r>
                        <a:rPr lang="en-GB" sz="1800" kern="1200">
                          <a:solidFill>
                            <a:srgbClr val="203864"/>
                          </a:solidFill>
                          <a:effectLst/>
                          <a:latin typeface="Century Gothic" panose="020B0502020202020204" pitchFamily="34" charset="0"/>
                          <a:ea typeface="Times New Roman" panose="02020603050405020304" pitchFamily="18" charset="0"/>
                          <a:cs typeface="Arial" panose="020B0604020202020204" pitchFamily="34" charset="0"/>
                        </a:rPr>
                        <a:t>regardé un film ennuyeux.</a:t>
                      </a:r>
                      <a:endParaRPr lang="en-GB" sz="1800">
                        <a:effectLst/>
                        <a:latin typeface="Century Gothic" panose="020B0502020202020204" pitchFamily="34" charset="0"/>
                        <a:ea typeface="SimSun"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3873">
                <a:tc vMerge="1">
                  <a:txBody>
                    <a:bodyPr/>
                    <a:lstStyle/>
                    <a:p>
                      <a:endParaRPr lang="en-GB"/>
                    </a:p>
                  </a:txBody>
                  <a:tcPr/>
                </a:tc>
                <a:tc vMerge="1">
                  <a:txBody>
                    <a:bodyPr/>
                    <a:lstStyle/>
                    <a:p>
                      <a:endParaRPr lang="en-GB"/>
                    </a:p>
                  </a:txBody>
                  <a:tcPr/>
                </a:tc>
                <a:tc>
                  <a:txBody>
                    <a:bodyPr/>
                    <a:lstStyle/>
                    <a:p>
                      <a:pPr algn="l">
                        <a:lnSpc>
                          <a:spcPct val="107000"/>
                        </a:lnSpc>
                        <a:spcAft>
                          <a:spcPts val="0"/>
                        </a:spcAft>
                      </a:pPr>
                      <a:r>
                        <a:rPr lang="en-GB" sz="1800" kern="1200">
                          <a:solidFill>
                            <a:srgbClr val="203864"/>
                          </a:solidFill>
                          <a:effectLst/>
                          <a:latin typeface="Century Gothic" panose="020B0502020202020204" pitchFamily="34" charset="0"/>
                          <a:ea typeface="Times New Roman" panose="02020603050405020304" pitchFamily="18" charset="0"/>
                          <a:cs typeface="Arial" panose="020B0604020202020204" pitchFamily="34" charset="0"/>
                        </a:rPr>
                        <a:t>ont</a:t>
                      </a:r>
                      <a:endParaRPr lang="en-GB" sz="1800">
                        <a:effectLst/>
                        <a:latin typeface="Century Gothic" panose="020B0502020202020204" pitchFamily="34" charset="0"/>
                        <a:ea typeface="SimSun"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GB"/>
                    </a:p>
                  </a:txBody>
                  <a:tcPr/>
                </a:tc>
              </a:tr>
              <a:tr h="313873">
                <a:tc rowSpan="2">
                  <a:txBody>
                    <a:bodyPr/>
                    <a:lstStyle/>
                    <a:p>
                      <a:pPr algn="ctr">
                        <a:lnSpc>
                          <a:spcPct val="107000"/>
                        </a:lnSpc>
                        <a:spcAft>
                          <a:spcPts val="0"/>
                        </a:spcAft>
                      </a:pPr>
                      <a:r>
                        <a:rPr lang="en-GB" sz="1800" b="1" kern="1200">
                          <a:solidFill>
                            <a:srgbClr val="203864"/>
                          </a:solidFill>
                          <a:effectLst/>
                          <a:latin typeface="Century Gothic" panose="020B0502020202020204" pitchFamily="34" charset="0"/>
                          <a:ea typeface="Times New Roman" panose="02020603050405020304" pitchFamily="18" charset="0"/>
                          <a:cs typeface="Arial" panose="020B0604020202020204" pitchFamily="34" charset="0"/>
                        </a:rPr>
                        <a:t>4</a:t>
                      </a:r>
                      <a:endParaRPr lang="en-GB" sz="1800">
                        <a:effectLst/>
                        <a:latin typeface="Century Gothic" panose="020B0502020202020204" pitchFamily="34" charset="0"/>
                        <a:ea typeface="SimSun"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l">
                        <a:lnSpc>
                          <a:spcPct val="107000"/>
                        </a:lnSpc>
                        <a:spcAft>
                          <a:spcPts val="0"/>
                        </a:spcAft>
                      </a:pPr>
                      <a:r>
                        <a:rPr lang="en-GB" sz="1800" kern="1200">
                          <a:solidFill>
                            <a:srgbClr val="203864"/>
                          </a:solidFill>
                          <a:effectLst/>
                          <a:latin typeface="Century Gothic" panose="020B0502020202020204" pitchFamily="34" charset="0"/>
                          <a:ea typeface="Times New Roman" panose="02020603050405020304" pitchFamily="18" charset="0"/>
                          <a:cs typeface="Arial" panose="020B0604020202020204" pitchFamily="34" charset="0"/>
                        </a:rPr>
                        <a:t>Ma soeur</a:t>
                      </a:r>
                      <a:endParaRPr lang="en-GB" sz="1800">
                        <a:effectLst/>
                        <a:latin typeface="Century Gothic" panose="020B0502020202020204" pitchFamily="34" charset="0"/>
                        <a:ea typeface="SimSun"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1800" kern="1200">
                          <a:solidFill>
                            <a:srgbClr val="203864"/>
                          </a:solidFill>
                          <a:effectLst/>
                          <a:latin typeface="Century Gothic" panose="020B0502020202020204" pitchFamily="34" charset="0"/>
                          <a:ea typeface="Times New Roman" panose="02020603050405020304" pitchFamily="18" charset="0"/>
                          <a:cs typeface="Arial" panose="020B0604020202020204" pitchFamily="34" charset="0"/>
                        </a:rPr>
                        <a:t>a</a:t>
                      </a:r>
                      <a:endParaRPr lang="en-GB" sz="1800">
                        <a:effectLst/>
                        <a:latin typeface="Century Gothic" panose="020B0502020202020204" pitchFamily="34" charset="0"/>
                        <a:ea typeface="SimSun"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l">
                        <a:lnSpc>
                          <a:spcPct val="107000"/>
                        </a:lnSpc>
                        <a:spcAft>
                          <a:spcPts val="0"/>
                        </a:spcAft>
                      </a:pPr>
                      <a:r>
                        <a:rPr lang="en-GB" sz="1800" kern="1200">
                          <a:solidFill>
                            <a:srgbClr val="203864"/>
                          </a:solidFill>
                          <a:effectLst/>
                          <a:latin typeface="Century Gothic" panose="020B0502020202020204" pitchFamily="34" charset="0"/>
                          <a:ea typeface="Times New Roman" panose="02020603050405020304" pitchFamily="18" charset="0"/>
                          <a:cs typeface="Arial" panose="020B0604020202020204" pitchFamily="34" charset="0"/>
                        </a:rPr>
                        <a:t>invité ses amies chez nous.</a:t>
                      </a:r>
                      <a:endParaRPr lang="en-GB" sz="1800">
                        <a:effectLst/>
                        <a:latin typeface="Century Gothic" panose="020B0502020202020204" pitchFamily="34" charset="0"/>
                        <a:ea typeface="SimSun"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3873">
                <a:tc vMerge="1">
                  <a:txBody>
                    <a:bodyPr/>
                    <a:lstStyle/>
                    <a:p>
                      <a:endParaRPr lang="en-GB"/>
                    </a:p>
                  </a:txBody>
                  <a:tcPr/>
                </a:tc>
                <a:tc vMerge="1">
                  <a:txBody>
                    <a:bodyPr/>
                    <a:lstStyle/>
                    <a:p>
                      <a:endParaRPr lang="en-GB"/>
                    </a:p>
                  </a:txBody>
                  <a:tcPr/>
                </a:tc>
                <a:tc>
                  <a:txBody>
                    <a:bodyPr/>
                    <a:lstStyle/>
                    <a:p>
                      <a:pPr algn="l">
                        <a:lnSpc>
                          <a:spcPct val="107000"/>
                        </a:lnSpc>
                        <a:spcAft>
                          <a:spcPts val="0"/>
                        </a:spcAft>
                      </a:pPr>
                      <a:r>
                        <a:rPr lang="en-GB" sz="1800" kern="1200">
                          <a:solidFill>
                            <a:srgbClr val="203864"/>
                          </a:solidFill>
                          <a:effectLst/>
                          <a:latin typeface="Century Gothic" panose="020B0502020202020204" pitchFamily="34" charset="0"/>
                          <a:ea typeface="Times New Roman" panose="02020603050405020304" pitchFamily="18" charset="0"/>
                          <a:cs typeface="Arial" panose="020B0604020202020204" pitchFamily="34" charset="0"/>
                        </a:rPr>
                        <a:t>ont</a:t>
                      </a:r>
                      <a:endParaRPr lang="en-GB" sz="1800">
                        <a:effectLst/>
                        <a:latin typeface="Century Gothic" panose="020B0502020202020204" pitchFamily="34" charset="0"/>
                        <a:ea typeface="SimSun"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GB"/>
                    </a:p>
                  </a:txBody>
                  <a:tcPr/>
                </a:tc>
              </a:tr>
              <a:tr h="313873">
                <a:tc rowSpan="2">
                  <a:txBody>
                    <a:bodyPr/>
                    <a:lstStyle/>
                    <a:p>
                      <a:pPr algn="ctr">
                        <a:lnSpc>
                          <a:spcPct val="107000"/>
                        </a:lnSpc>
                        <a:spcAft>
                          <a:spcPts val="0"/>
                        </a:spcAft>
                      </a:pPr>
                      <a:r>
                        <a:rPr lang="en-GB" sz="1800" b="1" kern="1200">
                          <a:solidFill>
                            <a:srgbClr val="203864"/>
                          </a:solidFill>
                          <a:effectLst/>
                          <a:latin typeface="Century Gothic" panose="020B0502020202020204" pitchFamily="34" charset="0"/>
                          <a:ea typeface="Times New Roman" panose="02020603050405020304" pitchFamily="18" charset="0"/>
                          <a:cs typeface="Arial" panose="020B0604020202020204" pitchFamily="34" charset="0"/>
                        </a:rPr>
                        <a:t>5</a:t>
                      </a:r>
                      <a:endParaRPr lang="en-GB" sz="1800">
                        <a:effectLst/>
                        <a:latin typeface="Century Gothic" panose="020B0502020202020204" pitchFamily="34" charset="0"/>
                        <a:ea typeface="SimSun"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l">
                        <a:lnSpc>
                          <a:spcPct val="107000"/>
                        </a:lnSpc>
                        <a:spcAft>
                          <a:spcPts val="0"/>
                        </a:spcAft>
                      </a:pPr>
                      <a:r>
                        <a:rPr lang="en-GB" sz="1800" kern="1200">
                          <a:solidFill>
                            <a:srgbClr val="203864"/>
                          </a:solidFill>
                          <a:effectLst/>
                          <a:latin typeface="Century Gothic" panose="020B0502020202020204" pitchFamily="34" charset="0"/>
                          <a:ea typeface="Times New Roman" panose="02020603050405020304" pitchFamily="18" charset="0"/>
                          <a:cs typeface="Arial" panose="020B0604020202020204" pitchFamily="34" charset="0"/>
                        </a:rPr>
                        <a:t>Il</a:t>
                      </a:r>
                      <a:endParaRPr lang="en-GB" sz="1800">
                        <a:effectLst/>
                        <a:latin typeface="Century Gothic" panose="020B0502020202020204" pitchFamily="34" charset="0"/>
                        <a:ea typeface="SimSun"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1800" kern="1200">
                          <a:solidFill>
                            <a:srgbClr val="203864"/>
                          </a:solidFill>
                          <a:effectLst/>
                          <a:latin typeface="Century Gothic" panose="020B0502020202020204" pitchFamily="34" charset="0"/>
                          <a:ea typeface="Times New Roman" panose="02020603050405020304" pitchFamily="18" charset="0"/>
                          <a:cs typeface="Arial" panose="020B0604020202020204" pitchFamily="34" charset="0"/>
                        </a:rPr>
                        <a:t>a</a:t>
                      </a:r>
                      <a:endParaRPr lang="en-GB" sz="1800">
                        <a:effectLst/>
                        <a:latin typeface="Century Gothic" panose="020B0502020202020204" pitchFamily="34" charset="0"/>
                        <a:ea typeface="SimSun"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l">
                        <a:lnSpc>
                          <a:spcPct val="107000"/>
                        </a:lnSpc>
                        <a:spcAft>
                          <a:spcPts val="0"/>
                        </a:spcAft>
                      </a:pPr>
                      <a:r>
                        <a:rPr lang="en-GB" sz="1800" kern="1200">
                          <a:solidFill>
                            <a:srgbClr val="203864"/>
                          </a:solidFill>
                          <a:effectLst/>
                          <a:latin typeface="Century Gothic" panose="020B0502020202020204" pitchFamily="34" charset="0"/>
                          <a:ea typeface="Times New Roman" panose="02020603050405020304" pitchFamily="18" charset="0"/>
                          <a:cs typeface="Arial" panose="020B0604020202020204" pitchFamily="34" charset="0"/>
                        </a:rPr>
                        <a:t>porté ma chemise favorie</a:t>
                      </a:r>
                      <a:endParaRPr lang="en-GB" sz="1800">
                        <a:effectLst/>
                        <a:latin typeface="Century Gothic" panose="020B0502020202020204" pitchFamily="34" charset="0"/>
                        <a:ea typeface="SimSun"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3873">
                <a:tc vMerge="1">
                  <a:txBody>
                    <a:bodyPr/>
                    <a:lstStyle/>
                    <a:p>
                      <a:endParaRPr lang="en-GB"/>
                    </a:p>
                  </a:txBody>
                  <a:tcPr/>
                </a:tc>
                <a:tc vMerge="1">
                  <a:txBody>
                    <a:bodyPr/>
                    <a:lstStyle/>
                    <a:p>
                      <a:endParaRPr lang="en-GB"/>
                    </a:p>
                  </a:txBody>
                  <a:tcPr/>
                </a:tc>
                <a:tc>
                  <a:txBody>
                    <a:bodyPr/>
                    <a:lstStyle/>
                    <a:p>
                      <a:pPr algn="l">
                        <a:lnSpc>
                          <a:spcPct val="107000"/>
                        </a:lnSpc>
                        <a:spcAft>
                          <a:spcPts val="0"/>
                        </a:spcAft>
                      </a:pPr>
                      <a:r>
                        <a:rPr lang="en-GB" sz="1800" kern="1200" dirty="0" err="1">
                          <a:solidFill>
                            <a:srgbClr val="203864"/>
                          </a:solidFill>
                          <a:effectLst/>
                          <a:latin typeface="Century Gothic" panose="020B0502020202020204" pitchFamily="34" charset="0"/>
                          <a:ea typeface="Times New Roman" panose="02020603050405020304" pitchFamily="18" charset="0"/>
                          <a:cs typeface="Arial" panose="020B0604020202020204" pitchFamily="34" charset="0"/>
                        </a:rPr>
                        <a:t>ont</a:t>
                      </a:r>
                      <a:endParaRPr lang="en-GB" sz="1800" dirty="0">
                        <a:effectLst/>
                        <a:latin typeface="Century Gothic" panose="020B0502020202020204" pitchFamily="34" charset="0"/>
                        <a:ea typeface="SimSun"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GB"/>
                    </a:p>
                  </a:txBody>
                  <a:tcPr/>
                </a:tc>
              </a:tr>
              <a:tr h="313873">
                <a:tc rowSpan="2">
                  <a:txBody>
                    <a:bodyPr/>
                    <a:lstStyle/>
                    <a:p>
                      <a:pPr algn="ctr">
                        <a:lnSpc>
                          <a:spcPct val="107000"/>
                        </a:lnSpc>
                        <a:spcAft>
                          <a:spcPts val="0"/>
                        </a:spcAft>
                      </a:pPr>
                      <a:r>
                        <a:rPr lang="en-GB" sz="1800" b="1" kern="1200">
                          <a:solidFill>
                            <a:srgbClr val="203864"/>
                          </a:solidFill>
                          <a:effectLst/>
                          <a:latin typeface="Century Gothic" panose="020B0502020202020204" pitchFamily="34" charset="0"/>
                          <a:ea typeface="Times New Roman" panose="02020603050405020304" pitchFamily="18" charset="0"/>
                          <a:cs typeface="Arial" panose="020B0604020202020204" pitchFamily="34" charset="0"/>
                        </a:rPr>
                        <a:t>6</a:t>
                      </a:r>
                      <a:endParaRPr lang="en-GB" sz="1800">
                        <a:effectLst/>
                        <a:latin typeface="Century Gothic" panose="020B0502020202020204" pitchFamily="34" charset="0"/>
                        <a:ea typeface="SimSun"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l">
                        <a:lnSpc>
                          <a:spcPct val="107000"/>
                        </a:lnSpc>
                        <a:spcAft>
                          <a:spcPts val="0"/>
                        </a:spcAft>
                      </a:pPr>
                      <a:r>
                        <a:rPr lang="en-GB" sz="1800" kern="1200">
                          <a:solidFill>
                            <a:srgbClr val="203864"/>
                          </a:solidFill>
                          <a:effectLst/>
                          <a:latin typeface="Century Gothic" panose="020B0502020202020204" pitchFamily="34" charset="0"/>
                          <a:ea typeface="Times New Roman" panose="02020603050405020304" pitchFamily="18" charset="0"/>
                          <a:cs typeface="Arial" panose="020B0604020202020204" pitchFamily="34" charset="0"/>
                        </a:rPr>
                        <a:t>Elle</a:t>
                      </a:r>
                      <a:endParaRPr lang="en-GB" sz="1800">
                        <a:effectLst/>
                        <a:latin typeface="Century Gothic" panose="020B0502020202020204" pitchFamily="34" charset="0"/>
                        <a:ea typeface="SimSun"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1800" kern="1200">
                          <a:solidFill>
                            <a:srgbClr val="203864"/>
                          </a:solidFill>
                          <a:effectLst/>
                          <a:latin typeface="Century Gothic" panose="020B0502020202020204" pitchFamily="34" charset="0"/>
                          <a:ea typeface="Times New Roman" panose="02020603050405020304" pitchFamily="18" charset="0"/>
                          <a:cs typeface="Arial" panose="020B0604020202020204" pitchFamily="34" charset="0"/>
                        </a:rPr>
                        <a:t>a</a:t>
                      </a:r>
                      <a:endParaRPr lang="en-GB" sz="1800">
                        <a:effectLst/>
                        <a:latin typeface="Century Gothic" panose="020B0502020202020204" pitchFamily="34" charset="0"/>
                        <a:ea typeface="SimSun"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l">
                        <a:lnSpc>
                          <a:spcPct val="107000"/>
                        </a:lnSpc>
                        <a:spcAft>
                          <a:spcPts val="0"/>
                        </a:spcAft>
                      </a:pPr>
                      <a:r>
                        <a:rPr lang="en-GB" sz="1800" kern="1200">
                          <a:solidFill>
                            <a:srgbClr val="203864"/>
                          </a:solidFill>
                          <a:effectLst/>
                          <a:latin typeface="Century Gothic" panose="020B0502020202020204" pitchFamily="34" charset="0"/>
                          <a:ea typeface="Times New Roman" panose="02020603050405020304" pitchFamily="18" charset="0"/>
                          <a:cs typeface="Arial" panose="020B0604020202020204" pitchFamily="34" charset="0"/>
                        </a:rPr>
                        <a:t>pris trop de temps dans la salle de bains.</a:t>
                      </a:r>
                      <a:endParaRPr lang="en-GB" sz="1800">
                        <a:effectLst/>
                        <a:latin typeface="Century Gothic" panose="020B0502020202020204" pitchFamily="34" charset="0"/>
                        <a:ea typeface="SimSun"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3873">
                <a:tc vMerge="1">
                  <a:txBody>
                    <a:bodyPr/>
                    <a:lstStyle/>
                    <a:p>
                      <a:endParaRPr lang="en-GB"/>
                    </a:p>
                  </a:txBody>
                  <a:tcPr/>
                </a:tc>
                <a:tc vMerge="1">
                  <a:txBody>
                    <a:bodyPr/>
                    <a:lstStyle/>
                    <a:p>
                      <a:endParaRPr lang="en-GB"/>
                    </a:p>
                  </a:txBody>
                  <a:tcPr/>
                </a:tc>
                <a:tc>
                  <a:txBody>
                    <a:bodyPr/>
                    <a:lstStyle/>
                    <a:p>
                      <a:pPr algn="l">
                        <a:lnSpc>
                          <a:spcPct val="107000"/>
                        </a:lnSpc>
                        <a:spcAft>
                          <a:spcPts val="0"/>
                        </a:spcAft>
                      </a:pPr>
                      <a:r>
                        <a:rPr lang="en-GB" sz="1800" kern="1200">
                          <a:solidFill>
                            <a:srgbClr val="203864"/>
                          </a:solidFill>
                          <a:effectLst/>
                          <a:latin typeface="Century Gothic" panose="020B0502020202020204" pitchFamily="34" charset="0"/>
                          <a:ea typeface="Times New Roman" panose="02020603050405020304" pitchFamily="18" charset="0"/>
                          <a:cs typeface="Arial" panose="020B0604020202020204" pitchFamily="34" charset="0"/>
                        </a:rPr>
                        <a:t>ont</a:t>
                      </a:r>
                      <a:endParaRPr lang="en-GB" sz="1800">
                        <a:effectLst/>
                        <a:latin typeface="Century Gothic" panose="020B0502020202020204" pitchFamily="34" charset="0"/>
                        <a:ea typeface="SimSun"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GB"/>
                    </a:p>
                  </a:txBody>
                  <a:tcPr/>
                </a:tc>
              </a:tr>
              <a:tr h="313873">
                <a:tc rowSpan="2">
                  <a:txBody>
                    <a:bodyPr/>
                    <a:lstStyle/>
                    <a:p>
                      <a:pPr algn="ctr">
                        <a:lnSpc>
                          <a:spcPct val="107000"/>
                        </a:lnSpc>
                        <a:spcAft>
                          <a:spcPts val="0"/>
                        </a:spcAft>
                      </a:pPr>
                      <a:r>
                        <a:rPr lang="en-GB" sz="1800" b="1" kern="1200">
                          <a:solidFill>
                            <a:srgbClr val="203864"/>
                          </a:solidFill>
                          <a:effectLst/>
                          <a:latin typeface="Century Gothic" panose="020B0502020202020204" pitchFamily="34" charset="0"/>
                          <a:ea typeface="Times New Roman" panose="02020603050405020304" pitchFamily="18" charset="0"/>
                          <a:cs typeface="Arial" panose="020B0604020202020204" pitchFamily="34" charset="0"/>
                        </a:rPr>
                        <a:t>7</a:t>
                      </a:r>
                      <a:endParaRPr lang="en-GB" sz="1800">
                        <a:effectLst/>
                        <a:latin typeface="Century Gothic" panose="020B0502020202020204" pitchFamily="34" charset="0"/>
                        <a:ea typeface="SimSun"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l">
                        <a:lnSpc>
                          <a:spcPct val="107000"/>
                        </a:lnSpc>
                        <a:spcAft>
                          <a:spcPts val="0"/>
                        </a:spcAft>
                      </a:pPr>
                      <a:r>
                        <a:rPr lang="en-GB" sz="1800" kern="1200">
                          <a:solidFill>
                            <a:srgbClr val="203864"/>
                          </a:solidFill>
                          <a:effectLst/>
                          <a:latin typeface="Century Gothic" panose="020B0502020202020204" pitchFamily="34" charset="0"/>
                          <a:ea typeface="Times New Roman" panose="02020603050405020304" pitchFamily="18" charset="0"/>
                          <a:cs typeface="Arial" panose="020B0604020202020204" pitchFamily="34" charset="0"/>
                        </a:rPr>
                        <a:t>Ils</a:t>
                      </a:r>
                      <a:endParaRPr lang="en-GB" sz="1800">
                        <a:effectLst/>
                        <a:latin typeface="Century Gothic" panose="020B0502020202020204" pitchFamily="34" charset="0"/>
                        <a:ea typeface="SimSun"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1800" kern="1200">
                          <a:solidFill>
                            <a:srgbClr val="203864"/>
                          </a:solidFill>
                          <a:effectLst/>
                          <a:latin typeface="Century Gothic" panose="020B0502020202020204" pitchFamily="34" charset="0"/>
                          <a:ea typeface="Times New Roman" panose="02020603050405020304" pitchFamily="18" charset="0"/>
                          <a:cs typeface="Arial" panose="020B0604020202020204" pitchFamily="34" charset="0"/>
                        </a:rPr>
                        <a:t>a</a:t>
                      </a:r>
                      <a:endParaRPr lang="en-GB" sz="1800">
                        <a:effectLst/>
                        <a:latin typeface="Century Gothic" panose="020B0502020202020204" pitchFamily="34" charset="0"/>
                        <a:ea typeface="SimSun"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l">
                        <a:lnSpc>
                          <a:spcPct val="107000"/>
                        </a:lnSpc>
                        <a:spcAft>
                          <a:spcPts val="0"/>
                        </a:spcAft>
                      </a:pPr>
                      <a:r>
                        <a:rPr lang="en-GB" sz="1800" kern="1200">
                          <a:solidFill>
                            <a:srgbClr val="203864"/>
                          </a:solidFill>
                          <a:effectLst/>
                          <a:latin typeface="Century Gothic" panose="020B0502020202020204" pitchFamily="34" charset="0"/>
                          <a:ea typeface="Times New Roman" panose="02020603050405020304" pitchFamily="18" charset="0"/>
                          <a:cs typeface="Arial" panose="020B0604020202020204" pitchFamily="34" charset="0"/>
                        </a:rPr>
                        <a:t>posé trop de questions.</a:t>
                      </a:r>
                      <a:endParaRPr lang="en-GB" sz="1800">
                        <a:effectLst/>
                        <a:latin typeface="Century Gothic" panose="020B0502020202020204" pitchFamily="34" charset="0"/>
                        <a:ea typeface="SimSun"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3873">
                <a:tc vMerge="1">
                  <a:txBody>
                    <a:bodyPr/>
                    <a:lstStyle/>
                    <a:p>
                      <a:endParaRPr lang="en-GB"/>
                    </a:p>
                  </a:txBody>
                  <a:tcPr/>
                </a:tc>
                <a:tc vMerge="1">
                  <a:txBody>
                    <a:bodyPr/>
                    <a:lstStyle/>
                    <a:p>
                      <a:endParaRPr lang="en-GB"/>
                    </a:p>
                  </a:txBody>
                  <a:tcPr/>
                </a:tc>
                <a:tc>
                  <a:txBody>
                    <a:bodyPr/>
                    <a:lstStyle/>
                    <a:p>
                      <a:pPr algn="l">
                        <a:lnSpc>
                          <a:spcPct val="107000"/>
                        </a:lnSpc>
                        <a:spcAft>
                          <a:spcPts val="0"/>
                        </a:spcAft>
                      </a:pPr>
                      <a:r>
                        <a:rPr lang="en-GB" sz="1800" kern="1200" dirty="0" err="1">
                          <a:solidFill>
                            <a:srgbClr val="203864"/>
                          </a:solidFill>
                          <a:effectLst/>
                          <a:latin typeface="Century Gothic" panose="020B0502020202020204" pitchFamily="34" charset="0"/>
                          <a:ea typeface="Times New Roman" panose="02020603050405020304" pitchFamily="18" charset="0"/>
                          <a:cs typeface="Arial" panose="020B0604020202020204" pitchFamily="34" charset="0"/>
                        </a:rPr>
                        <a:t>ont</a:t>
                      </a:r>
                      <a:endParaRPr lang="en-GB" sz="1800" dirty="0">
                        <a:effectLst/>
                        <a:latin typeface="Century Gothic" panose="020B0502020202020204" pitchFamily="34" charset="0"/>
                        <a:ea typeface="SimSun" panose="02010600030101010101" pitchFamily="2" charset="-122"/>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GB"/>
                    </a:p>
                  </a:txBody>
                  <a:tcPr/>
                </a:tc>
              </a:tr>
            </a:tbl>
          </a:graphicData>
        </a:graphic>
      </p:graphicFrame>
      <p:sp>
        <p:nvSpPr>
          <p:cNvPr id="5" name="Rectangle 4"/>
          <p:cNvSpPr/>
          <p:nvPr/>
        </p:nvSpPr>
        <p:spPr>
          <a:xfrm>
            <a:off x="211810" y="260908"/>
            <a:ext cx="11349925" cy="958596"/>
          </a:xfrm>
          <a:prstGeom prst="rect">
            <a:avLst/>
          </a:prstGeom>
        </p:spPr>
        <p:txBody>
          <a:bodyPr wrap="square">
            <a:spAutoFit/>
          </a:bodyPr>
          <a:lstStyle/>
          <a:p>
            <a:pPr>
              <a:lnSpc>
                <a:spcPct val="107000"/>
              </a:lnSpc>
              <a:spcAft>
                <a:spcPts val="800"/>
              </a:spcAft>
            </a:pPr>
            <a:r>
              <a:rPr lang="en-GB" b="1" dirty="0" err="1">
                <a:solidFill>
                  <a:srgbClr val="203864"/>
                </a:solidFill>
                <a:latin typeface="Century Gothic" panose="020B0502020202020204" pitchFamily="34" charset="0"/>
                <a:ea typeface="SimSun" panose="02010600030101010101" pitchFamily="2" charset="-122"/>
                <a:cs typeface="Times New Roman" panose="02020603050405020304" pitchFamily="18" charset="0"/>
              </a:rPr>
              <a:t>C’est</a:t>
            </a:r>
            <a:r>
              <a:rPr lang="en-GB" b="1" dirty="0">
                <a:solidFill>
                  <a:srgbClr val="203864"/>
                </a:solidFill>
                <a:latin typeface="Century Gothic" panose="020B0502020202020204" pitchFamily="34" charset="0"/>
                <a:ea typeface="SimSun" panose="02010600030101010101" pitchFamily="2" charset="-122"/>
                <a:cs typeface="Times New Roman" panose="02020603050405020304" pitchFamily="18" charset="0"/>
              </a:rPr>
              <a:t> </a:t>
            </a:r>
            <a:r>
              <a:rPr lang="en-GB" b="1" dirty="0" err="1">
                <a:solidFill>
                  <a:srgbClr val="203864"/>
                </a:solidFill>
                <a:latin typeface="Century Gothic" panose="020B0502020202020204" pitchFamily="34" charset="0"/>
                <a:ea typeface="SimSun" panose="02010600030101010101" pitchFamily="2" charset="-122"/>
                <a:cs typeface="Times New Roman" panose="02020603050405020304" pitchFamily="18" charset="0"/>
              </a:rPr>
              <a:t>énervant</a:t>
            </a:r>
            <a:r>
              <a:rPr lang="en-GB" b="1" dirty="0">
                <a:solidFill>
                  <a:srgbClr val="203864"/>
                </a:solidFill>
                <a:latin typeface="Century Gothic" panose="020B0502020202020204" pitchFamily="34" charset="0"/>
                <a:ea typeface="SimSun" panose="02010600030101010101" pitchFamily="2" charset="-122"/>
                <a:cs typeface="Times New Roman" panose="02020603050405020304" pitchFamily="18" charset="0"/>
              </a:rPr>
              <a:t/>
            </a:r>
            <a:br>
              <a:rPr lang="en-GB" b="1" dirty="0">
                <a:solidFill>
                  <a:srgbClr val="203864"/>
                </a:solidFill>
                <a:latin typeface="Century Gothic" panose="020B0502020202020204" pitchFamily="34" charset="0"/>
                <a:ea typeface="SimSun" panose="02010600030101010101" pitchFamily="2" charset="-122"/>
                <a:cs typeface="Times New Roman" panose="02020603050405020304" pitchFamily="18" charset="0"/>
              </a:rPr>
            </a:br>
            <a:r>
              <a:rPr lang="en-GB" dirty="0">
                <a:solidFill>
                  <a:srgbClr val="203864"/>
                </a:solidFill>
                <a:latin typeface="Century Gothic" panose="020B0502020202020204" pitchFamily="34" charset="0"/>
                <a:ea typeface="SimSun" panose="02010600030101010101" pitchFamily="2" charset="-122"/>
                <a:cs typeface="Times New Roman" panose="02020603050405020304" pitchFamily="18" charset="0"/>
              </a:rPr>
              <a:t>Read what this French teenager has written about what his family did that annoyed him.  Circle the correct part of ‘</a:t>
            </a:r>
            <a:r>
              <a:rPr lang="en-GB" dirty="0" err="1">
                <a:solidFill>
                  <a:srgbClr val="203864"/>
                </a:solidFill>
                <a:latin typeface="Century Gothic" panose="020B0502020202020204" pitchFamily="34" charset="0"/>
                <a:ea typeface="SimSun" panose="02010600030101010101" pitchFamily="2" charset="-122"/>
                <a:cs typeface="Times New Roman" panose="02020603050405020304" pitchFamily="18" charset="0"/>
              </a:rPr>
              <a:t>avoir</a:t>
            </a:r>
            <a:r>
              <a:rPr lang="en-GB" dirty="0">
                <a:solidFill>
                  <a:srgbClr val="203864"/>
                </a:solidFill>
                <a:latin typeface="Century Gothic" panose="020B0502020202020204" pitchFamily="34" charset="0"/>
                <a:ea typeface="SimSun" panose="02010600030101010101" pitchFamily="2" charset="-122"/>
                <a:cs typeface="Times New Roman" panose="02020603050405020304" pitchFamily="18" charset="0"/>
              </a:rPr>
              <a:t>’ according to who must have done the action – </a:t>
            </a:r>
            <a:r>
              <a:rPr lang="en-GB" i="1" u="sng" dirty="0">
                <a:solidFill>
                  <a:srgbClr val="203864"/>
                </a:solidFill>
                <a:latin typeface="Century Gothic" panose="020B0502020202020204" pitchFamily="34" charset="0"/>
                <a:ea typeface="SimSun" panose="02010600030101010101" pitchFamily="2" charset="-122"/>
                <a:cs typeface="Times New Roman" panose="02020603050405020304" pitchFamily="18" charset="0"/>
              </a:rPr>
              <a:t>one </a:t>
            </a:r>
            <a:r>
              <a:rPr lang="en-GB" dirty="0">
                <a:solidFill>
                  <a:srgbClr val="203864"/>
                </a:solidFill>
                <a:latin typeface="Century Gothic" panose="020B0502020202020204" pitchFamily="34" charset="0"/>
                <a:ea typeface="SimSun" panose="02010600030101010101" pitchFamily="2" charset="-122"/>
                <a:cs typeface="Times New Roman" panose="02020603050405020304" pitchFamily="18" charset="0"/>
              </a:rPr>
              <a:t>person or </a:t>
            </a:r>
            <a:r>
              <a:rPr lang="en-GB" i="1" u="sng" dirty="0">
                <a:solidFill>
                  <a:srgbClr val="203864"/>
                </a:solidFill>
                <a:latin typeface="Century Gothic" panose="020B0502020202020204" pitchFamily="34" charset="0"/>
                <a:ea typeface="SimSun" panose="02010600030101010101" pitchFamily="2" charset="-122"/>
                <a:cs typeface="Times New Roman" panose="02020603050405020304" pitchFamily="18" charset="0"/>
              </a:rPr>
              <a:t>more than one</a:t>
            </a:r>
            <a:r>
              <a:rPr lang="en-GB" dirty="0">
                <a:solidFill>
                  <a:srgbClr val="203864"/>
                </a:solidFill>
                <a:latin typeface="Century Gothic" panose="020B0502020202020204" pitchFamily="34" charset="0"/>
                <a:ea typeface="SimSun" panose="02010600030101010101" pitchFamily="2" charset="-122"/>
                <a:cs typeface="Times New Roman" panose="02020603050405020304" pitchFamily="18" charset="0"/>
              </a:rPr>
              <a:t>?</a:t>
            </a:r>
            <a:endParaRPr lang="en-GB" dirty="0">
              <a:effectLst/>
              <a:latin typeface="Century Gothic" panose="020B0502020202020204" pitchFamily="34" charset="0"/>
              <a:ea typeface="SimSun" panose="02010600030101010101" pitchFamily="2" charset="-122"/>
              <a:cs typeface="Times New Roman" panose="02020603050405020304" pitchFamily="18" charset="0"/>
            </a:endParaRPr>
          </a:p>
        </p:txBody>
      </p:sp>
      <p:sp>
        <p:nvSpPr>
          <p:cNvPr id="6" name="Content Placeholder 2"/>
          <p:cNvSpPr txBox="1">
            <a:spLocks/>
          </p:cNvSpPr>
          <p:nvPr/>
        </p:nvSpPr>
        <p:spPr>
          <a:xfrm>
            <a:off x="9444085" y="54080"/>
            <a:ext cx="2738770" cy="3805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GB" sz="2000" b="1" dirty="0" smtClean="0">
                <a:solidFill>
                  <a:srgbClr val="02456F"/>
                </a:solidFill>
                <a:latin typeface="Century Gothic" panose="020B0502020202020204" pitchFamily="34" charset="0"/>
              </a:rPr>
              <a:t>Lire</a:t>
            </a:r>
            <a:endParaRPr lang="en-GB" sz="2000" b="1" dirty="0">
              <a:solidFill>
                <a:srgbClr val="02456F"/>
              </a:solidFill>
              <a:latin typeface="Century Gothic" panose="020B0502020202020204" pitchFamily="34" charset="0"/>
            </a:endParaRPr>
          </a:p>
        </p:txBody>
      </p:sp>
    </p:spTree>
    <p:extLst>
      <p:ext uri="{BB962C8B-B14F-4D97-AF65-F5344CB8AC3E}">
        <p14:creationId xmlns:p14="http://schemas.microsoft.com/office/powerpoint/2010/main" val="39619531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311105159"/>
              </p:ext>
            </p:extLst>
          </p:nvPr>
        </p:nvGraphicFramePr>
        <p:xfrm>
          <a:off x="320298" y="1219504"/>
          <a:ext cx="11530739" cy="5389118"/>
        </p:xfrm>
        <a:graphic>
          <a:graphicData uri="http://schemas.openxmlformats.org/drawingml/2006/table">
            <a:tbl>
              <a:tblPr firstRow="1" bandRow="1"/>
              <a:tblGrid>
                <a:gridCol w="1420352"/>
                <a:gridCol w="2556833"/>
                <a:gridCol w="1420352"/>
                <a:gridCol w="6133202"/>
              </a:tblGrid>
              <a:tr h="353557">
                <a:tc rowSpan="2">
                  <a:txBody>
                    <a:bodyPr/>
                    <a:lstStyle/>
                    <a:p>
                      <a:pPr algn="ctr">
                        <a:lnSpc>
                          <a:spcPct val="107000"/>
                        </a:lnSpc>
                        <a:spcAft>
                          <a:spcPts val="0"/>
                        </a:spcAft>
                      </a:pPr>
                      <a:r>
                        <a:rPr lang="en-GB" sz="1800" b="1" kern="1200" dirty="0">
                          <a:solidFill>
                            <a:srgbClr val="203864"/>
                          </a:solidFill>
                          <a:effectLst/>
                          <a:latin typeface="Century Gothic" panose="020B0502020202020204" pitchFamily="34" charset="0"/>
                          <a:ea typeface="Times New Roman" panose="02020603050405020304" pitchFamily="18" charset="0"/>
                          <a:cs typeface="Arial" panose="020B0604020202020204" pitchFamily="34" charset="0"/>
                        </a:rPr>
                        <a:t>1</a:t>
                      </a:r>
                      <a:endParaRPr lang="en-GB" sz="1800" dirty="0">
                        <a:effectLst/>
                        <a:latin typeface="Century Gothic" panose="020B0502020202020204" pitchFamily="34" charset="0"/>
                        <a:ea typeface="SimSun"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l">
                        <a:lnSpc>
                          <a:spcPct val="107000"/>
                        </a:lnSpc>
                        <a:spcAft>
                          <a:spcPts val="0"/>
                        </a:spcAft>
                      </a:pPr>
                      <a:r>
                        <a:rPr lang="en-GB" sz="1800" kern="1200">
                          <a:solidFill>
                            <a:srgbClr val="203864"/>
                          </a:solidFill>
                          <a:effectLst/>
                          <a:latin typeface="Century Gothic" panose="020B0502020202020204" pitchFamily="34" charset="0"/>
                          <a:ea typeface="Times New Roman" panose="02020603050405020304" pitchFamily="18" charset="0"/>
                          <a:cs typeface="Arial" panose="020B0604020202020204" pitchFamily="34" charset="0"/>
                        </a:rPr>
                        <a:t>Mon frère</a:t>
                      </a:r>
                      <a:endParaRPr lang="en-GB" sz="1800">
                        <a:effectLst/>
                        <a:latin typeface="Century Gothic" panose="020B0502020202020204" pitchFamily="34" charset="0"/>
                        <a:ea typeface="SimSun"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1800" kern="1200">
                          <a:solidFill>
                            <a:srgbClr val="203864"/>
                          </a:solidFill>
                          <a:effectLst/>
                          <a:latin typeface="Century Gothic" panose="020B0502020202020204" pitchFamily="34" charset="0"/>
                          <a:ea typeface="Times New Roman" panose="02020603050405020304" pitchFamily="18" charset="0"/>
                          <a:cs typeface="Arial" panose="020B0604020202020204" pitchFamily="34" charset="0"/>
                        </a:rPr>
                        <a:t>a</a:t>
                      </a:r>
                      <a:endParaRPr lang="en-GB" sz="1800">
                        <a:effectLst/>
                        <a:latin typeface="Century Gothic" panose="020B0502020202020204" pitchFamily="34" charset="0"/>
                        <a:ea typeface="SimSun"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l">
                        <a:lnSpc>
                          <a:spcPct val="107000"/>
                        </a:lnSpc>
                        <a:spcAft>
                          <a:spcPts val="0"/>
                        </a:spcAft>
                      </a:pPr>
                      <a:r>
                        <a:rPr lang="en-GB" sz="1800" kern="1200">
                          <a:solidFill>
                            <a:srgbClr val="203864"/>
                          </a:solidFill>
                          <a:effectLst/>
                          <a:latin typeface="Century Gothic" panose="020B0502020202020204" pitchFamily="34" charset="0"/>
                          <a:ea typeface="Times New Roman" panose="02020603050405020304" pitchFamily="18" charset="0"/>
                          <a:cs typeface="Arial" panose="020B0604020202020204" pitchFamily="34" charset="0"/>
                        </a:rPr>
                        <a:t>utlisé ma tablette.</a:t>
                      </a:r>
                      <a:endParaRPr lang="en-GB" sz="1800">
                        <a:effectLst/>
                        <a:latin typeface="Century Gothic" panose="020B0502020202020204" pitchFamily="34" charset="0"/>
                        <a:ea typeface="SimSun"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3557">
                <a:tc vMerge="1">
                  <a:txBody>
                    <a:bodyPr/>
                    <a:lstStyle/>
                    <a:p>
                      <a:endParaRPr lang="en-GB"/>
                    </a:p>
                  </a:txBody>
                  <a:tcPr/>
                </a:tc>
                <a:tc vMerge="1">
                  <a:txBody>
                    <a:bodyPr/>
                    <a:lstStyle/>
                    <a:p>
                      <a:endParaRPr lang="en-GB"/>
                    </a:p>
                  </a:txBody>
                  <a:tcPr/>
                </a:tc>
                <a:tc>
                  <a:txBody>
                    <a:bodyPr/>
                    <a:lstStyle/>
                    <a:p>
                      <a:pPr algn="l">
                        <a:lnSpc>
                          <a:spcPct val="107000"/>
                        </a:lnSpc>
                        <a:spcAft>
                          <a:spcPts val="0"/>
                        </a:spcAft>
                      </a:pPr>
                      <a:r>
                        <a:rPr lang="en-GB" sz="1800" kern="1200">
                          <a:solidFill>
                            <a:srgbClr val="203864"/>
                          </a:solidFill>
                          <a:effectLst/>
                          <a:latin typeface="Century Gothic" panose="020B0502020202020204" pitchFamily="34" charset="0"/>
                          <a:ea typeface="Times New Roman" panose="02020603050405020304" pitchFamily="18" charset="0"/>
                          <a:cs typeface="Arial" panose="020B0604020202020204" pitchFamily="34" charset="0"/>
                        </a:rPr>
                        <a:t>ont</a:t>
                      </a:r>
                      <a:endParaRPr lang="en-GB" sz="1800">
                        <a:effectLst/>
                        <a:latin typeface="Century Gothic" panose="020B0502020202020204" pitchFamily="34" charset="0"/>
                        <a:ea typeface="SimSun"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GB"/>
                    </a:p>
                  </a:txBody>
                  <a:tcPr/>
                </a:tc>
              </a:tr>
              <a:tr h="353557">
                <a:tc rowSpan="2">
                  <a:txBody>
                    <a:bodyPr/>
                    <a:lstStyle/>
                    <a:p>
                      <a:pPr algn="ctr">
                        <a:lnSpc>
                          <a:spcPct val="107000"/>
                        </a:lnSpc>
                        <a:spcAft>
                          <a:spcPts val="0"/>
                        </a:spcAft>
                      </a:pPr>
                      <a:r>
                        <a:rPr lang="en-GB" sz="1800" b="1" kern="1200">
                          <a:solidFill>
                            <a:srgbClr val="203864"/>
                          </a:solidFill>
                          <a:effectLst/>
                          <a:latin typeface="Century Gothic" panose="020B0502020202020204" pitchFamily="34" charset="0"/>
                          <a:ea typeface="Times New Roman" panose="02020603050405020304" pitchFamily="18" charset="0"/>
                          <a:cs typeface="Arial" panose="020B0604020202020204" pitchFamily="34" charset="0"/>
                        </a:rPr>
                        <a:t>2</a:t>
                      </a:r>
                      <a:endParaRPr lang="en-GB" sz="1800">
                        <a:effectLst/>
                        <a:latin typeface="Century Gothic" panose="020B0502020202020204" pitchFamily="34" charset="0"/>
                        <a:ea typeface="SimSun"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l">
                        <a:lnSpc>
                          <a:spcPct val="107000"/>
                        </a:lnSpc>
                        <a:spcAft>
                          <a:spcPts val="0"/>
                        </a:spcAft>
                      </a:pPr>
                      <a:r>
                        <a:rPr lang="en-GB" sz="1800" kern="1200">
                          <a:solidFill>
                            <a:srgbClr val="203864"/>
                          </a:solidFill>
                          <a:effectLst/>
                          <a:latin typeface="Century Gothic" panose="020B0502020202020204" pitchFamily="34" charset="0"/>
                          <a:ea typeface="Times New Roman" panose="02020603050405020304" pitchFamily="18" charset="0"/>
                          <a:cs typeface="Arial" panose="020B0604020202020204" pitchFamily="34" charset="0"/>
                        </a:rPr>
                        <a:t>Mes parents</a:t>
                      </a:r>
                      <a:endParaRPr lang="en-GB" sz="1800">
                        <a:effectLst/>
                        <a:latin typeface="Century Gothic" panose="020B0502020202020204" pitchFamily="34" charset="0"/>
                        <a:ea typeface="SimSun"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1800" kern="1200">
                          <a:solidFill>
                            <a:srgbClr val="203864"/>
                          </a:solidFill>
                          <a:effectLst/>
                          <a:latin typeface="Century Gothic" panose="020B0502020202020204" pitchFamily="34" charset="0"/>
                          <a:ea typeface="Times New Roman" panose="02020603050405020304" pitchFamily="18" charset="0"/>
                          <a:cs typeface="Arial" panose="020B0604020202020204" pitchFamily="34" charset="0"/>
                        </a:rPr>
                        <a:t>a</a:t>
                      </a:r>
                      <a:endParaRPr lang="en-GB" sz="1800">
                        <a:effectLst/>
                        <a:latin typeface="Century Gothic" panose="020B0502020202020204" pitchFamily="34" charset="0"/>
                        <a:ea typeface="SimSun"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l">
                        <a:lnSpc>
                          <a:spcPct val="107000"/>
                        </a:lnSpc>
                        <a:spcAft>
                          <a:spcPts val="0"/>
                        </a:spcAft>
                      </a:pPr>
                      <a:r>
                        <a:rPr lang="en-GB" sz="1800" kern="1200" dirty="0" err="1">
                          <a:solidFill>
                            <a:srgbClr val="203864"/>
                          </a:solidFill>
                          <a:effectLst/>
                          <a:latin typeface="Century Gothic" panose="020B0502020202020204" pitchFamily="34" charset="0"/>
                          <a:ea typeface="Times New Roman" panose="02020603050405020304" pitchFamily="18" charset="0"/>
                          <a:cs typeface="Arial" panose="020B0604020202020204" pitchFamily="34" charset="0"/>
                        </a:rPr>
                        <a:t>écouté</a:t>
                      </a:r>
                      <a:r>
                        <a:rPr lang="en-GB" sz="1800" kern="1200" dirty="0">
                          <a:solidFill>
                            <a:srgbClr val="203864"/>
                          </a:solidFill>
                          <a:effectLst/>
                          <a:latin typeface="Century Gothic" panose="020B0502020202020204" pitchFamily="34" charset="0"/>
                          <a:ea typeface="Times New Roman" panose="02020603050405020304" pitchFamily="18" charset="0"/>
                          <a:cs typeface="Arial" panose="020B0604020202020204" pitchFamily="34" charset="0"/>
                        </a:rPr>
                        <a:t> de la </a:t>
                      </a:r>
                      <a:r>
                        <a:rPr lang="en-GB" sz="1800" kern="1200" dirty="0" err="1">
                          <a:solidFill>
                            <a:srgbClr val="203864"/>
                          </a:solidFill>
                          <a:effectLst/>
                          <a:latin typeface="Century Gothic" panose="020B0502020202020204" pitchFamily="34" charset="0"/>
                          <a:ea typeface="Times New Roman" panose="02020603050405020304" pitchFamily="18" charset="0"/>
                          <a:cs typeface="Arial" panose="020B0604020202020204" pitchFamily="34" charset="0"/>
                        </a:rPr>
                        <a:t>musique</a:t>
                      </a:r>
                      <a:r>
                        <a:rPr lang="en-GB" sz="1800" kern="1200" dirty="0">
                          <a:solidFill>
                            <a:srgbClr val="203864"/>
                          </a:solidFill>
                          <a:effectLst/>
                          <a:latin typeface="Century Gothic" panose="020B0502020202020204" pitchFamily="34" charset="0"/>
                          <a:ea typeface="Times New Roman" panose="02020603050405020304" pitchFamily="18" charset="0"/>
                          <a:cs typeface="Arial" panose="020B0604020202020204" pitchFamily="34" charset="0"/>
                        </a:rPr>
                        <a:t> terrible.</a:t>
                      </a:r>
                      <a:endParaRPr lang="en-GB" sz="1800" dirty="0">
                        <a:effectLst/>
                        <a:latin typeface="Century Gothic" panose="020B0502020202020204" pitchFamily="34" charset="0"/>
                        <a:ea typeface="SimSun"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3557">
                <a:tc vMerge="1">
                  <a:txBody>
                    <a:bodyPr/>
                    <a:lstStyle/>
                    <a:p>
                      <a:endParaRPr lang="en-GB"/>
                    </a:p>
                  </a:txBody>
                  <a:tcPr/>
                </a:tc>
                <a:tc vMerge="1">
                  <a:txBody>
                    <a:bodyPr/>
                    <a:lstStyle/>
                    <a:p>
                      <a:endParaRPr lang="en-GB"/>
                    </a:p>
                  </a:txBody>
                  <a:tcPr/>
                </a:tc>
                <a:tc>
                  <a:txBody>
                    <a:bodyPr/>
                    <a:lstStyle/>
                    <a:p>
                      <a:pPr algn="l">
                        <a:lnSpc>
                          <a:spcPct val="107000"/>
                        </a:lnSpc>
                        <a:spcAft>
                          <a:spcPts val="0"/>
                        </a:spcAft>
                      </a:pPr>
                      <a:r>
                        <a:rPr lang="en-GB" sz="1800" kern="1200">
                          <a:solidFill>
                            <a:srgbClr val="203864"/>
                          </a:solidFill>
                          <a:effectLst/>
                          <a:latin typeface="Century Gothic" panose="020B0502020202020204" pitchFamily="34" charset="0"/>
                          <a:ea typeface="Times New Roman" panose="02020603050405020304" pitchFamily="18" charset="0"/>
                          <a:cs typeface="Arial" panose="020B0604020202020204" pitchFamily="34" charset="0"/>
                        </a:rPr>
                        <a:t>ont</a:t>
                      </a:r>
                      <a:endParaRPr lang="en-GB" sz="1800">
                        <a:effectLst/>
                        <a:latin typeface="Century Gothic" panose="020B0502020202020204" pitchFamily="34" charset="0"/>
                        <a:ea typeface="SimSun"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GB"/>
                    </a:p>
                  </a:txBody>
                  <a:tcPr/>
                </a:tc>
              </a:tr>
              <a:tr h="353557">
                <a:tc rowSpan="2">
                  <a:txBody>
                    <a:bodyPr/>
                    <a:lstStyle/>
                    <a:p>
                      <a:pPr algn="ctr">
                        <a:lnSpc>
                          <a:spcPct val="107000"/>
                        </a:lnSpc>
                        <a:spcAft>
                          <a:spcPts val="0"/>
                        </a:spcAft>
                      </a:pPr>
                      <a:r>
                        <a:rPr lang="en-GB" sz="1800" b="1" kern="1200">
                          <a:solidFill>
                            <a:srgbClr val="203864"/>
                          </a:solidFill>
                          <a:effectLst/>
                          <a:latin typeface="Century Gothic" panose="020B0502020202020204" pitchFamily="34" charset="0"/>
                          <a:ea typeface="Times New Roman" panose="02020603050405020304" pitchFamily="18" charset="0"/>
                          <a:cs typeface="Arial" panose="020B0604020202020204" pitchFamily="34" charset="0"/>
                        </a:rPr>
                        <a:t>3</a:t>
                      </a:r>
                      <a:endParaRPr lang="en-GB" sz="1800">
                        <a:effectLst/>
                        <a:latin typeface="Century Gothic" panose="020B0502020202020204" pitchFamily="34" charset="0"/>
                        <a:ea typeface="SimSun"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l">
                        <a:lnSpc>
                          <a:spcPct val="107000"/>
                        </a:lnSpc>
                        <a:spcAft>
                          <a:spcPts val="0"/>
                        </a:spcAft>
                      </a:pPr>
                      <a:r>
                        <a:rPr lang="en-GB" sz="1800" kern="1200">
                          <a:solidFill>
                            <a:srgbClr val="203864"/>
                          </a:solidFill>
                          <a:effectLst/>
                          <a:latin typeface="Century Gothic" panose="020B0502020202020204" pitchFamily="34" charset="0"/>
                          <a:ea typeface="Times New Roman" panose="02020603050405020304" pitchFamily="18" charset="0"/>
                          <a:cs typeface="Arial" panose="020B0604020202020204" pitchFamily="34" charset="0"/>
                        </a:rPr>
                        <a:t>Mes grandparents</a:t>
                      </a:r>
                      <a:endParaRPr lang="en-GB" sz="1800">
                        <a:effectLst/>
                        <a:latin typeface="Century Gothic" panose="020B0502020202020204" pitchFamily="34" charset="0"/>
                        <a:ea typeface="SimSun"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1800" kern="1200">
                          <a:solidFill>
                            <a:srgbClr val="203864"/>
                          </a:solidFill>
                          <a:effectLst/>
                          <a:latin typeface="Century Gothic" panose="020B0502020202020204" pitchFamily="34" charset="0"/>
                          <a:ea typeface="Times New Roman" panose="02020603050405020304" pitchFamily="18" charset="0"/>
                          <a:cs typeface="Arial" panose="020B0604020202020204" pitchFamily="34" charset="0"/>
                        </a:rPr>
                        <a:t>a</a:t>
                      </a:r>
                      <a:endParaRPr lang="en-GB" sz="1800">
                        <a:effectLst/>
                        <a:latin typeface="Century Gothic" panose="020B0502020202020204" pitchFamily="34" charset="0"/>
                        <a:ea typeface="SimSun"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l">
                        <a:lnSpc>
                          <a:spcPct val="107000"/>
                        </a:lnSpc>
                        <a:spcAft>
                          <a:spcPts val="0"/>
                        </a:spcAft>
                      </a:pPr>
                      <a:r>
                        <a:rPr lang="en-GB" sz="1800" kern="1200">
                          <a:solidFill>
                            <a:srgbClr val="203864"/>
                          </a:solidFill>
                          <a:effectLst/>
                          <a:latin typeface="Century Gothic" panose="020B0502020202020204" pitchFamily="34" charset="0"/>
                          <a:ea typeface="Times New Roman" panose="02020603050405020304" pitchFamily="18" charset="0"/>
                          <a:cs typeface="Arial" panose="020B0604020202020204" pitchFamily="34" charset="0"/>
                        </a:rPr>
                        <a:t>regardé un film ennuyeux.</a:t>
                      </a:r>
                      <a:endParaRPr lang="en-GB" sz="1800">
                        <a:effectLst/>
                        <a:latin typeface="Century Gothic" panose="020B0502020202020204" pitchFamily="34" charset="0"/>
                        <a:ea typeface="SimSun"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3557">
                <a:tc vMerge="1">
                  <a:txBody>
                    <a:bodyPr/>
                    <a:lstStyle/>
                    <a:p>
                      <a:endParaRPr lang="en-GB"/>
                    </a:p>
                  </a:txBody>
                  <a:tcPr/>
                </a:tc>
                <a:tc vMerge="1">
                  <a:txBody>
                    <a:bodyPr/>
                    <a:lstStyle/>
                    <a:p>
                      <a:endParaRPr lang="en-GB"/>
                    </a:p>
                  </a:txBody>
                  <a:tcPr/>
                </a:tc>
                <a:tc>
                  <a:txBody>
                    <a:bodyPr/>
                    <a:lstStyle/>
                    <a:p>
                      <a:pPr algn="l">
                        <a:lnSpc>
                          <a:spcPct val="107000"/>
                        </a:lnSpc>
                        <a:spcAft>
                          <a:spcPts val="0"/>
                        </a:spcAft>
                      </a:pPr>
                      <a:r>
                        <a:rPr lang="en-GB" sz="1800" kern="1200">
                          <a:solidFill>
                            <a:srgbClr val="203864"/>
                          </a:solidFill>
                          <a:effectLst/>
                          <a:latin typeface="Century Gothic" panose="020B0502020202020204" pitchFamily="34" charset="0"/>
                          <a:ea typeface="Times New Roman" panose="02020603050405020304" pitchFamily="18" charset="0"/>
                          <a:cs typeface="Arial" panose="020B0604020202020204" pitchFamily="34" charset="0"/>
                        </a:rPr>
                        <a:t>ont</a:t>
                      </a:r>
                      <a:endParaRPr lang="en-GB" sz="1800">
                        <a:effectLst/>
                        <a:latin typeface="Century Gothic" panose="020B0502020202020204" pitchFamily="34" charset="0"/>
                        <a:ea typeface="SimSun"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GB"/>
                    </a:p>
                  </a:txBody>
                  <a:tcPr/>
                </a:tc>
              </a:tr>
              <a:tr h="353557">
                <a:tc rowSpan="2">
                  <a:txBody>
                    <a:bodyPr/>
                    <a:lstStyle/>
                    <a:p>
                      <a:pPr algn="ctr">
                        <a:lnSpc>
                          <a:spcPct val="107000"/>
                        </a:lnSpc>
                        <a:spcAft>
                          <a:spcPts val="0"/>
                        </a:spcAft>
                      </a:pPr>
                      <a:r>
                        <a:rPr lang="en-GB" sz="1800" b="1" kern="1200">
                          <a:solidFill>
                            <a:srgbClr val="203864"/>
                          </a:solidFill>
                          <a:effectLst/>
                          <a:latin typeface="Century Gothic" panose="020B0502020202020204" pitchFamily="34" charset="0"/>
                          <a:ea typeface="Times New Roman" panose="02020603050405020304" pitchFamily="18" charset="0"/>
                          <a:cs typeface="Arial" panose="020B0604020202020204" pitchFamily="34" charset="0"/>
                        </a:rPr>
                        <a:t>4</a:t>
                      </a:r>
                      <a:endParaRPr lang="en-GB" sz="1800">
                        <a:effectLst/>
                        <a:latin typeface="Century Gothic" panose="020B0502020202020204" pitchFamily="34" charset="0"/>
                        <a:ea typeface="SimSun"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l">
                        <a:lnSpc>
                          <a:spcPct val="107000"/>
                        </a:lnSpc>
                        <a:spcAft>
                          <a:spcPts val="0"/>
                        </a:spcAft>
                      </a:pPr>
                      <a:r>
                        <a:rPr lang="en-GB" sz="1800" kern="1200">
                          <a:solidFill>
                            <a:srgbClr val="203864"/>
                          </a:solidFill>
                          <a:effectLst/>
                          <a:latin typeface="Century Gothic" panose="020B0502020202020204" pitchFamily="34" charset="0"/>
                          <a:ea typeface="Times New Roman" panose="02020603050405020304" pitchFamily="18" charset="0"/>
                          <a:cs typeface="Arial" panose="020B0604020202020204" pitchFamily="34" charset="0"/>
                        </a:rPr>
                        <a:t>Ma soeur</a:t>
                      </a:r>
                      <a:endParaRPr lang="en-GB" sz="1800">
                        <a:effectLst/>
                        <a:latin typeface="Century Gothic" panose="020B0502020202020204" pitchFamily="34" charset="0"/>
                        <a:ea typeface="SimSun"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1800" kern="1200">
                          <a:solidFill>
                            <a:srgbClr val="203864"/>
                          </a:solidFill>
                          <a:effectLst/>
                          <a:latin typeface="Century Gothic" panose="020B0502020202020204" pitchFamily="34" charset="0"/>
                          <a:ea typeface="Times New Roman" panose="02020603050405020304" pitchFamily="18" charset="0"/>
                          <a:cs typeface="Arial" panose="020B0604020202020204" pitchFamily="34" charset="0"/>
                        </a:rPr>
                        <a:t>a</a:t>
                      </a:r>
                      <a:endParaRPr lang="en-GB" sz="1800">
                        <a:effectLst/>
                        <a:latin typeface="Century Gothic" panose="020B0502020202020204" pitchFamily="34" charset="0"/>
                        <a:ea typeface="SimSun"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l">
                        <a:lnSpc>
                          <a:spcPct val="107000"/>
                        </a:lnSpc>
                        <a:spcAft>
                          <a:spcPts val="0"/>
                        </a:spcAft>
                      </a:pPr>
                      <a:r>
                        <a:rPr lang="en-GB" sz="1800" kern="1200">
                          <a:solidFill>
                            <a:srgbClr val="203864"/>
                          </a:solidFill>
                          <a:effectLst/>
                          <a:latin typeface="Century Gothic" panose="020B0502020202020204" pitchFamily="34" charset="0"/>
                          <a:ea typeface="Times New Roman" panose="02020603050405020304" pitchFamily="18" charset="0"/>
                          <a:cs typeface="Arial" panose="020B0604020202020204" pitchFamily="34" charset="0"/>
                        </a:rPr>
                        <a:t>invité ses amies chez nous.</a:t>
                      </a:r>
                      <a:endParaRPr lang="en-GB" sz="1800">
                        <a:effectLst/>
                        <a:latin typeface="Century Gothic" panose="020B0502020202020204" pitchFamily="34" charset="0"/>
                        <a:ea typeface="SimSun"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3557">
                <a:tc vMerge="1">
                  <a:txBody>
                    <a:bodyPr/>
                    <a:lstStyle/>
                    <a:p>
                      <a:endParaRPr lang="en-GB"/>
                    </a:p>
                  </a:txBody>
                  <a:tcPr/>
                </a:tc>
                <a:tc vMerge="1">
                  <a:txBody>
                    <a:bodyPr/>
                    <a:lstStyle/>
                    <a:p>
                      <a:endParaRPr lang="en-GB"/>
                    </a:p>
                  </a:txBody>
                  <a:tcPr/>
                </a:tc>
                <a:tc>
                  <a:txBody>
                    <a:bodyPr/>
                    <a:lstStyle/>
                    <a:p>
                      <a:pPr algn="l">
                        <a:lnSpc>
                          <a:spcPct val="107000"/>
                        </a:lnSpc>
                        <a:spcAft>
                          <a:spcPts val="0"/>
                        </a:spcAft>
                      </a:pPr>
                      <a:r>
                        <a:rPr lang="en-GB" sz="1800" kern="1200">
                          <a:solidFill>
                            <a:srgbClr val="203864"/>
                          </a:solidFill>
                          <a:effectLst/>
                          <a:latin typeface="Century Gothic" panose="020B0502020202020204" pitchFamily="34" charset="0"/>
                          <a:ea typeface="Times New Roman" panose="02020603050405020304" pitchFamily="18" charset="0"/>
                          <a:cs typeface="Arial" panose="020B0604020202020204" pitchFamily="34" charset="0"/>
                        </a:rPr>
                        <a:t>ont</a:t>
                      </a:r>
                      <a:endParaRPr lang="en-GB" sz="1800">
                        <a:effectLst/>
                        <a:latin typeface="Century Gothic" panose="020B0502020202020204" pitchFamily="34" charset="0"/>
                        <a:ea typeface="SimSun"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GB"/>
                    </a:p>
                  </a:txBody>
                  <a:tcPr/>
                </a:tc>
              </a:tr>
              <a:tr h="353557">
                <a:tc rowSpan="2">
                  <a:txBody>
                    <a:bodyPr/>
                    <a:lstStyle/>
                    <a:p>
                      <a:pPr algn="ctr">
                        <a:lnSpc>
                          <a:spcPct val="107000"/>
                        </a:lnSpc>
                        <a:spcAft>
                          <a:spcPts val="0"/>
                        </a:spcAft>
                      </a:pPr>
                      <a:r>
                        <a:rPr lang="en-GB" sz="1800" b="1" kern="1200">
                          <a:solidFill>
                            <a:srgbClr val="203864"/>
                          </a:solidFill>
                          <a:effectLst/>
                          <a:latin typeface="Century Gothic" panose="020B0502020202020204" pitchFamily="34" charset="0"/>
                          <a:ea typeface="Times New Roman" panose="02020603050405020304" pitchFamily="18" charset="0"/>
                          <a:cs typeface="Arial" panose="020B0604020202020204" pitchFamily="34" charset="0"/>
                        </a:rPr>
                        <a:t>5</a:t>
                      </a:r>
                      <a:endParaRPr lang="en-GB" sz="1800">
                        <a:effectLst/>
                        <a:latin typeface="Century Gothic" panose="020B0502020202020204" pitchFamily="34" charset="0"/>
                        <a:ea typeface="SimSun"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l">
                        <a:lnSpc>
                          <a:spcPct val="107000"/>
                        </a:lnSpc>
                        <a:spcAft>
                          <a:spcPts val="0"/>
                        </a:spcAft>
                      </a:pPr>
                      <a:r>
                        <a:rPr lang="en-GB" sz="1800" kern="1200">
                          <a:solidFill>
                            <a:srgbClr val="203864"/>
                          </a:solidFill>
                          <a:effectLst/>
                          <a:latin typeface="Century Gothic" panose="020B0502020202020204" pitchFamily="34" charset="0"/>
                          <a:ea typeface="Times New Roman" panose="02020603050405020304" pitchFamily="18" charset="0"/>
                          <a:cs typeface="Arial" panose="020B0604020202020204" pitchFamily="34" charset="0"/>
                        </a:rPr>
                        <a:t>Il</a:t>
                      </a:r>
                      <a:endParaRPr lang="en-GB" sz="1800">
                        <a:effectLst/>
                        <a:latin typeface="Century Gothic" panose="020B0502020202020204" pitchFamily="34" charset="0"/>
                        <a:ea typeface="SimSun"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1800" kern="1200">
                          <a:solidFill>
                            <a:srgbClr val="203864"/>
                          </a:solidFill>
                          <a:effectLst/>
                          <a:latin typeface="Century Gothic" panose="020B0502020202020204" pitchFamily="34" charset="0"/>
                          <a:ea typeface="Times New Roman" panose="02020603050405020304" pitchFamily="18" charset="0"/>
                          <a:cs typeface="Arial" panose="020B0604020202020204" pitchFamily="34" charset="0"/>
                        </a:rPr>
                        <a:t>a</a:t>
                      </a:r>
                      <a:endParaRPr lang="en-GB" sz="1800">
                        <a:effectLst/>
                        <a:latin typeface="Century Gothic" panose="020B0502020202020204" pitchFamily="34" charset="0"/>
                        <a:ea typeface="SimSun"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l">
                        <a:lnSpc>
                          <a:spcPct val="107000"/>
                        </a:lnSpc>
                        <a:spcAft>
                          <a:spcPts val="0"/>
                        </a:spcAft>
                      </a:pPr>
                      <a:r>
                        <a:rPr lang="en-GB" sz="1800" kern="1200">
                          <a:solidFill>
                            <a:srgbClr val="203864"/>
                          </a:solidFill>
                          <a:effectLst/>
                          <a:latin typeface="Century Gothic" panose="020B0502020202020204" pitchFamily="34" charset="0"/>
                          <a:ea typeface="Times New Roman" panose="02020603050405020304" pitchFamily="18" charset="0"/>
                          <a:cs typeface="Arial" panose="020B0604020202020204" pitchFamily="34" charset="0"/>
                        </a:rPr>
                        <a:t>porté ma chemise favorie</a:t>
                      </a:r>
                      <a:endParaRPr lang="en-GB" sz="1800">
                        <a:effectLst/>
                        <a:latin typeface="Century Gothic" panose="020B0502020202020204" pitchFamily="34" charset="0"/>
                        <a:ea typeface="SimSun"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3557">
                <a:tc vMerge="1">
                  <a:txBody>
                    <a:bodyPr/>
                    <a:lstStyle/>
                    <a:p>
                      <a:endParaRPr lang="en-GB"/>
                    </a:p>
                  </a:txBody>
                  <a:tcPr/>
                </a:tc>
                <a:tc vMerge="1">
                  <a:txBody>
                    <a:bodyPr/>
                    <a:lstStyle/>
                    <a:p>
                      <a:endParaRPr lang="en-GB"/>
                    </a:p>
                  </a:txBody>
                  <a:tcPr/>
                </a:tc>
                <a:tc>
                  <a:txBody>
                    <a:bodyPr/>
                    <a:lstStyle/>
                    <a:p>
                      <a:pPr algn="l">
                        <a:lnSpc>
                          <a:spcPct val="107000"/>
                        </a:lnSpc>
                        <a:spcAft>
                          <a:spcPts val="0"/>
                        </a:spcAft>
                      </a:pPr>
                      <a:r>
                        <a:rPr lang="en-GB" sz="1800" kern="1200">
                          <a:solidFill>
                            <a:srgbClr val="203864"/>
                          </a:solidFill>
                          <a:effectLst/>
                          <a:latin typeface="Century Gothic" panose="020B0502020202020204" pitchFamily="34" charset="0"/>
                          <a:ea typeface="Times New Roman" panose="02020603050405020304" pitchFamily="18" charset="0"/>
                          <a:cs typeface="Arial" panose="020B0604020202020204" pitchFamily="34" charset="0"/>
                        </a:rPr>
                        <a:t>ont</a:t>
                      </a:r>
                      <a:endParaRPr lang="en-GB" sz="1800">
                        <a:effectLst/>
                        <a:latin typeface="Century Gothic" panose="020B0502020202020204" pitchFamily="34" charset="0"/>
                        <a:ea typeface="SimSun"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GB"/>
                    </a:p>
                  </a:txBody>
                  <a:tcPr/>
                </a:tc>
              </a:tr>
              <a:tr h="353557">
                <a:tc rowSpan="2">
                  <a:txBody>
                    <a:bodyPr/>
                    <a:lstStyle/>
                    <a:p>
                      <a:pPr algn="ctr">
                        <a:lnSpc>
                          <a:spcPct val="107000"/>
                        </a:lnSpc>
                        <a:spcAft>
                          <a:spcPts val="0"/>
                        </a:spcAft>
                      </a:pPr>
                      <a:r>
                        <a:rPr lang="en-GB" sz="1800" b="1" kern="1200">
                          <a:solidFill>
                            <a:srgbClr val="203864"/>
                          </a:solidFill>
                          <a:effectLst/>
                          <a:latin typeface="Century Gothic" panose="020B0502020202020204" pitchFamily="34" charset="0"/>
                          <a:ea typeface="Times New Roman" panose="02020603050405020304" pitchFamily="18" charset="0"/>
                          <a:cs typeface="Arial" panose="020B0604020202020204" pitchFamily="34" charset="0"/>
                        </a:rPr>
                        <a:t>6</a:t>
                      </a:r>
                      <a:endParaRPr lang="en-GB" sz="1800">
                        <a:effectLst/>
                        <a:latin typeface="Century Gothic" panose="020B0502020202020204" pitchFamily="34" charset="0"/>
                        <a:ea typeface="SimSun"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l">
                        <a:lnSpc>
                          <a:spcPct val="107000"/>
                        </a:lnSpc>
                        <a:spcAft>
                          <a:spcPts val="0"/>
                        </a:spcAft>
                      </a:pPr>
                      <a:r>
                        <a:rPr lang="en-GB" sz="1800" kern="1200">
                          <a:solidFill>
                            <a:srgbClr val="203864"/>
                          </a:solidFill>
                          <a:effectLst/>
                          <a:latin typeface="Century Gothic" panose="020B0502020202020204" pitchFamily="34" charset="0"/>
                          <a:ea typeface="Times New Roman" panose="02020603050405020304" pitchFamily="18" charset="0"/>
                          <a:cs typeface="Arial" panose="020B0604020202020204" pitchFamily="34" charset="0"/>
                        </a:rPr>
                        <a:t>Elle</a:t>
                      </a:r>
                      <a:endParaRPr lang="en-GB" sz="1800">
                        <a:effectLst/>
                        <a:latin typeface="Century Gothic" panose="020B0502020202020204" pitchFamily="34" charset="0"/>
                        <a:ea typeface="SimSun"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1800" kern="1200">
                          <a:solidFill>
                            <a:srgbClr val="203864"/>
                          </a:solidFill>
                          <a:effectLst/>
                          <a:latin typeface="Century Gothic" panose="020B0502020202020204" pitchFamily="34" charset="0"/>
                          <a:ea typeface="Times New Roman" panose="02020603050405020304" pitchFamily="18" charset="0"/>
                          <a:cs typeface="Arial" panose="020B0604020202020204" pitchFamily="34" charset="0"/>
                        </a:rPr>
                        <a:t>a</a:t>
                      </a:r>
                      <a:endParaRPr lang="en-GB" sz="1800">
                        <a:effectLst/>
                        <a:latin typeface="Century Gothic" panose="020B0502020202020204" pitchFamily="34" charset="0"/>
                        <a:ea typeface="SimSun"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l">
                        <a:lnSpc>
                          <a:spcPct val="107000"/>
                        </a:lnSpc>
                        <a:spcAft>
                          <a:spcPts val="0"/>
                        </a:spcAft>
                      </a:pPr>
                      <a:r>
                        <a:rPr lang="en-GB" sz="1800" kern="1200">
                          <a:solidFill>
                            <a:srgbClr val="203864"/>
                          </a:solidFill>
                          <a:effectLst/>
                          <a:latin typeface="Century Gothic" panose="020B0502020202020204" pitchFamily="34" charset="0"/>
                          <a:ea typeface="Times New Roman" panose="02020603050405020304" pitchFamily="18" charset="0"/>
                          <a:cs typeface="Arial" panose="020B0604020202020204" pitchFamily="34" charset="0"/>
                        </a:rPr>
                        <a:t>pris trop de temps dans la salle de bains.</a:t>
                      </a:r>
                      <a:endParaRPr lang="en-GB" sz="1800">
                        <a:effectLst/>
                        <a:latin typeface="Century Gothic" panose="020B0502020202020204" pitchFamily="34" charset="0"/>
                        <a:ea typeface="SimSun"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3557">
                <a:tc vMerge="1">
                  <a:txBody>
                    <a:bodyPr/>
                    <a:lstStyle/>
                    <a:p>
                      <a:endParaRPr lang="en-GB"/>
                    </a:p>
                  </a:txBody>
                  <a:tcPr/>
                </a:tc>
                <a:tc vMerge="1">
                  <a:txBody>
                    <a:bodyPr/>
                    <a:lstStyle/>
                    <a:p>
                      <a:endParaRPr lang="en-GB"/>
                    </a:p>
                  </a:txBody>
                  <a:tcPr/>
                </a:tc>
                <a:tc>
                  <a:txBody>
                    <a:bodyPr/>
                    <a:lstStyle/>
                    <a:p>
                      <a:pPr algn="l">
                        <a:lnSpc>
                          <a:spcPct val="107000"/>
                        </a:lnSpc>
                        <a:spcAft>
                          <a:spcPts val="0"/>
                        </a:spcAft>
                      </a:pPr>
                      <a:r>
                        <a:rPr lang="en-GB" sz="1800" kern="1200">
                          <a:solidFill>
                            <a:srgbClr val="203864"/>
                          </a:solidFill>
                          <a:effectLst/>
                          <a:latin typeface="Century Gothic" panose="020B0502020202020204" pitchFamily="34" charset="0"/>
                          <a:ea typeface="Times New Roman" panose="02020603050405020304" pitchFamily="18" charset="0"/>
                          <a:cs typeface="Arial" panose="020B0604020202020204" pitchFamily="34" charset="0"/>
                        </a:rPr>
                        <a:t>ont</a:t>
                      </a:r>
                      <a:endParaRPr lang="en-GB" sz="1800">
                        <a:effectLst/>
                        <a:latin typeface="Century Gothic" panose="020B0502020202020204" pitchFamily="34" charset="0"/>
                        <a:ea typeface="SimSun"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GB"/>
                    </a:p>
                  </a:txBody>
                  <a:tcPr/>
                </a:tc>
              </a:tr>
              <a:tr h="353557">
                <a:tc rowSpan="2">
                  <a:txBody>
                    <a:bodyPr/>
                    <a:lstStyle/>
                    <a:p>
                      <a:pPr algn="ctr">
                        <a:lnSpc>
                          <a:spcPct val="107000"/>
                        </a:lnSpc>
                        <a:spcAft>
                          <a:spcPts val="0"/>
                        </a:spcAft>
                      </a:pPr>
                      <a:r>
                        <a:rPr lang="en-GB" sz="1800" b="1" kern="1200">
                          <a:solidFill>
                            <a:srgbClr val="203864"/>
                          </a:solidFill>
                          <a:effectLst/>
                          <a:latin typeface="Century Gothic" panose="020B0502020202020204" pitchFamily="34" charset="0"/>
                          <a:ea typeface="Times New Roman" panose="02020603050405020304" pitchFamily="18" charset="0"/>
                          <a:cs typeface="Arial" panose="020B0604020202020204" pitchFamily="34" charset="0"/>
                        </a:rPr>
                        <a:t>7</a:t>
                      </a:r>
                      <a:endParaRPr lang="en-GB" sz="1800">
                        <a:effectLst/>
                        <a:latin typeface="Century Gothic" panose="020B0502020202020204" pitchFamily="34" charset="0"/>
                        <a:ea typeface="SimSun"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l">
                        <a:lnSpc>
                          <a:spcPct val="107000"/>
                        </a:lnSpc>
                        <a:spcAft>
                          <a:spcPts val="0"/>
                        </a:spcAft>
                      </a:pPr>
                      <a:r>
                        <a:rPr lang="en-GB" sz="1800" kern="1200">
                          <a:solidFill>
                            <a:srgbClr val="203864"/>
                          </a:solidFill>
                          <a:effectLst/>
                          <a:latin typeface="Century Gothic" panose="020B0502020202020204" pitchFamily="34" charset="0"/>
                          <a:ea typeface="Times New Roman" panose="02020603050405020304" pitchFamily="18" charset="0"/>
                          <a:cs typeface="Arial" panose="020B0604020202020204" pitchFamily="34" charset="0"/>
                        </a:rPr>
                        <a:t>Ils</a:t>
                      </a:r>
                      <a:endParaRPr lang="en-GB" sz="1800">
                        <a:effectLst/>
                        <a:latin typeface="Century Gothic" panose="020B0502020202020204" pitchFamily="34" charset="0"/>
                        <a:ea typeface="SimSun"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1800" kern="1200">
                          <a:solidFill>
                            <a:srgbClr val="203864"/>
                          </a:solidFill>
                          <a:effectLst/>
                          <a:latin typeface="Century Gothic" panose="020B0502020202020204" pitchFamily="34" charset="0"/>
                          <a:ea typeface="Times New Roman" panose="02020603050405020304" pitchFamily="18" charset="0"/>
                          <a:cs typeface="Arial" panose="020B0604020202020204" pitchFamily="34" charset="0"/>
                        </a:rPr>
                        <a:t>a</a:t>
                      </a:r>
                      <a:endParaRPr lang="en-GB" sz="1800">
                        <a:effectLst/>
                        <a:latin typeface="Century Gothic" panose="020B0502020202020204" pitchFamily="34" charset="0"/>
                        <a:ea typeface="SimSun"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l">
                        <a:lnSpc>
                          <a:spcPct val="107000"/>
                        </a:lnSpc>
                        <a:spcAft>
                          <a:spcPts val="0"/>
                        </a:spcAft>
                      </a:pPr>
                      <a:r>
                        <a:rPr lang="en-GB" sz="1800" kern="1200">
                          <a:solidFill>
                            <a:srgbClr val="203864"/>
                          </a:solidFill>
                          <a:effectLst/>
                          <a:latin typeface="Century Gothic" panose="020B0502020202020204" pitchFamily="34" charset="0"/>
                          <a:ea typeface="Times New Roman" panose="02020603050405020304" pitchFamily="18" charset="0"/>
                          <a:cs typeface="Arial" panose="020B0604020202020204" pitchFamily="34" charset="0"/>
                        </a:rPr>
                        <a:t>posé trop de questions.</a:t>
                      </a:r>
                      <a:endParaRPr lang="en-GB" sz="1800">
                        <a:effectLst/>
                        <a:latin typeface="Century Gothic" panose="020B0502020202020204" pitchFamily="34" charset="0"/>
                        <a:ea typeface="SimSun"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3557">
                <a:tc vMerge="1">
                  <a:txBody>
                    <a:bodyPr/>
                    <a:lstStyle/>
                    <a:p>
                      <a:endParaRPr lang="en-GB"/>
                    </a:p>
                  </a:txBody>
                  <a:tcPr/>
                </a:tc>
                <a:tc vMerge="1">
                  <a:txBody>
                    <a:bodyPr/>
                    <a:lstStyle/>
                    <a:p>
                      <a:endParaRPr lang="en-GB"/>
                    </a:p>
                  </a:txBody>
                  <a:tcPr/>
                </a:tc>
                <a:tc>
                  <a:txBody>
                    <a:bodyPr/>
                    <a:lstStyle/>
                    <a:p>
                      <a:pPr algn="l">
                        <a:lnSpc>
                          <a:spcPct val="107000"/>
                        </a:lnSpc>
                        <a:spcAft>
                          <a:spcPts val="0"/>
                        </a:spcAft>
                      </a:pPr>
                      <a:r>
                        <a:rPr lang="en-GB" sz="1800" kern="1200" dirty="0" err="1">
                          <a:solidFill>
                            <a:srgbClr val="203864"/>
                          </a:solidFill>
                          <a:effectLst/>
                          <a:latin typeface="Century Gothic" panose="020B0502020202020204" pitchFamily="34" charset="0"/>
                          <a:ea typeface="Times New Roman" panose="02020603050405020304" pitchFamily="18" charset="0"/>
                          <a:cs typeface="Arial" panose="020B0604020202020204" pitchFamily="34" charset="0"/>
                        </a:rPr>
                        <a:t>ont</a:t>
                      </a:r>
                      <a:endParaRPr lang="en-GB" sz="1800" dirty="0">
                        <a:effectLst/>
                        <a:latin typeface="Century Gothic" panose="020B0502020202020204" pitchFamily="34" charset="0"/>
                        <a:ea typeface="SimSun" panose="02010600030101010101" pitchFamily="2" charset="-122"/>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GB"/>
                    </a:p>
                  </a:txBody>
                  <a:tcPr/>
                </a:tc>
              </a:tr>
            </a:tbl>
          </a:graphicData>
        </a:graphic>
      </p:graphicFrame>
      <p:sp>
        <p:nvSpPr>
          <p:cNvPr id="5" name="Rectangle 4"/>
          <p:cNvSpPr/>
          <p:nvPr/>
        </p:nvSpPr>
        <p:spPr>
          <a:xfrm>
            <a:off x="211810" y="260908"/>
            <a:ext cx="11349925" cy="958596"/>
          </a:xfrm>
          <a:prstGeom prst="rect">
            <a:avLst/>
          </a:prstGeom>
        </p:spPr>
        <p:txBody>
          <a:bodyPr wrap="square">
            <a:spAutoFit/>
          </a:bodyPr>
          <a:lstStyle/>
          <a:p>
            <a:pPr>
              <a:lnSpc>
                <a:spcPct val="107000"/>
              </a:lnSpc>
              <a:spcAft>
                <a:spcPts val="800"/>
              </a:spcAft>
            </a:pPr>
            <a:r>
              <a:rPr lang="en-GB" b="1" dirty="0" err="1">
                <a:solidFill>
                  <a:srgbClr val="203864"/>
                </a:solidFill>
                <a:latin typeface="Century Gothic" panose="020B0502020202020204" pitchFamily="34" charset="0"/>
                <a:ea typeface="SimSun" panose="02010600030101010101" pitchFamily="2" charset="-122"/>
                <a:cs typeface="Times New Roman" panose="02020603050405020304" pitchFamily="18" charset="0"/>
              </a:rPr>
              <a:t>C’est</a:t>
            </a:r>
            <a:r>
              <a:rPr lang="en-GB" b="1" dirty="0">
                <a:solidFill>
                  <a:srgbClr val="203864"/>
                </a:solidFill>
                <a:latin typeface="Century Gothic" panose="020B0502020202020204" pitchFamily="34" charset="0"/>
                <a:ea typeface="SimSun" panose="02010600030101010101" pitchFamily="2" charset="-122"/>
                <a:cs typeface="Times New Roman" panose="02020603050405020304" pitchFamily="18" charset="0"/>
              </a:rPr>
              <a:t> </a:t>
            </a:r>
            <a:r>
              <a:rPr lang="en-GB" b="1" dirty="0" err="1">
                <a:solidFill>
                  <a:srgbClr val="203864"/>
                </a:solidFill>
                <a:latin typeface="Century Gothic" panose="020B0502020202020204" pitchFamily="34" charset="0"/>
                <a:ea typeface="SimSun" panose="02010600030101010101" pitchFamily="2" charset="-122"/>
                <a:cs typeface="Times New Roman" panose="02020603050405020304" pitchFamily="18" charset="0"/>
              </a:rPr>
              <a:t>énervant</a:t>
            </a:r>
            <a:r>
              <a:rPr lang="en-GB" b="1" dirty="0">
                <a:solidFill>
                  <a:srgbClr val="203864"/>
                </a:solidFill>
                <a:latin typeface="Century Gothic" panose="020B0502020202020204" pitchFamily="34" charset="0"/>
                <a:ea typeface="SimSun" panose="02010600030101010101" pitchFamily="2" charset="-122"/>
                <a:cs typeface="Times New Roman" panose="02020603050405020304" pitchFamily="18" charset="0"/>
              </a:rPr>
              <a:t/>
            </a:r>
            <a:br>
              <a:rPr lang="en-GB" b="1" dirty="0">
                <a:solidFill>
                  <a:srgbClr val="203864"/>
                </a:solidFill>
                <a:latin typeface="Century Gothic" panose="020B0502020202020204" pitchFamily="34" charset="0"/>
                <a:ea typeface="SimSun" panose="02010600030101010101" pitchFamily="2" charset="-122"/>
                <a:cs typeface="Times New Roman" panose="02020603050405020304" pitchFamily="18" charset="0"/>
              </a:rPr>
            </a:br>
            <a:r>
              <a:rPr lang="en-GB" dirty="0">
                <a:solidFill>
                  <a:srgbClr val="203864"/>
                </a:solidFill>
                <a:latin typeface="Century Gothic" panose="020B0502020202020204" pitchFamily="34" charset="0"/>
                <a:ea typeface="SimSun" panose="02010600030101010101" pitchFamily="2" charset="-122"/>
                <a:cs typeface="Times New Roman" panose="02020603050405020304" pitchFamily="18" charset="0"/>
              </a:rPr>
              <a:t>Read what this French teenager has written about what his family did that annoyed him.  Circle the correct part of ‘</a:t>
            </a:r>
            <a:r>
              <a:rPr lang="en-GB" dirty="0" err="1">
                <a:solidFill>
                  <a:srgbClr val="203864"/>
                </a:solidFill>
                <a:latin typeface="Century Gothic" panose="020B0502020202020204" pitchFamily="34" charset="0"/>
                <a:ea typeface="SimSun" panose="02010600030101010101" pitchFamily="2" charset="-122"/>
                <a:cs typeface="Times New Roman" panose="02020603050405020304" pitchFamily="18" charset="0"/>
              </a:rPr>
              <a:t>avoir</a:t>
            </a:r>
            <a:r>
              <a:rPr lang="en-GB" dirty="0">
                <a:solidFill>
                  <a:srgbClr val="203864"/>
                </a:solidFill>
                <a:latin typeface="Century Gothic" panose="020B0502020202020204" pitchFamily="34" charset="0"/>
                <a:ea typeface="SimSun" panose="02010600030101010101" pitchFamily="2" charset="-122"/>
                <a:cs typeface="Times New Roman" panose="02020603050405020304" pitchFamily="18" charset="0"/>
              </a:rPr>
              <a:t>’ according to who must have done the action – </a:t>
            </a:r>
            <a:r>
              <a:rPr lang="en-GB" i="1" u="sng" dirty="0">
                <a:solidFill>
                  <a:srgbClr val="203864"/>
                </a:solidFill>
                <a:latin typeface="Century Gothic" panose="020B0502020202020204" pitchFamily="34" charset="0"/>
                <a:ea typeface="SimSun" panose="02010600030101010101" pitchFamily="2" charset="-122"/>
                <a:cs typeface="Times New Roman" panose="02020603050405020304" pitchFamily="18" charset="0"/>
              </a:rPr>
              <a:t>one </a:t>
            </a:r>
            <a:r>
              <a:rPr lang="en-GB" dirty="0">
                <a:solidFill>
                  <a:srgbClr val="203864"/>
                </a:solidFill>
                <a:latin typeface="Century Gothic" panose="020B0502020202020204" pitchFamily="34" charset="0"/>
                <a:ea typeface="SimSun" panose="02010600030101010101" pitchFamily="2" charset="-122"/>
                <a:cs typeface="Times New Roman" panose="02020603050405020304" pitchFamily="18" charset="0"/>
              </a:rPr>
              <a:t>person or </a:t>
            </a:r>
            <a:r>
              <a:rPr lang="en-GB" i="1" u="sng" dirty="0">
                <a:solidFill>
                  <a:srgbClr val="203864"/>
                </a:solidFill>
                <a:latin typeface="Century Gothic" panose="020B0502020202020204" pitchFamily="34" charset="0"/>
                <a:ea typeface="SimSun" panose="02010600030101010101" pitchFamily="2" charset="-122"/>
                <a:cs typeface="Times New Roman" panose="02020603050405020304" pitchFamily="18" charset="0"/>
              </a:rPr>
              <a:t>more than one</a:t>
            </a:r>
            <a:r>
              <a:rPr lang="en-GB" dirty="0">
                <a:solidFill>
                  <a:srgbClr val="203864"/>
                </a:solidFill>
                <a:latin typeface="Century Gothic" panose="020B0502020202020204" pitchFamily="34" charset="0"/>
                <a:ea typeface="SimSun" panose="02010600030101010101" pitchFamily="2" charset="-122"/>
                <a:cs typeface="Times New Roman" panose="02020603050405020304" pitchFamily="18" charset="0"/>
              </a:rPr>
              <a:t>?</a:t>
            </a:r>
            <a:endParaRPr lang="en-GB" dirty="0">
              <a:effectLst/>
              <a:latin typeface="Century Gothic" panose="020B0502020202020204" pitchFamily="34" charset="0"/>
              <a:ea typeface="SimSun" panose="02010600030101010101" pitchFamily="2" charset="-122"/>
              <a:cs typeface="Times New Roman" panose="02020603050405020304" pitchFamily="18" charset="0"/>
            </a:endParaRPr>
          </a:p>
        </p:txBody>
      </p:sp>
      <p:sp>
        <p:nvSpPr>
          <p:cNvPr id="6" name="Content Placeholder 2"/>
          <p:cNvSpPr txBox="1">
            <a:spLocks/>
          </p:cNvSpPr>
          <p:nvPr/>
        </p:nvSpPr>
        <p:spPr>
          <a:xfrm>
            <a:off x="9444085" y="54080"/>
            <a:ext cx="2738770" cy="3805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GB" sz="2000" b="1" dirty="0" smtClean="0">
                <a:solidFill>
                  <a:srgbClr val="02456F"/>
                </a:solidFill>
                <a:latin typeface="Century Gothic" panose="020B0502020202020204" pitchFamily="34" charset="0"/>
              </a:rPr>
              <a:t>Lire</a:t>
            </a:r>
            <a:endParaRPr lang="en-GB" sz="2000" b="1" dirty="0">
              <a:solidFill>
                <a:srgbClr val="02456F"/>
              </a:solidFill>
              <a:latin typeface="Century Gothic" panose="020B0502020202020204" pitchFamily="34" charset="0"/>
            </a:endParaRPr>
          </a:p>
        </p:txBody>
      </p:sp>
    </p:spTree>
    <p:extLst>
      <p:ext uri="{BB962C8B-B14F-4D97-AF65-F5344CB8AC3E}">
        <p14:creationId xmlns:p14="http://schemas.microsoft.com/office/powerpoint/2010/main" val="141889239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NCELP Resources RH</Template>
  <TotalTime>3304</TotalTime>
  <Words>2168</Words>
  <Application>Microsoft Office PowerPoint</Application>
  <PresentationFormat>Widescreen</PresentationFormat>
  <Paragraphs>497</Paragraphs>
  <Slides>21</Slides>
  <Notes>19</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21</vt:i4>
      </vt:variant>
    </vt:vector>
  </HeadingPairs>
  <TitlesOfParts>
    <vt:vector size="30" baseType="lpstr">
      <vt:lpstr>SimSun</vt:lpstr>
      <vt:lpstr>Arial</vt:lpstr>
      <vt:lpstr>Calibri</vt:lpstr>
      <vt:lpstr>Century Gothic</vt:lpstr>
      <vt:lpstr>Times New Roman</vt:lpstr>
      <vt:lpstr>Tw Cen MT</vt:lpstr>
      <vt:lpstr>Wingdings</vt:lpstr>
      <vt:lpstr>Office Theme</vt:lpstr>
      <vt:lpstr>1_Office Theme</vt:lpstr>
      <vt:lpstr>PowerPoint Presentation</vt:lpstr>
      <vt:lpstr>Things that have happened in the past:  The Perfect Tense (for most verbs!)</vt:lpstr>
      <vt:lpstr>Les sports</vt:lpstr>
      <vt:lpstr>Les sports</vt:lpstr>
      <vt:lpstr>Les sports</vt:lpstr>
      <vt:lpstr>C’est énervant</vt:lpstr>
      <vt:lpstr>C’est énervant [cont’d]</vt:lpstr>
      <vt:lpstr>PowerPoint Presentation</vt:lpstr>
      <vt:lpstr>PowerPoint Presentation</vt:lpstr>
      <vt:lpstr>Qui…?</vt:lpstr>
      <vt:lpstr>Qui…? [cont’d]</vt:lpstr>
      <vt:lpstr>Qui…?</vt:lpstr>
      <vt:lpstr>Qui…?</vt:lpstr>
      <vt:lpstr>Les sports</vt:lpstr>
      <vt:lpstr>PowerPoint Presentation</vt:lpstr>
      <vt:lpstr>French Blank Template</vt:lpstr>
      <vt:lpstr>PowerPoint Presentation</vt:lpstr>
      <vt:lpstr>French Blank Template</vt:lpstr>
      <vt:lpstr>French Blank Template</vt:lpstr>
      <vt:lpstr>PowerPoint Presentation</vt:lpstr>
      <vt:lpstr>French Blank Template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167</cp:revision>
  <dcterms:created xsi:type="dcterms:W3CDTF">2019-03-13T19:15:09Z</dcterms:created>
  <dcterms:modified xsi:type="dcterms:W3CDTF">2019-05-11T10:56:08Z</dcterms:modified>
</cp:coreProperties>
</file>